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0" r:id="rId4"/>
  </p:sldMasterIdLst>
  <p:notesMasterIdLst>
    <p:notesMasterId r:id="rId6"/>
  </p:notesMasterIdLst>
  <p:sldIdLst>
    <p:sldId id="266" r:id="rId5"/>
  </p:sldIdLst>
  <p:sldSz cx="38404800" cy="292608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1225" indent="3175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4038" indent="4763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43">
          <p15:clr>
            <a:srgbClr val="A4A3A4"/>
          </p15:clr>
        </p15:guide>
        <p15:guide id="2" pos="12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AB4"/>
    <a:srgbClr val="1BDAFF"/>
    <a:srgbClr val="FF201F"/>
    <a:srgbClr val="00B050"/>
    <a:srgbClr val="2295E8"/>
    <a:srgbClr val="CFBA65"/>
    <a:srgbClr val="1DD9FF"/>
    <a:srgbClr val="FFA300"/>
    <a:srgbClr val="E9F5DA"/>
    <a:srgbClr val="03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7"/>
    <p:restoredTop sz="94694"/>
  </p:normalViewPr>
  <p:slideViewPr>
    <p:cSldViewPr snapToGrid="0">
      <p:cViewPr varScale="1">
        <p:scale>
          <a:sx n="28" d="100"/>
          <a:sy n="28" d="100"/>
        </p:scale>
        <p:origin x="2168" y="224"/>
      </p:cViewPr>
      <p:guideLst>
        <p:guide orient="horz" pos="16943"/>
        <p:guide pos="1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84"/>
    </inkml:context>
    <inkml:brush xml:id="br0">
      <inkml:brushProperty name="width" value="0.35" units="cm"/>
      <inkml:brushProperty name="height" value="0.35" units="cm"/>
      <inkml:brushProperty name="color" value="#FF2120"/>
    </inkml:brush>
  </inkml:definitions>
  <inkml:trace contextRef="#ctx0" brushRef="#br0">1093 155 24575,'-13'0'0,"-1"0"0,2 0 0,-2 0 0,1 0 0,0 0 0,0 0 0,1 0 0,-1 0 0,1 0 0,0 0 0,1 0 0,-1 0-197,-1 1 0,0-1 1,1 0-1,0 0 0,1 1-131,0-1 0,1 0 0,0 1 0,-3 0 0,0 1 0,2 0-164,4-1 0,0 0 0,-6 1 0,0 0 186,6-1 1,0 0 796,-1 0 1,0 1-281,-4 0-211,4 0 0,4-1 0,1 1 983,2 0 0,1 0 0,0-1 0,0 2-578,0-2-405,0 1 0,0 0 0,0 1 0,0 0 0,0-2 0,1 1 0,0-1 0,1 1 0,0-1 0,2 0 0,0 1 0,3 0 0,3 2 0,2-2-492,-4 1 0,0-1 278,1-1 0,0 0 214,2 1 0,-1 0-492,1-1 0,-1 0 10,2 0 1,1 0 481,-1 0 0,1 0 0,-1-1 0,0 1 0,0-1 0,-1 0 0,-3 0 0,0 0 0,3 0 0,1 0-492,-5-1 0,0-1 435,4 0 1,0 0 56,-3-2 0,0 0 0,-1 0 0,1-1 0,1 0 0,-1 0 0,0-1 0,0 1 0,-1 0 0,-1 1-261,1-1 1,-1 0 260,4-2 0,-1 0 0,0 0 983,-3 2-819,0 1 819,-2 0-72,0 0 72,-2 2-696,1-1 379,-1 1-666,1-1 0,1-2 0,1 2 0,1-3 0,-1 2 0,2-2 0,-2 2 0,1-2 0,-1 2 0,0 0 0,-2 0 0,-1 2 0,0 0 0,-1 1 0,0 0 0,-1 0 0,-2 0 0,-1 1 0,0 0 0,-3 0 0,1 0 0,-5 0 0,3 1 0,0 1-492,-3 0 0,0 1 164,1 0 0,1 0 0,-1 1 0,-1-1 0,0 1 0,0 0 0,-1 1 0,0 0 0,-1 0 82,2-1 0,0 0 0,0 0 0,0 0-82,-1 1 0,0 0 0,-1 0 82,2-1 0,0 0 0,0 0 0,0 0-82,0 0 0,0 1 0,0-1 0,-1 0 0,0 1 0,0-1 0,0 0 0,1 0 0,1 0-1,-2 0 0,2 1 329,-2-1 0,0 0 0,4-1 0,0 0 491,-1 0 1,0 0-1,1-1 1,0 1-302,-4 1-190,3-1 983,1 0 0,1 0 0,0-1 0,1 1 0,0-1 0,0 1 0,2-1 0,0 0-505,0 0-478,1-1 0,0 1 0,10-4 0,-3 0 0,3-1 0,3-1-328,-2 0 0,0 0 0,1 0 0,0 0 0,0 0 0,1 0 82,-1 0 0,1 0 0,0 0 0,-1 0 0,0 0 0,0 1 0,0-1 0,-1 1-82,2-1 0,-1 0 0,0 0 0,3 0 0,0 0 0,0 0 0,-4 0 0,1 0 0,-1 1 0,0 0 0,0 0 0,0 1 0,1-2 0,-1 1 0,0 0-164,-1 0 0,0 1 0,2-1 0,0 1 186,-3 0 0,-1 0 1289,4 0 0,-3 0 0,-2 1 0,-1 0 0,-1 0 0,-1 1 0,2-1 0,-2 1 0,2 0 0,1-1 0,-1 0-360,2-1-623,-1 1 0,1 0 0,0-1 0,-1 2 0,1 0 0,-1 0 0,-1 0 0,0 0 0,-2 0 0,0 0 0,0 0 0,-1 0 0,0 1 0,-2 1 0,-1 1 0,-3 0 0,-2 1 0,1 0 0,-1-1-492,0 0 0,0 1 0,-5 2 0,0 0 164,4-2 0,-1-1 0,1 1 0,0 0 0,-1 0 0,1 0 0,-2 1 0,0 0 0,0-1-164,-2 2 0,-1 0 164,3-1 0,0 0 0,-1 0 0,2 0 0,-1 0 0,1-1 66,0 1 1,-1 0 0,1 0-63,1-1 1,0 1 0,0-1 323,0 0 0,0 1 491,0-1 1,0 0 491,0 1 0,-2 0 0,3-1 0,2-1 0,2-1 0,2-1 0,0 1 0,3-2-204,1 0-779,6-1 0,3-2-492,-3 2 0,0-1 0,3-1 0,1 0 164,-3 1 0,1-1 0,0 0 82,-1 1 0,0-1 0,0 0 0,0 1 0,2-1 0,1 0 0,0 0 0,0-1 49,-2 2 0,-1-1 1,1 1-1,0-1 0,0 1 0,1-1 0,0 0 1,0 0-1,0 0 0,-1 0-49,0 0 0,0 1 0,-1 0 0,1-1 0,2 0 0,0-1 0,0 1 0,-2 0-246,1 1 0,-1 0 164,1-1 0,1 0 0,-2 0-164,0 0 0,-1 1 764,2-1 1,-1 1-273,-2-1 0,-1 1 983,4 0 0,-5-1 0,-1 2 0,-2 0 0,-2 0 0,0 1 0,-1-1 0,0 1 0,-7 1 0,-4 2-492,0 0 1,-2 1-738,2 0 0,-1 1 0,-1 0 0,0 0 0,2 0 0,-1 1 0,1-1 0,-2 0 82,2 0 0,0 0 0,-1 0 0,-1 0 0,2 0 0,0 0-82,-1 0 0,1 0 0,0 0 0,0 0 0,-2 0 0,0 1 0,-1 0 0,2-1-82,-1 1 0,0 0 0,0-1 82,2 0 0,0 0 0,-1 0 0,2 0-82,-1-1 0,2 1 0,-1-1 0,0 0 0,0 0 0,1 0-164,1-1 0,0 1 830,-1-1-1,0 1-337,2-1 0,0 0 983,-4 1 0,4-1 0,2-1 0,1-1 0,1 0 0,1 0 0,9-3 0,0-2-656,2 0 1,2-1 0,0 1-656,-1-1 0,-1 1 0,1-1 131,-2 1 0,1-1 1,1 1-1,-1-1 0,1 1-49,1-1 0,0 0 0,0 0 0,0-1 49,-1 2 0,0-1 1,1-1-1,-1 1 0,0 1-49,0-1 0,0 1 0,-1 0 0,1-1 0,-1 1 0,-1-1 0,0 1 0,0 0-82,1 0 0,0 1 0,-1-1-164,2-1 0,-1 1 0,3-1 0,-1 0 43,-3 2 0,-1-1 449,3-1 983,-5 2 0,-2 1 0,-2 1 0,-2 0 0,-3 0 0,-6 1-492,2-1 1,-1 2-111,-3-1 0,-2 0-381,3 0 0,0 0 0,-1 0-328,-2-1 0,0 1 0,-1 1 82,3-1 0,-1 2 0,-1-1 0,1 1 49,1 0 0,1-1 1,-1 1-1,0 0 0,0 0 0,0 1 0,0 0 1,-1 0-1,1 1 0,0-1 0,-1 1 0,0-1 1,0 1-1,0 0 0,1-1-49,0 1 0,0 0 0,1 0 0,-1 0 0,-1 0 0,-2 1 0,2-1 0,1 0-246,0 1 0,1-1 164,-1 1 0,-1-1 0,2 0-164,2-1 0,0 1 983,-2-1 1,0 1 491,-1 1 0,2-2 0,5-1 0,2 0 0,1-2 0,7-2 0,3-2-492,-1 1 1,1-1-719,1 0 1,1-1 226,-2 2 0,0 0 0,0-1 0,2 0 0,1-1 0,1 1 0,-2 0 0,0-1 0,1 1 0,0 0-197,-2 0 0,1 0 1,-1 0-1,1 0 0,0 1 0,1-2 0,1 1 1,0-1-1,-1 1 0,0 0-49,1 0 0,-2 0 0,1 0 0,-1 1 49,1-1 0,-1-1 1,1 1-1,-1 0 0,-1 0-131,0 1 0,-2 1 0,2 0 0,2-3 0,2 0 0,-3 1-164,0 1 0,-1 0 180,2 0 0,-1-1 312,-4 2 0,-1 0 983,4 0 0,-6 1 0,-1 0 0,-4 1 0,-2 0 0,-6 4-492,2-2 1,0 2-1,-3 1 1,1 1-171,0-1 0,0 1 0,0 0-649,-1 0 0,0 0 0,-1 1 82,1-1 0,0 0 0,0 1 0,0-1 0,0 1 0,-1-1 0,1 1 0,0-1 0,1 0 0,1-1 0,-1 0 0,0 1 0,0 0 0,-1 0 0,1 0 0,0 0-82,-1 0 0,1 1 0,0-1 0,0-1 0,0 0 0,1 1 0,-1-1 0,1 1 0,0-1 699,1 0 0,0-1-371,0 0 0,0 0 983,-3 3 0,4-3 0,2-2 0,3-2 0,6-3 0,4-4-492,0 3 1,2-2-738,-3 1 0,1 0 0,1 0 0,-1 0 0,2 0 0,-1 0 0,1 0 0,1-1 82,-2 1 0,0 0 0,1-1 0,0 0 0,-1 0 0,0 1-33,1 0 0,0 1 1,-1-1-1,0 0 0,1 0 33,0 0 0,0-1 0,1 0 0,-1 0 0,0 1 0,0 0-82,0 0 0,-1 1 0,0 0 0,1-1 0,-1 0 0,1 0 0,0 0 0,0 0-82,0 0 0,0 0 0,-1 1-164,2-1 0,0 0 164,-3 1 0,0 0 0,-1 1 819,2-1 1,-2 0 491,3 0-778,-4 1 778,-3 2 0,-5 1 0,-2 0 0,-8 0-492,3 1 1,0 1-1,-4 0 1,-1 1-165,3 0 1,0 1 0,0-1-574,0 1 0,0-1 0,0 1 0,0 0 0,-2 0 0,1 1 0,0-1 0,-1 1 49,2-1 0,0 0 1,-1 1-1,0-1 0,1 0 0,-2 1 0,1-1 1,0 1-1,0 0 0,0 0 0,0-1 0,-1 1 1,1 0-1,0 0 0,0 0 0,-1 0 0,1 0 1,-1 0-1,1 0 0,1 0-49,-1 0 0,1-1 0,0 1 0,0 0 0,-1 0 0,0 0 0,0 0 0,2 0-246,-2-1 0,1 0 164,0 0 0,0 1 0,0-1 231,2-1 0,-1 0 97,1 1 0,-1-1 491,2-1 1,1 0 491,-2 0 0,3 0 0,3-2 0,0 0 0,6-1 0,1 0-492,1-1 1,1 0-1,1 0 1,0-1-440,0 0 1,1 0-1,1 0-52,0-1 0,2-1 0,0 0 0,0 0-197,-2 1 0,1 0 1,0-1-1,-1 1 0,1 0 0,0-1 0,0 0 1,0 1-1,1-1 0,-1 0 33,0 0 0,0 1 0,0-1 0,0 0 0,-1 1 0,0 0-164,2-1 0,-1 0 0,1 0 131,-2 0 0,2 0 1,0 0-1,-1 0 0,-1 1-295,2-1 0,0 1 164,0-1 0,1 0 0,-2 0 283,-1 1 1,-1 0-134,1 1 1,0-1 177,-4 1 0,0 1 983,3-1 0,-6 1 0,-2 1 0,-6 1-492,-2-1 1,0 2-165,-3-1 1,0 1 0,-1 0-1,-1 1 1,-1 1 0,0 0-574,2-1 0,0 0 0,0 0 0,0 1 49,0 0 0,0 0 1,0 1-1,0 0 0,0-1 0,0 1 0,0-1 1,0 0-1,0 0 0,-1 1 33,1 0 0,-1-1 0,0 1 0,0 0 0,0 0 0,0 0 0,0 0 0,0 0 0,0-1 0,0 1 0,0 0 0,0-1 0,0 1 0,0 0 0,0 0 0,-1 0 0,2 0 0,-1 0-82,-1 0 0,0-1 0,1 1 0,0 0 0,2-1 0,-1 0 0,1 0 0,1-1 44,-1 1 1,2-1 0,-1 1 201,-3 0 0,0-1 0,1 1 0,0 0 0,1-1 0,2 0 983,-1-1 0,3 0 0,3-2 0,4 0 0,3-2 0,3-1-492,-1 0 1,1 1-1,1 0 1,0-1-1,3-2 1,1 0-165,-2 2 1,0 0 0,1 0-574,-3 0 0,1-1 0,1 1 0,-1-1 0,2 0 0,1 1 0,0-1 0,0 0 49,-1 1 0,-1 0 1,1 0-1,-1 0 0,1-1 0,0 1 0,1 0 1,0-1-1,-1 1 0,0 0-49,1 0 0,-1 1 0,-1-1 0,2 1 0,0-1 0,1 0 0,-1 0 0,-1 1-246,1 0 0,-1 0 164,0 0 0,1 0 0,-1 0-164,-2 1 0,-1-1 983,3 1 1,0 0 491,2-1 0,-4 2 0,-4 0 0,-2 1 0,-3 0 0,-6 0 0,-6 1-492,2 1 1,-1 1-520,1-1 0,0 0 0,0 1 28,-2 0 0,0 1 0,-2 0-164,4-1 0,-1 0 0,-1 0 0,0 1 0,1-1 0,0 0-82,-1 1 0,0-1 0,0 1 0,-2 0 105,4-1 1,-2 1-1,0 0 1,0 1-1,0-1 1,0 0-1,1 0-56,-1 0 0,0 0 1,0 0-1,0 1 0,0-1 33,0 1 0,-1 0 0,1 0 0,-1 0 0,1 0 0,0-1-33,1 0 0,0 0 1,0 0-1,0-1 0,0 2 0,-1-1 0,-1 2 1,0-1-1,2 0 0,0-1-131,2-1 0,0 0 0,0 0 82,0 1 0,-2 0 0,0 1 0,2-2-246,-3 1 0,1-1 983,-1 1 1,0 0-133,4-1 0,1-1 624,-3 0 0,5-1 0,2-1 0,8-3 0,3-1-492,-1 1 1,1-1-1,2 0 1,1-1-432,-2 1 0,0 0 0,1-1 1,0 1-307,1-1 0,0-1 0,1 1 0,0 0 49,-2 0 0,0 1 1,1-1-1,-1 0 0,1 1 0,1-1 0,-1-1 1,1 1-1,0 0 0,0-1 0,-1 2 0,0-1 1,0 0-1,0 0 0,-1 1-49,2-1 0,0 0 0,0 1 0,0-1 49,-1 1 0,0-1 1,1 0-1,-2 1 0,0 1-295,3-1 0,-1 0 164,0 0 0,0-1 0,0 1-164,-3 2 0,1-1 983,1 0 1,0-1-450,-3 3 0,-1-1 941,3 0 0,-5 1 0,-3 0 0,0 1 0,-7 0 0,3 0 0,-10 0 0,0 1-492,3 1 1,-1-1-1,-1 2 1,0 1-820,2-2 0,-1 0 0,0 1 0,0 1 0,-1-1 0,0 0 0,-2 1 0,0-1 0,0 0 82,2 0 0,1 0 0,0 0 0,-1 0 0,0 0 0,0 0 0,0 1 0,1-1 2,-2 0 1,1 0 0,0 1-3,1-1 0,-1 0 0,0 0 0,2 0-82,-1 0 0,1 0 0,-1 0 143,1 0 0,-1-1 0,1 1 185,-4 1 0,1 0 491,3-1 1,1-1-307,-1 1 0,1-1 306,0 0 1,1 0 491,-1-1 0,1 0 0,4 0 0,0-1 0,1 0 0,1 0 0,0-2 0,1 2 0,2-3-750,0 1-233,2 1-984,8-4 0,-2 2 492,-1 0 0,0 0 0,0-1 0,-1 1 0,2-1 0,1 0 0,0 0 0,1-1 164,0 1 0,1-1 0,-1 0-164,0 1 0,0-1 164,0 1 0,1-1 0,-2 1-164,0-1 0,-1 1 0,2-1 0,0 0 983,-3 1 1,-1 0-1,2 0 1,-1 1-39,2-3-72,-5 3 0,1 0-381,3-3 983,-3 3 0,-1-1 0,-2 2 0,-1 0 0,0 0 0,-1 0 0,-1 1-221,0 0-762,-3 0 0,-1 1 0,-3 0 0,1 1 0,-1 0 0,-2 2 0,0 1 0,2-1 0,-1-1-492,1 1 0,-1-1 454,-1 2 0,-1-1-454,-2 1 0,1 0 0,-1 1 0,0-1 489,3 0 0,-1-1 0,0 0-325,0 0 0,0 0 0,1 1-164,-5 0 0,1 1 164,2-2 0,1 1 0,0-1-164,-2 2 0,0-1 70,2 0 1,0-1 421,0 0 0,1 0 233,-5 2-233,6-3 0,0 0 0,-5 2 0,1 0 983,2-1-505,1 0 505,0 0 0,2-1 0,0 0 0,0-1 0,1 1 0,-2-1-759,0 1-224,1 0 0,-1-2 0,1 1 0,1-1 0,0 0 0,0 0 0,2 0 0,0 0 0,2 0 0,0-1 0,1-1 0,2 0 0,1-1 0,0 2 0,2-2 0,-1 1 0,0-1 0,0 1 0,0-1 0,1 1 0,-1 0 0,1 0 0,-1 0 0,0 0 0,0 0 0,0 0 0,0 0 0,0 0 0,1-1 0,1 0 0,1-1 0,-1 1 0,1-1 0,-1 1 0,-1 0 0,1 1 0,-1-1 0,0 1 0,-1 0 0,1 0 0,-1 1 0,0-2 0,0 1 0,0 0 0,0 0 0,0 1 0,1-2 0,-1 1 0,0 0 0,1 0 0,-1 0 0,1-1 0,0 0 0,0 0 0,0 0 0,1 0 0,-1 0 0,1 0 0,-1 1 0,0-1 0,0 2 0,0-2 0,-1 2 0,-1 0 0,2-2 0,-2 3 0,0-2 0,1 0 0,-1 1 0,1 0 0,-1-1 0,0 2 0,0-2 0,-1 1 0,1 0 0,-1 0 0,0 0 0,1 1 0,-1-1 0,0 0 0,1 0 0,0-1 0,0 1 0,0 0 0,-1-1 0,1 0 0,0 1 0,-1 0 0,1 0 0,-1 0 0,0 0 0,-1 0 0,2 0 0,-2 1 0,1-1 0,0 0 0,0 0 0,-1 0 0,1 1 0,-1-1 0,0 1 0,1-1 0,-1 1 0,0-1 0,0 1 0,-4-1 0,2 0-984,-5 1 0,3 0 0,-1 0 0,0 0 0,2 1 0,-1 0 104,1 0 880,0 0 983,0-1 0,0 1 0,0-1 0,1 2 0,0-2 0,-1 1-97,1-1-886,-1 1 0,0 0 0,1-1 0,-1 1 0,0 0 0,0-1 0,0 1 0,1-1 0,0 0 0,-1 1 0,0-1 0,1 1 0,-1-1 0,1 1 0,0-1 0,-1 2 0,1-2 0,-1 1 0,0 0 0,1 0 0,-1 0 0,1-1 0,-1 1 0,1 0 0,-1 0 0,0 0 0,0-1 0,0 1 0,0-1 0,0 1 0,0 0 0,0 0 0,0-1 0,0 1 0,-1 0 0,2 0 0,-1-1 0,1 2 0,-1-2 0,0 1 0,1 0 0,-2 0 0,2-1 0,-2 1 0,2 0 0,-1-1 0,0 1 0,1-1 0,-1 0 0,1 0 0,-1 1 0,1-1 0,-1 0 0,1 0 0,-1 1 0,1-1 0,-1 1 0,1-1 0,0 0 0,0 1 0,-1-1 0,1 0 0,-1 1 0,1-1 0,0 1 0,-1-1 0,1 0 0,0 1 0,0-1 0,0 1 0,-1 0 0,1-1 0,-1 1 0,1-1 0,-1 1 0,1 0 0,0 0 0,-1-1 0,1 1 0,-1-1 0,1 1 0,0-1 0,-1 1 0,1-1 0,-1 1 0,1 0 0,0-1 0,-1 1 0,1-1 0,0 0 0,0 1 0,0-1 0,0 0 0,-1 1 0,0-1 0,1 1 0,0-1 0,-1 0 0,1 1 0,-1-1 0,0 1 0,0 0 0,0-1 0,0 1 0,0-1 0,-1 1 0,1 0 0,0-1 0,0 2 0,-1-2 0,1 1 0,0-1 0,-1 1 0,2-1 0,-1 0 0,1 0 0,5 0 0,-3 0 0,6-1 0,-5 1 0,1-1 0,-1 1 0,-1 0 0,1-1 0,-1 1 0,0 0 0,0-1 0,1 1 0,-1-1 0,1 1 0,-1 0 0,0 0 0,1-1 0,-1 1 0,0-1 0,0 1 0,0-1 0,1 1 0,-1-1 0,2 0 0,-2 0 0,1 1 0,0-1 0,1 0 0,-1 0 0,0 0 0,1 0 0,-1-1 0,0 1 0,1 0 0,-1 0 0,1 0 0,-1 0 0,0 0 0,0 0 0,0 1 0,0-1 0,0 0 0,0 1 0,-1 0 0,2-1 0,-2 0 0,1 0 0,0 0 0,-1 1 0,1-1 0,0 0 0,-1 0 0,1 0 0,-1 0 0,1 0 0,0 1 0,-1-1 0,1 0 0,0 0 0,-1 1 0,1-1 0,-1 1 0,0 0 0,0-1 0,1 1 0,-1-1 0,0 1 0,0 0 0,0-1 0,0 1 0,0-1 0,1 1 0,-1-1 0,0 1 0,1-1 0,-1 1 0,0-1 0,1 1 0,-1 0 0,0-1 0,0 1 0,0-1 0,0 1 0,0 0 0,1-1 0,-1 1 0,1-1 0,-1 1 0,0 0 0,1-1 0,-1 0 0,0 1 0,0-1 0,0 1 0,1 0 0,-1-1 0,1 1 0,-1-1 0,1 1 0,-1-1 0,1 1 0,0-2 0,-1 2 0,1 0 0,-1-1 0,1 1 0,-1-1 0,1 1 0,0-1 0,-1 1 0,1-2 0,0 2 0,0-1 0,-1 0 0,2 1 0,-2-1 0,1 1 0,0-1 0,-1 1 0,1-2 0,-1 2 0,1-1 0,-1 1 0,1-1 0,0 1 0,-1-1 0,1 1 0,-1-2 0,1 2 0,-1-1 0,0 1 0,1 0 0,0-1 0,-1 1 0,0-1 0,1 1 0,-1 0 0,0-1 0,0 1 0,0 0 0,1-1 0,-1 0 0,1 1 0,-1-1 0,0 1 0,0 0 0,1-1 0,-1 1 0,1-1 0,-1 1 0,0 0 0,1 0 0,-1 0 0,1-1 0,-1 1 0,0 0 0,1 0 0,-1-1 0,0 1 0,1 0 0,-1-1 0,0 1 0,0-1 0,1 1 0,-1-1 0,0 1 0,0-1 0,0 1 0,0 0 0,1-1 0,-1 1 0,1-1 0,-1 1 0,0 0 0,1-1 0,-1 1 0,0-1 0,1 1 0,-1-1 0,0 1 0,1-1 0,-1 1 0,0-1 0,1 1 0,-1-1 0,0 1 0,0 0 0,0-1 0,0 1 0,1-1 0,-1 1 0,0-1 0,0 0 0,0 1 0,0-1 0,0 1 0,1-1 0,-1 0 0,0 1 0,0-1 0,0 1 0,1-2 0,-1 2 0,1-1 0,-1 1 0,0 0 0,0-1 0,1 1 0,-1-1 0,1 1 0,-1 0 0,1-1 0,0 1 0,-1 0 0,2-1 0,-2 0 0,0 1 0,0 0 0,0-1 0,0 1 0,0 0 0,1-1 0,-1 1 0,1-1 0,-1 1 0,0 0 0,1 0 0,-1-1 0,1 1 0,-1 0 0,0 0 0,0 0 0,0-1 0,1 1 0,-1-1 0,0 1 0,1-1 0,-1 1 0,1 0 0,-1 0 0,0 0 0,1-1 0,-1 1 0,1 0 0,-1 0 0,0-1 0,0 1 0,0-1 0,0 1 0,0 0 0,1-1 0,-1 1 0,0 0 0,0-1 0,0 1 0,0-1 0,0 1 0,1-1 0,-1 1 0,0 0 0,0-1 0,0 1 0,0 0 0,1-1 0,-1 1 0,3-1 0,-3 1 0,2-1 0,-1 1 0,-1-1 0,1 1 0,-1 0 0,0-1 0,1 1 0,-1 0 0,1 0 0,-1 0 0,0-1 0,0 1 0,0 0 0,1-1 0,-1 1 0,1-1 0,-1 1 0,0 0 0,1 0 0,-1 0 0,1-1 0,-1 1 0,0 0 0,0 0 0,0-1 0,1 1 0,-1-1 0,0 1 0,0-1 0,0 1 0,0 0 0,1-1 0,-1 1 0,1 0 0,-1 0 0,0 0 0,0-1 0,1 1 0,0-1 0,-1 1 0,0-1 0,1 1 0,-1 0 0,0 0 0,0-1 0,0 0 0,0 1 0,1 0 0,-1-1 0,0 1 0,0-1 0,0 1 0,0-1 0,0 1 0,0 0 0,1-1 0,-1 0 0,0 0 0,0 1 0,0-1 0,1 1 0,-1-1 0,0 1 0,0 0 0,1 0 0,-1-1 0,0 1 0,0-1 0,-5 1 0,3-1 0,-5 1 0,5 0 0,-1 0 0,1 0 0,-1 0 0,0 0 0,0 0 0,1 0 0,-2 0 0,2 0 0,-1 0 0,1 0 0,0 0 0,-1 0 0,1 0 0,-1 0 0,1 0 0,0 0 0,-1 2 0,1-2 0,-1 1 0,2 0 0,-1 0 0,0 0 0,-1 0 0,1-1 0,0 1 0,-1-1 0,1 1 0,0 0 0,-1-1 0,1 0 0,0 0 0,-1 1 0,1-1 0,0 1 0,0-1 0,0 1 0,0 0 0,0 0 0,-1 0 0,1-1 0,0 1 0,0-1 0,0 1 0,0 0 0,0 0 0,0 0 0,0-1 0,0 1 0,-1-1 0,1 2 0,0-2 0,-1 1 0,1 0 0,-1 0 0,1 0 0,0 0 0,-1-1 0,1 1 0,-1 0 0,0 0 0,0 1 0,-1-1 0,0 1 0,-2 2 0,2-3 0,-2 3 0,2-2 0,-2 1 0,0 0 0,2 0 0,-2-1 0,1 1 0,1 0 0,-1 0 0,0 0 0,1 0 0,-1 1 0,0-2 0,1 1 0,-1-1 0,1 1 0,0-2 0,2 1 0,-2-1 0,3 0 0,-2 1 0,2-1 0,3-1 0,0 0 0,3 0 0,-1-1 0,1 0 0,-2 0 0,2-1 0,-1 1 0,1 0 0,1-1 0,-1 1 0,3 0 0,-1 0 0,1-1 0,0 2 0,1-1 0,-1 1 0,2-1 0,-3 1 0,1-1 0,1 1 0,-2-2 0,2 1 0,-2 0 0,0-1 0,-1 0 0,1 1 0,-1-1 0,1 0 0,-2 0 0,0 0 0,0 0 0,-1 1 0,0-1 0,1 1 0,-2-1 0,-1 2 0,1-2 0,-1 2 0,0-1 0,-1 0 0,0 1 0,-1-1 0,0 0 0,0 1 0,1 0 0,-1-1 0,-5 1 0,2 0 0,-5 0 0,3 0 0,0 0 0,1 1 0,-1 0 0,-1 0 0,1-1 0,0 2 0,-1-2 0,0 1 0,-1 1 0,-3-2 0,1 2 0,-2-1 0,2 1 0,-1-2 0,1 1 0,0-1 0,1 1 0,2-1 0,0 0 0,2 0 0,1 0 0,0 0 0,2-1 0,-1-1 0,2 0 0,-1 0 0,2 0 0,0 1 0,0-1 0,0 1 0,0 1 0,1-1 0,-1 1 0,1-1 0,-1 1 0,0-1 0,0 0 0,1 1 0,0-1 0,0 1 0,1-1 0,-2 0 0,2 0 0,0-1 0,0 1 0,0-1 0,0 1 0,0 0 0,-1-1 0,1 0 0,0 0 0,-1 1 0,0-1 0,-1 1 0,1 0 0,-1 0 0,-1 1 0,1-1 0,-1 0 0,-1 0 0,-4 1 0,2-1 0,-4 1 0,4 0 0,-1 0 0,1 1 0,-1-1 0,0 1 0,1-1 0,0 1 0,1-1 0,-2 0 0,2 0 0,-1 0 0,0 0 0,0 0 0,0 0 0,-1 0 0,1 0 0,-1 1 0,1-1 0,-1 0 0,1 0 0,-1 0 0,0 0 0,2 0 0,-2 1 0,2-1 0,-2 0 0,2 0 0,-1 1 0,1-1 0,0 0 0,-1 1 0,0-1 0,-1 0 0,1 0 0,1 0 0,0 0 0,0 0 0,-1 0 0,1 0 0,0 0 0,-1 0 0,1 0 0,-1 0 0,1 0 0,0 0 0,-1 0 0,1 0 0,-1 0 0,1 0 0,0 0 0,-1 0 0,1 0 0,-1 0 0,1 0 0,0 0 0,0 0 0,-1 0 0,1 0 0,-1 0 0,1 0 0,0-1 0,1 0 0,0-1 0,0 1 0,0 0 0,0 0 0,0-1 0,1 1 0,1 1 0,-1-1 0,0 1 0,0-1 0,-4 2 0,2 0 0,-4-1 0,4 1 0,-1-1 0,1 2 0,-1-2 0,1 1 0,0-1 0,0 0 0,-1 1 0,1-1 0,0 1 0,0-1 0,0 1 0,-1-1 0,1 0 0,0 1 0,0-1 0,0 1 0,0 0 0,0-1 0,4 1 0,-2 0 0,4-1 0,-3 0 0,-1 0 0,2 0 0,-1 0 0,1 0 0,-1 0 0,1 0 0,-2 0 0,1 0 0,0 0 0,1 0 0,-2 0 0,3 0 0,-2 0 0,1 0 0,-1-2 0,0 2 0,1-1 0,-1 0 0,1 1 0,0-2 0,0 2 0,0-1 0,0 0 0,0 1 0,0-2 0,0 2 0,0-1 0,-1 1 0,1-1 0,-1 1 0,0-2 0,-1 2 0,2-1 0,-2 1 0,1-1 0,0 1 0,-1-1 0,1 0 0,0 0 0,-1 1 0,1-1 0,-1 1 0,2-2 0,-1 2 0,0-1 0,-1 0 0,0 0 0,1 1 0,-1 0 0,0-1 0,0 1 0,0-1 0,0 1 0,0-1 0,0 1 0,1 0 0,-1-1 0,0 0 0,0 1 0,1-1 0,-1 1 0,0-1 0,0 1 0,1-1 0,-1 1 0,0-1 0,0 1 0,-5-1 0,2 1 0,-3 0 0,3 0 0,0 0 0,1 0 0,-1 0 0,1 0 0,4 0 0,-1 0 0,2-1 0,-3 1 0,0-1 0,0 0 0,0 0 0,1 1 0,-1-1 0,0 1 0,0-1 0,0 0 0,0 1 0,0-1 0,-4 1 0,1-1 0,-3 1 0,2 0 0,1 0 0,0 0 0,1 0 0,0 0 0,-1 0 0,0 1 0,1-1 0,0 1 0,-1-1 0,2 1 0,-2-1 0,5 1 0,-2-1 0,3 0 0,-2-1 0,-1 1 0,0 0 0,0-1 0,1 1 0,-1-1 0,1 1 0,-1 0 0,0-1 0,0 1 0,0 0 0,1-1 0,-1 1 0,1-1 0,-1 1 0,0-1 0,0 1 0,1 0 0,-1-1 0,0 1 0,1 0 0,-1-1 0,0 1 0,1-1 0,-1 1 0,0 0 0,1 0 0,-2-1 0,2 1 0,-1-1 0,1 1 0,-1 0 0,0 0 0,1 0 0,-1-1 0,0 1 0,0 0 0,0-1 0,1 1 0,-1 0 0,0 0 0,1 0 0,-1 0 0,0 0 0,1 0 0,-1 0 0,0 0 0,1 0 0,-1 0 0,0 0 0,0 0 0,0 0 0,1 0 0,-1 1 0,1 0 0,-1-1 0,0 0 0,0 1 0,1-1 0,-1 0 0,0 0 0,1 0 0,-1 0 0,0 0 0,1 1 0,-1-1 0,1 1 0,-1-1 0,0 0 0,1 0 0,-1 0 0,1 1 0,-1-1 0,0 0 0,1 0 0,-1 1 0,0 0 0,1-1 0,-1 0 0,0 1 0,1-1 0,-1 0 0,1 1 0,-1-1 0,0 1 0,0-1 0,-1 1 0,-2 0 0,0 0 0,-3 0 0,2-1 0,0 1 0,1 0 0,0-1 0,0 1 0,-1-1 0,2 0 0,-1 1 0,1-1 0,0 0 0,0 1 0,0-1 0,0 1 0,0-1 0,-1 1 0,1-1 0,0 0 0,4-1 0,-2 0 0,3-2 0,-3 2 0,0 0 0,0-1 0,0 1 0,-1 0 0,0-1 0,0 1 0,0-1 0,0 1 0,-1 0 0,-1 0 0,1 1 0,-1 0 0,1 0 0,0 0 0,-1-1 0,1 1 0,-1 0 0,1 0 0,0-1 0,0 1 0,0-1 0,0 0 0,0 1 0,0-1 0,0 0 0,0 0 0,1-1 0,2 2 0,-1-1 0,2 1 0,-2 1 0,-1-1 0,2 1 0,-1-1 0,1 1 0,-1 0 0,0 0 0,0-1 0,1 0 0,-1 1 0,0-1 0,1 1 0,-1 0 0,0-1 0,0 1 0,1-1 0,-1 0 0,0 0 0,1 0 0,-1 0 0,1 0 0,-1 0 0,0 0 0,1 0 0,-1 0 0,0 0 0,1 0 0,-1 0 0,1 0 0,-1 0 0,0 0 0,1 0 0,-1 0 0,1 0 0,-1 0 0,0 0 0,1 0 0,-1 0 0,0 1 0,0-1 0,0 1 0,1 0 0,-1-1 0,-4 1 0,2-1 0,-3 1 0,2-1 0,1 0 0,0 0 0,-1 0 0,1 0 0,-1 0 0,1 0 0,0-1 0,-1 1 0,1 0 0,0 0 0,-1-1 0,1 1 0,0-1 0,0 1 0,0 0 0,0-1 0,-1 1 0,1-1 0,-1 1 0,1 0 0,-1 0 0,1-1 0,0 1 0,0 0 0,-1 0 0,1 0 0,-1 0 0,1 0 0,0-1 0,-1 1 0,1 0 0,-1 0 0,1 0 0,0 0 0,-1 0 0,1 0 0,0 0 0,0-1 0,0 0 0,0 0 0,0-1 0,0 2 0,0 0 0,-1 0 0,1 0 0,4 0 0,-2 0 0,4 1 0,-3 0 0,0 0 0,0 0 0,0 0 0,-1 0 0,2 0 0,-2 0 0,1 0 0,0 0 0,1 1 0,-1-1 0,1 0 0,-1 0 0,0 1 0,1-1 0,0 0 0,0 1 0,-1-1 0,1 1 0,-1 0 0,1 0 0,0-1 0,0 1 0,0-1 0,0 1 0,0 0 0,1-1 0,-1 1 0,1 0 0,0-1 0,0 1 0,0 0 0,0-1 0,0 1 0,0 0 0,0-1 0,-1 1 0,0-1 0,0 1 0,0-1 0,0 0 0,0 1 0,-1 0 0,1-1 0,-1 1 0,1-1 0,-1 0 0,0 1 0,-1-1 0,1 1 0,0 0 0,-1-1 0,1 1 0,-1-1 0,1 1 0,-2 0 0,1 0 0,-1-1 0,0 1 0,0-1 0,0 1 0,0-1 0,0 1 0,0-1 0,-1 1 0,1-1 0,-2 0 0,0 0 0,-1 0 0,0 1 0,0-1 0,0 0 0,1 1 0,-1-2 0,0 2 0,0-2 0,-1 2 0,1-1 0,-1 0 0,1 1 0,-1-1 0,2 0 0,-2 1 0,1 0 0,0 0 0,0 0 0,0-1 0,1 1 0,1-1 0,-1 0 0,1 0 0,0 1 0,5-4 0,-1 2 0,3-3 0,1 2 0,-1-1 0,2 1 0,-1 1 0,-1 0 0,2 0 0,0 0 0,1 0 0,-1 0 0,2 0 0,-1 0 0,0 0 0,0 0 0,-1 1 0,0 0 0,1-1 0,-2 2 0,-1-2 0,-1 1 0,-1-1 0,-2 1 0,0-1 0,-1 0 0,0 1 0,-5-1 0,1 0 0,-6 0 0,0 1 0,1 1 0,-3 0 0,4-1 0,0 1 0,1-1 0,0 1 0,1-1 0,0 1 0,2-1 0,1 0 0,0 0 0,0-1 0,1 0 0,3-3 0,-1 2 0,4-2 0,0 2 0,0 0 0,0 1 0,3 0 0,-1 0 0,3 0 0,1 0-904,3 0 904,-7 0 0,0 0 0,1 0 0,1 0 0,-1 0 0,1 0 0,0 0 0,-1 0 0,-1 0 0,0 0 0,1 0 0,-1 0-170,3 0 170,3 0 0,-4 0 0,0 0 0,-4 0 0,1 0 0,-1 0 0,-1 0 896,-1 0-896,1 0 178,-1 0-178,0 0 0,0 0 0,1 0 0,-1 0 0,1 0 0,0 0 0,-1 0 0,1 0 0,-2 0 0,1-1 0,-1 1 0,-1-1 0,1 1 0,-1-1 0,0 0 0,1 1 0,0-1 0,-1 0 0,1 0 0,-1 1 0,1-1 0,-1 0 0,-1 0 0,1 0 0,0 0 0,-3-1 0,0 2 0,-1-1 0,-1 1 0,0 0 0,0-1 0,-1 0 0,-2 0 0,-2-1 0,-1 0 0,-1 0 0,-1-2 0,2 2 0,2 1 0,1-1 0,-2 0 0,2 0 0,-1 1 0,-1-2 0,-3 1 0,2 0 0,0 0 0,1 0 0,1 1 0,1 0 0,1-1 0,0 1 0,1 0 0,-1-1 0,1 1 0,-1-1 0,-1 1 0,0-2 0,0 2 0,1-2 0,1 2 0,-1-1 0,2 1 0,0 0 0,2 0 0,-1 0 0,1 1 0,0-2 0,1 2 0,0-1 0,0 0 0,0 1 0,-1-1 0,1 1 0,0-1 0,0 0 0,1 0 0,-1 0 0,0 0 0,0 0 0,0 0 0,-1 1 0,1-1 0,0 1 0,-1-1 0,1 1 0,-2-2 0,2 2 0,-2 0 0,0-1 0,1 1 0,-1-1 0,0 1 0,-1 0 0,1-1 0,0 0 0,0 0 0,1 1 0,0-1 0,-1 1 0,2-1 0,-1 1 0,1-1 0,-1 1 0,1-1 0,-1 1 0,1 0 0,-1-1 0,1 1 0,-1 0 0,1 0 0,0 0 0,-1-1 0,1 1 0,-1-1 0,1 1 0,0 0 0,-1-1 0,1 1 0,0 0 0,0-1 0,0 0 0,0 0 0,0 0 0,-1 1 0,1-2 0,0 2 0,0-2 0,0 1 0,1 0 0,-1 0 0,1 0 0,0-1 0,0 1 0,0 0 0,0 0 0,1 0 0,-1 0 0,2 0 0,-1 1 0,0 0 0,1-1 0,-1 1 0,0 0 0,0 0 0,1 0 0,-1 0 0,0 0 0,1 0 0,-1 0 0,0 0 0,1 0 0,-1 0 0,0 0 0,1 0 0,-1 0 0,0 0 0,1 0 0,-1 1 0,0-1 0,1 1 0,-1-1 0,0 0 0,0 1 0,0-1 0,0 0 0,1 1 0,-1-1 0,1 0 0,-1 1 0,0-1 0,0 1 0,1-1 0,-1 1 0,0-1 0,0 0 0,0 1 0,0 0 0,0 0 0,1 0 0,-1-1 0,0 0 0,0 1 0,0-1 0,0 1 0,0 0 0,1-1 0,-1 1 0,0-1 0,0 1 0,0 0 0,0-1 0,0 1 0,1-1 0,-1 1 0,0-1 0,0 1 0,0-1 0,0 0 0,1 1 0,-1-1 0,0 0 0,0 1 0,1-1 0,-1 0 0,0 0 0,1 0 0,-1 0 0,0 0 0,1 0 0,-1 1 0,0-1 0,1 0 0,-1 0 0,1 1 0,-1-1 0,0 1 0,0-1 0,1 0 0,-1 1 0,1-1 0,-1 0 0,1 1 0,-1-1 0,1 1 0,0 0 0,-1-1 0,2 2 0,-2-2 0,1 1 0,0 0 0,1-1 0,-1 1 0,0 0 0,0 0 0,1-1 0,-1 1 0,1 0 0,-1-1 0,1 2 0,0-2 0,0 1 0,2-1 0,-1 1 0,0 0 0,0 1 0,1-2 0,0 2 0,1-2 0,-2 1 0,2 0 0,-1 0 0,1 0 0,0-1 0,0 2 0,0-2 0,-2 2 0,1-1 0,-2 0 0,1-1 0,-1 1 0,0 0 0,-1 0 0,0 0 0,0 0 0,-1-1 0,1 1 0,0-1 0,-1 1 0,1-1 0,-1 1 0,2 0 0,-2 0 0,2 0 0,-2-1 0,1 0 0,-1 1 0,0-1 0,0 1 0,0-1 0,0 1 0,1-1 0,-1 0 0,1 1 0,-1-1 0,0 0 0,1 0 0,-1 0 0,1 0 0,-1 0 0,0 0 0,1 0 0,1 0 0,1 0 0,3 0 0,0 1 0,2-1 0,1 2 0,-3-2 0,5 1 0,-5 1 0,3-2 0,-2 1 0,-1 0 0,-1 0 0,0 0 0,-2 0 0,2 0 0,-2-1 0,0 1 0,0 0 0,0 0 0,1 0 0,-1 0 0,1 0 0,0 1 0,-1-1 0,0 1 0,0-1 0,1 1 0,-1-1 0,0 0 0,0 1 0,0-1 0,1 1 0,-1-2 0,0 2 0,0-2 0,0 2 0,0-2 0,-2 2 0,2-2 0,-1 0 0,0 0 0,0 1 0,0-1 0,0 1 0,0-1 0,0 0 0,-1 0 0,1 1 0,0 0 0,1-1 0,-2 0 0,1 0 0,-1 0 0,1 0 0,-1 0 0,1 0 0,-1 0 0,0 0 0,1 0 0,-1 0 0,0 0 0,-1 0 0,1 0 0,-1 0 0,1 0 0,-1 0 0,0 0 0,2 0 0,-2 0 0,1 0 0,0 0 0,-1 0 0,0 0 0,1 0 0,-1 0 0,0-1 0,1 1 0,-1-1 0,0 0 0,0 1 0,0 0 0,1-1 0,-1 1 0,1-1 0,-1 1 0,0-1 0,0 1 0,0-1 0,0 0 0,1 0 0,-1 1 0,0 0 0,0-1 0,0 0 0,1 0 0,-1 1 0,0-1 0,0 0 0,0 1 0,1-1 0,-1 1 0,1 0 0,-1 0 0,0 0 0,0 0 0,0 0 0,0-2 0,-3 1 0,0-1 0,-1 2 0,1 0 0,1 0 0,0 0 0,-1 0 0,1 0 0,-1 0 0,1 0 0,0 0 0,-1 0 0,1 0 0,-1 0 0,1 0 0,0 0 0,-1 0 0,2-1 0,-2 0 0,1 0 0,0 1 0,0-1 0,0 1 0,0-1 0,0 1 0,0-1 0,-1 1 0,1-2 0,0 2 0,0-1 0,0 1 0,0 0 0,0-1 0,-1 1 0,1-1 0,0 1 0,-1 0 0,1-1 0,0 1 0,0-1 0,0 1 0,-1-1 0,1 1 0,0-1 0,0 0 0,0 1 0,-1-1 0,1 1 0,0 0 0,-1 0 0,1 0 0,0 0 0,-1-1 0,1 1 0,0 0 0,0 0 0,-1-1 0,1 1 0,-1 0 0,1 0 0,0 0 0,-1 0 0,1 0 0,-1 0 0,1 0 0,0-1 0,0 1 0,-1 0 0,1 0 0,0 0 0,-1 0 0,1-1 0,0 1 0,-1-1 0,1 1 0,0-1 0,-1 1 0,1 0 0,-1 0 0,1 0 0,0 0 0,-1 0 0,1 0 0,-1 0 0,1 0 0,0 0 0,-1 0 0,1-1 0,0 1 0,-1 0 0,1 0 0,0 0 0,-1 0 0,1-1 0,0 1 0,0 0 0,-1 0 0,1 0 0,-1 0 0,1-1 0,0 1 0,-1 0 0,1 0 0,-1-1 0,1 1 0,0 0 0,-1 0 0,1-1 0,-1 1 0,1 0 0,0 0 0,0-1 0,-1 1 0,1-1 0,0 1 0,-1 0 0,1 0 0,0-1 0,0 1 0,-1 0 0,1 0 0,-1 0 0,1 0 0,0-1 0,-1 1 0,1 0 0,0-1 0,0 1 0,-1 0 0,1 0 0,-1 0 0,1-1 0,0 1 0,0 0 0,-1 0 0,1-1 0,-1 1 0,0-1 0,1 1 0,-1 0 0,1 0 0,0-1 0,0 1 0,-1 0 0,1 0 0,-1 0 0,1 0 0,0 0 0,0-1 0,-1 1 0,0 0 0,0 0 0,1 0 0,-1-1 0,1 1 0,0 0 0,-1 0 0,1 0 0,-1 0 0,1 0 0,-1 0 0,1 0 0,-1 0 0,1 0 0,-1 0 0,1 0 0,-1 0 0,0 0 0,1 0 0,-1 0 0,1 0 0,0 0 0,-1 0 0,1 0 0,-1 0 0,1 0 0,0 0 0,-1 0 0,1 0 0,-1 0 0,1 0 0,0 0 0,-1 0 0,1 0 0,-1 0 0,1-1 0,0 1 0,0 0 0,-1 0 0,1 0 0,-1 0 0,1 0 0,0-1 0,0 1 0,0 0 0,-1 0 0,1 0 0,-1 0 0,1 0 0,0 0 0,-1 0 0,1 0 0,-1 0 0,1 0 0,0-1 0,0 1 0,-1-1 0,1 1 0,-1 0 0,1 0 0,0-1 0,0 1 0,-1 0 0,1 0 0,-1 0 0,1 0 0,0 0 0,-1 0 0,1 0 0,-1 0 0,1 0 0,0-1 0,0 1 0,0-1 0,-1 1 0,1 0 0,-1 0 0,1 0 0,0-1 0,-1 1 0,1 0 0,0 0 0,0-1 0,-1 1 0,1 0 0,-1 0 0,1 0 0,0 0 0,0-1 0,-1 1 0,1-1 0,0 1 0,-1 0 0,1 0 0,-1-1 0,1 1 0,0 0 0,0 1 0,4-1 0,0 2 0,3-1 0,0 1 0,-3-1 0,2 0 0,-2 0 0,-1-1 0,1 1 0,-1-1 0,1 0 0,-1 0 0,1 0 0,-1 0 0,1 0 0,-1 0 0,0 0 0,0 0 0,1 0 0,-1 0 0,0 0 0,0 0 0,0 0 0,0 0 0,-1 0 0,0 0 0,1 0 0,-1 0 0,0 0 0,1 0 0,-4-2 0,1 1 0,-3-1 0,3 1 0,-1 1 0,1 0 0,0 0 0,-1-1 0,0 1 0,0-1 0,1 1 0,0 0 0,-1 0 0,1-1 0,-1 1 0,1 0 0,-1 0 0,0 0 0,1 0 0,-1 0 0,1 0 0,0 0 0,-1 0 0,1 0 0,0 0 0,-1 0 0,1 0 0,-1 0 0,1 0 0,-1 0 0,1 0 0,0 0 0,0 0 0,0-1 0,-1 1 0,1 0 0,-1-1 0,0 1 0,0 0 0,1 0 0,-1-1 0,0 1 0,1 0 0,-1 0 0,0 0 0,1 0 0,-1-1 0,1 1 0,0-1 0,-1 1 0,1 0 0,-1-1 0,1 1 0,-1 0 0,1 0 0,0-1 0,0 0 0,0 1 0,-1 0 0,1-1 0,0 1 0,0 0 0,-1 0 0,1-1 0,-1 1 0,1-1 0,0 1 0,0 0 0,-1-1 0,1 1 0,-1 0 0,1 0 0,0 0 0,0 0 0,-1-1 0,1 1 0,0-1 0,0 1 0,-1 0 0,1 0 0,-1-1 0,1 1 0,0 0 0,0-1 0,0 1 0,-1 0 0,1 0 0,-1 0 0,1 0 0,0 0 0,0-1 0,0 1 0,-1 0 0,1 0 0,-1 0 0,1 0 0,0 0 0,0-1 0,-1 1 0,1-1 0,-1 1 0,1 0 0,-1 0 0,1-1 0,0 1 0,0 0 0,-1 0 0,1 0 0,-1 0 0,1 0 0,0 0 0,-1 0 0,1-1 0,0 1 0,-1-1 0,0 1 0,0 0 0,1 0 0,-1-1 0,1 1 0,0 0 0,-1 0 0,1 0 0,-1 0 0,1 0 0,-1 0 0,1-1 0,-1 1 0,1-1 0,-1 1 0,1 0 0,-1 0 0,1 0 0,0-1 0,-1 1 0,0-1 0,0 1 0,1 0 0,0 0 0,-1-1 0,1 1 0,0 0 0,-1 0 0,1 0 0,-1 0 0,1-1 0,0 1 0,0 0 0,-1 0 0,1 0 0,-1 0 0,1 0 0,0 0 0,-1-1 0,1 1 0,-1-1 0,1 1 0,0 0 0,-1 0 0,0 0 0,0 0 0,1 0 0,-1 0 0,1 0 0,0 0 0,-1 0 0,0 0 0,1 0 0,-1 0 0,1 0 0,-1-1 0,1 1 0,0 0 0,0 0 0,-1-1 0,1 1 0,-1 0 0,1 0 0,0 0 0,0-1 0,0 1 0,-1 0 0,1 0 0,-1 0 0,1-1 0,0 1 0,0 0 0,-1 0 0,1-1 0,-1 1 0,1-1 0,0 1 0,0-1 0,-1 1 0,1 0 0,-1 0 0,1-1 0,0 1 0,-1 0 0,1 0 0,-1 0 0,0 0 0,0 0 0,1 0 0,-1 0 0,0 0 0,0 0 0,-1 0 0,0 0 0,-1 0 0,1 0 0,0 0 0,-1 0 0,0 0 0,1 0 0,-1 0 0,-1 0 0,1 1 0,0-1 0,0 2 0,0-1 0,-1 1 0,0-1 0,1 1 0,-2 1 0,1 0 0,-4 3 0,3-2 0,-5 4 0,4-2-310,2-1 1,0 0 309,-5 5 0,5-5 0,0 0 0,-1 1 0,1-1 0,-2 2 0,0-1 0,-2 4 0,2-4 0,1 0 0,0 2 0,-4 2 0,4-3 0,1-1 0,0-1 0,2-1 0,1-2 0,1 1 0,0-2 619,1 1-619,-1-1 0,1 0 0,0 1 0,0-1 0,0 1 0,0 1 0,0 0 0,2-1 0,-1-1 0,3-1 0,-1 0 0,0 0 0,0 0 0,0 0 0,1 0 0,1 0 0,1 1 0,1 0 0,-1-1 0,3 2 0,-1-2 0,0 2 0,0-2 0,-2 1 0,2-1 0,-2 2 0,0-2 0,-1 1 0,1 0 0,0 0 0,2 0 0,2 0 0,-1 0 0,0 1 0,-1-2 0,2 2 0,-1-2 0,0 1 0,-1-1 0,0 0 0,0 1 0,0-1 0,1 0 0,0 0 0,1-1 0,2-1 0,-4-1 0,2-1 0,-2 2 0,1-2 0,-1 2 0,-1-1 0,-1 1 0,-1 0 0,1 0 0,-1 1 0,2-1 0,-1 0 0,2-1 0,0 2 0,0-1 0,0 0 0,-1 1 0,1-1 0,-2 1 0,1 0 0,-3-1 0,1 2 0,0-2 0,1 1 0,0-1 0,0 0 0,1 0 0,-1-1 0,1 1 0,-2 0 0,0 1 0,0-1 0,-2 2 0,0-1 0,-1 1 0,0 0 0,0 0 0,0-1 0,0 1 0,1 0 0,0 0 0,0 0 0,1 0 0,-2 0 0,2 0 0,-2 0 0,1 0 0,-1 0 0,2 0 0,-1 0 0,1 0 0,0 0 0,-1 0 0,1 0 0,0 0 0,0 0 0,-1 0 0,1 0 0,1 0 0,-1 0 0,0 0 0,0 0 0,0 0 0,0 0 0,1 0 0,-1 0 0,-1 0 0,1 0 0,-1 0 0,0 0 0,0 0 0,0 0 0,0 0 0,1 0 0,-1 0 0,0 0 0,0 0 0,-1 0 0,1 0 0,-1 0 0,0 0 0,0 0 0,0 0 0,-1 0 0,1 0 0,-1 0 0,0 0 0,1 0 0,-1 0 0,1 0 0,-1 0 0,0-1 0,1 1 0,-1-1 0,0 1 0,0 0 0,0-1 0,1 1 0,-1 0 0,0-1 0,0 1 0,1 0 0,-1-1 0,1 1 0,-1 0 0,0-1 0,1 1 0,0-1 0,-1 1 0,1 0 0,-1 0 0,1 0 0,-1-1 0,0 1 0,1-1 0,-1 1 0,0 0 0,1 0 0,-1 0 0,1 0 0,-1-1 0,0 1 0,1-1 0,-1 0 0,0 1 0,-4 0 0,2 0 0,-4 0 0,4 0 0,-5 0 0,3 0 0,-4 0 0,3 1 0,0 0 0,0 0 0,-1 0 0,2 0 0,-1 0 0,1-1 0,0 1 0,0 0 0,1 0 0,0 0 0,-1-1 0,2 0 0,-1 1 0,0-1 0,0 0 0,1 1 0,-1 0 0,1 0 0,-1-1 0,1 0 0,0 1 0,0-1 0,0 0 0,0 1 0,0-1 0,-1 1 0,1-1 0,0 1 0,0-1 0,0 1 0,-1 0 0,1 0 0,-1-1 0,1 1 0,-1-1 0,1 1 0,-1-1 0,0 1 0,1-1 0,-1 1 0,0 0 0,-1 0 0,2-1 0,-1 1 0,0 0 0,-1 0 0,1 0 0,-1-1 0,0 1 0,0 0 0,-1 0 0,1 0 0,-1 0 0,1 0 0,-2 0 0,1 0 0,1-1 0,-1 1 0,1 0 0,0 0 0,1-1 0,0 1 0,0-1 0,0 1 0,0-1 0,1 1 0,-1 0 0,0-1 0,1 0 0,-1 0 0,1 1 0,-2-1 0,2 0 0,-2 1 0,1-1 0,0 1 0,-1-1 0,0 2 0,0-2 0,-2 2 0,0-1 0,0 1 0,0-1 0,-1 1 0,1-1 0,-1 1 0,0-1 0,0 0 0,1 0 0,-1 0 0,0 1 0,1-1 0,-2 1 0,1-1 0,-2 1 0,1 0 0,-3-1 0,0 2 0,-2-1-675,0 1 675,0 0 0,5-1 0,1 0 0,-2 1 0,1-1 0,0 0 0,0 0 0,0 1 0,-2 0-492,2-1 0,-2 0 395,1 1 1,0 0 96,-1 0 0,0-1 0,1 2 0,0-1-403,-5 1 403,6-1 0,0-1 0,-3 1-3,0 2 3,0-2 0,3 0 0,1 0 620,0 0-620,1-1 983,-1 1-775,-2 1 235,3-2-443,-3 2 4,2-1-4,-3 0 0,1 0 0,0 1 0,2-2 0,-1 0 0,2 0 0,1-1 0,1 1 0,1-2 0,0 1 0,1-1 0,0 0 0,-1 0 0,1 1 0,6-1 0,3-2 0,1-2 0,-1 2 0,1 0-328,-1-1 0,1-1 0,0 1 156,-3 1 0,1 0 172,0-1 0,1 1-383,4-2 383,1 1 0,-1-2 0,-4 4 0,-2-1 0,-1 1 0,-3 1 0,0-1 983,-1 1-665,-5 0 92,-1 0-410,-5 1 0,1 2 0,1-1 0,0 1 0,1 0-492,-4 0 0,1 1 302,1 0 0,0 0 190,0-1 0,-1 0 0,0 1 0,0 0 0,1-1 0,-1 0 0,0 1 0,1-1 0,2-1 0,1 1-188,-2-1 0,0 1 188,-2 0 0,-1 1 0,1-1 0,1 0 0,2-1 0,-1 0 0,2-1 0,0 1 983,0 0-630,0-2 51,-3 2-404,1-1 0,-2 0 0,0 1 0,3 0 0,-4 0 0,3 0 0,-2 2 0,1-3 0,0 2 0,2-1 0,-1 0 0,1 0 0,0 0 0,2-1 0,0 1 0,0-1 0,0 1 0,-2-1 0,-1 1 0,1 0 0,-3-1 0,3 1 0,-4 0 0,3-1 0,-2 1 0,2 0 0,0-1 0,3 1 0,0-1 0,2-1 0,1 0 0,0 0 0,2-1 0,-1-1 0,1 0 0,0-1 0,1 0 0,0 1 0,0 0 0,1 0 0,1 0 0,-1 0 0,2 1 0,0-1 0,3 0 0,0-1 0,2 0 0,2-2-547,1 0 547,-6 3 0,1-1 0,0 1 0,0-1 0,0 0 0,0 1 0,5-2 0,-3 1 0,-1 0 0,4-1 0,-4 2 0,-1-1 0,5-2 0,-5 3 0,-1 0 0,4-2 0,-4 1 0,1 1 0,4-4 0,-3 3 0,-2 0 0,1 0 0,0 0 0,1-2 0,-1 1 0,-1 1 0,0 1 0,-1 0 0,-2 0 547,0 2-547,-1-1 0,-1 1 0,0-1 0,-5 1 0,1 0 0,-6 1 0,2 0 0,-2 1 0,-1 1 0,2-1 0,1 1-492,-6 1 0,0 0 0,2-1 0,-1 1 287,0 0 0,0 0-123,2-1 0,1 0 0,-1 0 0,2 0 0,-1 0 0,0 1 58,-1-1 0,1-1 1,0 1-223,-4 2 0,1-1 414,3-2 0,0 0 78,-1 1 0,0-1 0,-1 1-143,4-1 1,0 0 142,-4 1 983,5-1-140,0-1 140,3 0 0,0-1 0,1 0 0,1 0-161,0 0-822,-4 0 0,-1 0 0,-4 0 0,-4 0 0,3 0 0,-1 0 0,2 1 0,4 0 0,-1-1 0,3 1 0,-1-1 0,1 0 0,0 0 0,1 0 0,-1 0 0,1 0 0,-2 0 0,0 0 0,0 0 0,0 0 0,2 0 0,-2 0 0,1 0 0,1 0 0,-1 0 0,1 0 0,0 0 0,0 0 0,0 0 0,-1 0 0,0 0 0,0-1 0,0 1 0,0-1 0,-1 1 0,1 0 0,0-1 0,0 1 0,0 0 0,-1 0 0,-1 0 0,0-1 0,-1 1 0,1-1 0,-1 1 0,0 0 0,0-1 0,0 1 0,1 0 0,0 0 0,1-1 0,-1 1 0,1-1 0,0 1 0,1-1 0,0 0 0,0 1 0,0-1 0,0 0 0,0 0 0,1 0 0,0 0 0,0 0 0,2 0 0,-2 0 0,2 0 0,-1 1 0,1-1 0,0 1 0,-1-2 0,2 1 0,-1 0 0,1-1 0,3 2 0,2-1 0,2 0 0,4 1 0,0-1-492,-3 1 0,0 0 251,1-1 1,0 0 240,1 0 0,1 1-492,0 0 0,1-1 30,-1 1 1,1 0 461,-4 0 0,0 0-446,2 0 0,-1 0 446,4 0 0,-5 0 0,1 0 0,4 0-270,-1 0 270,-3 1 983,0 0-738,-2 1 738,-2-1-52,0 1 52,0 0-915,-1-1 273,1 1-341,-3 0 0,2 0 0,-2 0 0,0-1 0,0 0 0,0 0 0,1 0 0,-1 1 0,1-1 0,0 0 0,0 1 0,1-1 0,0 0 0,0 0 0,0-1 0,0 1 0,-1-1 0,2 0 0,-3 0 0,1 0 0,-1 0 0,0 0 0,1 0 0,-1 0 0,2-1 0,0 0 0,0-1 0,1-1 0,0 1 0,-1-2 0,0 2 0,0 0 0,-1-1 0,-1 2 0,0-1 0,-2 1 0,1 0 0,-1 0 0,-1-1 0,0 1 0,-2 0 0,0 0 0,-3-1 0,-1 1 0,-2 0 0,-2-1-775,-1 1 775,5-1 0,0 1 0,-1 0 0,1 1 0,0-1 0,0 1 0,0-1 0,0 1 0,-5 0 0,-2 0 0,2 0 0,0 0-44,3 0 44,0 0 0,0 0 0,1 0 0,1 0 0,-1 0 773,0 0-773,-1 0 0,0 0 0,-3 0-984,0 0 307,-2 0 677,6 0 0,0 0-267,1 0 1,-1 0 266,1 0 0,0 0 0,0 0 0,0-1 0,-4 0-143,0-1 143,0 0 0,5 1 0,1-1 983,1 1-320,2 0-86,1-1-577,0 1 160,0 0-160,1 0 0,0-1 0,0 1 0,2 0 0,0 0 0,2 0 0,2 1 0,1-2 0,2 1 0,2-2-984,1 1 979,-4 1 0,0-1-487,1 0 0,0 0 145,1 0 1,1-1 346,0 0 0,1 1 0,-1-1 0,1 0 0,-2 1 0,1 0 0,-3 0 0,0 0-220,0 0 0,0 1 220,2-3-27,3 1 27,-4 1 885,-3-1-885,0 2 983,-2 0-250,-2 0-228,0 0-505,-1 0 32,0 0-32,1 0 0,-2 0 0,1 0 0,-5 0 0,2 0 0,-3 1 0,0 0 0,-2 0 0,-1 1 0,-3 1 0,1 0-343,3-1 1,0 1 342,-6 1-492,6-1 0,-2 0 306,1 0 0,0-1 186,0 1 0,0 0 0,-1 0 0,0 0-486,-4 1 486,6-2 0,0 0 0,-4 1 0,0 0 0,1 0 0,3-1 0,0-1 621,3 0-621,1 0 983,1 0-601,1 0 159,-1 0-541,1-1 0,1 0 0,0-2 0,0 2 0,0-1 0,0 1 0,1 0 0,0-1 0,1 2 0,0-1 0,0 0 0,1 0 0,-1 0 0,2 0 0,-1 0 0,1 0 0,1-1 0,0 0 0,1 0 0,-1-1 0,1 1 0,0 0 0,-1 0 0,1-1 0,-1 2 0,1-1 0,-1-1 0,-1 2 0,1-1 0,-1 0 0,1 0 0,-1 1 0,1-1 0,-2 2 0,1-2 0,-1 1 0,0 0 0,0 1 0,-1-1 0,0 1 0,0-1 0,0 0 0,0 0 0,0 0 0,1 0 0,-1 0 0,1 0 0,-1 0 0,0 0 0,1 0 0,-1 1 0,4-1 0,-2 1 0,1 0 0,-1-3 0,4-1 0,-3 0 0,2 0 0,-5 3 0,-1 1 0,1-1 0,-1 1 0,1 0 0,-1-1 0,0 0 0,0 0 0,-1 0 0,1-1 0,0 1 0,-3 0 0,2 1 0,-3-1 0,2 1 0,-1 0 0,1-1 0,-1 0 0,1 0 0,0 1 0,0-1 0,0-1 0,0 2 0,0-1 0,0 0 0,0 1 0,-1-1 0,1 1 0,-1 0 0,1 0 0,0 0 0,0 0 0,-1 0 0,1 0 0,-1 0 0,1 0 0,0 0 0,-1 0 0,1 0 0,-1 0 0,1 0 0,0 0 0,0 0 0,-1 0 0,1 0 0,-1 0 0,1 0 0,0 0 0,-1 0 0,1 1 0,0-1 0,-1 1 0,1-1 0,0 1 0,0 0 0,0-1 0,0 1 0,-1-1 0,1 1 0,-1-1 0,1 1 0,-1 0 0,1-1 0,0 1 0,0-1 0,0 0 0,-1 1 0,1-1 0,-1 1 0,1-1 0,0 0 0,-1 1 0,1-1 0,0 0 0,0 1 0,0 0 0,0-1 0,-1 0 0,1 1 0,-1-1 0,1 0 0,-1 1 0,1-1 0,-1 1 0,0-1 0,1 1 0,-1-1 0,1 0 0,-1 1 0,1 0 0,0-1 0,0 1 0,0-1 0,0 0 0,-1 1 0,1-1 0,0 1 0,0-1 0,0 1 0,0-1 0,-1 1 0,1-1 0,0 0 0,0 1 0,0-1 0,0 2 0,-1-2 0,1 1 0,0-1 0,0 1 0,0-1 0,0 1 0,-1-1 0,1 1 0,0-1 0,0 1 0,0-1 0,0 1 0,-1 0 0,1 0 0,0-1 0,0 1 0,0-1 0,0 1 0,-1-1 0,1 1 0,0-1 0,0 0 0,0 1 0,0-1 0,0 1 0,-1 0 0,1-1 0,0 1 0,0-1 0,0 1 0,0-1 0,-1 1 0,1-1 0,0 1 0,0-1 0,0 1 0,-1-1 0,1 0 0,-1 0 0,2 1 0,-2-1 0,1 1 0,0 0 0,-1-1 0,0 1 0,1-1 0,-1 0 0,1 0 0,-1 1 0,1-1 0,-1 1 0,1-1 0,-1 1 0,1-1 0,-1 0 0,1 1 0,-1 0 0,1-1 0,-1 1 0,1-1 0,0 0 0,0 1 0,-1-1 0,1 0 0,-1 0 0,1 0 0,-1 1 0,1-1 0,0 0 0,0 1 0,-2-1 0,3 1 0,-2-1 0,0 0 0,1 1 0,-1-1 0,0 2 0,1-2 0,0 1 0,-1-1 0,1 0 0,-1 0 0,1 1 0,0-1 0,-1 1 0,1-1 0,0 0 0,0 0 0,0 1 0,-1-1 0,1 0 0,0 1 0,0-1 0,0 0 0,0 1 0,-1-1 0,1 1 0,-1 0 0,1-1 0,0 1 0,-1-1 0,1 1 0,-1-1 0,0 1 0,1-1 0,-1 1 0,0-1 0,1 2 0,-1-2 0,0 1 0,1-1 0,-1 1 0,1-1 0,0 1 0,-1-1 0,1 1 0,-1 0 0,1 0 0,-1-1 0,1 1 0,1 0 0,-1 0 0,0 0 0,0 0 0,-1-1 0,0 0 0,0 0 0,0 0 0,0 0 0,0 0 0,1 0 0,-1 1 0,0 0 0,1-1 0,-1 0 0,1 0 0,0 0 0,0 1 0,-1-1 0,1 1 0,0-1 0,-1 0 0,1 0 0,-1 1 0,1-1 0,0 0 0,0 0 0,0 1 0,0-1 0,-1 0 0,1 2 0,0-2 0,0 0 0,-1 1 0,1-1 0,-1 1 0,1-1 0,0 1 0,0-1 0,0 0 0,-1 1 0,1-1 0,0 0 0,0 1 0,0-1 0,0 1 0,-1-1 0,1 1 0,0-1 0,0 1 0,0-1 0,0 1 0,0-1 0,-1 0 0,1 1 0,0-1 0,0 1 0,0-1 0,0 0 0,0 1 0,-1-1 0,1 0 0,0 1 0,0-1 0,0 1 0,0-1 0,-1 1 0,1-1 0,0 1 0,0 0 0,0-1 0,0 1 0,-1-1 0,1 0 0,0 1 0,0-1 0,0 0 0,-1 1 0,1-1 0,0 1 0,0 0 0,0-1 0,0 1 0,0-1 0,-1 1 0,1-1 0,0 1 0,0-1 0,0 0 0,-1 1 0,1-1 0,0 1 0,0 0 0,0-1 0,0 1 0,0-1 0,-1 1 0,1-1 0,0 1 0,0-1 0,0 0 0,0 1 0,-1-1 0,1 1 0,0-1 0,-1 1 0,1-1 0,0 0 0,-1 0 0,1 1 0,0-1 0,0 1 0,-1 0 0,1-1 0,-1 0 0,1 0 0,0 1 0,0-1 0,0 0 0,-1 0 0,1 1 0,-1-1 0,1 1 0,0-1 0,0 0 0,-1 1 0,1-1 0,0 0 0,-1 0 0,1 0 0,-1 0 0,1 0 0,0 1 0,0-1 0,-1 0 0,1 0 0,0 1 0,-1-1 0,1 1 0,0 0 0,-1-1 0,1 1 0,0-1 0,0 1 0,-1-1 0,1 0 0,0 1 0,0-1 0,0 0 0,0 1 0,-1-1 0,1 1 0,0 0 0,0-1 0,0 1 0,0-1 0,-1 1 0,1-1 0,-1 1 0,1-1 0,0 0 0,-1 1 0,1-1 0,0 1 0,0-1 0,0 1 0,0-1 0,0 0 0,-1 1 0,1 0 0,0-1 0,0 0 0,0 1 0,0-1 0,0 1 0,-1-1 0,1 1 0,0-1 0,-1 0 0,1 0 0,0 1 0,-1 0 0,1-1 0,-1 1 0,1-1 0,0 1 0,0 0 0,-1 0 0,1 0 0,0-1 0,-1 1 0,1-1 0,0 1 0,0-1 0,0 1 0,0 0 0,0-1 0,-1 1 0,1-1 0,0 1 0,0 0 0,0 0 0,0-1 0,0 1 0,0-1 0,-1 1 0,1 0 0,0-1 0,0 1 0,0-1 0,0 1 0,0 0 0,0-1 0,0 1 0,0-1 0,-1 1 0,1 0 0,0 0 0,0-1 0,4 1 0,-3-1 0,5 1 0,-5 0 0,1 0 0,1-1 0,1 0 0,1 0 0,-2 0 0,2 0 0,0 0 0,0 0 0,0 1 0,0-1 0,0 1 0,-1-1 0,1 1 0,0-1 0,-2 1 0,1-1 0,-1 0 0,0 0 0,0 0 0,-1 0 0,2 0 0,-2 0 0,2 0 0,-2 0 0,1 0 0,-1 0 0,1 0 0,-1 0 0,1 0 0,-1 0 0,1 0 0,-1 0 0,1 0 0,0 0 0,0 0 0,-1 0 0,1 1 0,0-1 0,-1 1 0,1-1 0,-1 0 0,0 0 0,0 0 0,0 1 0,1-1 0,-1 0 0,0 1 0,1-1 0,-1 0 0,0 1 0,1-1 0,-1 1 0,0-1 0,1 1 0,-1-1 0,0 0 0,1 1 0,-1-1 0,0 0 0,1 0 0,-1 0 0,0 1 0,0-1 0,1 0 0,-1 0 0,1 0 0,-1 0 0,0 0 0,1 0 0,-1 0 0,1 1 0,-1-1 0,0 1 0,1-1 0,-1 0 0,1 0 0,-1 0 0,0 0 0,0 0 0,1 0 0,-1 0 0,-4 0 0,1 1 0,-3-1 0,2 0 0,1 0 0,1 0 0,-1 0 0,0 0 0,1 0 0,-1 0 0,0 0 0,1-1 0,-2 1 0,2 0 0,-1 0 0,0 0 0,0-1 0,0 1 0,0-1 0,1 1 0,-2 0 0,2-1 0,-1 1 0,1 0 0,0 0 0,-1 0 0,1 0 0,-1 0 0,1 0 0,0 0 0,-1 0 0,1 0 0,-1 0 0,1 0 0,0 0 0,0 0 0,4 1 0,-3-1 0,5 0 0,-4 0 0,1 0 0,0 0 0,1 0 0,2 0 0,1 0 0,0 0 0,4 0 0,0-1-485,-2 1 1,-1-2 484,0 1 0,1-1 0,1 0 0,-1 0 0,1 0 0,-1-1 0,1 1 0,1-1 0,-2 1 0,0-1 0,-1 0 0,0 2-73,0-2 1,0 1 72,4-2 0,2 0 0,-3 1 0,0-1 0,-3 1 0,-1 1 0,0-1 0,-2 2 961,1 0-961,-2-1 153,0 1-153,-1 0 0,1 0 0,-1 0 0,0 1 0,0-1 0,-1 1 0,0-1 0,-5 1 0,1 0 0,-4 0 0,-4 0 0,6 0 0,-7 0 0,6 0 0,-3 1 0,1 0 0,0 1 0,0-1 0,-1 0 0,0 0 0,0 0 0,-2 1 0,2 0 0,-2-1 0,3 0 0,-2 1 0,1-1 0,1 1 0,1-2 0,1 1 0,1 0 0,2-1 0,1 0 0,0 0 0,1 0 0,4 2 0,-2-2 0,3 2 0,-2-2 0,1 0 0,-1 0 0,2 0 0,0 0 0,2 0 0,3 0 0,0 0 0,3 0 0,-2 0 0,3 0-538,-2 0 538,1 0 0,0 0 0,-3 0 0,0 0 0,-3 0 0,-1 0 0,-2 0 0,0 0 0,0 0 0,0 0 538,-1 0-538,0 0 0,1 0 0,1-2 0,2 1 0,1-1 0,3-1 0,2 0-492,-6 1 0,1 0 330,2 0 1,0-1-331,1 0 0,1 0 0,0 0 0,0-1 164,-2 1 0,0 1 0,0-1-164,4-1 0,-1-1 320,-2 2 1,0 0 0,0 0 171,0 0 0,1-1 0,-1 1 0,-1 0 0,1 0 0,0 0 0,-1 0 0,2 0 0,-1 0 0,-2 0 0,1 1 0,0-1-375,3-1 0,1 1 375,-3-1 0,1 0 0,0 0 0,-2 1 0,4-2 0,-6 2 0,-1 1 0,2-2 952,0-1-952,0 2 983,-4 0-246,0 0 246,-1 2 0,0-1 0,-1 0-97,-1 1-886,0 0 0,1 0 0,-2 0 0,-2 0 0,1 1 0,-2 0 0,1 0 0,0 0 0,0 0 0,1 0 0,-2-1 0,1 1 0,0-1 0,0 1 0,0 0 0,0-1 0,-2 1 0,2 0 0,-3 0 0,0 0 0,-2 0 0,-2 0 0,-2 0 0,2 0 0,-3 0 0,3 1 0,-2 0 0,0 1 0,1-1 0,0 1 0,1 0 0,1-1 0,1 1 0,0 0 0,0 0 0,1 0 0,1 0 0,0-1 0,0 1 0,2-1 0,0 0 0,0-1 0,1 0 0,0 0 0,0 0 0,1 0 0,0 0 0,0-2 0,1 1 0,0-1 0,0 1 0,0-1 0,1 1 0,0 1 0,0-1 0,0 0 0,1 0 0,-1-1 0,1 1 0,-1 1 0,0-1 0,0 0 0,1 0 0,-1 0 0,0 0 0,0 0 0,0 0 0,1 0 0,-1 0 0,2-1 0,-1 0 0,0 1 0,0-1 0,0 1 0,0-1 0,1 0 0,0 1 0,-1 0 0,0-1 0,0 1 0,1-1 0,-1 1 0,1-1 0,-1 1 0,-1 0 0,1 0 0,-1 1 0,0-1 0,-5 0 0,3 0 0,-5 1 0,5 0 0,-1 0 0,-1 0 0,1 0 0,0 1 0,0 0 0,-1 1 0,1-1 0,0 0 0,-1 0 0,1 1 0,0-2 0,-1 2 0,1-2 0,0 0 0,0 1 0,0-1 0,0 1 0,0-1 0,0 0 0,0 0 0,0 0 0,1 0 0,0 0 0,-1 0 0,6-2 0,-4 1 0,5-1 0,-3 2 0,-1 0 0,1 0 0,-1 0 0,0 0 0,1 0 0,0 0 0,0 0 0,0-1 0,-1 0 0,1 1 0,0-1 0,1 0 0,-1 0 0,0 0 0,0 0 0,0 0 0,0 0 0,0 0 0,0 1 0,0-2 0,1 1 0,-2 0 0,2 0 0,-2 0 0,2 0 0,-2 1 0,1-2 0,-1 2 0,0-1 0,0 1 0,0 0 0,1 0 0,-1-1 0,0 1 0,0-1 0,0 0 0,-4 1 0,2-1 0,-4 1 0,2 0 0,1 1 0,-1-1 0,1 1 0,0 0 0,1 0 0,-1 0 0,1 0 0,0 0 0,-1 1 0,0-1 0,1 0 0,0 0 0,0 0 0,0 0 0,-1 1 0,1-1 0,0 0 0,0 0 0,-1 0 0,1 0 0,-2 1 0,2-1 0,-1 1 0,0 0 0,1-1 0,-1 0 0,1 0 0,1 0 0,-2 1 0,2-1 0,-1 0 0,1 0 0,-1 0 0,1 0 0,-1 1 0,1-1 0,-1 1 0,1 0 0,-1-1 0,0 0 0,0 1 0,-1-1 0,1 1 0,-1-1 0,0 0 0,0 1 0,-1 0 0,1 0 0,-1 0 0,0 1 0,-1 0 0,0 0 0,0 1 0,-1 0 0,1 1 0,0-1 0,0 0 0,2-1 0,0-1 0,-1 1 0,3-1 0,-2 0 0,1-1 0,1 0 0,-1 1 0,1-1 0,0 0 0,-1 0 0,1 0 0,0 1 0,0-1 0,0 1 0,0-1 0,0 0 0,0 1 0,0-1 0,1 1 0,1-1 0,0 2 0,1 0 0,1 1 0,0 0 0,1 1 0,-1-1 0,2 1 0,-1 0 0,0-1 0,-1-1 0,0 0 0,0 0 0,-1-1 0,0 0 0,-1-1 0,0 0 0,0 0 0,-1 0 0,0 0 0,0-1 0,0 2 0,0-1 0,-1 2 0,-1-2 0,0 2 0,0-2 0,-2 1 0,1-1 0,0 0 0,-2 0 0,2 1 0,-3-1 0,1 1 0,-2-1 0,1 1 0,-1-1 0,-1 0 0,1 0 0,-2 0 0,0 1 0,0-1 0,0 1 0,0-1 0,1 1 0,0-2 0,2 1 0,-2-1 0,2 1 0,0-1 0,0 0 0,0 0 0,0 1 0,1-1 0,-2 0 0,0 0 0,1 0 0,-1 0 0,1 0 0,-1 0 0,0 0 0,0 0 0,1 0 0,-1 0 0,0 0 0,0 0 0,1 0 0,-1 0 0,2 0 0,-2 0 0,1 0 0,-1 0 0,2 0 0,-1 0 0,1 0 0,0 0 0,0 1 0,2-1 0,-2 1 0,1 0 0,0 0 0,-1 1 0,2-1 0,-3 0 0,3 1 0,-2-1 0,2 0 0,-1 1 0,0-2 0,0 2 0,0-2 0,0 1 0,0 1 0,0-1 0,0 0 0,1 0 0,-1 0 0,0-1 0,1 2 0,0-2 0,0 0 0,0 0 0,0 0 0,0 0 0,0 0 0,-1 0 0,2 0 0,-1 0 0,0 0 0,0 0 0,1 0 0,-2 0 0,2 0 0,-1 0 0,1 0 0,0 0 0,-1 0 0,1 0 0,-1 0 0,1 0 0,0 0 0,-1 0 0,1 0 0,0 0 0,-1 0 0,1 0 0,-1 0 0,1 0 0,0 0 0,-1 0 0,1 0 0,0 0 0,-1 0 0,1 0 0,-1 0 0,1 0 0,0 0 0,0 0 0,-1 0 0,1 2 0,1-1 0,0 1 0,0-1 0,1-1 0,1 1 0,-2 0 0,2 0 0,-2 0 0,1-1 0,1 1 0,-1 0 0,0-1 0,0 1 0,1-1 0,-1 0 0,0 0 0,0 0 0,1 0 0,-1 0 0,1 0 0,-1 0 0,0 0 0,1 0 0,-1 0 0,1 0 0,-1 0 0,0 0 0,0 0 0,1 0 0,0 0 0,-1 0 0,0 0 0,0 0 0,1 0 0,0 0 0,0 0 0,-1 0 0,0 1 0,0-1 0,1 1 0,-1 0 0,1-1 0,-1 0 0,1 1 0,-1-1 0,2 1 0,-2-1 0,1 1 0,-1-1 0,1 0 0,-1 1 0,1-1 0,-1 1 0,0-1 0,0 1 0,1-1 0,-6-1 0,2-1 0,-4-1 0,2 1 0,2 1 0,-1-1 0,0 0 0,1 2 0,0-1 0,0 1 0,0-1 0,0 1 0,1 0 0,-2 0 0,1-1 0,0 1 0,0 0 0,0 0 0,0 0 0,0-1 0,-1 1 0,1-1 0,0 1 0,-1 0 0,1 0 0,0-1 0,0 1 0,0 0 0,-1 0 0,1 0 0,1 0 0,-1-1 0,0 1 0,1 0 0,-1 0 0,1 0 0,-1 0 0,1 0 0,0 0 0,-1 0 0,1 0 0,0 0 0,-1 0 0,1 0 0,-1 0 0,1 0 0,0 0 0,4 0 0,-1 0 0,3 0 0,-3 0 0,1 0 0,1 0 0,0 1 0,0-1 0,1 1 0,-1-1 0,0 1 0,-1-1 0,2 0 0,-1 0 0,-1 1 0,2-1 0,-1 1 0,-1-1 0,1 1 0,-1-1 0,0 0 0,0 0 0,0 0 0,0 1 0,-1 0 0,0-1 0,0 1 0,0-1 0,0 1 0,0 0 0,-1-1 0,1 1 0,0-1 0,-1 1 0,1 0 0,0-1 0,-1 1 0,1-1 0,-1 0 0,0 0 0,0 1 0,1-1 0,-1 0 0,0 1 0,0-1 0,0 1 0,0-1 0,1 0 0,-1 1 0,0-1 0,0 0 0,0 1 0,1-1 0,-1 0 0,0 0 0,0 0 0,1 0 0,-1 0 0,1 0 0,-1 0 0,0 0 0,1 0 0,-1 0 0,1 0 0,-1 0 0,0 0 0,1 0 0,-1 0 0,1 0 0,-1 0 0,0 0 0,0 0 0,1 0 0,-1 0 0,1 0 0,-1 0 0,1 0 0,-1 0 0,1 0 0,-1 0 0,1 0 0,0 0 0,-1 0 0,1 0 0,-1 0 0,0 0 0,1 0 0,-1 1 0,1 0 0,-1-1 0,1 0 0,-1 1 0,0-1 0,0 0 0,0 1 0,0-1 0,1 1 0,-1-1 0,0 0 0,0 1 0,0-1 0,0 0 0,0 1 0,1 0 0,-1 0 0,0-1 0,0 0 0,0 1 0,0-1 0,0 1 0,1-1 0,-1 1 0,0-1 0,1 0 0,-1 1 0,0-1 0,0 0 0,-4 0 0,2 0 0,-5 0 0,3 0 0,0-1 0,0 1 0,2-1 0,-1 1 0,1 0 0,0-1 0,0 1 0,0-1 0,-1 1 0,1 0 0,-1-1 0,1 1 0,-1 0 0,1 0 0,0 0 0,-1 0 0,1-1 0,0 1 0,-1 0 0,1 0 0,-1 0 0,1 0 0,0-1 0,0 1 0,-1 0 0,1 0 0,-1 0 0,1 0 0,0 0 0,4 0 0,-2 0 0,4 0 0,-4 0 0,1 0 0,-1 0 0,1 0 0,-1 0 0,1 1 0,-1-1 0,1 1 0,1 0 0,-1-1 0,1 1 0,0-1 0,0 0 0,-1 1 0,1-1 0,0 1 0,0-1 0,0 0 0,-1 1 0,2 0 0,-2-1 0,2 0 0,-1 0 0,0 1 0,0-1 0,0 1 0,-1-1 0,0 0 0,0 1 0,0-1 0,0 1 0,-1-1 0,2 1 0,-2-1 0,1 1 0,0 0 0,-1-1 0,1 1 0,-1-1 0,1 1 0,0-1 0,-1 0 0,0 1 0,0-1 0,0 0 0,1 1 0,-1-1 0,1 0 0,-1 0 0,0 0 0,0 1 0,0-1 0,1 1 0,-1-1 0,0 0 0,1 0 0,-1 0 0,0 0 0,1 0 0,-1 0 0,0 1 0,1-1 0,-1 0 0,0 0 0,1 0 0,-1 0 0,1 0 0,-1 0 0,0 0 0,1 0 0,-1 0 0,0 1 0,0-1 0,1 0 0,-1 0 0,1 1 0,-1-1 0,0 0 0,1 0 0,-1 0 0,0 0 0,1 0 0,-1 1 0,0-1 0,0 0 0,1 0 0,-1 0 0,1 0 0,-1 0 0,0 0 0,1 0 0,-1 1 0,0-1 0,1 1 0,-1-1 0,1 0 0,-1 0 0,0 0 0,1 0 0,-1 0 0,0 0 0,1 0 0,-1 0 0,1 0 0,-1 0 0,0 0 0,1 1 0,-1-1 0,0 0 0,1 0 0,-1 0 0,1 0 0,-1 0 0,0 0 0,1 0 0,-1 0 0,1 0 0,-1 1 0,0-1 0,1 0 0,-1 0 0,1 0 0,-1 0 0,0 0 0,1 0 0,-1 0 0,1 1 0,-1-1 0,1 1 0,-1-1 0,1 0 0,-1 0 0,0 0 0,1 0 0,0 0 0,0 0 0,-1 1 0,0-1 0,1 0 0,-1 1 0,1-1 0,-1 0 0,0 0 0,1 0 0,-1 1 0,1-1 0,-1 1 0,0-1 0,1 0 0,-1 0 0,1 1 0,-1-1 0,0 0 0,0 0 0,1 0 0,-1 1 0,1 0 0,-1-1 0,2 0 0,-2 0 0,0 0 0,0 1 0,0-1 0,1 0 0,0 0 0,-1 0 0,0 1 0,1-1 0,-1 1 0,0-1 0,1 0 0,0 0 0,0 1 0,-1-1 0,0 0 0,1 0 0,-1 1 0,1-1 0,-1 0 0,0 1 0,1-1 0,-1 0 0,1 1 0,0-1 0,-1 1 0,2-1 0,-1 0 0,0 1 0,0-1 0,0 0 0,0 1 0,2-1 0,-2 0 0,2 0 0,-1 0 0,0 0 0,0 0 0,-1 0 0,1 0 0,0 0 0,-1 0 0,1 0 0,-1 0 0,0-1 0,1 1 0,-2-1 0,1 0 0,-1-1 0,0 1 0,0-1 0,0 1 0,0-1 0,0 1 0,-1 0 0,0-2 0,0 2 0,0-2 0,0 2 0,0-1 0,-2 0 0,1 0 0,-1 0 0,-1 0 0,0 1 0,1-1 0,-1 1 0,0 0 0,-1 0 0,1 1 0,-1-1 0,1 1 0,-1-1 0,1 1 0,0 0 0,1 0 0,-1 0 0,0 0 0,1 0 0,-1 0 0,-1 0 0,0 0 0,0 0 0,-1 0 0,1 0 0,-1 0 0,0 0 0,2-1 0,-1 1 0,2-1 0,0 1 0,0 0 0,1 0 0,0 0 0,4 2 0,-3-2 0,5 1 0,-3 0 0,0 0 0,0-1 0,1 1 0,-1 0 0,0 0 0,0-1 0,0 1 0,0 0 0,0 0 0,0 1 0,1-1 0,0 0 0,1 1 0,0-1 0,0 1 0,0-1 0,0 0 0,0 1 0,-1-1 0,2 0 0,-3 1 0,1-1 0,-1 0 0,0 0 0,-1-1 0,1 1 0,-1-1 0,0 1 0,1-1 0,-1 0 0,1 1 0,-1-1 0,0 0 0,1 1 0,-1-1 0,1 1 0,-1 0 0,0-1 0,0 0 0,0 1 0,0-1 0,0 0 0,1 1 0,-1-1 0,1 1 0,-1-1 0,0 0 0,1 0 0,-1 1 0,0-1 0,1 0 0,-1 1 0,0-1 0,0 1 0,0-1 0,1 0 0,-1 1 0,1-1 0,-1 0 0,0 1 0,0-1 0,1 0 0,-1 1 0,0-1 0,0 1 0,1-1 0,-1 1 0,1-1 0,-1 0 0,0 1 0,0-1 0,1 1 0,-1-1 0,0 0 0,0 0 0,1 0 0,-1 0 0,0 0 0,1 0 0,-1 0 0,0 0 0,0 0 0,1-1 0,-1 1 0,0-1 0,0 1 0,-4-1 0,2 1 0,-4 0 0,2 0 0,1 0 0,-1 0 0,2 0 0,0 0 0,-1 0 0,1 0 0,0 0 0,0 0 0,0 0 0,-1 0 0,1 0 0,-1 0 0,1 0 0,0 0 0,-1 0 0,1 0 0,0 0 0,0 0 0,-1 0 0,1 0 0,0 0 0,-1 0 0,6 0 0,-3 0 0,3 0 0,-3 0 0,1 0 0,-1 0 0,1 0 0,-1 0 0,0 0 0,0 0 0,1 0 0,-1 0 0,1 0 0,-1 0 0,0 0 0,1 0 0,-1 0 0,1 0 0,-1 0 0,0-1 0,1 1 0,-1-1 0,1 0 0,-1 1 0,1-1 0,-1 1 0,1-1 0,-1 1 0,0-1 0,0 1 0,0 0 0,0-1 0,0 0 0,1 0 0,0 1 0,-1-1 0,0 1 0,1-1 0,0 1 0,-1 0 0,2-1 0,-2 0 0,0 1 0,0-1 0,0 1 0,0-1 0,0 1 0,1 0 0,-1 0 0,1-1 0,-1 1 0,0-1 0,1 1 0,-1 0 0,0-1 0,0 1 0,0-1 0,0 1 0,0-1 0,0 0 0,1 1 0,-1-1 0,1 1 0,-1-1 0,0 1 0,0-1 0,0 1 0,0-1 0,1 1 0,-1-1 0,0 1 0,0-1 0,0 0 0,0 0 0,0 1 0,1-1 0,-1 1 0,1 0 0,-1-1 0,0 1 0,0-1 0,0 1 0,0-1 0,1 1 0,-6 0 0,3 0 0,-4 1 0,3 1 0,1-1 0,0 0 0,0 0 0,0 0 0,0 0 0,0 0 0,0 0 0,-1 0 0,2-1 0,-1 1 0,-1-1 0,2 2 0,-2-2 0,1 1 0,-1-1 0,1 1 0,0 0 0,0 0 0,0-1 0,-1 1 0,1-1 0,0 1 0,0 0 0,0 0 0,0-1 0,-1 1 0,1-1 0,0 0 0,-1 0 0,1 0 0,-1 1 0,1-1 0,0 1 0,-1-1 0,0 0 0,0 1 0,1-1 0,0 0 0,-1 0 0,0 0 0,-1 1 0,2-1 0,-2 1 0,2-1 0,-1 0 0,1 0 0,0 0 0,-1 0 0,1 0 0,-1 0 0,1 0 0,0 0 0,0 1 0,0-1 0,-1 0 0,1 0 0,-1 1 0,1-1 0,0 1 0,-1-1 0,1 0 0,-1 0 0,1 0 0,0 1 0,-1-1 0,1 0 0,-1 0 0,1 0 0,0 0 0,-1 0 0,1 0 0,0 0 0,0 0 0,-1 0 0,1 0 0,0 0 0,-1 0 0,1 0 0,0 1 0,-1-1 0,1 1 0,-1-1 0,1 0 0,0 1 0,0-1 0,-1 0 0,1 0 0,-1 0 0,1 0 0,1-1 0,-1 0 0,1-1 0,0 1 0,0 0 0,0-1 0,0 1 0,0-1 0,1 1 0,-1 0 0,2-1 0,-1 1 0,0-1 0,1 0 0,0 1 0,0-2 0,1 1 0,-1-1 0,2 1 0,-1 0 0,2-1 0,0 0 0,-1 1 0,4-2 0,-3 0 0,4-1 0,-4 2 0,3-1 0,-2 1 0,1 1 0,-1-1 0,-1 2 0,-2 0 0,0 0 0,-1 0 0,0 1 0,-1 0 0,0 0 0,1-1 0,-1 1 0,1-1 0,-1 1 0,0 0 0,1-1 0,1 1 0,1-2 0,1 0 0,3-1 0,1 0 0,-3 1 0,1 0-448,0 0 1,0 0 447,1 0 0,0-1 0,1 1 0,-1 0 0,-1 0 0,-1-1 0,5 0 0,0 1 0,-2-2 0,0 1 0,0 1 0,-1-2 0,2 2 0,-4-1 0,-1 1 0,-2 0 0,-1 1 0,-1 0 0,0 0 895,-4 3-895,0 0 0,-5 4 0,0 0 0,0-1 0,-1 1 0,1-2 0,0 1 0,1-2 0,2 1 0,-1-2 0,1 1 0,0-1 0,0 1 0,1-1 0,-2 0 0,2 0 0,-2 0 0,1-1 0,1 0 0,-1 1 0,1-1 0,0 1 0,2-1 0,-2 0 0,2 1 0,0-2 0,0 1 0,0 0 0,1 0 0,-1-1 0,1 1 0,0 0 0,0 0 0,0 0 0,-1 0 0,1 0 0,-1 0 0,0 1 0,-1-1 0,2 0 0,-2 0 0,2 0 0,-1-1 0,1 2 0,0-1 0,0 0 0,-1 0 0,1 0 0,-1 0 0,0 1 0,1-2 0,-1 1 0,1 0 0,0 0 0,0 0 0,0-1 0,0 2 0,0-1 0,0 0 0,1 0 0,-2 0 0,2 0 0,-1 0 0,0 0 0,0 0 0,1 1 0,1-1 0,0 0 0,0-1 0,1 0 0,-1 0 0,0 0 0,1 0 0,-1 0 0,0 0 0,0 0 0,1 0 0,-1 0 0,0-1 0,1 0 0,-1 0 0,0 1 0,1-1 0,-1 0 0,0 1 0,0 0 0,0-1 0,1 1 0,-1 0 0,1-2 0,-1 2 0,0-1 0,0 1 0,1-1 0,-1 0 0,2 0 0,-2 1 0,1-2 0,0 2 0,-1-1 0,1 0 0,0 1 0,0-1 0,-1 0 0,1 0 0,0 0 0,-1 1 0,1-2 0,-1 2 0,0-1 0,1 0 0,-1 0 0,1 1 0,-1-1 0,0 0 0,0 1 0,1-1 0,-1 1 0,0-1 0,0 1 0,0-1 0,0 0 0,0 1 0,1-1 0,-1 1 0,0-1 0,0 0 0,0 0 0,0 1 0,1-1 0,-1 0 0,0 0 0,0 1 0,0 0 0,0-1 0,1 1 0,-1-1 0,0 0 0,0 1 0,0-1 0,0 0 0,1 0 0,-1 0 0,1 1 0,0-1 0,-1 0 0,1 1 0,-1-1 0,0 1 0,0 0 0,1-1 0,-1 0 0,0 0 0,0 1 0,0 0 0,0-1 0,0 1 0,-4 2 0,2-1 0,-5 1 0,4-1 0,0 0 0,0 0 0,0 0 0,0 0 0,0 0 0,0 0 0,1 0 0,-1 0 0,1 0 0,0-1 0,-1 1 0,1 0 0,-1 0 0,0 0 0,1 0 0,-1 0 0,1-1 0,0 1 0,-1-1 0,1 1 0,0-1 0,0 1 0,0-1 0,0 1 0,-1-1 0,1 1 0,5-2 0,-2 0 0,3-2 0,4-2 0,-5 3 0,5-3 0,-3 1 0,-3 2 0,2-2 0,-4 4 0,1-1 0,-1 0 0,1 0 0,-1 1 0,0-1 0,-1 0 0,1-1 0,0 2 0,0-1 0,0 0 0,0 0 0,1 1 0,-1 0 0,1 0 0,-1 0 0,0 0 0,1-1 0,-1 1 0,1 0 0,-1 0 0,0 0 0,1-1 0,-1 1 0,2 0 0,-1 0 0,0-1 0,0 1 0,0-1 0,0 1 0,0-2 0,0 2 0,-1 0 0,2-1 0,-2 1 0,1 0 0,0-1 0,-1 1 0,1-1 0,-1 1 0,0-1 0,1 1 0,-1-2 0,1 2 0,-1-1 0,1 1 0,0-1 0,0 0 0,0 1 0,0-2 0,0 2 0,0-1 0,0-1 0,-1 2 0,1-1 0,-1 0 0,0 0 0,0 0 0,0 1 0,0-1 0,0 1 0,1 0 0,-1-1 0,0 1 0,0-1 0,1 1 0,-1-1 0,1 1 0,-1-1 0,0 1 0,1-1 0,-1 1 0,0 0 0,0-1 0,1 1 0,-1-1 0,1 1 0,-1 0 0,0 0 0,0-1 0,1 1 0,-1 0 0,1 0 0,-1 0 0,1-1 0,-1 0 0,2 0 0,-1 1 0,0-1 0,1 1 0,-1-1 0,1 0 0,-1 0 0,0 1 0,1 0 0,-2-1 0,1 1 0,0-1 0,1 1 0,-1-1 0,0 1 0,0-2 0,0 2 0,0-1 0,0 0 0,0 1 0,0-1 0,0 1 0,-1-1 0,2 0 0,-1 0 0,0 0 0,0 0 0,0 0 0,0 0 0,0 1 0,1-1 0,-2 1 0,1-1 0,-1 1 0,1 0 0,0-1 0,-1 0 0,2 1 0,-1-1 0,1 0 0,0 0 0,0 0 0,0 0 0,-1 1 0,1-1 0,-1 0 0,1 0 0,-1 0 0,0 1 0,1-1 0,-2 0 0,2 1 0,0-2 0,-1 2 0,1-1 0,-1 0 0,0 0 0,-1 0 0,1 0 0,0 1 0,-1-1 0,1 1 0,-1-1 0,1 1 0,-1-1 0,1 1 0,0-1 0,0 0 0,0 0 0,0 1 0,0 0 0,0-1 0,0 1 0,0-1 0,0 1 0,-1-1 0,2 1 0,-1 0 0,0-2 0,1 2 0,-1-1 0,1 1 0,-1-1 0,1 1 0,-1-1 0,1 0 0,-1 0 0,1 0 0,0 0 0,0 0 0,-1 0 0,1 1 0,-1-1 0,1 0 0,-1 1 0,0-1 0,-1 0 0,2 0 0,-2 0 0,1 0 0,-1 1 0,1-1 0,0 0 0,-1 0 0,1 0 0,-1 1 0,1-1 0,-1 1 0,1-1 0,-1 0 0,1 1 0,-1-1 0,0 1 0,1-1 0,-1 0 0,1 1 0,0-1 0,0 1 0,1-1 0,-2 0 0,2 0 0,0 0 0,-1 0 0,1 0 0,-1 1 0,0-1 0,0 0 0,1 0 0,0 0 0,0 1 0,0-1 0,0 0 0,0 0 0,1 0 0,-1 0 0,1 0 0,-1 0 0,0 0 0,1 0 0,-1 0 0,1 0 0,0 1 0,-1-1 0,1 0 0,-1-1 0,0 2 0,0-2 0,-1 2 0,0-1 0,1 1 0,0-1 0,1 0 0,0 0 0,1 1 0,1-2 0,1 2 0,-1-2 0,0 1 0,-1-1 0,0 2 0,-1-2 0,0 2 0,-1-1 0,-1 0 0,0 1 0,1-1 0,-2 0 0,1 0 0,0 0 0,0 0 0,0 1 0,0-2 0,-1 2 0,1-1 0,-1 0 0,0 1 0,0-1 0,1 1 0,-1-1 0,0 1 0,0-1 0,0 0 0,1 0 0,-1 0 0,2 0 0,-2 1 0,1-2 0,-1 2 0,1-1 0,0 1 0,-1-1 0,0 0 0,0 1 0,0-1 0,0 1 0,1-1 0,-1 1 0,0-1 0,1 1 0,0-1 0,-1 1 0,0 0 0,0 0 0,1-1 0,-1 1 0,1 0 0,0 0 0,0-1 0,0 1 0,0-1 0,0 1 0,1-1 0,-1 1 0,0 0 0,0-1 0,-1 1 0,2 0 0,-1 0 0,0-1 0,1 1 0,-1-1 0,1 0 0,0 0 0,1 0 0,-1 1 0,0-1 0,1 1 0,-2-2 0,1 2 0,-1-1 0,0 1 0,0-1 0,-1 1 0,1 0 0,-1-1 0,1 1 0,-1-1 0,2 0 0,-2 0 0,1 1 0,-1-1 0,1 1 0,0-1 0,-1 1 0,1-1 0,-1 0 0,1 0 0,0 0 0,-1 1 0,1-1 0,-1 0 0,1 0 0,0 0 0,-1 0 0,1 1 0,-1 0 0,0-1 0,0 1 0,1-1 0,-1 1 0,1-1 0,-1 1 0,1-2 0,-1 2 0,1-1 0,0 0 0,-1 1 0,1-1 0,-1 1 0,1-2 0,-1 2 0,2-1 0,-2 1 0,1-1 0,-1 1 0,0-1 0,1 1 0,-1 0 0,1-1 0,-1 1 0,0 0 0,0 0 0,1-1 0,-1 1 0,0-1 0,0 1 0,0 0 0,0-1 0,0 1 0,1-1 0,-1 1 0,0-1 0,0 1 0,0-1 0,0 0 0,1 1 0,-1-1 0,1 1 0,-1-1 0,0 1 0,1-1 0,-1 0 0,0 1 0,0-1 0,0 0 0,0 1 0,1-1 0,0 0 0,0 0 0,-1 1 0,1-1 0,-1 0 0,0 0 0,0 1 0,1 0 0,-1 0 0,0-1 0,1 1 0,-1-1 0,0 1 0,1-1 0,-1 1 0,0 0 0,1-1 0,-1 1 0,0-1 0,-4 2 0,2-1 0,-5 1 0,3 0 0,-1 0 0,1 0 0,0-1 0,0 1 0,1-1 0,-1 1 0,1 0 0,-1 0 0,1 0 0,-1 0 0,0-1 0,1 2 0,-1-2 0,0 2 0,0-2 0,1 1 0,-1 0 0,1 0 0,0-1 0,-1 2 0,1-2 0,-1 2 0,0-2 0,1 1 0,-1 0 0,1 0 0,-2 0 0,2 0 0,-2 1 0,2-1 0,-1 0 0,2 1 0,-2-1 0,1 0 0,-1 0 0,1 1 0,-1-1 0,0 0 0,1 0 0,-1 0 0,1 0 0,-2 0 0,2 1 0,-2-1 0,1 0 0,0 0 0,0 1 0,0-1 0,1 0 0,-1 1 0,1-1 0,0 0 0,-1 0 0,1 0 0,0-1 0,0 1 0,0 0 0,0 0 0,-1 0 0,1 0 0,0 0 0,0-1 0,0 1 0,0-1 0,1 1 0,0 0 0,-1-1 0,1 1 0,-1-1 0,0 1 0,1-1 0,-1 1 0,1-1 0,0 1 0,-1-1 0,1 1 0,0-1 0,-1 0 0,1 1 0,0 0 0,-1-1 0,1 1 0,0 0 0,0-1 0,-1 0 0,1 1 0,0-1 0,0 0 0,0 1 0,0-1 0,0 1 0,-1-1 0,1 0 0,0 1 0,0 0 0,0-1 0,-1 1 0,1-1 0,0 1 0,0-1 0,0 0 0,-1 0 0,1 1 0,-1-1 0,1 0 0,0 0 0,0 1 0,-1-1 0,1 1 0,0-1 0,-1 1 0,0-1 0,1 0 0,0 1 0,0 0 0,-1-1 0,1 1 0,-1-1 0,0 1 0,1-1 0,-1 1 0,0-1 0,1 1 0,-1-1 0,0 2 0,1-2 0,-1 1 0,0-1 0,1 1 0,-1-1 0,0 1 0,1-1 0,-1 1 0,1-1 0,-1 2 0,0-2 0,1 1 0,-1-1 0,0 1 0,1-1 0,-1 1 0,1-1 0,-1 0 0,1 1 0,-1 0 0,1-1 0,0 1 0,-1-1 0,0 1 0,1-1 0,0 1 0,-1-1 0,0 1 0,1-1 0,-1 0 0,1 1 0,0-1 0,0 1 0,-1 0 0,1 0 0,-1 0 0,1-1 0,-1 0 0,1 1 0,-1-1 0,1 1 0,0-1 0,-1 0 0,1 1 0,-1-1 0,0 0 0,1 1 0,0 0 0,-1-1 0,1 0 0,-1 1 0,1-1 0,0 0 0,-1 0 0,1 0 0,-1 0 0,0 1 0,1-1 0,-1 1 0,0-1 0,1 0 0,-1 0 0,1 1 0,0-1 0,-1 0 0,1 0 0,0 1 0,0 0 0,-1 0 0,0-1 0,0 0 0,-1 1 0,1-1 0,0 1 0,1 0 0,-1-1 0,1 1 0,-1-1 0,1 1 0,0-1 0,-1 0 0,1 2 0,0-2 0,0 1 0,0-1 0,-1 1 0,1-1 0,-1 1 0,1-1 0,0 0 0,-1 1 0,1-1 0,0 1 0,0 0 0,0 0 0,-1-1 0,1 0 0,0 1 0,-1-1 0,1 1 0,-1 0 0,1 0 0,-1 0 0,1-1 0,-1 1 0,1 0 0,0-1 0,0 1 0,0-1 0,-1 1 0,1-1 0,0 1 0,0-1 0,0 1 0,0-1 0,-1 0 0,1 1 0,0 0 0,0-1 0,0 1 0,0-1 0,-1 1 0,1-1 0,-1 1 0,1-1 0,-1 1 0,1-1 0,0 1 0,0 0 0,0-1 0,-1 0 0,1 1 0,0-1 0,-1 1 0,1-1 0,-1 1 0,1-1 0,-1 1 0,1-1 0,-1 1 0,1 0 0,0-1 0,-1 0 0,1 0 0,-1 1 0,1-1 0,0 0 0,-1 0 0,1 1 0,-1-1 0,1 0 0,-1 0 0,1 1 0,-1-1 0,1 1 0,0-1 0,-1 0 0,0 1 0,0-1 0,0 0 0,1 1 0,0 0 0,0-1 0,0 1 0,-1-1 0,1 0 0,-1 1 0,0-1 0,0 0 0,0 1 0,1-1 0,0 1 0,-1-1 0,1 0 0,0 1 0,-1-1 0,1 0 0,-1 1 0,1-1 0,0 1 0,0 0 0,-1-1 0,1 0 0,-1 1 0,1-1 0,-1 0 0,1 1 0,0-1 0,0 1 0,0-1 0,-1 0 0,1 1 0,-1-1 0,0 0 0,1 2 0,-1-2 0,0 1 0,0-1 0,0 1 0,0-1 0,1 1 0,0-1 0,-1 1 0,0-1 0,0 1 0,0 0 0,0-1 0,0 1 0,0-1 0,1 1 0,-1-1 0,0 0 0,1 1 0,-1-1 0,0 1 0,1-1 0,-1 0 0,0 2 0,1-2 0,-1 0 0,0 1 0,1-1 0,-1 1 0,1-1 0,0 0 0,0 1 0,-1-1 0,1 0 0,-1 1 0,1 0 0,-1-1 0,1 1 0,0-1 0,0 0 0,0 1 0,-1-1 0,1 1 0,0-1 0,0 1 0,5-1 0,-1 0 0,3 0 0,-2-1 0,-1 0 0,1 0 0,-2 1 0,1-1 0,-2 1 0,0 0 0,1 0 0,-1 0 0,1 0 0,-1 0 0,0 0 0,1-1 0,0 0 0,0 0 0,1 0 0,-1 0 0,1 0 0,-1 0 0,0 1 0,0-1 0,-1 1 0,0 0 0,-4 1 0,1 0 0,-5 0 0,4 1 0,-2-1 0,0 1 0,0-1 0,0 1 0,2-1 0,-1 0 0,1 0 0,0 0 0,0 0 0,1 0 0,-1 0 0,1-1 0,0 1 0,0-1 0,-1 1 0,1 0 0,0 0 0,0-1 0,0 1 0,0-1 0,0 1 0,0-1 0,0 1 0,0-1 0,1 1 0,-1 0 0,0 0 0,0-1 0,0 1 0,-1 0 0,1 0 0,0 0 0,-1 0 0,2-1 0,-1 1 0,1-1 0,0 1 0,0-1 0,0 0 0,-1 1 0,1-1 0,0 1 0,0 0 0,0 0 0,0-1 0,-1 0 0,1 1 0,0-1 0,0 1 0,0-1 0,0 1 0,-1-1 0,1 1 0,-1-1 0,1 1 0,-2 0 0,1 0 0,0 0 0,0 0 0,-1-1 0,0 2 0,1-2 0,-1 1 0,1-1 0,0 1 0,-1-1 0,2 1 0,-1-1 0,-1 2 0,1-2 0,0 1 0,0-1 0,1 1 0,-2-1 0,2 1 0,-1-1 0,0 1 0,1 0 0,-1 0 0,1-1 0,0 1 0,0-1 0,0 1 0,-1-1 0,1 1 0,0-1 0,0 1 0,-1-1 0,0 1 0,0 0 0,1 0 0,-1-1 0,1 1 0,-1-1 0,1 1 0,-1-1 0,1 0 0,0 1 0,0-1 0,0 1 0,0 0 0,-1-1 0,1 1 0,-1-1 0,1 1 0,-1-1 0,1 0 0,-1 0 0,1 1 0,0-1 0,0 0 0,-1 1 0,1-1 0,0 1 0,0-1 0,0 1 0,-1-1 0,1 0 0,-1 1 0,0 0 0,1 0 0,-2 0 0,2-1 0,-2 1 0,2 0 0,-1 0 0,1 0 0,-1-1 0,1 0 0,-1 1 0,0 0 0,1-1 0,-1 1 0,1 0 0,-2 0 0,1-1 0,0 1 0,0 0 0,0-1 0,1 2 0,-1-2 0,0 1 0,1-1 0,0 0 0,-1 1 0,1 0 0,0-1 0,0 1 0,0-1 0,0 0 0,-1 1 0,1-1 0,0 1 0,0 0 0,0-1 0,0 1 0,-1-1 0,1 0 0,0 0 0,-1 0 0,1 0 0,-1 0 0,1 0 0,-1 0 0,0 0 0,-2 0 0,1 0 0,-2 0 0,2 0 0,-3 0 0,1 0 0,-2 0 0,1-2 0,-3 1 0,3 0 0,-1 0 0,0 0 0,-1 1 0,-5-2 0,1 2-654,0-1 654,-1 0 0,3 0 0,2 0 0,1 1 0,-1-1 0,0 0 0,1 1 0,-2-1-63,-3 1 63,2-2 0,1 2 0,1-1 0,0 0 0,-1 0 0,2 0 652,0-1-652,1 1 65,1 0-65,0 0 0,0 0 0,2-1 0,0 2 0,0-1 0,1 0 0,0 1 0,0 0 0,-2 0 0,0 0 0,-4-1 0,0 0 0,-1-1 0,-3-1-425,2 0 0,1 0 425,-2 1 0,2-2-88,-1 2 88,2-2 0,-2 1 0,1 0 0,1 0 0,1 1 0,1 0 846,1 0-846,0 0 92,1 0-92,0 1 0,2 0 0,-2-1 0,-1 1 0,1-1 0,-1 0 0,1 1 0,0-1 0,-1 0 0,1 1 0,0-1 0,0 1 0,0 1 0,0-1 0,-1 1 0,-1-1 0,1 1 0,-1-1 0,0 1 0,0 0 0,0-1 0,1 1 0,0-1 0,0 1 0,1 0 0,1-1 0,0 1 0,0 0 0,1-1 0,0 1 0,0 0 0,0 0 0,1-1 0,-1 1 0,0-1 0,1 1 0,-2 0 0,1 0 0,0 0 0,-1 0 0,0 0 0,0 0 0,0 0 0,0 0 0,0 0 0,0 0 0,1 0 0,0 0 0,1 0 0,-1 0 0,1-1 0,5 1 0,0 0 0,3 0 0,2 0 0,4 0-492,-3 0 0,0 0 204,-2 1 1,1-1 287,1 0 0,0 0 0,0 1 0,1-1 0,1 0 0,0 0-328,-1 0 0,1 0 0,0 0 0,-2 0 0,1 0 0,0 0 82,0 0 0,0 0 0,1 0 0,-1 0-82,2 0 0,0 0 0,0-1 82,-2 1 0,1-1 0,-1 0 0,1 0 0,0 0 0,0-1 0,0 0 0,0-1 49,-1 2 0,-1-1 1,1 0-1,0 1 0,0-1 0,0 0 0,0 0 1,-1 0-1,1 0 0,0 0-49,0 1 0,0-1 0,0 1 0,0-1 0,1 0 0,0 0 0,0 1 0,0-1-82,-1 1 0,0 0 0,1 0 82,-1-1 0,0 1 0,-1-1 0,1 1 150,1 0 0,0 1 0,-1 0 423,0-1 1,0 1 0,-1-1-206,1 1 1,-1 0 368,1 0 1,0 0-1,-4 0 1,0 0-90,0 0 1,1 0-403,-1 0 0,0 0 983,3 0 0,1 0 0,-3-1 0,-1 1 0,-1-1 0,0 0 0,-1-1 0,0 0 0,-2 0-174,1 0-809,-1 1 0,1-1 0,-1 0 0,2 0 0,1-1 0,2 1 0,1-2 0,2 0-270,-4 1 0,-1 0 270,6-1 0,-4 1 0,0 0 0,2 0 0,-3 0 0,0 1 0,1-2 0,2 0 0,-5 1 0,5 2 0,-3 0 0,2 0 0,0 0 0,3-1-236,-3 1 0,-1 0 236,0-1 0,0 0 0,0 0 0,1 0 0,1-1 0,-1 1 0,2-1 0,-3 1 0,0-1 0,4 0 0,-1 0 0,-4 1 0,0 0 0,1 0 0,1 0 0,0 0 0,2-1 0,-4 2 0,1-1 0,5-1 0,-3 1 0,-3 0 0,1 0 0,4 0 0,1-1 0,-1 0 0,-3 1 0,4-1 0,-2 1 0,1 0 0,-3-1 0,1 1 528,-3 0-528,-1 0 0,-1 1 0,-1 1 0,-2-1 0,1 1 484,-2 0-484,1-1 0,-1 1 0,1 0 0,-1 0 0,1-1 0,-1 1 0,1 0 0,0 0 0,-1 0 0,1-1 0,-1 1 0,1 0 0,0 0 0,1-1 0,-1 0 0,1 1 0,0-2 0,0 2 0,0-1 0,0 0 0,0 0 0,0 0 0,-1 0 0,0 0 0,0 1 0,1-2 0,0 2 0,1-1 0,0 0 0,1 0 0,-1-1 0,1 1 0,0 0 0,-1 0 0,-1 1 0,0-2 0,0 2 0,0 0 0,-2-1 0,1 1 0,-1-1 0,1 1 0,-1-1 0,0 1 0,0 0 0,0-1 0,1 1 0,-1-1 0,1 0 0,0 1 0,0 0 0,0-1 0,1 0 0,-1 1 0,1-2 0,-1 2 0,0 0 0,-1 0 0,1 0 0,-1-1 0,1 1 0,-1 0 0,1-1 0,-1 0 0,0 1 0,0-1 0,1 1 0,-1-1 0,0 1 0,0-1 0,0 0 0,-3 0 0,0 0 0,-1 0 0,2 1 0,-1-1 0,1 1 0,4 0 0,-1-1 0,2 1 0,-3 0 0,1 0 0,-1 0 0,0 0 0,1 0 0,-1 0 0,1 0 0,-1 1 0,0-1 0,0 0 0,1 1 0,-1-1 0,1 1 0,-1-1 0,0 1 0,0 0 0,0 0 0,0-1 0,0 2 0,0-2 0,0 1 0,0 0 0,0-1 0,1 0 0,-1 0 0,0 0 0,1 0 0,-1 0 0,0 0 0,1 0 0,-1 0 0,1 1 0,-1-1 0,0 0 0,1 0 0,-1 0 0,0 1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81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4 46 24575,'2'0'0,"2"0"0,-2 0 0,1 0 0,2 0 0,-2 0 0,2 0 0,-2 0 0,1 0 0,-2 0 0,1 0 0,-1 0 0,0 1 0,1-1 0,-1 1 0,0-1 0,0 1 0,0-1 0,0 1 0,1 0 0,-1-1 0,0 0 0,1 1 0,-1-1 0,0 1 0,0-1 0,1 1 0,-1-1 0,0 1 0,0 0 0,1-1 0,-2 1 0,2 0 0,-1-1 0,0 1 0,1-1 0,0 1 0,-1-1 0,0 1 0,1 0 0,-1-1 0,0 1 0,0-1 0,0 1 0,0-1 0,0 1 0,-1-1 0,1 0 0,-1 0 0,1 1 0,-1-1 0,0 0 0,1 0 0,-1 0 0,0 0 0,-1 0 0,1 0 0,0 0 0,0 1 0,-1-1 0,1 0 0,-1 0 0,0 0 0,1-1 0,-2 0 0,0 0 0,0 1 0,0-1 0,0 0 0,-1 0 0,1 0 0,-1 1 0,1-1 0,0 0 0,-1 1 0,1-1 0,-1 1 0,1-1 0,0 1 0,0-1 0,-1 1 0,0-1 0,1 1 0,-1-1 0,0 1 0,-1 0 0,0-1 0,1 0 0,-1 1 0,-1-1 0,1 1 0,-2-1 0,1 0 0,0 1 0,-1-1 0,2 1 0,-1-1 0,0 1 0,1 0 0,0-1 0,0 1 0,0-1 0,1 1 0,0 0 0,-1-1 0,1 1 0,-1-1 0,1 1 0,0-1 0,0 1 0,0-1 0,0 1 0,0 0 0,1 0 0,-1-1 0,1 1 0,0 0 0,0 0 0,0 0 0,0 0 0,1 0 0,-1 0 0,0 0 0,1 0 0,-1 0 0,0 0 0,0 0 0,0 0 0,0 0 0,0 0 0,0 1 0,0-1 0,1 0 0,-1 0 0,0 1 0,1-1 0,-1 0 0,1 0 0,-1 1 0,1-1 0,0 0 0,0 1 0,-1-1 0,1 0 0,0 1 0,0-1 0,0 1 0,1-1 0,-1 0 0,1 1 0,-1-1 0,1 1 0,0-1 0,-1 1 0,1-1 0,-1 1 0,1-1 0,-1 1 0,0-1 0,0 1 0,1-1 0,-1 1 0,0-1 0,1 0 0,-1 0 0,1 0 0,-1 0 0,1-1 0,0 1 0,-1-1 0,1-1 0,0 1 0,1 0 0,-1 0 0,0 0 0,0 0 0,1 0 0,-1 0 0,1 0 0,-1 0 0,1 0 0,0 0 0,1-1 0,0 1 0,-1 0 0,2 0 0,-2 0 0,2-1 0,-1 2 0,1-2 0,-1 1 0,1 0 0,-1 0 0,1 0 0,-1 0 0,0 0 0,-1 0 0,1 0 0,-1 0 0,1 0 0,-1 1 0,0-1 0,1 0 0,-1 1 0,0-1 0,0 1 0,0 0 0,0-1 0,0 1 0,0-1 0,0 1 0,0 0 0,0-1 0,-1 1 0,1-1 0,1 0 0,-1 1 0,0-1 0,0 0 0,1 1 0,-1-1 0,0 1 0,-1-1 0,1 1 0,-1-1 0,0 1 0,0 0 0,0 0 0,0 0 0,0 0 0,0-1 0,-1 1 0,1 0 0,0 0 0,-1 0 0,1 0 0,-1 0 0,1 0 0,-1 0 0,1-1 0,-1 1 0,0-1 0,-1 1 0,0 0 0,0 0 0,-1 0 0,1 0 0,-1 0 0,0 0 0,1 0 0,0 0 0,-1 0 0,1 0 0,-1 0 0,1 1 0,0-1 0,-1 1 0,1-1 0,-2 1 0,2 0 0,-1 0 0,0 0 0,0-1 0,-1 1 0,1 0 0,0-1 0,-1 1 0,1 0 0,-1 1 0,0-1 0,-1 0 0,1 0 0,0 0 0,1 0 0,0 0 0,0 0 0,0 0 0,0-1 0,1 1 0,0 0 0,0-1 0,0 1 0,1-1 0,-1 1 0,0 0 0,0 0 0,0-1 0,0 1 0,0-1 0,0 1 0,-1-1 0,1 1 0,0 0 0,0-1 0,-1 1 0,1-1 0,0 1 0,0 0 0,0-1 0,0 0 0,-1 1 0,2-1 0,-2 1 0,2-1 0,-1 0 0,0 0 0,0 0 0,0 0 0,0 0 0,0 0 0,1 0 0,-1 0 0,1 0 0,1 0 0,0 0 0,0 0 0,2 0 0,0 0 0,1 0 0,0 0 0,-1 1 0,1 0 0,-1 0 0,2 1 0,-1-1 0,0 1 0,0-1 0,-1 0 0,0 0 0,-1 0 0,0-1 0,0 1 0,0-1 0,-1 1 0,0-1 0,0 0 0,0 0 0,0 1 0,0-1 0,-1 0 0,1 0 0,-1 0 0,1 0 0,-1 0 0,1 0 0,-1-1 0,-1 1 0,0-1 0,-1 0 0,0 1 0,0-2 0,0 2 0,0-1 0,1 0 0,-1 1 0,0-1 0,1 0 0,-1 1 0,-1-1 0,1 1 0,0-1 0,-1 0 0,1 1 0,-1-1 0,2 0 0,-1 1 0,1-1 0,0 0 0,1 1 0,-1-1 0,1 0 0,0 1 0,0-1 0,0 1 0,0 0 0,1 0 0,0 0 0,1 0 0,-1 0 0,1 0 0,-1 0 0,1 0 0,-1 0 0,0 1 0,1 0 0,-1-1 0,1 1 0,0-1 0,0 1 0,0 0 0,0-1 0,1 1 0,-1 0 0,1-1 0,-1 1 0,1 0 0,-1 0 0,0-1 0,0 1 0,1-1 0,-2 1 0,1 0 0,0-1 0,-1 1 0,0-1 0,0 1 0,-1-1 0,1 1 0,-1-1 0,0 0 0,-1 0 0,-1 0 0,1-1 0,-1 0 0,0 1 0,1-1 0,-1 0 0,1 0 0,-1-1 0,1 1 0,-1 0 0,1-1 0,-1 1 0,0 0 0,1 0 0,-1 0 0,0 0 0,1 1 0,0-1 0,0 0 0,0 1 0,0-1 0,0 1 0,1 0 0,-1-1 0,0 1 0,1 0 0,-1 0 0,1-1 0,0 1 0,0-1 0,1 1 0,-1 0 0,1 0 0,0 0 0,1 0 0,-1 0 0,0 0 0,1 0 0,-1 0 0,0 1 0,0-1 0,1 0 0,-1 0 0,0 0 0,0 0 0,0 0 0,0 0 0,0 0 0,0 0 0,0 0 0,0 0 0,0 0 0,-1 0 0,1 0 0,-1 0 0,-1-1 0,0 1 0,-2 0 0,-2 0 0,3 0 0,-3 0 0,2 0 0,0 0 0,1 0 0,0 0 0,0 0 0,1 1 0,-1-1 0,1 0 0,-1 1 0,2-1 0,-1 0 0,1 1 0,-1-1 0,1 0 0,0 1 0,0-1 0,0 1 0,0-1 0,0 1 0,0-1 0,0 1 0,0-1 0,0 0 0,1 0 0,0 0 0,0 0 0,0 0 0,0 0 0,0-1 0,1 0 0,0 0 0,0 0 0,0 0 0,0-1 0,0 1 0,1-1 0,0 1 0,-1-1 0,1 0 0,-1 1 0,1 0 0,-1 0 0,-1 0 0,1 1 0,0-1 0,-1 0 0,0 1 0,1 0 0,-1 0 0,-1 0 0,1 0 0,-1 0 0,0 0 0,0-1 0,-1 1 0,0 0 0,0 0 0,0 0 0,0 0 0,0 1 0,-1-1 0,1 1 0,0 0 0,0-1 0,0 2 0,0-1 0,0 0 0,0-1 0,0 1 0,-1 0 0,2 0 0,-1 0 0,0 0 0,-1-1 0,1 1 0,0-1 0,1 0 0,-1 0 0,0 1 0,1-1 0,-1 1 0,1-1 0,0 0 0,-1 0 0,2 1 0,-1-1 0,0 0 0,1 0 0,0 0 0,0 0 0,0 0 0,0 0 0,0 0 0,0 1 0,0-1 0,0 0 0,1 1 0,-1 0 0,1-1 0,0 2 0,-1-2 0,1 2 0,-1-1 0,0 0 0,0 0 0,0 0 0,0-1 0,-1 1 0,0-1 0,-1 0 0,0 0 0,-1-2 0,-1 0 0,1 0 0,0 1 0,1 0 0,-1 0 0,1 0 0,0 0 0,-1 0 0,1 0 0,0 1 0,-1-1 0,1 0 0,0 1 0,-1-1 0,1 1 0,0-1 0,0 1 0,0 0 0,0 0 0,1-1 0,-1 1 0,1 0 0,-1 0 0,1 0 0,-1 0 0,1 0 0,-1 0 0,1 0 0,-1 0 0,1 1 0,-1-1 0,1 0 0,0 1 0,0-1 0,0 1 0,0 0 0,1-1 0,-1 1 0,1 0 0,-1-1 0,1 1 0,0-1 0,0 1 0,-1-1 0,1 1 0,0-1 0,-1 1 0,1-1 0,0 0 0,1 1 0,-1-1 0,0 1 0,2 0 0,-2 0 0,2 0 0,-1 1 0,1-1 0,-1 0 0,0 0 0,0 0 0,0 0 0,0 0 0,-1 0 0,0-1 0,0 1 0,0 0 0,0-1 0,0 0 0,-1 0 0,1 1 0,-1-1 0,1-1 0,-2 1 0,0-2 0,-2 0 0,1 1 0,-1-1 0,1 1 0,0 0 0,1 0 0,-1 1 0,1-1 0,-1 1 0,0 0 0,0 0 0,-1 0 0,0 0 0,-1 0 0,0 0 0,0 0 0,-2 0 0,3 0 0,-2 0 0,1 0 0,0 0 0,1 0 0,0 0 0,1 0 0,1 0 0,0 0 0,0 0 0,1 0 0,0 0 0,0 0 0,1 0 0,-1 1 0,1-1 0,0 1 0,0-1 0,-1 0 0,1 0 0,0 0 0,0 1 0,-1-1 0,1 0 0,0 0 0,0 0 0,1 0 0,0 0 0,1 1 0,-1-1 0,1 1 0,0 0 0,0-1 0,0 1 0,0 0 0,0 0 0,0 0 0,-1 1 0,1-2 0,0 1 0,-1 0 0,0 0 0,0-1 0,-1 1 0,1 0 0,-1-1 0,1 0 0,-1 0 0,0 0 0,0 0 0,0 0 0,-1 0 0,1 0 0,-1 0 0,1 0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82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1 1 24575,'1'0'0,"1"0"0,0 0 0,1 0 0,0 0 0,-1 0 0,1 1 0,0-1 0,-1 0 0,2 1 0,-2-1 0,1 1 0,0-1 0,-1 1 0,1-1 0,-1 1 0,1 0 0,-1-1 0,0 1 0,0-1 0,0 0 0,0 1 0,0-1 0,-1 0 0,1 0 0,0 0 0,0 1 0,-1-1 0,1 0 0,-1 0 0,1 1 0,-1-1 0,1 0 0,-1 0 0,1 1 0,-1-1 0,0 1 0,0-1 0,1 0 0,-1 0 0,0 1 0,0-1 0,0 0 0,0 0 0,1 0 0,-1 0 0,0 0 0,1 0 0,-1 1 0,0-1 0,1 0 0,-1 0 0,1 0 0,-1 0 0,1 0 0,0 0 0,-1 0 0,0 0 0,0 0 0,1 0 0,-1 0 0,1 0 0,-1 0 0,0 0 0,0 1 0,0-1 0,0 0 0,0 0 0,1 0 0,-1 0 0,0 1 0,0-1 0,0 0 0,0 0 0,1 0 0,-2 0 0,2 0 0,-2 0 0,1 0 0,1 0 0,-1 1 0,0-1 0,0 0 0,0 0 0,1 0 0,-1 1 0,1-1 0,-1 0 0,1 0 0,-1 0 0,1 0 0,-1 1 0,1-1 0,0 0 0,-1 0 0,1 1 0,0-1 0,0 0 0,0 0 0,0 1 0,0-1 0,0 0 0,0 0 0,0 0 0,0 1 0,0-1 0,0 0 0,-1 0 0,1 1 0,0-1 0,0 0 0,-1 0 0,1 0 0,-1 0 0,0 1 0,1-1 0,2 1 0,-2-1 0,2 0 0,-2 0 0,2 1 0,-1-1 0,3 0 0,-3 0 0,-1 0 0,0 0 0,1 0 0,-2 1 0,1-1 0,-1 0 0,1 0 0,-1 0 0,1 0 0,-1 0 0,1 1 0,-1-1 0,1 0 0,-1 1 0,1-1 0,-1 0 0,1 0 0,-1 1 0,1-1 0,-1 0 0,1 0 0,-1 0 0,1 0 0,-1 1 0,1-1 0,-1 0 0,1 0 0,0 1 0,-1-1 0,1 0 0,-1 0 0,1 0 0,-1 0 0,0 1 0,0-1 0,0 0 0,1 0 0,-1 0 0,0 0 0,1 1 0,-1-1 0,0 0 0,1 0 0,-1 0 0,1 1 0,-1-1 0,0 0 0,0 0 0,1 0 0,-1 0 0,1 0 0,-1 1 0,0-1 0,1 0 0,-1 0 0,0 0 0,0 0 0,1 0 0,-1 1 0,0-1 0,0 0 0,0 0 0,0 0 0,0 0 0,0 0 0,0 1 0,0-1 0,0 0 0,0 0 0,-1 0 0,1 0 0,-1 0 0,-1 0 0,-1 0 0,-1-1 0,1 1 0,-2-1 0,2 0 0,1 0 0,-1 1 0,0-1 0,0 1 0,1 0 0,-1-1 0,0 1 0,-1-1 0,0 1 0,-1-1 0,-1 1 0,0-2 0,-1 1 0,0 0 0,0 0 0,1 0 0,-1 0 0,2 0 0,-3 0 0,3 0 0,-2-1 0,2 1 0,-2 0 0,2 0 0,-1-1 0,-1 1 0,2 0 0,-2 0 0,0 0 0,2 0 0,-3 0 0,3 0 0,-2 0 0,0 0 0,0-1 0,1 2 0,0-1 0,2 1 0,-1-1 0,-1 1 0,2-1 0,0 1 0,-1 0 0,1 0 0,0 0 0,0 0 0,1 0 0,0 0 0,-1 0 0,2 0 0,-1 0 0,1 0 0,-1 0 0,1 0 0,0 0 0,0 0 0,0 0 0,0 0 0,0 0 0,0 0 0,0 0 0,0 0 0,0 0 0,1 0 0,-1 0 0,0 0 0,0 0 0,1 0 0,-1 0 0,0 0 0,0 0 0,1 0 0,-1 0 0,0 0 0,1 0 0,-1 0 0,1 0 0,-1 0 0,1 0 0,-1 0 0,1 0 0,-1 0 0,0 0 0,0 0 0,0 0 0,0 0 0,0 0 0,1 0 0,-3 0 0,2 0 0,0 1 0,0-1 0,1 1 0,0 0 0,0 0 0,0 0 0,1-1 0,0 0 0,-1 0 0,1 0 0,0 0 0,-1 0 0,1 0 0,0 0 0,0 0 0,0 0 0,-1 0 0,1 0 0,0 0 0,-1 1 0,1-1 0,0 0 0,0 0 0,0 0 0,-1 0 0,1 0 0,0 0 0,0 0 0,0 0 0,0 0 0,-1 0 0,1 0 0,0 0 0,0 0 0,0 0 0,0 0 0,-1 0 0,2 0 0,-2 0 0,1 0 0,0 0 0,0 0 0,0 0 0,0 0 0,-1 0 0,1 0 0,-1 1 0,1-1 0,0 0 0,-1 0 0,1 0 0,-1 1 0,0-1 0,1 0 0,0 0 0,-1 0 0,1 0 0,-1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83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22 215 24575,'0'0'0,"2"0"0,0 0 0,0-1 0,1 0 0,0 0 0,0 0 0,1-1 0,-2 1 0,1 0 0,-2 0 0,0 1 0,0 0 0,0 0 0,-1 0 0,0 0 0,-1 0 0,-1 1 0,0 0 0,0 0 0,1 0 0,-1-1 0,1 1 0,-2 0 0,1 1 0,-2 0 0,2-1 0,-3 1 0,3 0 0,-2-1 0,1 1 0,0-1 0,0 0 0,1 0 0,0-1 0,1 1 0,0-1 0,0 0 0,1-1 0,0 1 0,0 0 0,1-1 0,-1 0 0,0 0 0,1 1 0,-1-1 0,0 0 0,1 1 0,-1-1 0,0 1 0,1-1 0,0 1 0,-1-1 0,1 1 0,-1 0 0,1-1 0,0 0 0,1 1 0,0-2 0,1 1 0,-1 0 0,1 0 0,-1-1 0,1 1 0,0-1 0,-1 1 0,1 0 0,-2 0 0,1 0 0,-1 1 0,0-1 0,0 1 0,0 0 0,0 0 0,-1 0 0,1 0 0,-1 0 0,1 0 0,0 0 0,-1 0 0,1 0 0,-1 0 0,1 0 0,-1 0 0,1 0 0,-1 0 0,1 0 0,0 0 0,0 0 0,1 0 0,-2 0 0,1-1 0,0 1 0,-1-1 0,1 1 0,-1 0 0,0 0 0,0 0 0,-2 1 0,0 0 0,0 0 0,0 0 0,0 0 0,1 0 0,-2 0 0,2-1 0,-1 1 0,1 0 0,0-1 0,0 1 0,0 0 0,1-1 0,0 0 0,1 0 0,-1 0 0,1 0 0,1-1 0,0-1 0,1 1 0,-1 0 0,1 0 0,0 0 0,0-1 0,1 1 0,0 0 0,1-2 0,-2 3 0,3-3 0,-3 2 0,2-1 0,-1 0 0,0 1 0,-1-1 0,1 0 0,-1 1 0,0-1 0,0 0 0,0 0 0,0 1 0,-1-1 0,1 1 0,-2 0 0,1 0 0,0 0 0,-1 0 0,0 0 0,1 0 0,-1 1 0,0-1 0,1 0 0,0 0 0,0 0 0,0 0 0,0 0 0,0 0 0,0-1 0,0 2 0,0-2 0,0 1 0,-1 0 0,1 0 0,-1 1 0,0-1 0,1 1 0,-1-1 0,0 1 0,0-1 0,0 1 0,0 0 0,0 0 0,0-1 0,0 1 0,0 0 0,0 0 0,1 0 0,-2 0 0,1 0 0,0 0 0,-1 0 0,0 0 0,1 0 0,-1 1 0,0 0 0,0 1 0,-1-1 0,1 0 0,-1 0 0,0 1 0,-1-1 0,1 0 0,0 0 0,-1 0 0,1-1 0,0 1 0,0 0 0,0 0 0,0 0 0,0-1 0,0 1 0,1 0 0,-1-1 0,0 1 0,1-1 0,-1 1 0,0-1 0,1 1 0,-1 0 0,0-1 0,0 1 0,1-1 0,1-1 0,-1 1 0,2-1 0,-1 0 0,-1 1 0,2-1 0,-2 0 0,2 0 0,-1 1 0,0-1 0,1 0 0,-1 0 0,0 1 0,0-1 0,1 0 0,-1 0 0,1 1 0,0-2 0,0 1 0,0 0 0,0 0 0,0 0 0,0-1 0,0 1 0,0 0 0,0 0 0,0 0 0,-1 1 0,0-1 0,0 1 0,0 0 0,-1 0 0,1-1 0,0 1 0,-1 0 0,1 0 0,-1 0 0,1 0 0,0 0 0,-1 0 0,0 0 0,0 1 0,0 1 0,-1-1 0,0 1 0,-1-1 0,1 0 0,-1 0 0,1 0 0,-1-1 0,1 1 0,0 0 0,0-1 0,0 1 0,1-1 0,-1 0 0,0 0 0,1 1 0,-1-1 0,0 0 0,1 0 0,-1 1 0,1-1 0,-1 0 0,1 1 0,-1-1 0,1 0 0,-1 1 0,1-1 0,1 0 0,-1 0 0,2-1 0,-2 0 0,2 1 0,-2-1 0,2 1 0,-2-1 0,2 1 0,-2-1 0,2 0 0,-1 0 0,1 0 0,-1 0 0,1 1 0,0-2 0,1 2 0,-1-1 0,0-1 0,0 2 0,0-1 0,0 0 0,1 0 0,-1-1 0,0 2 0,0-2 0,0 2 0,0-2 0,0 2 0,0-2 0,0 2 0,-1-1 0,1 0 0,-1 0 0,1 0 0,-1 1 0,0-1 0,0 1 0,0-1 0,0 1 0,0-1 0,0 0 0,0 1 0,1 0 0,-1-1 0,1 0 0,-1 0 0,1 1 0,1-2 0,0 0 0,2 1 0,0-2 0,2 0 0,1-1 0,-2 1 0,0 0-595,6-4 595,-5 4 0,2-2-834,-1 1 1,0 0 833,2-1 0,0 0 0,1-1 0,1 1 0,-4 0 0,1 0 0,2 0 0,-1 1 0,-2 0 0,-1 1 0,0 0 0,0-1-78,0 2 1,0-1 77,1 0 0,1 0 0,-3 0 540,-1 2-540,-1 0 1702,-2 0-1702,1 1 175,-1 0-175,-1 0 0,1 1 0,-2 1 0,1 1 0,0 0 0,-1 0 0,0 0 0,0-1 0,0-1 0,0 1 0,0-1 0,0 1 0,0-1 0,-1 0 0,0 0 0,0 0 0,0 0 0,0 0 0,-1 0 0,1 1 0,-1-1 0,0 1 0,1 0 0,-1 0 0,1-1 0,1 0 0,-1 0 0,0-1 0,1 1 0,0-1 0,0 1 0,0-1 0,0 0 0,1 0 0,0-1 0,0 1 0,0-1 0,-1 1 0,1 0 0,0-1 0,0 0 0,0 1 0,1-1 0,0 0 0,-1 1 0,1-1 0,0 0 0,0 0 0,-1 0 0,1 1 0,0-1 0,0 0 0,-1 0 0,1 0 0,0 0 0,0 1 0,0-1 0,0 0 0,0 0 0,-1 0 0,0 1 0,1-1 0,-1 1 0,0 0 0,0-1 0,-1 1 0,1 0 0,0 0 0,-1-1 0,1 1 0,-1 0 0,1 0 0,-1-1 0,1 1 0,0 0 0,-1 0 0,1 0 0,0-1 0,0 1 0,0 0 0,0-1 0,0 1 0,0-1 0,0 1 0,0 0 0,1 0 0,-1-1 0,0 1 0,0-1 0,1 1 0,-1-1 0,1 1 0,0-1 0,-1 1 0,1-1 0,-1 1 0,1-1 0,-1 1 0,0 0 0,1-1 0,-2 1 0,2-1 0,-1 1 0,0 0 0,0-1 0,-1 1 0,2 0 0,-2 0 0,1-1 0,0 1 0,0-1 0,0 1 0,-1 0 0,1-1 0,0 1 0,0-1 0,0 1 0,-1-1 0,1 1 0,0 0 0,-1 0 0,1-1 0,0 1 0,0-1 0,0 1 0,0-1 0,0 1 0,-1 0 0,2-1 0,-1 1 0,0-1 0,0 0 0,0 1 0,0-1 0,0 1 0,0-1 0,0 1 0,0-1 0,0 1 0,0-1 0,0 1 0,1 0 0,-1-1 0,1 1 0,-1-1 0,0 1 0,0-1 0,1 1 0,-2-1 0,2 1 0,-2 0 0,1-1 0,0 1 0,-1 0 0,2-1 0,-2 1 0,1 0 0,0-1 0,-1 1 0,1 0 0,-1 0 0,1 0 0,0 0 0,-1 0 0,0 1 0,0-1 0,0 1 0,-1 0 0,0-1 0,0 1 0,0 0 0,1-1 0,-2 1 0,1-1 0,0 1 0,0-1 0,0 1 0,-1-1 0,1 1 0,0-1 0,1 0 0,-2 1 0,2-1 0,-1 1 0,0-1 0,0 0 0,1 1 0,-1-1 0,0 0 0,1 1 0,-1-1 0,0 0 0,1 0 0,-1 1 0,1-1 0,-1 0 0,1 1 0,-1-1 0,1 0 0,-1 1 0,0-1 0,0 0 0,0 1 0,0-1 0,1 0 0,-1 0 0,1 1 0,-1-1 0,2-1 0,0 1 0,0 0 0,0-1 0,-1 0 0,1 1 0,0 0 0,-1-1 0,1 1 0,-1-1 0,1 1 0,-1 0 0,1 0 0,0-1 0,-1 1 0,1 0 0,-1 0 0,1-1 0,-1 1 0,1 0 0,-1-1 0,1 1 0,0 0 0,-1 0 0,1-1 0,-1 1 0,0 0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96"/>
    </inkml:context>
    <inkml:brush xml:id="br0">
      <inkml:brushProperty name="width" value="0.35" units="cm"/>
      <inkml:brushProperty name="height" value="0.35" units="cm"/>
      <inkml:brushProperty name="color" value="#FF2120"/>
    </inkml:brush>
  </inkml:definitions>
  <inkml:trace contextRef="#ctx0" brushRef="#br0">1021 133 24575,'-12'0'0,"-1"0"0,1 0 0,0 0 0,0 0 0,-1 0 0,1 0 0,1 0 0,-1 0 0,1 0 0,0 0 0,0 0 0,0 0-197,-1 1 0,0-1 1,0 0-1,1 0 0,1 1-131,0-1 0,0 0 0,1 1 0,-3 0 0,0 0 0,2 1-164,3-1 0,0-1 0,-5 3 0,-1-2 186,7 0 1,0 0 796,-2 0 1,0 0-281,-2 1-211,2 0 0,5-1 0,0 1 983,2-1 0,0 1 0,1-1 0,0 1-578,0-1-405,0 1 0,0 0 0,0 0 0,0 0 0,1 0 0,0 0 0,0-1 0,0 0 0,1 0 0,2 0 0,0 1 0,3-1 0,2 3 0,2-2-492,-3 0 0,-1 0 278,2-1 0,-1 0 214,2 0 0,0 0-492,-1 0 0,1 0 10,2 0 1,-1 0 481,1 0 0,-1-1 0,1 1 0,-1-1 0,0 0 0,0 0 0,-4 0 0,0 0 0,4 1 0,0-2-492,-5 0 0,1 0 435,3 0 1,0-2 56,-2 1 0,-1-2 0,0 0 0,1 0 0,0 0 0,-1 0 0,1-1 0,-1 0 0,0 1 0,-1 0-261,0 0 1,-1 0 260,5-2 0,-2 0 0,1 0 983,-3 2-819,0 0 819,-3 0-72,0 1 72,0 1-696,-1 0 379,0 0-666,1-1 0,1 0 0,0 0 0,2-3 0,-2 3 0,3-2 0,-2 1 0,1-1 0,-2 1 0,0 1 0,0 0 0,-3 1 0,1 1 0,-1 0 0,0 0 0,-1 0 0,-2 0 0,0 1 0,-2 0 0,-1 0 0,1 0 0,-6 0 0,3 1 0,1 1-492,-4-1 0,1 2 164,1-1 0,0 1 0,0 0 0,-1 0 0,0 1 0,-1-1 0,0 1 0,-1 1 0,0-1 82,2 0 0,-1-1 0,1 0 0,0 1-82,-2 0 0,1 1 0,-1-1 82,2-1 0,-1 1 0,1-1 0,0 0-82,-1 1 0,1 0 0,0-1 0,-2 1 0,1 0 0,0 0 0,0-1 0,0 1 0,1-1-1,0 1 0,0 0 329,-2-1 0,2 0 0,2 0 0,0-1 491,0 1 1,-1 0-1,2-1 1,0 0-302,-4 2-190,2-2 983,1 1 0,2-1 0,-1 0 0,1 1 0,0-1 0,1 0 0,1 0 0,0 0-505,1-1-478,0 0 0,0 0 0,9-2 0,-2-1 0,3-1 0,2 0-328,-2 0 0,1-1 0,0 1 0,0 0 0,1-1 0,0 1 82,-1-1 0,1 1 0,0-1 0,1 1 0,-2 0 0,0 0 0,0 0 0,0 0-82,1-1 0,-1 1 0,0 0 0,3-1 0,1 1 0,-1-1 0,-3 1 0,-1 0 0,1 0 0,-1 0 0,1 1 0,-1 0 0,1-1 0,0 0 0,0 0-164,-2 1 0,1 0 0,1 0 0,0 0 186,-3 0 0,0 0 1289,3 0 0,-2 1 0,-2 0 0,-2 0 0,0 0 0,0 1 0,0 0 0,-1-1 0,2 1 0,0-1 0,0 0-360,1 0-623,0 0 0,1 0 0,-1 0 0,0 1 0,0-1 0,0 1 0,-1 0 0,-1 0 0,0 0 0,-2 0 0,1 0 0,-1 0 0,0 2 0,-2-1 0,-1 1 0,-3 2 0,-1-1 0,0 0 0,0 0-492,0 0 0,-1 0 0,-4 2 0,0 0 164,3-2 0,0 0 0,0 1 0,0-1 0,1 0 0,-1 1 0,-1 0 0,-1 0 0,1 0-164,-3 1 0,1 0 164,1-1 0,0 1 0,1-1 0,0 0 0,0 0 0,0 0 66,1 0 1,-1 0 0,0 0-63,1 0 1,1 0 0,0 0 323,-1 0 0,1-1 491,-1 1 1,1 0 491,0 0 0,-3 0 0,4 0 0,1-1 0,3-2 0,0 0 0,1 0 0,3 0-204,1-1-779,5-1 0,3-2-492,-2 2 0,-1-1 0,4 0 0,-1 0 164,-1-1 0,0 1 0,1 0 82,-2 0 0,0-1 0,0 1 0,1 0 0,2-1 0,-1 0 0,1 1 0,0-1 49,-1 1 0,-1 0 1,0 0-1,0-1 0,0 1 0,1 0 0,0-1 1,1 0-1,-1 1 0,-1 0-49,1-1 0,-2 1 0,1 0 0,0 0 0,2-1 0,0 0 0,0 0 0,-1 1-246,0 0 0,-1 0 164,1 0 0,1-1 0,0 0-164,-3 1 0,1 0 764,1 0 1,-1 0-273,-2 0 0,0 0 983,3 0 0,-4 0 0,-1 1 0,-3 0 0,-1 0 0,0 1 0,-1-1 0,0 1 0,-7 1 0,-3 2-492,0-1 1,-2 2-738,1-1 0,-1 1 0,0 1 0,1-1 0,0 0 0,0 1 0,0-1 0,-1 1 82,2-1 0,-1 0 0,0 1 0,-1-1 0,1 0 0,1 0-82,-1 1 0,1-1 0,-1 0 0,1 0 0,-2 1 0,-1 0 0,1 0 0,0 0-82,0 0 0,0 0 0,0 0 82,2-1 0,-1 0 0,0 0 0,1 0-82,0 0 0,1 0 0,0 0 0,0-1 0,0 1 0,0-1-164,1 0 0,1 0 830,-2 0-1,1 0-337,1-1 0,0 1 983,-3 1 0,3-2 0,2-1 0,2 1 0,0-1 0,1-1 0,8-1 0,1-3-656,1 1 1,3-1 0,-1 0-656,-1 0 0,-1 0 0,1 0 131,-1 0 0,1 1 1,-1-1-1,1 0 0,0 0-49,1 0 0,0-1 0,1 1 0,-1-1 49,-1 1 0,1 0 1,0 0-1,-1-1 0,0 1-49,1 0 0,-1 1 0,0-1 0,0 0 0,-1 0 0,-1 1 0,1-1 0,-1 1-82,2-1 0,-1 1 0,-1 0-164,2-1 0,0 0 0,2 0 0,-1 0 43,-3 1 0,0 0 449,2-1 983,-4 1 0,-3 1 0,-1 1 0,-1 0 0,-4 0 0,-6 1-492,3 0 1,-1 0-111,-4 0 0,-1 0-381,3 0 0,-1 0 0,0 0-328,-2 0 0,0 0 0,-1 0 82,2 1 0,0 0 0,-1 0 0,1 1 49,1-1 0,0 0 1,0 1-1,0-1 0,0 1 0,-1 1 0,1 0 1,-1-1-1,0 1 0,1 0 0,-1 0 0,0 1 1,-1-1-1,1 0 0,1 0-49,-1 0 0,1 1 0,1-1 0,-1 0 0,-2 1 0,0 0 0,0 0 0,2 0-246,0-1 0,1 1 164,-2 0 0,0 0 0,1-1-164,3 0 0,-1 0 983,-1 0 1,0 0 491,-1 1 0,2-1 0,4-1 0,1-1 0,3 0 0,5-3 0,4-2-492,-2 1 1,2 0-719,0-1 1,1 1 226,-2 0 0,1 0 0,-1 0 0,3-1 0,0 0 0,1 0 0,-2 1 0,1-1 0,0 0 0,0 1-197,-1 0 0,-1-1 1,1 1-1,0 0 0,1-1 0,0 1 0,1-1 1,0 0-1,0 0 0,-1 0-49,0 1 0,0 0 0,0 0 0,0 0 49,-1-1 0,1 0 1,0 1-1,-1-1 0,0 1-131,-1 1 0,-1 0 0,0 0 0,4-2 0,1 0 0,-2 0-164,-1 1 0,-1 1 180,2-1 0,-1 0 312,-3 1 0,-1 0 983,3 0 0,-5 1 0,-2 1 0,-2 0 0,-3 0 0,-5 3-492,1-1 1,0 1-1,-2 2 1,0 0-171,1-1 0,0 1 0,-1 0-649,0 1 0,-1-1 0,0 1 82,1-1 0,0 0 0,-1 1 0,1-1 0,-1 1 0,1 0 0,-1-1 0,1 1 0,1-2 0,0 1 0,0 0 0,0-1 0,-1 2 0,0-1 0,0 0 0,0 0-82,0 1 0,1-1 0,-1 0 0,1 0 0,0 0 0,0-1 0,0 1 0,0-1 0,1 1 699,0-1 0,1 0-371,-1-1 0,1 1 983,-4 1 0,5-1 0,1-3 0,3 0 0,5-4 0,5-3-492,0 2 1,1-1-738,-3 2 0,2-2 0,0 1 0,0-1 0,0 1 0,1 0 0,0-1 0,1 0 82,-2 1 0,1-1 0,0 0 0,0 0 0,0 1 0,0-1-33,0 1 0,-1 0 1,1 0-1,0 0 0,0-1 33,0 1 0,1-1 0,-1 0 0,1 0 0,-1 0 0,0 1-82,0 0 0,0 0 0,0 1 0,-1-1 0,1-1 0,1 1 0,-1 0 0,-1 0-82,2-1 0,-1 1 0,0 0-164,1 0 0,0 0 164,-3 0 0,1 1 0,-1 0 819,1 0 1,-1 0 491,2-1-778,-4 1 778,-3 3 0,-3-1 0,-3 1 0,-7 0-492,2 1 1,1 1-1,-4 0 1,-1 0-165,2 1 1,1 0 0,-1 0-574,1 0 0,0 0 0,-1 1 0,1-1 0,-2 1 0,1-1 0,-1 1 0,0 0 49,2 0 0,-1 0 1,0-1-1,0 1 0,0 0 0,0 0 0,-1 0 1,1 0-1,-1 0 0,1 0 0,0 0 0,-1 0 1,0 0-1,1 0 0,0 1 0,-1-1 0,0 0 1,1 1-1,-1-1 0,2 0-49,-1 0 0,0 0 0,1 0 0,0 0 0,-2 0 0,1 1 0,0-1 0,1 0-246,-1 0 0,1 0 164,-1-1 0,1 1 0,0-1 231,1 0 0,0 0 97,0 0 0,0-1 491,1 0 1,2 0 491,-2 0 0,2-1 0,2 0 0,2-1 0,4-1 0,2 0-492,1-1 1,1 1-1,0-1 1,0-1-440,1 1 1,0-1-1,1 1-52,1-2 0,1 0 0,0 0 0,0 0-197,-1 0 0,0 0 1,0 0-1,0 1 0,0-1 0,0 0 0,1 0 1,-1 0-1,1 0 0,-1-1 33,0 2 0,0-1 0,1-1 0,-1 1 0,0 1 0,-2-1-164,4 0 0,-2 0 0,1-1 131,-1 1 0,1 0 1,0 0-1,0 0 0,-2 0-295,2 0 0,1 0 164,-1 0 0,0-1 0,0 1 283,-2 1 1,0-1-134,0 1 1,0 1 177,-3-1 0,0 1 983,2-1 0,-5 2 0,-2 0 0,-6 1-492,-1-1 1,-1 2-165,-2-1 1,-1 1 0,0 0-1,-1 1 1,-1 0 0,-1 0-574,3 0 0,0 0 0,0 0 0,-1 0 49,1 1 0,0 0 1,0 0-1,0 0 0,-1 0 0,1 0 0,0 0 1,-1-1-1,1 1 0,-1 0 33,0 1 0,0-1 0,0 0 0,0 1 0,0-1 0,-1 0 0,1 1 0,0-1 0,0 0 0,0 0 0,0 0 0,-1 0 0,1 0 0,0 1 0,-1 0 0,1-1 0,0 0 0,0 0-82,-1 1 0,0-1 0,1 0 0,0 0 0,1 0 0,0-1 0,1 1 0,0-1 44,0 0 1,1 0 0,-1 0 201,-2 1 0,0 0 0,1-1 0,-1 0 0,3 0 0,0 0 983,-1-2 0,4 1 0,3-1 0,2-1 0,4-2 0,2-1-492,0 2 1,0-1-1,1 0 1,1-1-1,3 0 1,0-2-165,-2 3 1,1 0 0,-1-1-574,0 1 0,-1-1 0,1 0 0,0 0 0,1 0 0,1 0 0,0 0 0,1 0 49,-3 0 0,1 1 1,0-1-1,0 0 0,0 1 0,0-1 0,1 0 1,0 0-1,0 1 0,-1-1-49,1 1 0,-1 0 0,0 0 0,1 0 0,0 0 0,1-1 0,0 1 0,-2 0-246,1 1 0,-1-1 164,1 1 0,0-1 0,-1 0-164,-2 1 0,1 1 983,1-1 1,0-1 491,2 1 0,-4 1 0,-4 0 0,0 1 0,-4 0 0,-6 0 0,-6 1-492,3 1 1,-1 0-520,1 0 0,0 0 0,-1 0 28,-1 1 0,0 0 0,-2 1-164,3-2 0,0 1 0,-1 0 0,0 0 0,0 0 0,1-1-82,-1 2 0,-1-1 0,1 0 0,-1 0 105,2 0 1,-1 1-1,0-1 1,0 1-1,0-1 1,0 1-1,0-1-56,-1 1 0,1-1 1,0 1-1,0-1 0,0 1 33,-1 0 0,1 1 0,-1-1 0,0 0 0,1 1 0,0-2-33,0 1 0,1-1 1,0 0-1,0 1 0,-1-1 0,0 1 0,-1 1 1,0-1-1,1 1 0,1-2-131,1 0 0,2-1 0,-2 1 82,0 0 0,-1 1 0,0 0 0,1-1-246,-2 0 0,1-1 983,-1 2 1,0 0-133,3-2 0,2-1 624,-4 2 0,5-3 0,3 1 0,6-4 0,4 0-492,-1 0 1,0-1-1,2 1 1,2-2-432,-3 2 0,1-1 0,0 1 1,0-1-307,1-1 0,1 1 0,0-1 0,0 1 49,-1 0 0,-1 0 1,1 0-1,0 0 0,0 0 0,1-1 0,0 1 1,0-1-1,0 1 0,0-1 0,-1 1 0,0 0 1,0 0-1,1 0 0,-1 0-49,1 0 0,0 0 0,0 0 0,1 0 49,-2 0 0,0 0 1,0 0-1,0 0 0,-1 1-295,3 0 0,0 0 164,-1-1 0,1 0 0,-2 1-164,-1 1 0,0 0 983,2-1 1,-1 0-450,-3 1 0,-1 1 941,4-1 0,-5 1 0,-3 1 0,0 0 0,-7 0 0,3 0 0,-9 0 0,-1 0-492,4 2 1,-1-1-1,-1 2 1,-1-1-820,3 1 0,-1-1 0,0 0 0,-1 1 0,0 0 0,-1 0 0,-1 0 0,0-1 0,0 1 82,2 0 0,1-1 0,-1 1 0,0-1 0,0 1 0,0 0 0,-1 0 0,1-1 2,0 1 1,-1 0 0,1 0-3,0-1 0,0 1 0,0 0 0,1-1-82,0 1 0,0 0 0,1-1 143,-1 0 0,0 1 0,0-1 185,-3 2 0,1-1 491,2-1 1,2 0-307,-1 0 0,0 0 306,1 0 1,0 0 491,0-1 0,0 0 0,4-1 0,1 0 0,0 0 0,1 0 0,0-1 0,1 0 0,2-1-750,0 1-233,2-1-984,7-2 0,-2 2 492,-1-1 0,1 0 0,-1 1 0,-1-1 0,3 0 0,0-1 0,0 0 0,2 0 164,-1 0 0,1 0 0,-1 0-164,1 0 0,-1 0 164,0 1 0,1-1 0,-2 0-164,0 0 0,0 0 0,1 0 0,1 0 983,-4 0 1,-1 1-1,2 0 1,-1 0-39,3-2-72,-5 2 0,0 1-381,4-3 983,-4 1 0,0 2 0,-2 0 0,-2 0 0,1 0 0,-2 1 0,1 0-221,-1 0-762,-4 0 0,1 1 0,-4 0 0,2 0 0,-2 2 0,-2 1 0,1 0 0,2-1 0,-2 0-492,1 0 0,0 1 454,-2 0 0,0 0-454,-2 0 0,0 1 0,0-1 0,0 1 489,2-1 0,0 0 0,0 0-325,0-1 0,-1 1 0,1 0-164,-3 1 0,-1 0 164,3-1 0,0 0 0,1-1-164,-2 2 0,0 0 70,1-1 1,0 0 421,1 0 0,0-1 233,-3 2-233,4-2 0,0 0 0,-4 2 0,1-1 983,1 0-505,2-1 505,0 1 0,1-2 0,0 1 0,1-1 0,0 1 0,-1-1-759,-1 0-224,2 1 0,-2-2 0,1 1 0,1-1 0,1 0 0,0 0 0,1 0 0,0 0 0,2 0 0,0-1 0,1-1 0,1 1 0,3-2 0,-1 2 0,1-1 0,0 0 0,-1-1 0,1 1 0,0 0 0,0 1 0,0-2 0,1 2 0,-2-1 0,2 0 0,-2 1 0,1-1 0,0 0 0,0 0 0,0 0 0,1 0 0,2-2 0,-1 1 0,0 0 0,0 0 0,-1 1 0,0 0 0,0-1 0,0 2 0,-2-1 0,2 0 0,-2 1 0,1-1 0,0 0 0,0 1 0,0-1 0,0 1 0,0-2 0,0 2 0,0-1 0,0 0 0,0 0 0,1 0 0,-1-1 0,1 1 0,0-1 0,0 1 0,0-1 0,1 1 0,-2 0 0,1-1 0,-1 2 0,1-1 0,-1 1 0,-1-1 0,1 1 0,-1 0 0,0-1 0,1 1 0,-1 0 0,0 0 0,0 0 0,0 0 0,-1 0 0,1 0 0,-1 0 0,0 0 0,0 1 0,1-1 0,-2 0 0,2 0 0,-1 0 0,1 0 0,0 0 0,0 0 0,-1 0 0,1-1 0,-1 1 0,0 0 0,1 0 0,-2 0 0,2 1 0,-2-1 0,1 0 0,-1 1 0,2-1 0,-2 0 0,1 0 0,-1 0 0,1 1 0,-1-1 0,0 1 0,0-1 0,0 1 0,0 0 0,0-1 0,-3 1 0,1-1-984,-5 1 0,3 0 0,-1 0 0,1 0 0,1 1 0,-1 0 104,2 0 880,-2-1 983,1 1 0,1 0 0,-1-1 0,1 1 0,0-1 0,-1 1-97,1-1-886,-1 1 0,1-1 0,-1 1 0,0 0 0,1-1 0,-1 1 0,0-1 0,1 0 0,-1 1 0,1-1 0,0 0 0,-1 1 0,1-1 0,0 1 0,0-1 0,-1 1 0,1 0 0,-1 0 0,0-1 0,1 1 0,0 0 0,-1-1 0,1 1 0,0 0 0,-2-1 0,2 1 0,-1-1 0,0 1 0,0-1 0,0 1 0,1-1 0,-2 1 0,2 0 0,-1 0 0,0 0 0,0-1 0,0 1 0,1 0 0,-1-1 0,0 1 0,1 0 0,-1-1 0,1 1 0,-2 0 0,2-1 0,-1 0 0,1 1 0,-1-1 0,1 0 0,-1 0 0,1 1 0,-1-1 0,1 0 0,0 0 0,0 1 0,-1-1 0,1 1 0,0-1 0,0 0 0,-1 1 0,1-1 0,0 0 0,-1 0 0,1 1 0,0-1 0,0 0 0,0 1 0,-1-1 0,1 1 0,0-1 0,0 1 0,-1-1 0,1 1 0,-1-1 0,1 1 0,0-1 0,0 1 0,0-1 0,-1 1 0,1-1 0,0 1 0,-1-1 0,1 1 0,0-1 0,-1 1 0,1-1 0,0 1 0,0-1 0,0 0 0,-1 1 0,1-1 0,0 0 0,0 1 0,0-1 0,-1 0 0,1 1 0,0-1 0,-1 0 0,1 1 0,0-1 0,-2 0 0,1 1 0,1 0 0,-2 0 0,2-1 0,-2 1 0,1-1 0,0 1 0,0 0 0,0-1 0,-1 1 0,2-1 0,-2 0 0,2 0 0,0 1 0,-1-1 0,6 0 0,-3 0 0,5-1 0,-4 1 0,1-1 0,-1 1 0,-1 0 0,1-1 0,-1 1 0,0 0 0,0 0 0,1-1 0,-1 1 0,1 0 0,-1-1 0,0 1 0,0 0 0,0 0 0,0-1 0,0 1 0,0-1 0,1 1 0,-1-1 0,1 1 0,-1-1 0,2 1 0,-1-1 0,0 0 0,0 0 0,0 0 0,0 0 0,0 0 0,0 0 0,1 0 0,-1 0 0,1 0 0,-1 0 0,0 1 0,0-1 0,-1 0 0,2 0 0,-2 1 0,1 0 0,-1-1 0,1 0 0,0 1 0,-1-1 0,1 0 0,-1 1 0,1-1 0,-1 0 0,1 0 0,-1 1 0,1-1 0,-1 0 0,1 1 0,0-1 0,-1 0 0,1 1 0,-1-1 0,1 1 0,-1 0 0,0-1 0,0 1 0,0 0 0,0-1 0,0 1 0,0 0 0,1-1 0,-1 1 0,0-1 0,0 1 0,0 0 0,0-1 0,0 1 0,1 0 0,-1-1 0,0 1 0,0-1 0,0 1 0,0 0 0,0-1 0,0 1 0,1 0 0,-1-1 0,0 1 0,1-1 0,-1 1 0,0 0 0,0 0 0,0-1 0,0 1 0,0-1 0,0 1 0,1-1 0,-1 1 0,1 0 0,-1-1 0,1 1 0,-1-1 0,0 1 0,1-1 0,-1 0 0,1 1 0,-1 0 0,1-1 0,-1 1 0,1-1 0,-1 0 0,1 1 0,0-1 0,-1 1 0,1-1 0,-1 0 0,2 1 0,-2-1 0,0 1 0,1-1 0,-1 1 0,1-1 0,0 1 0,-1-1 0,1 1 0,-1-1 0,0 1 0,1-1 0,0 1 0,-1-1 0,1 1 0,-1-1 0,0 1 0,0-1 0,1 1 0,-1 0 0,0-1 0,0 1 0,0 0 0,0-1 0,1 1 0,-1 0 0,0-1 0,1 1 0,-1-1 0,0 1 0,0 0 0,1-1 0,-1 1 0,0 0 0,1-1 0,-1 1 0,0 0 0,0 0 0,1 0 0,-1-1 0,0 1 0,0 0 0,1 0 0,-1-1 0,0 1 0,0 0 0,0-1 0,1 1 0,-1 0 0,0-1 0,0 1 0,0 0 0,0-1 0,0 1 0,0-1 0,1 1 0,-1 0 0,0-1 0,0 1 0,0 0 0,1-1 0,-1 1 0,1-1 0,-1 1 0,0 0 0,0-1 0,1 1 0,-1-1 0,0 1 0,0 0 0,0-1 0,0 1 0,1 0 0,-1-1 0,0 1 0,0-1 0,0 1 0,0 0 0,0-1 0,0 1 0,0-1 0,0 0 0,0 1 0,0-1 0,0 0 0,0 1 0,1-1 0,-1 1 0,0-1 0,1 0 0,-1 1 0,0 0 0,0-1 0,1 1 0,-1 0 0,1-1 0,-1 1 0,0 0 0,1-1 0,-1 1 0,2 0 0,-2-1 0,0 1 0,0 0 0,0-1 0,0 1 0,0 0 0,1-1 0,-1 1 0,0 0 0,0 0 0,0-1 0,1 1 0,-1 0 0,1 0 0,-1 0 0,0-1 0,0 1 0,0 0 0,0-1 0,0 1 0,0 0 0,1-1 0,-1 1 0,0 0 0,1 0 0,-1 0 0,0-1 0,0 1 0,1 0 0,-1 0 0,0-1 0,0 1 0,0 0 0,0-1 0,0 1 0,0 0 0,0-1 0,1 1 0,-1 0 0,0-1 0,0 1 0,0 0 0,0-1 0,0 1 0,0 0 0,0-1 0,0 1 0,0 0 0,1-1 0,-1 1 0,2-1 0,-1 1 0,1 0 0,-2-1 0,1 1 0,-1 0 0,0 0 0,0-1 0,0 1 0,1 0 0,-1 0 0,0 0 0,0-1 0,0 1 0,1 0 0,-1-1 0,0 1 0,1 0 0,-1 0 0,0 0 0,1-1 0,-1 1 0,0 0 0,0 0 0,0-1 0,0 1 0,1 0 0,-1-1 0,0 1 0,0-1 0,0 1 0,0 0 0,0-1 0,1 1 0,-1 0 0,0-1 0,0 1 0,1 0 0,-1 0 0,0 0 0,0-1 0,1 1 0,-1-1 0,0 1 0,0 0 0,0 0 0,1-1 0,-1 1 0,0 0 0,0-1 0,0 1 0,0 0 0,0-1 0,0 1 0,0-1 0,0 1 0,0 0 0,0-1 0,0 0 0,0 1 0,0-1 0,0 1 0,1-1 0,-1 1 0,0 0 0,0 0 0,1 0 0,-1-1 0,0 1 0,0-1 0,-5 1 0,3 0 0,-4 0 0,4 0 0,-1 0 0,1 0 0,-1 0 0,0 0 0,0 0 0,1 0 0,-1 0 0,0 0 0,1 0 0,0 0 0,0 0 0,-1 0 0,1 0 0,-1 0 0,1 0 0,0 0 0,0 0 0,-1 1 0,1 0 0,0 0 0,0-1 0,0 1 0,0 0 0,0-1 0,-1 1 0,1-1 0,0 1 0,0-1 0,0 0 0,-1 1 0,1-1 0,0 1 0,0-1 0,0 1 0,0-1 0,0 1 0,0-1 0,0 1 0,0 0 0,0-1 0,-1 1 0,1-1 0,0 1 0,0-1 0,0 1 0,0 0 0,0 0 0,0-1 0,0 1 0,0-1 0,0 1 0,-1 0 0,1 0 0,0-1 0,0 1 0,-1 0 0,1 0 0,0-1 0,-2 1 0,2 0 0,-1 0 0,-1 1 0,1-1 0,-3 2 0,2-1 0,-2 1 0,2-2 0,-1 2 0,0-1 0,0 1 0,0-1 0,0 0 0,1 1 0,-1-1 0,1 1 0,0 0 0,-1 0 0,0-1 0,1 1 0,-1-2 0,2 2 0,-1-2 0,2 0 0,-1 0 0,1 0 0,0 0 0,1 0 0,3 0 0,-1-1 0,4 0 0,-2-1 0,2 0 0,-2 0 0,2-1 0,-1 1 0,-1 1 0,3-2 0,-1 2 0,2-2 0,-1 1 0,2 0 0,0 1 0,0-1 0,0 1 0,0-1 0,-1 1 0,1-1 0,0 1 0,-2-1 0,2 0 0,-1-1 0,0 1 0,-2 0 0,2-1 0,-2 1 0,1-1 0,-1 0 0,0 0 0,-1 1 0,0 0 0,0-1 0,0 1 0,-1 0 0,-1 0 0,1 0 0,-2 0 0,1 1 0,-1-1 0,0 1 0,-1-1 0,0 1 0,0-1 0,1 1 0,-2 0 0,-3 0 0,0-1 0,-3 1 0,3 0 0,-1 1 0,1 0 0,-1-1 0,0 1 0,0-1 0,0 1 0,-1 0 0,1 0 0,-2 0 0,-2 0 0,0 0 0,-1 0 0,2 0 0,-2 0 0,2 0 0,-1-1 0,2 1 0,1-1 0,1 0 0,1 0 0,1 0 0,0 0 0,2-1 0,-1-1 0,2 0 0,-1 0 0,2 1 0,0 0 0,-1 0 0,2 0 0,-2 0 0,2 0 0,-1 1 0,1-1 0,-2 1 0,2 0 0,-2-1 0,2 1 0,0-1 0,0 1 0,0-1 0,0 0 0,0 0 0,1 0 0,0 0 0,-1-1 0,1 1 0,-1 0 0,1-1 0,0 1 0,-1-1 0,0 1 0,-1 0 0,1 0 0,-1 0 0,0 0 0,-1 1 0,0-1 0,1 1 0,-2-1 0,-4 0 0,2 1 0,-3 0 0,2 0 0,1 0 0,0 0 0,-1 0 0,1 1 0,0-1 0,0 1 0,1-1 0,-2 0 0,2 0 0,-1 0 0,1 0 0,-2 0 0,2 0 0,-2 1 0,1-1 0,-1 0 0,1 0 0,-1 0 0,1 0 0,0 0 0,-1 0 0,2 1 0,-2-1 0,2 0 0,-1 0 0,1 0 0,-1 1 0,1-1 0,0 0 0,-1 1 0,0-1 0,-1 0 0,2 0 0,0 0 0,0 0 0,-1 0 0,1 0 0,-1 0 0,1 0 0,0 0 0,0 0 0,0 0 0,-1 0 0,1 0 0,0 0 0,-1 0 0,1 0 0,-1 0 0,1 0 0,0 0 0,0 0 0,0 0 0,-1 0 0,1 0 0,0 0 0,-1 0 0,1 0 0,0 0 0,0 0 0,0-1 0,1 0 0,0 0 0,0-1 0,0 1 0,0 0 0,0 0 0,1 0 0,0 1 0,0-1 0,1 1 0,-1 0 0,-5 0 0,3 1 0,-3-1 0,3 1 0,-1-1 0,1 1 0,-1-1 0,1 1 0,0-1 0,0 1 0,0-1 0,0 0 0,0 1 0,0-1 0,0 1 0,0-1 0,0 0 0,-1 1 0,1-1 0,0 1 0,0-1 0,0 1 0,4 0 0,-2-1 0,4 1 0,-4-1 0,1 0 0,1 0 0,-1 0 0,1 0 0,-2 0 0,2 0 0,-2 0 0,1 0 0,-1 0 0,2 0 0,-1 0 0,1 0 0,-1-1 0,0 1 0,0-1 0,1 1 0,-1-1 0,1 0 0,-1 1 0,1-1 0,0 1 0,0-2 0,0 2 0,-1-1 0,1 0 0,0 1 0,-1-1 0,0 1 0,1-1 0,-2 1 0,2-1 0,-2 1 0,1-1 0,-1 0 0,1 1 0,0-1 0,-1 1 0,1-1 0,-1 0 0,1 1 0,0-1 0,-1 1 0,2-1 0,-2 1 0,1-2 0,-1 2 0,0-1 0,0 1 0,0 0 0,1-1 0,-1 1 0,0-1 0,0 1 0,0 0 0,0-1 0,0 1 0,0-1 0,0 1 0,0-1 0,0 1 0,1 0 0,-1-1 0,0 1 0,0-1 0,0 1 0,0-1 0,0 1 0,-4 0 0,1 0 0,-3 0 0,3 0 0,1 0 0,-1 0 0,1 0 0,0 0 0,4-1 0,-2 1 0,3 0 0,-3-1 0,0 1 0,0-1 0,0 0 0,0 1 0,0-1 0,0 1 0,0-1 0,0 0 0,0 1 0,0-1 0,-4 1 0,1 0 0,-2 0 0,1 0 0,2 0 0,-1 0 0,0 0 0,1 0 0,-1 0 0,1 0 0,0 0 0,0 1 0,0-1 0,0 1 0,-1-1 0,5 1 0,-2-1 0,3 0 0,-3-1 0,0 1 0,0 0 0,1-1 0,-1 1 0,0 0 0,1-1 0,-1 1 0,0 0 0,0-1 0,0 1 0,0-1 0,0 1 0,1 0 0,-1 0 0,0-1 0,1 1 0,-1 0 0,0-1 0,0 1 0,0 0 0,1-1 0,-1 1 0,1 0 0,-1 0 0,0 0 0,0-1 0,0 1 0,0-1 0,0 1 0,1 0 0,-1 0 0,0 0 0,0-1 0,0 1 0,1 0 0,-1 0 0,0-1 0,0 1 0,0 0 0,1 0 0,-1 0 0,0 0 0,0 0 0,0 0 0,0 0 0,0 0 0,1 0 0,-1 0 0,1 0 0,-1 0 0,0 0 0,0 0 0,0 1 0,1-1 0,-1 1 0,0-1 0,0 0 0,0 1 0,1-1 0,-1 0 0,0 0 0,0 0 0,1 0 0,-1 0 0,0 1 0,1-1 0,-1 0 0,0 0 0,0 0 0,0 1 0,1-1 0,-1 0 0,0 0 0,1 0 0,-1 1 0,0 0 0,0-1 0,1 0 0,-1 0 0,0 1 0,1-1 0,-1 0 0,0 1 0,0-1 0,0 1 0,0 0 0,-4-1 0,2 1 0,-4 0 0,2-1 0,0 1 0,1-1 0,0 1 0,0-1 0,0 0 0,1 1 0,-1-1 0,1 0 0,0 1 0,0-1 0,0 0 0,0 1 0,0-1 0,0 1 0,0-1 0,0 0 0,3-1 0,-1 0 0,3-1 0,-3 1 0,0 0 0,0-1 0,-1 1 0,0 0 0,0 0 0,0 0 0,0-1 0,0 1 0,0 0 0,-2 1 0,1 0 0,-1 0 0,1 0 0,0 0 0,0-1 0,-1 1 0,1 0 0,0 0 0,0-1 0,0 1 0,0-1 0,0 1 0,0-1 0,0 0 0,0 0 0,0 1 0,1-2 0,2 2 0,-1-1 0,2 2 0,-2-1 0,-1 0 0,2 1 0,-1-1 0,0 1 0,0 0 0,1-1 0,-1 0 0,0 1 0,0-1 0,0 1 0,1-1 0,-1 1 0,0-1 0,0 0 0,0 1 0,1-1 0,-1 0 0,0 0 0,1 0 0,-1 0 0,0 0 0,0 0 0,1 0 0,-1 0 0,0 0 0,0 0 0,1 0 0,-1 0 0,0 0 0,0 0 0,1 0 0,-1 0 0,1 0 0,-1 0 0,0 0 0,0 0 0,0 0 0,1 0 0,-1 1 0,0-1 0,0 1 0,0-1 0,-4 1 0,2-1 0,-3 1 0,3-1 0,0 0 0,-1 0 0,1 0 0,0 0 0,0 0 0,-1 0 0,1-1 0,-1 1 0,1 0 0,0 0 0,0-1 0,0 1 0,0 0 0,0-1 0,0 1 0,0 0 0,-1-1 0,1 1 0,-1 0 0,1 0 0,0 0 0,0-1 0,0 1 0,0 0 0,-1 0 0,1 0 0,0 0 0,-1 0 0,1-1 0,0 1 0,-1 0 0,1 0 0,0 0 0,-1 0 0,1 0 0,0 0 0,0 0 0,0-1 0,0 0 0,0 0 0,1 0 0,-2 1 0,1 0 0,0 0 0,0 0 0,4 0 0,-2 0 0,3 1 0,-2 0 0,0-1 0,-1 1 0,1 0 0,0 0 0,0 0 0,-1-1 0,1 2 0,0-1 0,1 0 0,-1 0 0,0 0 0,0 0 0,0 0 0,1 0 0,-1 0 0,1 0 0,0 1 0,-1-1 0,1 1 0,-1-1 0,0 1 0,1-1 0,0 0 0,0 1 0,0-1 0,0 1 0,1-1 0,-1 1 0,1-1 0,-1 1 0,1-1 0,0 0 0,0 0 0,-1 1 0,1-1 0,-1 1 0,0-1 0,0 0 0,0 1 0,-1-1 0,1 0 0,-1 1 0,1-1 0,-1 0 0,0 0 0,0 0 0,0 0 0,0 1 0,-1-1 0,1 1 0,-1-1 0,1 0 0,-1 1 0,0 0 0,0-1 0,-1 1 0,0-1 0,0 0 0,0 0 0,0 1 0,0-1 0,0 1 0,0-1 0,0 0 0,-1 0 0,0 0 0,-1 0 0,-1 0 0,0 0 0,1 0 0,-1 0 0,0 0 0,1 0 0,-1 0 0,0 0 0,-1 0 0,2 0 0,-2 0 0,1 0 0,0 0 0,0 1 0,0-1 0,0 1 0,1-1 0,-2 1 0,2-1 0,0 1 0,1-1 0,-1 0 0,1 0 0,0 0 0,5-2 0,-2 0 0,5-1 0,-1 0 0,-1 1 0,3 0 0,-1 1 0,-2 0 0,3 0 0,-1 0 0,1 0 0,0 0 0,1 0 0,0 0 0,-1 0 0,0 1 0,0-1 0,0 1 0,-1-1 0,0 1 0,-1-1 0,-1 2 0,-2-2 0,-1 0 0,0 1 0,-1-1 0,0 0 0,-5 0 0,1 0 0,-5 0 0,0 1 0,0 0 0,-2 1 0,3 0 0,1-1 0,0 0 0,0 1 0,2-1 0,-1 0 0,2 0 0,1 0 0,0-1 0,0 0 0,1 0 0,3-1 0,0 0 0,2-2 0,1 2 0,0 0 0,0 1 0,2 0 0,-1 0 0,4 0 0,0 0-904,3 0 904,-7 0 0,1 0 0,1 0 0,0 0 0,0 0 0,0 0 0,0 0 0,-1 0 0,0 0 0,0 0 0,0 0 0,0 0-170,2 0 170,4 0 0,-5 0 0,0 0 0,-3 0 0,1 0 0,-2 0 0,0 0 896,-1 0-896,0 0 178,0 0-178,-1 0 0,2 0 0,-1 0 0,1 0 0,-1 0 0,1 0 0,-1 0 0,0 0 0,-1 0 0,1-1 0,-1 1 0,-1-1 0,0 1 0,0 0 0,1-1 0,-1 0 0,1 1 0,-1-1 0,1 0 0,-1 1 0,0-1 0,1 1 0,-2-1 0,1 0 0,-1 0 0,-1-1 0,-1 2 0,-1-1 0,-1 1 0,1 0 0,-1 0 0,-1-1 0,-2 0 0,-1-1 0,-1 0 0,-1 0 0,-1-1 0,1 2 0,3-1 0,0 0 0,-1 1 0,1-1 0,0 1 0,-2-1 0,-2 0 0,1 0 0,2 1 0,-1-1 0,2 1 0,0 0 0,2 0 0,-1 0 0,1 0 0,0-1 0,0 1 0,-1 0 0,-1-1 0,1 0 0,0 1 0,0-1 0,1 1 0,0-1 0,1 1 0,0 1 0,2-1 0,0 0 0,0 0 0,0 0 0,1 1 0,0-1 0,0 0 0,0 1 0,0 0 0,0-1 0,-1 1 0,2-1 0,-1 0 0,0 0 0,0 0 0,0 0 0,0 0 0,0 1 0,0-1 0,0 1 0,-1-1 0,1 1 0,-1-1 0,0 1 0,0 0 0,-1-1 0,1 1 0,-1 0 0,0-1 0,-1 1 0,2-1 0,-1 1 0,0-1 0,1 1 0,0-1 0,0 1 0,1-1 0,-1 1 0,1-1 0,-1 1 0,1 0 0,-1-1 0,1 1 0,0 0 0,-1-1 0,1 1 0,0 0 0,-1 0 0,1 0 0,0-1 0,-1 1 0,1 0 0,0-1 0,0 1 0,0 0 0,0-1 0,0 1 0,0-1 0,-1 0 0,1 1 0,0-1 0,0 0 0,0 0 0,1 0 0,-1 0 0,0 1 0,0-1 0,1 0 0,0-1 0,0 1 0,0 0 0,0 0 0,1 0 0,0 0 0,0 1 0,0 0 0,0-1 0,0 1 0,1 0 0,-1 0 0,0 0 0,0 0 0,0 0 0,1 0 0,-1 0 0,0 0 0,0 0 0,1 0 0,-1 0 0,0 0 0,0 0 0,0 0 0,1 0 0,-1 0 0,1 0 0,-1 1 0,0-1 0,0 0 0,0 1 0,0-1 0,0 0 0,0 1 0,1-1 0,-1 0 0,0 1 0,1-1 0,-1 0 0,0 1 0,0-1 0,0 1 0,0-1 0,0 0 0,0 1 0,0 0 0,0-1 0,0 1 0,0-1 0,0 1 0,0-1 0,1 0 0,-1 1 0,0 0 0,0-1 0,0 1 0,0-1 0,0 0 0,0 1 0,0-1 0,0 1 0,0-1 0,0 1 0,0-1 0,0 0 0,0 1 0,0-1 0,1 0 0,-1 1 0,0-1 0,0 0 0,0 0 0,1 0 0,-1 0 0,0 0 0,0 0 0,1 1 0,-1-1 0,0 0 0,0 0 0,1 0 0,-1 1 0,1-1 0,-1 0 0,0 1 0,0-1 0,1 0 0,-1 1 0,0-1 0,0 0 0,1 1 0,-1-1 0,1 1 0,0 0 0,-1-1 0,1 1 0,-1-1 0,2 1 0,-2 0 0,2-1 0,-2 1 0,2-1 0,-2 1 0,2 0 0,-1 0 0,1 0 0,-1-1 0,1 1 0,0-1 0,0 1 0,1-1 0,0 1 0,-1 0 0,1 0 0,1 0 0,-1 0 0,2-1 0,-2 1 0,1 0 0,0-1 0,1 2 0,0-2 0,-1 1 0,0 0 0,0 0 0,-1-1 0,-1 1 0,1 0 0,-2 0 0,1-1 0,-1 1 0,0 0 0,-1 0 0,1-1 0,-1 1 0,1-1 0,-1 1 0,1-1 0,0 1 0,0-1 0,-1 1 0,1 0 0,0-1 0,-1 1 0,0-1 0,0 0 0,0 1 0,0-1 0,1 1 0,-1-1 0,0 0 0,1 0 0,-1 1 0,0-1 0,1 0 0,-1 0 0,0 0 0,0 0 0,0 0 0,1 0 0,1 0 0,0 0 0,5 0 0,-2 0 0,2 0 0,2 2 0,-4-2 0,5 1 0,-4 1 0,2-2 0,-2 1 0,0-1 0,-1 1 0,-1 0 0,0 0 0,-1 0 0,0-1 0,0 1 0,0 0 0,0-1 0,0 1 0,0 0 0,1 0 0,-1 1 0,0-1 0,0 0 0,0 0 0,0 1 0,0-1 0,0 0 0,0 0 0,0 0 0,-1 1 0,1-2 0,0 1 0,0 0 0,-1 0 0,1 0 0,-1 0 0,0-1 0,0 0 0,-1 0 0,1 1 0,1-1 0,-2 1 0,1-1 0,-1 0 0,1 0 0,0 1 0,-1-1 0,1 0 0,0 1 0,-1-1 0,1 0 0,-1 0 0,0 0 0,1 0 0,-1 0 0,0 0 0,0 0 0,0 0 0,0 0 0,-1 0 0,1 0 0,-1 0 0,1 0 0,-1 0 0,0 0 0,1 0 0,0 0 0,0 0 0,-1 0 0,0 0 0,0 0 0,1-1 0,-1 1 0,0 0 0,0-1 0,0 1 0,0-1 0,0 1 0,1 0 0,-1-1 0,0 1 0,1-1 0,-1 1 0,-1-1 0,2 1 0,-1-1 0,0 1 0,0-1 0,0 1 0,0-1 0,1 1 0,-1-1 0,0 1 0,0-1 0,0 1 0,0-1 0,0 0 0,1 1 0,-1 0 0,0 0 0,0 0 0,0 0 0,1 0 0,-2-1 0,1 0 0,-3 0 0,0 0 0,0 0 0,0 1 0,1 0 0,0 0 0,-1 0 0,1 0 0,-1 0 0,1 0 0,0 0 0,0 0 0,-1 0 0,1 0 0,0 0 0,0 0 0,-1 0 0,2-1 0,-2 1 0,2-1 0,-1 1 0,-1-1 0,1 1 0,0-1 0,0 1 0,0-1 0,0 1 0,0-1 0,0 1 0,0-1 0,0 1 0,0-1 0,0 1 0,0 0 0,-1-1 0,1 1 0,0 0 0,0-1 0,0 1 0,-1-1 0,1 1 0,0-1 0,0 1 0,0-1 0,0 1 0,0 0 0,0-1 0,0 1 0,-1 0 0,1 0 0,0 0 0,-1 0 0,1-1 0,0 1 0,0 0 0,0 0 0,-1-1 0,1 1 0,-1 0 0,1 0 0,0 0 0,0 0 0,0 0 0,-1 0 0,1 0 0,0-1 0,0 1 0,-1 0 0,1 0 0,0 0 0,0 0 0,-1-1 0,1 1 0,0-1 0,0 1 0,0 0 0,-1 0 0,1 0 0,-1 0 0,1 0 0,0 0 0,0 0 0,-1 0 0,1 0 0,0 0 0,0-1 0,-1 1 0,1 0 0,0 0 0,0 0 0,0 0 0,-1 0 0,1-1 0,-1 1 0,1 0 0,0 0 0,0 0 0,-1 0 0,1 0 0,0-1 0,0 1 0,-1 0 0,1 0 0,0-1 0,-1 1 0,1 0 0,0 0 0,0-1 0,-1 1 0,1 0 0,0 0 0,0-1 0,0 1 0,0 0 0,-1 0 0,1-1 0,-1 1 0,1 0 0,0 0 0,0 0 0,-1 0 0,1-1 0,0 1 0,0 0 0,0 0 0,0 0 0,-1-1 0,1 1 0,0 0 0,0 0 0,-1 0 0,1-1 0,0 1 0,0 0 0,-1 0 0,1-1 0,-1 1 0,1 0 0,0 0 0,-1-1 0,1 1 0,0 0 0,-1 0 0,1 0 0,0 0 0,-1 0 0,1-1 0,0 1 0,0 0 0,-1 0 0,1 0 0,-1 0 0,0-1 0,1 1 0,0 0 0,0 0 0,0 0 0,-1 0 0,1 0 0,0 0 0,-1 0 0,1 0 0,-1 0 0,1 0 0,-1 0 0,1 0 0,-1 0 0,1 0 0,-1 0 0,1 0 0,0 0 0,0 0 0,-1 0 0,1 0 0,-1 0 0,1 0 0,0 0 0,0 0 0,-1 0 0,1 0 0,0 0 0,0 0 0,-1 0 0,1 0 0,-1 0 0,1-1 0,0 1 0,0 0 0,-1 0 0,1 0 0,0 0 0,0 0 0,0-1 0,0 1 0,-1 0 0,1 0 0,0 0 0,-1 0 0,1 0 0,0 0 0,-1 0 0,1 0 0,0 0 0,-1 0 0,1-1 0,0 1 0,0 0 0,0 0 0,-1-1 0,1 1 0,0 0 0,0 0 0,-1 0 0,1 0 0,0 0 0,-1 0 0,1 0 0,0 0 0,0 0 0,-1-1 0,1 1 0,0 0 0,0-1 0,0 1 0,-1 0 0,1 0 0,0 0 0,-1 0 0,1-1 0,0 1 0,0 0 0,0 0 0,0-1 0,-1 1 0,1 0 0,-1 0 0,1 0 0,0 0 0,0-1 0,0 1 0,0 0 0,-1 0 0,1-1 0,0 1 0,0 0 0,0 0 0,-1 0 0,1 1 0,4-1 0,0 1 0,3 0 0,-1 0 0,-2 0 0,2 1 0,-3-2 0,0 0 0,1 1 0,-1-1 0,1 1 0,-1-1 0,0 0 0,1 0 0,-1 0 0,0 0 0,0 0 0,0 0 0,0 0 0,0 0 0,0 0 0,0 0 0,0 0 0,0 0 0,-1 0 0,0 0 0,0 0 0,1 0 0,-1 0 0,0 0 0,-3-2 0,2 1 0,-4-1 0,3 1 0,-1 1 0,1 0 0,0 0 0,0-1 0,-1 1 0,0 0 0,0 0 0,1-1 0,0 1 0,0 0 0,-1 0 0,1 0 0,-1 0 0,1 0 0,-1 0 0,1 0 0,0 0 0,-1 0 0,1 0 0,0 0 0,0 0 0,-1 0 0,1 0 0,0 0 0,-1 0 0,1 0 0,0 0 0,0-1 0,0 1 0,0 0 0,-1 0 0,1 0 0,-1-1 0,0 1 0,1-1 0,-1 1 0,1 0 0,-1 0 0,0-1 0,1 1 0,-1 0 0,1 0 0,-1 0 0,1 0 0,0-1 0,0 1 0,-1 0 0,1-1 0,-1 1 0,1 0 0,0 0 0,0-1 0,0 1 0,0 0 0,0-1 0,0 1 0,0 0 0,-1-1 0,1 1 0,0 0 0,-1 0 0,1-1 0,0 1 0,0 0 0,-1-1 0,1 1 0,0 0 0,-1 0 0,1 0 0,0 0 0,0-1 0,0 1 0,0 0 0,0-1 0,-1 1 0,1 0 0,-1 0 0,1 0 0,0-1 0,0 1 0,0 0 0,0-1 0,0 1 0,-1 0 0,1 0 0,0 0 0,0 0 0,0 0 0,0-1 0,-1 1 0,1 0 0,-1 0 0,1 0 0,0 0 0,0 0 0,0-1 0,-1 1 0,1 0 0,0 0 0,0-1 0,-1 1 0,1 0 0,0 0 0,-1 0 0,1 0 0,0 0 0,-1 0 0,1 0 0,0-1 0,0 1 0,-1 0 0,0 0 0,1-1 0,-1 1 0,1 0 0,0 0 0,0-1 0,-1 1 0,1 0 0,-1 0 0,1 0 0,0 0 0,-1 0 0,1 0 0,0-1 0,-1 1 0,1 0 0,-1 0 0,1 0 0,0-1 0,-1 1 0,0 0 0,0-1 0,1 1 0,0 0 0,0 0 0,0 0 0,0-1 0,-1 1 0,1 0 0,0 0 0,-1 0 0,1 0 0,0-1 0,0 1 0,-1 0 0,1 0 0,0 0 0,0 0 0,-1 0 0,1 0 0,-1-1 0,1 1 0,0 0 0,-1 0 0,1 0 0,-1 0 0,0 0 0,1 0 0,0 0 0,-1 0 0,1 0 0,0 0 0,-1 0 0,1 0 0,0-1 0,-1 1 0,1 0 0,0 0 0,0 0 0,-1-1 0,1 1 0,-1 0 0,1 0 0,0 0 0,0 0 0,0-1 0,0 1 0,-1 0 0,1 0 0,0 0 0,0-1 0,0 1 0,-1 0 0,1 0 0,-1-1 0,1 1 0,0-1 0,0 1 0,0 0 0,-1-1 0,1 1 0,0 0 0,0 0 0,-1 0 0,1 0 0,-1 0 0,0 0 0,1 0 0,-1 0 0,1 0 0,-1 0 0,0 0 0,-1 0 0,0 0 0,0 0 0,0 0 0,0 0 0,0 0 0,-1 0 0,1 0 0,-1 0 0,0 0 0,0 0 0,0 1 0,0 0 0,0 1 0,0-1 0,-1 0 0,1 1 0,-1 0 0,0 1 0,-3 2 0,2-2 0,-4 4 0,3-1-310,3-2 1,-1 0 309,-4 4 0,4-3 0,0-1 0,0 1 0,0 0 0,-2 0 0,1 1 0,-3 2 0,3-3 0,0 0 0,0 3 0,-2 0 0,1-2 0,3-1 0,0 0 0,1-2 0,1-1 0,1 0 0,0-1 619,1 1-619,-1-1 0,1 0 0,0 0 0,0 0 0,0 1 0,0 0 0,0 1 0,2-1 0,-1-1 0,2-1 0,0 0 0,1 0 0,-2 0 0,1 0 0,1 0 0,0 0 0,2 0 0,0 1 0,0 0 0,3 0 0,-2-1 0,0 1 0,1 0 0,-2 0 0,0-1 0,0 1 0,0-1 0,-1 1 0,0 0 0,1 0 0,2 0 0,1 0 0,-1 0 0,0 0 0,0-1 0,1 1 0,0 0 0,-1-1 0,-1 1 0,1-1 0,0 1 0,-1-1 0,1 0 0,1 0 0,0-2 0,2 1 0,-3-2 0,2 0 0,-3 1 0,1-1 0,-1 1 0,0-1 0,-2 2 0,0-1 0,1 1 0,-1 0 0,1-1 0,0 0 0,2 0 0,-2 1 0,2-1 0,0 1 0,-1-1 0,0 1 0,-2 0 0,2 0 0,-3 0 0,0 0 0,1 0 0,0 0 0,1-1 0,-1 0 0,2 1 0,-1-2 0,0 2 0,-1-1 0,0 0 0,-1 1 0,-1 1 0,0-1 0,-1 1 0,0 0 0,-1 0 0,2 0 0,-2-1 0,2 1 0,0 0 0,-1 0 0,2 0 0,-1 0 0,0 0 0,-1 0 0,1 0 0,-1 0 0,1 0 0,0 0 0,1 0 0,-1 0 0,0 0 0,1 0 0,0 0 0,-1 0 0,1 0 0,-1 0 0,1 0 0,0 0 0,0 0 0,0 0 0,0 0 0,0 0 0,0 0 0,0 0 0,-1 0 0,0 0 0,0 0 0,0 0 0,0 0 0,0 0 0,-1 0 0,2 0 0,-1 0 0,0 0 0,0 0 0,-1 0 0,1 0 0,-2 0 0,1 0 0,0 0 0,0 0 0,-1 0 0,0 0 0,0 0 0,1 0 0,-1 0 0,0 0 0,1 0 0,-1 0 0,0-1 0,0 1 0,0 0 0,1-1 0,-1 1 0,0 0 0,0-1 0,0 1 0,0 0 0,1 0 0,-1-1 0,0 1 0,1 0 0,-1 0 0,0-1 0,0 1 0,1-1 0,0 1 0,0 0 0,-1 0 0,0 0 0,0-1 0,0 1 0,1 0 0,-1 0 0,0 0 0,1 0 0,-1-1 0,0 1 0,0-1 0,1 1 0,-1 0 0,0-1 0,0 1 0,-4 0 0,2 0 0,-4 0 0,4 0 0,-4 0 0,2 0 0,-3 0 0,2 1 0,0 0 0,0 0 0,0-1 0,1 1 0,-1 0 0,2-1 0,-1 1 0,0 0 0,1 0 0,0-1 0,0 1 0,1-1 0,-2 0 0,2 1 0,-1-1 0,1 1 0,-1-1 0,1 1 0,0-1 0,0 0 0,0 1 0,-1-1 0,1 0 0,0 1 0,0-1 0,0 0 0,0 1 0,0-1 0,0 1 0,0 0 0,0-1 0,-1 1 0,1-1 0,-1 1 0,1-1 0,-1 1 0,1-1 0,-1 1 0,1-1 0,-1 1 0,0-1 0,0 1 0,1-1 0,-2 1 0,1 0 0,0-1 0,0 1 0,-1-1 0,0 2 0,1-2 0,-2 1 0,1 0 0,-1 0 0,1 0 0,-1-1 0,0 1 0,1 0 0,-1 0 0,2-1 0,-1 1 0,1-1 0,0 1 0,1-1 0,-2 1 0,2-1 0,-1 1 0,1-1 0,0 0 0,-1 1 0,0-1 0,1 0 0,-1 0 0,0 1 0,0-1 0,0 0 0,0 1 0,-1-1 0,0 1 0,0 0 0,-1 0 0,0 1 0,-1-1 0,0 0 0,-1 0 0,1 1 0,0-1 0,0 0 0,-1 0 0,1 0 0,0 0 0,-1 0 0,1 0 0,-1 1 0,0-1 0,-1 1 0,0-1 0,-3 0 0,1 2 0,-2-2-675,0 2 675,0 0 0,5-2 0,-1 1 0,1 0 0,-1 0 0,0 0 0,1 0 0,-1 0 0,-1 1-492,1-1 0,-1 0 395,0 0 1,0 1 96,0-1 0,0 0 0,0 1 0,1-1-403,-5 2 403,5-2 0,1 1 0,-3-1-3,-1 2 3,1-1 0,2 0 0,1-1 620,1 0-620,0 1 983,-1-1-775,0 1 235,1-1-443,-3 2 4,2-2-4,-2 1 0,1-1 0,-1 1 0,2-1 0,0 1 0,2-2 0,-1 0 0,2 0 0,2 0 0,-1-1 0,1 0 0,0 0 0,-1 0 0,2 1 0,4-1 0,3-2 0,2-1 0,-1 2 0,0-1-328,0-1 0,0 0 0,0 0 156,-2 1 0,0 0 172,1 0 0,0 0-383,5-1 383,-1 0 0,1-1 0,-5 3 0,-1-1 0,-2 1 0,-1 1 0,-2 0 983,0 0-665,-5 0 92,0 0-410,-6 1 0,2 1 0,0 0 0,1 0 0,0 1-492,-2 0 0,-1 0 302,2 0 0,0 0 190,-2 0 0,1 0 0,0 0 0,0 1 0,0-1 0,0-1 0,0 1 0,0 0 0,3-1 0,0 0-188,-1 0 0,-1 0 188,-1 1 0,-2 0 0,2 0 0,1 0 0,1-1 0,0-1 0,1 0 0,1 1 983,-1-1-630,0 0 51,-2 0-404,0 0 0,-1 0 0,0 1 0,2-1 0,-3 2 0,3-2 0,-3 2 0,2-1 0,-1 0 0,3 0 0,-2-1 0,2 1 0,0-1 0,1 1 0,0-1 0,0 0 0,0 1 0,-1-1 0,-1 0 0,0 1 0,-3-1 0,4 0 0,-5 1 0,4-1 0,-2 1 0,2-1 0,-1 1 0,3-1 0,1 0 0,1-1 0,1 0 0,1 0 0,0-1 0,1 0 0,0-2 0,0 1 0,0 0 0,1 0 0,0 0 0,1 1 0,1-1 0,-1 0 0,2 1 0,-1-1 0,4 0 0,0 0 0,1-1 0,2-1-547,1 0 547,-5 2 0,0 0 0,1 0 0,0-1 0,-1 1 0,0 0 0,6-2 0,-4 2 0,0-1 0,3 0 0,-4 1 0,0 0 0,4-2 0,-5 2 0,0 0 0,3-2 0,-3 2 0,0 0 0,4-2 0,-2 1 0,-2 0 0,0 1 0,1-1 0,1-1 0,-2 0 0,0 2 0,-1 0 0,0 0 0,-2 1 547,-1 0-547,0 1 0,-1-1 0,0 1 0,-5 0 0,2 0 0,-7 0 0,2 1 0,-1 1 0,-1 1 0,2-1 0,0 0-492,-5 1 0,0 1 0,1-1 0,1 0 287,-2 0 0,0 1-123,4-2 0,-1 1 0,0-1 0,1 1 0,-1 0 0,1 0 58,-1-1 0,1 1 1,-1-1-223,-3 2 0,1-1 414,2-1 0,1 0 78,-1 0 0,0 1 0,-2-1-143,4 0 1,1 0 142,-4 0 983,4 0-140,0-1 140,3-1 0,1 0 0,0 0 0,1 0-161,0 0-822,-4 0 0,0 0 0,-5 0 0,-2 0 0,1 0 0,0 1 0,2-1 0,3 1 0,0-1 0,2 1 0,-1-1 0,1 0 0,1 0 0,0 0 0,-1 0 0,1 0 0,-2 0 0,1 0 0,0 0 0,-1 0 0,2 0 0,-2 0 0,2 0 0,-1 0 0,1 0 0,0 0 0,0 0 0,1 0 0,-1 0 0,-1 0 0,0 0 0,0-1 0,1 1 0,-1 0 0,0 0 0,0-1 0,0 1 0,0-1 0,0 1 0,-1 0 0,0 0 0,0 0 0,-2 0 0,1-1 0,0 1 0,-1-1 0,1 1 0,-1 0 0,2 0 0,-1 0 0,1-1 0,0 1 0,1-1 0,-1 1 0,1 0 0,0-1 0,0 1 0,0-2 0,1 2 0,-1-2 0,1 2 0,0-1 0,1 0 0,0 1 0,0-1 0,1 0 0,-1 0 0,1 0 0,0 1 0,0-1 0,0 0 0,1 0 0,0 0 0,3 0 0,1 1 0,3-1 0,2 1 0,2-1-492,-4 1 0,1 0 251,0-1 1,1 0 240,0 1 0,1 0-492,1-1 0,0 1 30,-1 0 1,1 0 461,-3 0 0,-1 0-446,2 0 0,0 0 446,3 0 0,-4 0 0,0 0 0,4 0-270,-1 0 270,-2 1 983,-1-1-738,-1 2 738,-3-1-52,1 0 52,0 1-915,-2-1 273,2 1-341,-3 0 0,1-1 0,0 1 0,-2-1 0,2 0 0,-2 0 0,2 0 0,-1 0 0,1 0 0,0 0 0,-1 1 0,2-1 0,-1-1 0,1 1 0,0 0 0,0-1 0,-1 0 0,1 0 0,-2 0 0,1 0 0,-1 0 0,0 0 0,0 0 0,1 0 0,0 0 0,1-2 0,0 1 0,1-2 0,-1 1 0,0-1 0,0 1 0,-1 0 0,0 0 0,-1 1 0,-1-1 0,0 1 0,-1 0 0,0 0 0,0 0 0,-1 0 0,-2 0 0,0 0 0,-2 0 0,-1 0 0,-3 0 0,-1-1-775,-2 1 775,6 0 0,-1 0 0,0 0 0,0 1 0,1 0 0,-1-1 0,0 1 0,1-1 0,-6 1 0,0 0 0,1 0 0,0 0-44,2 0 44,0 0 0,1 0 0,1 0 0,0 0 0,-1 0 773,1 0-773,-1 0 0,-1 0 0,-2 0-984,-1 0 307,0 0 677,5 0 0,-1 0-267,1 0 1,0 0 266,0 0 0,1 0 0,-1 0 0,1 0 0,-5-1-143,1-1 143,0 1 0,4-1 0,1 1 983,2 0-320,1 0-86,1 0-577,0 0 160,1 0-160,0-1 0,0 1 0,0 0 0,1 0 0,1 0 0,2 0 0,2 1 0,0-1 0,2 0 0,2-1-984,2 0 979,-5 0 0,0 1-487,2-1 0,-1 1 145,2-2 1,0 1 346,1 0 0,-1 0 0,1-1 0,0 1 0,-1 0 0,-1 0 0,-1 0 0,-1 1-220,1-1 0,0 1 220,1-2-27,3 1 27,-4-1 885,-2 1-885,0 1 983,-3 0-250,0 0-228,-2 0-505,0 1 32,0-1-32,0 0 0,0 0 0,0 0 0,-5 1 0,2-1 0,-3 1 0,1 0 0,-3 0 0,0 0 0,-4 2 0,2 0-343,3-1 1,-1 1 342,-5 0-492,5 0 0,-1 0 306,1-1 0,-1 1 186,1-1 0,-1 1 0,-1-1 0,1 1-486,-3 0 486,4-1 0,1 1 0,-5-1 0,1 1 0,0-1 0,3 0 0,1 0 621,2-1-621,2 0 983,0 0-601,0 0 159,1 0-541,0-2 0,1 2 0,0-3 0,0 2 0,0-1 0,0 1 0,1 0 0,0 0 0,0 1 0,1-1 0,1 0 0,-1 1 0,1-1 0,0 0 0,0 0 0,1 0 0,0-1 0,0 1 0,2-1 0,-1 0 0,1 0 0,-1-1 0,0 2 0,1-1 0,-1 0 0,-1 0 0,1 1 0,-1-1 0,1 0 0,-1 1 0,0-1 0,0 1 0,0 0 0,0 0 0,-1 0 0,0 0 0,0 0 0,-1 1 0,0-1 0,0 1 0,0-1 0,0 1 0,0-1 0,0 0 0,0 0 0,1 0 0,-1 0 0,0 1 0,0-1 0,0 0 0,1 1 0,2-1 0,-1 1 0,1 0 0,-1-2 0,3-2 0,-2 1 0,1-1 0,-4 3 0,-1 1 0,0-1 0,1 1 0,-1 0 0,0-1 0,0 0 0,0 1 0,0-1 0,0 0 0,-1 0 0,-1 0 0,0 0 0,-2 1 0,2-1 0,0 1 0,-1-1 0,1 1 0,0-1 0,0 1 0,0-1 0,0 0 0,0 0 0,0 0 0,0 1 0,0-1 0,0 1 0,0 0 0,-1 0 0,1 0 0,0 0 0,0 0 0,-1 0 0,1 0 0,0 0 0,0 0 0,-1 0 0,1 0 0,0 0 0,-1 0 0,1 0 0,0 0 0,0 0 0,-1 0 0,1 0 0,0 0 0,0 0 0,-1 0 0,1 0 0,-1 0 0,1 1 0,0-1 0,0 1 0,0 0 0,0-1 0,0 0 0,0 1 0,0-1 0,0 1 0,-1-1 0,1 1 0,-1-1 0,1 1 0,0-1 0,0 1 0,0-1 0,-1 0 0,1 1 0,-1-1 0,1 0 0,0 1 0,0-1 0,0 0 0,0 1 0,0-1 0,0 0 0,0 1 0,-1-1 0,1 0 0,-1 1 0,1-1 0,0 0 0,-1 1 0,1-1 0,-1 1 0,1-1 0,-1 0 0,1 1 0,-1 0 0,1-1 0,0 0 0,0 1 0,0-1 0,0 0 0,0 1 0,0-1 0,0 1 0,0-1 0,0 1 0,-1-1 0,1 0 0,0 1 0,0-1 0,0 1 0,0-1 0,0 1 0,0-1 0,0 1 0,0-1 0,0 1 0,0-1 0,0 1 0,-1-1 0,1 1 0,0-1 0,0 1 0,0-1 0,0 1 0,0-1 0,0 1 0,0-1 0,0 1 0,0-1 0,-1 1 0,1-1 0,0 0 0,0 0 0,0 1 0,0-1 0,0 1 0,0-1 0,0 1 0,0-1 0,0 0 0,0 1 0,-1-1 0,1 1 0,0-1 0,0 1 0,0-1 0,0 1 0,0-1 0,-1 0 0,1 0 0,0 0 0,0 1 0,0-1 0,0 1 0,-1-1 0,1 1 0,-1-1 0,1 0 0,0 1 0,0-1 0,-1 0 0,1 1 0,-1-1 0,1 1 0,-1-1 0,1 0 0,-1 1 0,1-1 0,0 1 0,-1-1 0,1 0 0,-1 1 0,1-1 0,0 0 0,0 1 0,-1-1 0,1 0 0,0 0 0,0 0 0,-1 1 0,1-1 0,0 0 0,-1 1 0,1-1 0,0 0 0,-1 1 0,1-1 0,-1 1 0,1-1 0,-1 1 0,1-1 0,0 1 0,0-1 0,-1 0 0,1 0 0,-1 1 0,1-1 0,0 0 0,0 0 0,0 1 0,0-1 0,0 0 0,0 1 0,0-1 0,0 0 0,-1 0 0,1 1 0,0-1 0,0 0 0,-1 1 0,1-1 0,0 1 0,-1-1 0,1 1 0,-1-1 0,0 1 0,1 0 0,0-1 0,-1 1 0,1 0 0,-1-1 0,0 1 0,1-1 0,-1 1 0,1-1 0,0 1 0,0-1 0,-1 1 0,1-1 0,0 1 0,-1-1 0,1 1 0,1 0 0,-1 0 0,0 0 0,1-1 0,-2 0 0,0 0 0,0 0 0,0 0 0,1 0 0,-2 1 0,2-1 0,-1 0 0,1 1 0,-1-1 0,1 0 0,0 0 0,-1 0 0,1 1 0,0-1 0,0 0 0,0 0 0,-1 1 0,1-1 0,0 0 0,0 0 0,0 1 0,-1-1 0,1 0 0,0 1 0,0-1 0,0 1 0,0-1 0,0 0 0,-1 1 0,1-1 0,0 1 0,0-1 0,0 0 0,-1 1 0,1-1 0,0 0 0,0 1 0,0-1 0,0 0 0,0 1 0,0-1 0,0 1 0,0-1 0,0 0 0,0 1 0,0-1 0,-1 1 0,1-1 0,0 0 0,0 1 0,0-1 0,0 0 0,0 1 0,0-1 0,0 0 0,0 1 0,0-1 0,-1 0 0,1 1 0,0-1 0,0 0 0,0 1 0,0-1 0,0 1 0,0 0 0,0-1 0,0 0 0,0 1 0,-1-1 0,1 0 0,0 1 0,0-1 0,0 1 0,0-1 0,0 0 0,0 1 0,0-1 0,0 1 0,0-1 0,0 1 0,-1-1 0,1 0 0,0 1 0,0-1 0,0 1 0,0-1 0,0 1 0,0-1 0,0 0 0,-1 1 0,1-1 0,0 1 0,0-1 0,0 1 0,0-1 0,0 0 0,0 1 0,0-1 0,-1 1 0,1-1 0,0 0 0,0 0 0,0 1 0,-1-1 0,1 0 0,0 1 0,0-1 0,0 1 0,-1-1 0,1 0 0,0 0 0,0 1 0,0-1 0,0 0 0,-1 0 0,1 1 0,-1-1 0,1 0 0,0 1 0,0-1 0,0 0 0,-1 0 0,1 0 0,0 0 0,0 0 0,-1 1 0,1-1 0,0 0 0,0 0 0,-1 1 0,1-1 0,0 0 0,0 1 0,0-1 0,-1 1 0,1-1 0,0 1 0,0-1 0,0 0 0,-1 1 0,1-1 0,0 0 0,0 1 0,0-1 0,0 1 0,0-1 0,0 1 0,0-1 0,0 1 0,0-1 0,0 0 0,-1 1 0,1-1 0,-1 0 0,1 1 0,0-1 0,0 0 0,0 1 0,0-1 0,0 1 0,0-1 0,0 0 0,0 1 0,0-1 0,-1 1 0,1-1 0,0 0 0,0 0 0,0 1 0,0-1 0,0 0 0,-1 1 0,1-1 0,0 1 0,0-1 0,0 0 0,-1 1 0,1-1 0,0 1 0,0-1 0,0 1 0,-1 0 0,1 0 0,-1-1 0,1 1 0,0-1 0,0 0 0,0 1 0,0-1 0,0 1 0,0-1 0,0 1 0,0 0 0,0-1 0,0 1 0,0-1 0,0 1 0,0-1 0,0 1 0,-1-1 0,1 1 0,0 0 0,0-1 0,0 1 0,0-1 0,0 1 0,0-1 0,0 1 0,0-1 0,0 0 0,0 1 0,0 0 0,0 0 0,0-1 0,4 1 0,-3-1 0,4 1 0,-4 0 0,2-1 0,-1 1 0,2-1 0,1 0 0,-2 0 0,2 0 0,-1 0 0,1 0 0,0 0 0,-1 0 0,1 1 0,-1-1 0,0 1 0,1-1 0,-1 1 0,-1-1 0,0 0 0,0 0 0,0 0 0,-1 0 0,1 0 0,-1 0 0,2 0 0,-2 0 0,1 0 0,-1 0 0,1 0 0,-1 0 0,1 0 0,-1 0 0,1 0 0,-1 0 0,0 0 0,0 0 0,2 0 0,-2 0 0,1 1 0,-1-1 0,0 0 0,1 0 0,-1 0 0,0 1 0,0-1 0,1 0 0,-1 1 0,0-1 0,0 0 0,0 0 0,0 1 0,1-1 0,-1 1 0,0-1 0,0 0 0,1 1 0,-1-1 0,0 0 0,0 1 0,1-1 0,-1 0 0,0 0 0,1 0 0,-1 1 0,0-1 0,0 0 0,1 0 0,-1 0 0,0 0 0,0 0 0,1 0 0,-1 0 0,0 1 0,0-1 0,1 0 0,-1 0 0,0 0 0,1 0 0,-1 0 0,0 0 0,0 0 0,1 0 0,-1 0 0,-5 1 0,3-1 0,-4 0 0,3 0 0,0 0 0,0 0 0,1 0 0,-1 0 0,1 0 0,-1 0 0,0 0 0,1 0 0,-1-1 0,1 1 0,-2 0 0,2 0 0,-1-1 0,1 1 0,-1 0 0,0-1 0,0 1 0,1 0 0,-1 0 0,1 0 0,0 0 0,-1 0 0,1 0 0,0 0 0,-1 0 0,1 0 0,0 0 0,0 0 0,-1 0 0,1 0 0,0 0 0,0 0 0,4 0 0,-3 0 0,4 1 0,-2-1 0,-1 0 0,1 0 0,1 0 0,1 0 0,2 0 0,0 0 0,3 0 0,1-1-485,-4 0 1,2 0 484,-2 0 0,1 0 0,1-1 0,1 0 0,-2 0 0,1 0 0,1 0 0,0 0 0,-1-1 0,-1 1 0,0 0 0,0 0-73,-1 0 1,1 0 72,3-1 0,1 0 0,-1 0 0,-1 0 0,-2 0 0,-2 1 0,1 0 0,-2 1 961,0 0-961,-1-1 153,-1 1-153,1 0 0,-1 1 0,1-1 0,-2 0 0,1 1 0,-1 0 0,0-1 0,-4 1 0,-1 0 0,-2 0 0,-4 0 0,5 0 0,-6 0 0,5 1 0,-2-1 0,1 1 0,-1 0 0,0 0 0,1 0 0,-2 0 0,0 0 0,-1 1 0,2-1 0,-3 1 0,4-2 0,-3 2 0,2-2 0,1 2 0,0-1 0,1-1 0,2 1 0,1-1 0,1 0 0,1 0 0,-1 0 0,5 2 0,-2-2 0,3 1 0,-2-1 0,0 0 0,0 0 0,2 0 0,0 0 0,2 0 0,2 0 0,1 0 0,2 0 0,-2 0 0,3 0-538,-2 0 538,1 0 0,0 0 0,-2 0 0,-1 0 0,-2 0 0,-1 0 0,-2 0 0,0 0 0,-1 0 0,1 0 538,-2 0-538,2 0 0,-1 0 0,2-1 0,2 0 0,1-1 0,1 0 0,4-1-492,-6 1 0,0 0 330,2 1 1,1-1-331,1-1 0,-1 0 0,1 0 0,1 0 164,-3 1 0,1 0 0,0 0-164,2-2 0,1 0 320,-3 1 1,0 1 0,1-1 171,-1 0 0,1 0 0,-1 0 0,0 1 0,0-1 0,0 1 0,1-1 0,-1 0 0,0 1 0,0 0 0,-1-1 0,0 1-375,3-1 0,1-1 375,-2 1 0,0 0 0,0 0 0,-1 0 0,2-1 0,-4 2 0,-1-1 0,1 0 952,1-1-952,-1 1 983,-3 0-246,0 1 246,-1 1 0,-1-1 0,0 1-97,-1 0-886,1 0 0,-1 0 0,-1 0 0,-2 0 0,1 1 0,-2 0 0,1 0 0,1 0 0,-1 0 0,0 0 0,0 0 0,0-1 0,1 1 0,-2-1 0,2 1 0,-2 0 0,0 0 0,1 0 0,-2 0 0,-1 0 0,-2 0 0,-1 0 0,-3 0 0,3 0 0,-3 0 0,2 0 0,-1 1 0,0 1 0,0-1 0,1 1 0,1-1 0,1 1 0,-1-1 0,2 0 0,0 1 0,0 0 0,1 0 0,1-1 0,0 0 0,0 0 0,1 0 0,1 0 0,0-1 0,0 0 0,0 0 0,1 0 0,0 0 0,0-2 0,1 1 0,0-1 0,0 1 0,0 0 0,1 0 0,0 0 0,0 0 0,0 1 0,1-1 0,-1 0 0,1 0 0,-1 0 0,0 0 0,0 1 0,0-1 0,0 0 0,0 0 0,0 0 0,0 0 0,1 0 0,-1 0 0,1 0 0,0 0 0,0-1 0,0 1 0,0-1 0,0 1 0,1 0 0,-1-1 0,1 1 0,-2 0 0,2 0 0,-1 0 0,0 0 0,1-1 0,-2 1 0,1 0 0,-1 0 0,0 1 0,0-1 0,-4 0 0,2 1 0,-5-1 0,5 1 0,-1 0 0,0 0 0,0 1 0,-1 0 0,2 0 0,-2 0 0,1 0 0,0 0 0,0 0 0,-1 0 0,2 0 0,-2 0 0,1-1 0,1 0 0,-2 1 0,2-1 0,-1 0 0,0 0 0,0 0 0,0 0 0,0 0 0,1 0 0,0 0 0,-1 0 0,6-1 0,-4 0 0,5 0 0,-4 0 0,1 1 0,-1 0 0,0 0 0,0 0 0,1 0 0,0 0 0,0 0 0,0 0 0,-1-1 0,1 1 0,0-1 0,0 0 0,0 0 0,0 0 0,-1 1 0,2-1 0,-2 0 0,1 0 0,0 1 0,0-1 0,1-1 0,-2 1 0,2 0 0,-2 0 0,1 0 0,-1 1 0,1-1 0,-1 1 0,0-1 0,0 1 0,0 0 0,1 0 0,-1-1 0,0 1 0,0-1 0,0 1 0,-4-1 0,2 1 0,-4 0 0,3 0 0,-1 0 0,1 1 0,0-1 0,0 1 0,1 0 0,0 0 0,-1 0 0,1 0 0,0 0 0,-1 0 0,1 0 0,0 0 0,0 0 0,0 0 0,-1 0 0,1 0 0,0 0 0,0 0 0,0 0 0,-1 0 0,0 0 0,1 1 0,-1-1 0,0 1 0,1-1 0,0 0 0,-1 0 0,2 0 0,-1 0 0,0 0 0,1 0 0,-1 0 0,1 0 0,0 0 0,-1 0 0,0 0 0,0 0 0,1 1 0,-1-1 0,1 0 0,-1 0 0,-1 1 0,1-1 0,-1 0 0,0 0 0,0 1 0,0-1 0,0 1 0,-1 0 0,0 0 0,0 1 0,-1 0 0,0 1 0,-1-1 0,1 1 0,1-1 0,-1 1 0,2-2 0,0 0 0,0 0 0,1 0 0,-1 0 0,2-1 0,-1 0 0,1 0 0,0 0 0,-1 0 0,1 0 0,0 0 0,0 1 0,0-1 0,0 0 0,0 0 0,0 0 0,0 1 0,0-1 0,1 0 0,0 0 0,1 2 0,2-1 0,-1 2 0,1-1 0,0 1 0,1 0 0,0 0 0,-1 0 0,1 0 0,-1-1 0,0-1 0,-1 0 0,0 0 0,0 0 0,-1-1 0,0 0 0,0 0 0,-1 0 0,0 0 0,0-1 0,-1 1 0,1 0 0,-1 2 0,-1-2 0,0 1 0,0-1 0,-1 0 0,0 0 0,0 0 0,-2 0 0,2 1 0,-3-1 0,2 0 0,-3 0 0,2 1 0,-2-1 0,-1 0 0,1 0 0,-1 0 0,0 0 0,-1 0 0,1 1 0,0-1 0,0 0 0,1-1 0,1 1 0,-2-1 0,3 1 0,-2-1 0,2 0 0,0 0 0,-1 0 0,1 1 0,-2-1 0,1 0 0,0 0 0,0 0 0,0 0 0,-1 0 0,1 0 0,-1 0 0,1 0 0,0 0 0,0 0 0,-1 0 0,1 0 0,-1 0 0,2 0 0,-1 0 0,1 0 0,-2 0 0,2 0 0,-1 0 0,2 0 0,-1 0 0,0 0 0,2 1 0,-1 0 0,0-1 0,0 1 0,-1 1 0,2-1 0,-2 0 0,2 0 0,-2 0 0,2 0 0,-1 1 0,0-2 0,0 1 0,1 0 0,0 0 0,-2 0 0,2 0 0,-1 0 0,0 0 0,1 0 0,0-1 0,-1 1 0,1-1 0,0 1 0,1-1 0,-1 0 0,0 0 0,0 0 0,0 0 0,1 0 0,-2 0 0,2 0 0,-1 0 0,1 0 0,-2 0 0,2 0 0,0 0 0,-1 0 0,1 0 0,0 0 0,-1 0 0,1 0 0,0 0 0,0 0 0,-1 0 0,1 0 0,0 0 0,0 0 0,0 0 0,-1 0 0,1 0 0,-1 0 0,1 0 0,0 0 0,0 0 0,-1 0 0,1 0 0,0 0 0,0 0 0,-1 0 0,1 0 0,0 0 0,0 1 0,1 0 0,0 0 0,0 0 0,1 0 0,0 0 0,0-1 0,0 1 0,0 0 0,0-1 0,0 1 0,0 0 0,0-1 0,0 0 0,0 0 0,1 0 0,-1 0 0,0 0 0,0 0 0,0 0 0,1 0 0,-1 0 0,0 0 0,1 0 0,-1 0 0,0 0 0,0 0 0,0 0 0,1 0 0,-1 0 0,1 0 0,-1 0 0,0 0 0,1 0 0,-1 0 0,1 0 0,0 1 0,-1-1 0,0 1 0,0-1 0,0 0 0,1 1 0,-1-1 0,1 0 0,-1 1 0,0-1 0,2 1 0,-2-1 0,0 0 0,1 1 0,-1-1 0,0 0 0,1 1 0,-1-1 0,0 0 0,0 1 0,0-1 0,-4-1 0,1 0 0,-3-2 0,1 1 0,2 1 0,-1-1 0,1 1 0,0 1 0,0-1 0,0 1 0,0 0 0,0-1 0,1 1 0,-1 0 0,0 0 0,0 0 0,0-1 0,0 1 0,-1 0 0,2 0 0,-2-1 0,2 1 0,-2 0 0,1 0 0,0-1 0,0 1 0,0 0 0,0 0 0,0 0 0,0 0 0,0-1 0,1 1 0,-1 0 0,1 0 0,-1 0 0,1 0 0,0 0 0,-1 0 0,1 0 0,0 0 0,-1 0 0,1 0 0,0 0 0,-1 0 0,1 0 0,0 0 0,0 0 0,4 0 0,-1 0 0,2 0 0,-1 0 0,-1 0 0,2 0 0,0 1 0,0-1 0,0 1 0,0-1 0,0 0 0,-1 0 0,0 1 0,1-1 0,0 1 0,1-1 0,-2 0 0,0 0 0,1 1 0,-2-1 0,1 0 0,0 0 0,-1 0 0,1 1 0,-1 0 0,0-1 0,0 0 0,0 1 0,0-1 0,0 1 0,-1 0 0,1 0 0,-1-1 0,1 0 0,-1 1 0,1-1 0,-1 1 0,1-1 0,-1 0 0,0 0 0,0 1 0,0-1 0,0 0 0,0 1 0,0-1 0,1 0 0,-1 1 0,0-1 0,0 0 0,0 1 0,0-1 0,0 0 0,0 0 0,1 0 0,-1 0 0,0 0 0,0 0 0,1 0 0,-1 0 0,0 0 0,0 0 0,1 0 0,-1 0 0,0 0 0,0 0 0,0 0 0,1 0 0,-1 0 0,1 0 0,-1 0 0,0 0 0,0 0 0,1 0 0,-1 0 0,0 0 0,1 0 0,-1 0 0,0 0 0,2 0 0,-2 0 0,0 0 0,1 0 0,-1 0 0,0 0 0,1 0 0,-1 0 0,0 1 0,1-1 0,-1 1 0,1-1 0,-1 0 0,0 1 0,0-1 0,0 0 0,0 0 0,0 1 0,0-1 0,0 0 0,0 1 0,0-1 0,0 0 0,1 1 0,-1-1 0,0 1 0,0-1 0,0 1 0,0-1 0,0 0 0,0 1 0,0-1 0,0 1 0,0-1 0,1 0 0,-1 1 0,1-1 0,-1 0 0,0 0 0,-4 0 0,1 1 0,-4-1 0,4-1 0,-1 0 0,1 1 0,0 0 0,1-1 0,0 1 0,0 0 0,-1-1 0,1 1 0,0 0 0,0-1 0,0 1 0,-1 0 0,1 0 0,0 0 0,-1 0 0,1 0 0,0-1 0,-1 1 0,1 0 0,0 0 0,0 0 0,-1 0 0,1-1 0,0 1 0,-1 0 0,1 0 0,0 0 0,0 0 0,0 0 0,4 0 0,-2 0 0,3 0 0,-3 0 0,1 0 0,-1 0 0,0 0 0,1 0 0,-1 1 0,0-1 0,2 1 0,-1-1 0,0 1 0,1-1 0,0 1 0,-1-1 0,0 1 0,1-1 0,0 0 0,-1 1 0,1-1 0,0 0 0,0 1 0,-1-1 0,2 0 0,-1 0 0,-1 1 0,1-1 0,0 1 0,-1-1 0,0 0 0,0 1 0,-1-1 0,1 0 0,0 1 0,0-1 0,-1 1 0,1 0 0,-1-1 0,1 1 0,-1-1 0,1 1 0,-1-1 0,1 0 0,-1 0 0,0 1 0,0-1 0,0 0 0,1 1 0,-1-1 0,0 0 0,1 0 0,-1 0 0,0 1 0,0-1 0,0 0 0,0 0 0,1 0 0,-1 0 0,0 0 0,0 0 0,0 1 0,0-1 0,0 0 0,1 0 0,-1 0 0,1 0 0,-1 0 0,0 0 0,0 0 0,1 0 0,-1 0 0,0 1 0,0-1 0,0 0 0,1 0 0,-1 0 0,1 0 0,-1 1 0,0-1 0,0 0 0,0 0 0,1 0 0,-1 0 0,0 0 0,0 1 0,0-1 0,1 0 0,-1 0 0,1 0 0,-1 0 0,0 0 0,0 0 0,1 0 0,-1 1 0,0-1 0,0 0 0,1 0 0,-1 0 0,1 0 0,-1 0 0,0 0 0,0 0 0,0 0 0,1 0 0,-1 0 0,0 0 0,1 1 0,-1-1 0,0 0 0,0 0 0,1 0 0,-1 0 0,0 0 0,1 0 0,-1 0 0,0 0 0,0 0 0,1 0 0,-1 1 0,0-1 0,0 0 0,1 0 0,-1 0 0,1 0 0,-1 0 0,0 0 0,0 0 0,1 1 0,-1-1 0,1 1 0,-1-1 0,1 0 0,-1 0 0,0 0 0,0 0 0,1 0 0,0 0 0,0 0 0,-1 1 0,0-1 0,0 0 0,1 1 0,-1-1 0,0 0 0,0 0 0,1 0 0,-1 1 0,1-1 0,-1 0 0,0 0 0,1 1 0,-1-1 0,0 0 0,0 0 0,0 0 0,1 1 0,-1-1 0,0 0 0,1 1 0,-1-1 0,1 0 0,-1 0 0,1 0 0,-1 1 0,0-1 0,0 0 0,1 0 0,-1 0 0,0 1 0,0-1 0,0 0 0,1 0 0,0 1 0,-1-1 0,1 0 0,-1 0 0,0 0 0,1 1 0,-1-1 0,1 0 0,-1 0 0,0 1 0,0-1 0,1 0 0,-1 1 0,1-1 0,-1 0 0,1 1 0,0-1 0,1 0 0,-1 1 0,0-1 0,0 0 0,1 0 0,-1 0 0,1 0 0,0 0 0,0 0 0,0 0 0,-1 0 0,1 0 0,-1 0 0,0 0 0,1 0 0,-1 0 0,0 0 0,0 0 0,-1-2 0,1 2 0,-1-2 0,0 1 0,1 0 0,-1 0 0,-1-1 0,1 1 0,-1 0 0,0-1 0,0 1 0,0-1 0,0 0 0,0 1 0,-1-1 0,-1 0 0,0 1 0,-1-1 0,1 1 0,0 0 0,-1-1 0,0 2 0,-1-1 0,2 1 0,-2-1 0,1 0 0,0 1 0,0 0 0,0 0 0,1 0 0,-1 0 0,1 0 0,-1 0 0,0 0 0,0 0 0,-1 0 0,0 0 0,0 0 0,0 0 0,-1 0 0,1 0 0,1-1 0,-1 1 0,2 0 0,0 0 0,1 0 0,0 0 0,-1 0 0,5 1 0,-2-1 0,3 1 0,-2-1 0,0 1 0,0 0 0,1 0 0,-2 0 0,1-1 0,0 0 0,0 1 0,0 0 0,0 0 0,0 0 0,0 0 0,1 1 0,1-1 0,0 0 0,0 0 0,-1 0 0,1 0 0,0 1 0,-1-1 0,1 0 0,-2 0 0,1 0 0,-2 0 0,2 0 0,-2-1 0,0 1 0,0-1 0,1 0 0,-1 1 0,0-1 0,1 0 0,-1 1 0,0-1 0,0 0 0,1 1 0,-1-1 0,0 1 0,0-1 0,0 0 0,0 1 0,1-1 0,-1 0 0,0 1 0,0-1 0,1 0 0,-1 0 0,0 1 0,0-1 0,1 0 0,-1 1 0,0-1 0,0 1 0,0-1 0,0 0 0,0 0 0,1 1 0,-1-1 0,0 0 0,0 0 0,0 1 0,1-1 0,-1 0 0,0 1 0,0-1 0,0 0 0,1 1 0,-1-1 0,0 0 0,0 1 0,0-1 0,1 0 0,-1 1 0,0-1 0,0 0 0,0 0 0,1 0 0,-1 0 0,0 0 0,0 0 0,0 0 0,1 0 0,-1 0 0,1-1 0,-1 1 0,0-1 0,0 1 0,-4 0 0,1 0 0,-2 0 0,1 0 0,1 0 0,0 0 0,1 0 0,0 0 0,-1 0 0,1 0 0,-1 0 0,1 0 0,0 0 0,0 0 0,0 0 0,-1 0 0,1 0 0,0 0 0,0 0 0,0 0 0,-1 0 0,1 0 0,0 0 0,0 0 0,0 0 0,-1 0 0,6 0 0,-4 0 0,5 0 0,-4 0 0,0 0 0,1 0 0,-1 0 0,0 0 0,0 0 0,0 0 0,1 0 0,-1 0 0,0 0 0,1 0 0,-1 0 0,0 0 0,0 0 0,1-1 0,-1 1 0,0 0 0,1-1 0,-1 1 0,0-1 0,0 1 0,1-1 0,-1 1 0,1-1 0,-1 1 0,0 0 0,0-1 0,0 1 0,0-1 0,0 1 0,1-1 0,-1 1 0,1-1 0,-1 1 0,0 0 0,1-1 0,0 1 0,0-1 0,-1 1 0,0-1 0,0 1 0,0 0 0,0-1 0,0 1 0,0-1 0,1 1 0,-1 0 0,0 0 0,1-1 0,-1 1 0,0 0 0,0-1 0,0 1 0,0-1 0,0 1 0,0 0 0,0-1 0,0 1 0,1-1 0,-1 1 0,0-1 0,0 1 0,0-1 0,0 1 0,0-1 0,1 1 0,-1-1 0,0 1 0,0-1 0,0 1 0,0-1 0,0 1 0,0-1 0,0 1 0,1 0 0,-1-1 0,0 1 0,0-1 0,0 1 0,0 0 0,1-1 0,-6 1 0,3 1 0,-4 0 0,4 0 0,0 0 0,-1 0 0,2 0 0,-1 0 0,0-1 0,0 1 0,0 0 0,-1 0 0,2-1 0,-1 1 0,-1-1 0,2 1 0,-2 0 0,1-1 0,0 1 0,0-1 0,0 1 0,-1 0 0,1-1 0,0 1 0,0-1 0,0 1 0,0-1 0,0 1 0,0-1 0,0 1 0,0-1 0,0 0 0,-1 0 0,1 0 0,-1 1 0,1-1 0,0 0 0,-1 1 0,1-1 0,-2 0 0,2 0 0,0 0 0,-1 1 0,1-1 0,-2 1 0,2-1 0,-1 0 0,0 0 0,1 1 0,0-1 0,-1 0 0,1 0 0,0 0 0,-1 0 0,1 0 0,0 0 0,0 0 0,0 0 0,-1 1 0,1-1 0,-1 0 0,1 0 0,0 1 0,0-1 0,-1 0 0,1 0 0,0 0 0,0 1 0,-1-1 0,1 0 0,0 0 0,0 0 0,0 0 0,-1 0 0,1 0 0,-1 0 0,1 0 0,0 0 0,0 0 0,0 0 0,-1 0 0,1 0 0,0 1 0,0-1 0,-1 0 0,1 0 0,0 1 0,0-1 0,0 0 0,-1 1 0,1-1 0,0 0 0,0 0 0,0-2 0,1 2 0,0-2 0,0 1 0,0 0 0,0 0 0,0-1 0,0 1 0,0 0 0,1 0 0,0 0 0,0-1 0,0 1 0,1-1 0,-1 1 0,1-1 0,1 0 0,-1 0 0,2 0 0,-1 0 0,1 0 0,1-1 0,-1 1 0,3-2 0,-2 2 0,3-3 0,-3 3 0,3-2 0,-2 2 0,0-1 0,-1 1 0,0 1 0,-2 0 0,0 0 0,-1 1 0,0 0 0,-1-1 0,0 1 0,0 0 0,0 0 0,1-1 0,-1 1 0,0 0 0,1-1 0,0 1 0,2-1 0,1-1 0,2-1 0,2 1 0,-3 0 0,0 0-448,0 1 1,1-1 447,0 0 0,1 0 0,0 0 0,0 0 0,-2 0 0,0 0 0,4-1 0,0 1 0,-1-1 0,-1 1 0,1-1 0,-2 1 0,2-1 0,-3 1 0,-2 0 0,-1 1 0,-1 0 0,-1 0 0,1 0 895,-5 3-895,0-1 0,-5 4 0,1 0 0,-1 0 0,0 0 0,0-1 0,1 0 0,0-1 0,2 0 0,0-1 0,1 0 0,-1 0 0,0 0 0,1 0 0,-1 0 0,0-1 0,1 1 0,-1-1 0,1 0 0,-1 1 0,2-1 0,-1 0 0,2 0 0,-1 0 0,0 0 0,1 0 0,1 0 0,-1-1 0,1 1 0,-1-1 0,1 1 0,0 0 0,0-1 0,0 1 0,0 0 0,-1 1 0,0-1 0,0 0 0,0 0 0,1 0 0,-1-1 0,0 1 0,1 0 0,0 0 0,0 0 0,-1 0 0,1 0 0,0 0 0,-1 0 0,0 0 0,1 0 0,-1 0 0,1-1 0,0 1 0,0 0 0,0-1 0,0 1 0,1 0 0,-1 0 0,0 0 0,0 0 0,1 0 0,-1-1 0,0 1 0,1 0 0,0 1 0,0-1 0,1-1 0,0 1 0,1-1 0,-1 0 0,0 0 0,0 0 0,0 0 0,1 0 0,-1 0 0,0 0 0,0-1 0,0 1 0,1-1 0,-1 0 0,0 1 0,0-1 0,0 1 0,0-1 0,0 1 0,0 0 0,1-1 0,-1 1 0,1-1 0,-1 1 0,0-1 0,0 1 0,1-1 0,-1 0 0,1 1 0,-1-1 0,2 0 0,-2 1 0,0-1 0,1 0 0,-1 1 0,2-1 0,-2 0 0,0 1 0,1-1 0,-1 0 0,1 0 0,-1 1 0,0-2 0,1 2 0,-1-1 0,1 1 0,-1-1 0,0 1 0,0-1 0,0 0 0,0 1 0,0 0 0,0-1 0,0 1 0,0-1 0,0 1 0,0-1 0,0 1 0,1-1 0,-1 0 0,0 1 0,0-1 0,0 0 0,0 1 0,0-1 0,0 1 0,0 0 0,0-1 0,0 1 0,0-1 0,1 1 0,-1-1 0,0 0 0,0 1 0,0-1 0,1 0 0,-1 1 0,1-1 0,-1 0 0,1 1 0,-1 0 0,0-1 0,0 1 0,0-1 0,0 1 0,0-1 0,0 1 0,0 0 0,0-1 0,0 1 0,-4 1 0,2 0 0,-4 2 0,3-3 0,0 1 0,0 0 0,0 0 0,0 0 0,1-1 0,-1 1 0,0 0 0,1 0 0,0 0 0,-1-1 0,1 1 0,0 0 0,0-1 0,-1 1 0,0 0 0,1 0 0,-1-1 0,1 1 0,0-1 0,0 1 0,0-1 0,0 0 0,0 1 0,0-1 0,0 1 0,0-1 0,4-1 0,-1 0 0,3-1 0,3-2 0,-4 2 0,4-2 0,-3 0 0,-1 2 0,0 0 0,-2 1 0,-1 0 0,1 0 0,-1 1 0,0-1 0,0 1 0,-1-1 0,1 0 0,0 0 0,0 0 0,0 1 0,0-1 0,0 1 0,0 0 0,1 0 0,-1 0 0,0 0 0,1-1 0,-1 1 0,0 0 0,0 0 0,1 0 0,-1-1 0,1 1 0,0 0 0,0 0 0,0-1 0,-1 1 0,2-1 0,-2 1 0,1-1 0,0 1 0,0-1 0,0 1 0,-1 0 0,1-1 0,-1 1 0,1 0 0,-1-1 0,0 1 0,0-1 0,1 1 0,-1-1 0,1 1 0,-1-1 0,1 1 0,-1-1 0,1 0 0,0 0 0,0 0 0,0 1 0,0-1 0,0 0 0,-1 0 0,0 0 0,0 1 0,0-1 0,1 0 0,-1 1 0,0 0 0,0-1 0,0 1 0,0-1 0,0 1 0,0-1 0,1 1 0,-1 0 0,0-1 0,0 1 0,0 0 0,1-1 0,-1 1 0,1-1 0,-1 1 0,0 0 0,0-1 0,0 1 0,1 0 0,-1 0 0,0-1 0,1 1 0,-1 0 0,0 0 0,0 0 0,1-1 0,-1 1 0,2-1 0,-2 1 0,2-1 0,-1 1 0,1-1 0,-1 0 0,0 0 0,0 1 0,0 0 0,0-1 0,0 1 0,0-1 0,0 1 0,0-1 0,0 1 0,0-1 0,0 1 0,0-1 0,-1 1 0,1-1 0,-1 0 0,2 1 0,-2-1 0,1 0 0,0 1 0,0-1 0,0 0 0,0 1 0,0-1 0,0 1 0,0-1 0,0 0 0,-1 1 0,1-1 0,-1 1 0,1 0 0,-1-1 0,2 1 0,-2-1 0,3 1 0,-2-2 0,1 2 0,-1-1 0,1 1 0,-1-1 0,1 0 0,-1 0 0,1 0 0,-2 1 0,2-1 0,-2 1 0,2-1 0,-1 0 0,0 0 0,1 1 0,-1-1 0,0 0 0,-1 0 0,1 1 0,-1-1 0,1 1 0,-1 0 0,0-1 0,1 1 0,-1-1 0,1 1 0,-1-1 0,1 0 0,0 1 0,0-1 0,0 1 0,0-1 0,0 1 0,-1-1 0,2 1 0,-2 0 0,1-1 0,0 1 0,0-1 0,1 1 0,-1-1 0,0 1 0,1 0 0,-1-1 0,1 0 0,-1 0 0,0 1 0,1-1 0,-1 0 0,1 0 0,-1 1 0,1-1 0,-1 0 0,0 1 0,0-1 0,0 0 0,-1 1 0,2-1 0,-2 0 0,1 1 0,-1-1 0,0 0 0,1 1 0,0-1 0,-1 0 0,1 1 0,-1-1 0,0 1 0,1-1 0,-1 1 0,0-1 0,0 0 0,0 1 0,1 0 0,-1-1 0,1 1 0,0-1 0,0 0 0,0 1 0,0-1 0,0 0 0,1 1 0,-1-1 0,1 0 0,-1 0 0,0 0 0,0 1 0,1-1 0,-1 0 0,1 1 0,0-1 0,0 0 0,0 0 0,0 0 0,0 1 0,0-1 0,0 0 0,0 0 0,1 1 0,-1-1 0,1 0 0,-1 0 0,0 0 0,1 1 0,-2-1 0,1 0 0,0 0 0,-1 1 0,0-1 0,1 0 0,-1 1 0,2-1 0,0 1 0,1-1 0,1 0 0,0 0 0,-1 0 0,1 0 0,-1 0 0,-1 0 0,0 0 0,0 0 0,-1 0 0,-1 1 0,0-1 0,0 1 0,-1-1 0,2 0 0,-2 1 0,1-1 0,0 0 0,-1 0 0,1 0 0,-1 1 0,0-1 0,0 1 0,1-1 0,-1 1 0,0-1 0,0 1 0,0-1 0,0 1 0,1-1 0,-1 0 0,1 0 0,-1 1 0,1-1 0,0 1 0,-1-1 0,0 1 0,0-1 0,1 0 0,-1 1 0,0-1 0,0 1 0,0-1 0,0 0 0,1 1 0,-1 0 0,0-1 0,0 1 0,1 0 0,-1 0 0,0-1 0,1 1 0,0 0 0,-1 0 0,1-1 0,0 1 0,0-1 0,0 1 0,0 0 0,0 0 0,0 0 0,0-1 0,-1 1 0,2 0 0,-2 0 0,2-1 0,-1 1 0,0-1 0,1 0 0,0 1 0,1-1 0,-2 1 0,1-1 0,1 0 0,-2 0 0,1 1 0,-1-1 0,-1 1 0,1 0 0,-1-1 0,1 1 0,-1 0 0,1-1 0,-1 1 0,1-1 0,-1 0 0,1 1 0,0-1 0,-1 1 0,1-1 0,-1 1 0,0-1 0,1 0 0,0 1 0,-1-1 0,1 1 0,-1-1 0,1 0 0,-1 0 0,1 1 0,-1-1 0,1 1 0,-1-1 0,0 1 0,0 0 0,0-1 0,0 1 0,1-1 0,-1 1 0,1-1 0,-1 0 0,1 0 0,0 0 0,-1 1 0,1-1 0,-1 1 0,0-1 0,1 1 0,0-1 0,-1 1 0,1-1 0,-1 1 0,0 0 0,1-1 0,-1 1 0,0-1 0,0 1 0,1 0 0,-1 0 0,0 0 0,0-1 0,0 1 0,0 0 0,0-1 0,0 1 0,0 0 0,0-1 0,0 1 0,0-1 0,1 1 0,-1-1 0,0 1 0,0 0 0,0-1 0,1 1 0,-1-1 0,0 1 0,0-1 0,0 0 0,1 1 0,-1-1 0,0 1 0,0-1 0,0 1 0,1-1 0,0 0 0,-1 0 0,1 1 0,-1-1 0,0 1 0,0-1 0,0 1 0,1 0 0,-2-1 0,2 1 0,-1-1 0,0 1 0,1 0 0,-1-1 0,0 1 0,0 0 0,0 0 0,0-1 0,-4 1 0,2 0 0,-4 2 0,3-2 0,-2 1 0,1 0 0,0-1 0,1 1 0,-1-1 0,1 1 0,-1 0 0,1-1 0,0 1 0,-1 0 0,1 0 0,-1 0 0,0-1 0,1 1 0,-1 0 0,1 0 0,0-1 0,0 1 0,-1 0 0,1 0 0,0-1 0,-1 1 0,1 0 0,-1 0 0,1 0 0,0-1 0,-1 1 0,0 0 0,0 1 0,1-1 0,-1 0 0,2 0 0,-2 0 0,1 0 0,0 0 0,-1 0 0,1 0 0,-1 0 0,1 0 0,0 0 0,-1 0 0,0 0 0,1 0 0,-2 0 0,1 0 0,0 0 0,1 0 0,-1 0 0,1 1 0,0-1 0,-1 0 0,1 0 0,0-1 0,0 1 0,0 0 0,0-1 0,0 1 0,0 0 0,0 0 0,0 0 0,0-1 0,0 1 0,0 0 0,0-1 0,1 1 0,0-1 0,-1 0 0,1 1 0,0-1 0,-1 1 0,1-1 0,-1 1 0,1-1 0,0 1 0,0-1 0,-1 0 0,1 1 0,0-1 0,0 1 0,0-1 0,-1 1 0,1-1 0,0 1 0,0-1 0,-1 0 0,1 1 0,0-1 0,0 0 0,0 1 0,0-1 0,0 0 0,0 1 0,0-1 0,0 1 0,0-1 0,0 0 0,0 1 0,-1-1 0,1 1 0,0-1 0,0 0 0,0 0 0,-1 1 0,1-1 0,0 0 0,0 0 0,0 1 0,-1-1 0,1 1 0,0-1 0,-1 0 0,1 1 0,0-1 0,0 1 0,0-1 0,-1 0 0,1 1 0,-1-1 0,0 1 0,1-1 0,-1 1 0,1-1 0,-1 1 0,1-1 0,-1 1 0,1-1 0,-1 1 0,0-1 0,1 1 0,-1-1 0,1 1 0,-1-1 0,0 1 0,1-1 0,0 1 0,-1-1 0,1 1 0,-1-1 0,0 1 0,1-1 0,-1 1 0,1-1 0,0 0 0,-1 1 0,1-1 0,0 1 0,0-1 0,-1 0 0,1 1 0,-1-1 0,1 1 0,-1-1 0,1 1 0,-1-1 0,1 0 0,0 1 0,0-1 0,0 1 0,-1 0 0,1-1 0,-1 1 0,1-1 0,0 1 0,-1-1 0,1 0 0,0 1 0,-1-1 0,1 0 0,0 1 0,-1-1 0,1 0 0,0 1 0,0-1 0,-1 0 0,1 1 0,-1-1 0,1 0 0,0 1 0,-1-1 0,1 0 0,-1 0 0,1 0 0,-1 0 0,1 1 0,-1-1 0,1 0 0,-1 0 0,1 1 0,0-1 0,-1 0 0,2 0 0,-2 1 0,1 0 0,-1 0 0,1-1 0,-1 0 0,-1 0 0,1 1 0,0 0 0,1-1 0,-1 1 0,1-1 0,0 1 0,-1-1 0,1 0 0,0 1 0,0-1 0,0 1 0,0-1 0,0 1 0,-1-1 0,1 1 0,-1-1 0,1 1 0,0-1 0,0 0 0,0 1 0,0-1 0,0 1 0,0-1 0,0 1 0,-1-1 0,1 0 0,0 1 0,-1 0 0,1 0 0,0-1 0,-1 1 0,1 0 0,-1-1 0,1 1 0,0-1 0,0 1 0,0-1 0,0 0 0,0 1 0,0-1 0,-1 1 0,1-1 0,0 0 0,0 1 0,0-1 0,0 1 0,0-1 0,0 0 0,0 1 0,0 0 0,0-1 0,-1 1 0,1-1 0,-1 1 0,1-1 0,0 1 0,0-1 0,0 0 0,0 1 0,-1-1 0,1 0 0,0 1 0,-1-1 0,1 1 0,0-1 0,-1 1 0,1-1 0,-1 1 0,1-1 0,0 0 0,-1 0 0,1 0 0,-1 1 0,1-1 0,0 0 0,0 0 0,0 1 0,-1-1 0,1 0 0,-1 0 0,1 1 0,-1-1 0,1 0 0,0 1 0,0-1 0,-1 0 0,0 1 0,0-1 0,1 1 0,0-1 0,0 0 0,0 1 0,-1-1 0,1 0 0,0 1 0,-1-1 0,0 0 0,0 1 0,1-1 0,0 0 0,-1 1 0,1-1 0,0 0 0,0 1 0,-1-1 0,1 0 0,0 1 0,0-1 0,-1 1 0,1-1 0,0 0 0,0 1 0,-1-1 0,1 0 0,0 1 0,0-1 0,-1 0 0,1 1 0,0-1 0,0 0 0,-1 1 0,0-1 0,1 1 0,-1-1 0,1 1 0,-1-1 0,0 1 0,0-1 0,1 1 0,0-1 0,-1 1 0,0-1 0,1 0 0,-2 1 0,2-1 0,-1 1 0,0-1 0,1 1 0,-1-1 0,0 0 0,1 1 0,-1-1 0,0 1 0,1-1 0,0 0 0,-1 1 0,1-1 0,-1 1 0,0-1 0,1 0 0,-1 1 0,1-1 0,0 0 0,0 1 0,0-1 0,0 0 0,-1 1 0,1 0 0,-1-1 0,1 0 0,0 1 0,0-1 0,0 0 0,0 1 0,0-1 0,0 1 0,0-1 0,5 0 0,-2 0 0,4 0 0,-2 0 0,-1-1 0,0 0 0,-1 1 0,1-1 0,-2 1 0,0 0 0,1 0 0,-1 0 0,0 0 0,0 0 0,0 0 0,1-1 0,0 0 0,0 1 0,0-1 0,1 0 0,-1 0 0,1 0 0,-2 1 0,1-1 0,-1 1 0,0 0 0,-4 1 0,1-1 0,-4 2 0,3-1 0,-2 0 0,0 1 0,0-1 0,1 0 0,1 0 0,0 0 0,0 0 0,0 0 0,1 0 0,-1-1 0,1 1 0,0-1 0,0 1 0,0-1 0,-1 1 0,2 0 0,-2 0 0,1-1 0,1 1 0,-2-1 0,2 1 0,-1-1 0,0 1 0,0-1 0,1 1 0,-1-1 0,1 1 0,-1-1 0,0 1 0,-1 0 0,1-1 0,0 1 0,0 0 0,1-1 0,-1 1 0,1-1 0,0 1 0,0-1 0,-1 0 0,1 1 0,0-1 0,0 1 0,0-1 0,0 1 0,0-1 0,0 1 0,0-1 0,0 0 0,0 1 0,0-1 0,-1 1 0,1-1 0,0 1 0,0-1 0,-1 1 0,-1 0 0,2-1 0,-2 1 0,2 0 0,-2 0 0,1 0 0,-1-1 0,1 1 0,0-1 0,0 1 0,0-1 0,0 1 0,0-1 0,0 1 0,0-1 0,0 1 0,0-1 0,0 1 0,0-1 0,1 1 0,-1-1 0,1 1 0,-1-1 0,1 1 0,0-1 0,0 1 0,-1-1 0,1 1 0,0-1 0,0 1 0,0-1 0,0 1 0,-1-1 0,1 1 0,-1-1 0,0 1 0,1-1 0,0 1 0,-1-1 0,1 1 0,0-1 0,0 0 0,-1 1 0,1-1 0,0 1 0,0-1 0,-1 1 0,1-1 0,0 1 0,-1-1 0,1 1 0,0-1 0,0 0 0,0 0 0,-1 0 0,1 1 0,0-1 0,0 0 0,0 1 0,0-1 0,-1 1 0,1-1 0,0 0 0,-1 1 0,0 0 0,1-1 0,-1 1 0,1-1 0,-2 1 0,2 0 0,-1-1 0,1 1 0,0 0 0,-1-1 0,1 0 0,-1 1 0,1 0 0,-1 0 0,0-1 0,0 1 0,0-1 0,0 1 0,0 0 0,1-1 0,-1 1 0,1-1 0,-1 1 0,1-1 0,0 1 0,-1-1 0,1 1 0,0-1 0,0 1 0,0-1 0,0 0 0,0 1 0,0-1 0,0 1 0,0-1 0,0 1 0,0-1 0,-1 0 0,1 1 0,0-1 0,0 0 0,-1 0 0,1 0 0,0 0 0,-1 0 0,0 0 0,-2 0 0,2 0 0,-3 0 0,2 0 0,-3 0 0,1-1 0,-1 1 0,1-1 0,-4 0 0,4 0 0,-2 0 0,1 1 0,-2-1 0,-4 0 0,1 1-654,-1-2 654,0 2 0,2-1 0,3 0 0,0 1 0,0-1 0,0 0 0,0 1 0,-1-1-63,-3 1 63,2-1 0,0 1 0,1-2 0,1 2 0,-1-1 0,1 0 652,1 0-652,0 0 65,1 0-65,0 0 0,1 0 0,1 0 0,0 0 0,1 0 0,0 1 0,-1 0 0,2 0 0,-2 0 0,-2 0 0,-2-1 0,-1 0 0,0-1 0,-3-1-425,2 1 0,0 0 425,-1 0 0,2-1-88,-2 0 88,2 1 0,-1-1 0,1 0 0,1 1 0,0 0 0,1 0 846,2 0-846,-1 1 92,2-1-92,-1 1 0,1 0 0,0 0 0,-1-1 0,-1 1 0,1-1 0,0 1 0,0-1 0,0 1 0,0 0 0,0 0 0,1 0 0,-1 0 0,0 1 0,-1 0 0,0-1 0,0 0 0,0 1 0,-1 0 0,0 0 0,1-1 0,0 1 0,0-1 0,1 1 0,0 0 0,1 0 0,0-1 0,0 1 0,2 0 0,-2 0 0,2-1 0,-1 1 0,1 0 0,-1 0 0,0-1 0,1 1 0,-1 0 0,0 0 0,0 0 0,-1 0 0,0 0 0,1 0 0,-1 0 0,-1 0 0,2 0 0,-1 0 0,1 0 0,0 0 0,1 0 0,0 0 0,0-1 0,4 1 0,1 0 0,3 0 0,1 0 0,4 0-492,-3 0 0,1 0 204,-2 1 1,0-1 287,1 0 0,0 0 0,1 1 0,0-1 0,1 0 0,1 0-328,-2 0 0,1 0 0,0 0 0,-1 0 0,0 0 0,0 0 82,0 0 0,1 0 0,-1 0 0,1 0-82,1 0 0,0-1 0,1 1 82,-3-1 0,1 1 0,-1-1 0,1 0 0,0 0 0,1-1 0,-1 1 0,0-1 49,-1 0 0,0 1 1,0-1-1,1 1 0,-1-1 0,0 1 0,0-1 1,0 0-1,0 1 0,0-1-49,0 1 0,1-1 0,-1 1 0,0 0 0,1-1 0,1 1 0,-1-1 0,0 1-82,0 0 0,-1 0 0,1 0 82,-1 0 0,0-1 0,0 1 0,0 0 150,1 0 0,0 1 0,0 0 423,-1-1 1,1 1 0,-2 0-206,1 0 1,0 0 368,0 0 1,0 0-1,-3 0 1,-1 0-90,1 0 1,0 0-403,0 0 0,-1 0 983,4 0 0,-1 0 0,-1-1 0,-1 1 0,-1-1 0,-1 0 0,-1-1 0,1 1 0,-2-1-174,1 0-809,-2 1 0,2-1 0,-1 1 0,2-1 0,1 0 0,1-1 0,1 0 0,2-1-270,-3 2 0,-1 0 270,5-2 0,-4 2 0,1-1 0,1 0 0,-2 1 0,-1 0 0,2-2 0,1 1 0,-5 1 0,6 1 0,-3 0 0,1 0 0,1 1 0,2-2-236,-3 1 0,-1 0 236,1-1 0,0 0 0,-1 0 0,1 1 0,1-2 0,0 1 0,1 0 0,-2 0 0,-1 0 0,4-1 0,0 1 0,-5 0 0,1 0 0,1 1 0,0-1 0,0 0 0,3 0 0,-5 1 0,1-1 0,5-1 0,-2 1 0,-3 1 0,0-1 0,4 0 0,1 0 0,-1-1 0,-2 2 0,3-2 0,-2 1 0,1 0 0,-2 0 0,0 0 528,-2 1-528,-2-1 0,0 1 0,-2 1 0,0-1 0,-1 1 484,-1 0-484,1-1 0,-1 1 0,1 0 0,-1 0 0,0 0 0,1 0 0,-1-1 0,2 1 0,-2 0 0,1 0 0,-1 0 0,0-1 0,1 1 0,0 0 0,1-1 0,-1 0 0,1 0 0,0 1 0,0-1 0,0 0 0,-1 0 0,1 1 0,-1-1 0,0 0 0,0 1 0,1-1 0,0 0 0,0 0 0,1 0 0,1 0 0,-1 0 0,0 1 0,0-2 0,0 2 0,-1-1 0,1 0 0,-2 1 0,0-1 0,0 1 0,0 0 0,-1-1 0,0 1 0,0-1 0,0 1 0,0 0 0,0-1 0,1 1 0,-1 0 0,1-1 0,-1 1 0,1-1 0,1 1 0,-1-1 0,0 0 0,1 0 0,-1 1 0,0 0 0,-1 0 0,1 0 0,-1-1 0,0 1 0,0 0 0,0-1 0,1 1 0,-1-1 0,0 0 0,0 1 0,0 0 0,0-1 0,0 1 0,0-1 0,-3 0 0,1 0 0,-2 0 0,1 1 0,1 0 0,0 0 0,4-1 0,-2 1 0,4 0 0,-4 0 0,0 0 0,0 0 0,0 0 0,1 0 0,-1 0 0,1 0 0,-1 0 0,0 1 0,0-1 0,1 0 0,-1 1 0,0-1 0,0 1 0,0-1 0,0 1 0,0 0 0,0-1 0,0 1 0,0 0 0,0 0 0,0-1 0,0 1 0,0-1 0,1 0 0,-1 0 0,0 0 0,0 0 0,0 0 0,1 0 0,-1 0 0,1 0 0,-1 0 0,0 1 0,0-1 0,0 0 0,1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97"/>
    </inkml:context>
    <inkml:brush xml:id="br0">
      <inkml:brushProperty name="width" value="0.05" units="cm"/>
      <inkml:brushProperty name="height" value="0.05" units="cm"/>
      <inkml:brushProperty name="color" value="#FF2120"/>
    </inkml:brush>
  </inkml:definitions>
  <inkml:trace contextRef="#ctx0" brushRef="#br0">48 53 24575,'1'0'0,"0"0"0,1 0 0,0 0 0,2 0 0,0-1 0,1 0 0,-2 0 0,2-1 0,-1 0 0,1 0 0,-1 1 0,-1-1 0,1 1 0,-1 0 0,-1 1 0,0-1 0,-1 0 0,0 1 0,0-1 0,0 1 0,0-1 0,1 1 0,-2 0 0,1-1 0,0 1 0,0 0 0,0-1 0,0 1 0,-1 0 0,1 0 0,0 0 0,-1 0 0,1 0 0,-1-1 0,1 1 0,-1 0 0,0-1 0,0 1 0,0 0 0,-1 0 0,-1 0 0,0 0 0,0 0 0,-1 0 0,0 0 0,0 0 0,0 0 0,0 1 0,-2 0 0,1 0 0,0 0 0,-1 0 0,2 0 0,-4 1 0,3-1 0,-1 1 0,1 0 0,0-1 0,0 0 0,-1 1 0,2-1 0,-1 1 0,1-1 0,1 0 0,0-1 0,1 1 0,0-1 0,2 0 0,0 0 0,1 0 0,0 0 0,1 0 0,-1 0 0,1-1 0,1 0 0,1 0 0,0-1 0,0 1 0,1-1 0,-2 0 0,3 0 0,-4 1 0,4-1 0,-3 2 0,1-2 0,-1 2 0,1-2 0,-2 2 0,1-1 0,-2 0 0,1 1 0,0-1 0,-1 1 0,0-1 0,-1 1 0,1 0 0,-1-1 0,0 1 0,0 0 0,0-1 0,-1 1 0,1 0 0,-1-1 0,1 1 0,-1 0 0,1 0 0,-1-1 0,0 1 0,0 0 0,0-1 0,0 1 0,1 0 0,-1-1 0,1 1 0,-1 0 0,1 0 0,-1-1 0,1 1 0,0 0 0,-1 0 0,1 0 0,0-1 0,-1 1 0,1 0 0,-1 0 0,1-1 0,-1 1 0,0 0 0,1 0 0,-1 0 0,-1 0 0,0 0 0,-2 0 0,2 1 0,-3-1 0,2 1 0,0-1 0,0 1 0,-1-1 0,0 1 0,0 0 0,0-1 0,0 1 0,-1 0 0,-1-1 0,2 1 0,-3 0 0,3-1 0,-4 1 0,4 0 0,-2-1 0,1 1 0,1 0 0,-1-1 0,1 1 0,0 0 0,1-1 0,1 0 0,-1 1 0,1-1 0,1 0 0,-1 1 0,0-1 0,1 1 0,-1-1 0,1 0 0,-1 1 0,1-1 0,-1 0 0,1 0 0,-1 0 0,0 1 0,0-1 0,1 0 0,-1 0 0,0 0 0,1 0 0,-1 0 0,0 0 0,1 0 0,-1 0 0,1-1 0,0 1 0,0-1 0,1 1 0,1-1 0,0 0 0,0 0 0,1 0 0,-1 0 0,2 0 0,-1 0 0,2-1 0,-2 2 0,3-2 0,-3 2 0,4-1 0,-3 0 0,2 0 0,0 0 0,-1 0 0,-1 0 0,2 1 0,-2-1 0,0 0 0,0 1 0,-1-1 0,0 1 0,0-1 0,-2 1 0,1 0 0,-2 0 0,1 0 0,-1 0 0,0 0 0,0 0 0,-2 0 0,1 0 0,-1 0 0,0 0 0,1 0 0,0 0 0,-1 0 0,1 0 0,-1 0 0,0 0 0,1 0 0,-1 0 0,0 0 0,0 1 0,0-1 0,-2 0 0,1 0 0,-2 0 0,1 0 0,0 0 0,0 0 0,0 0 0,-1 0 0,1 0 0,0 0 0,0 0 0,0 0 0,1 0 0,0 0 0,0-1 0,0 1 0,1 0 0,0 0 0,0-1 0,1 1 0,0 0 0,0 0 0,1-1 0,0 1 0,0 0 0,1 0 0,0 0 0,0 0 0,1 0 0,-1 0 0,1 0 0,-1 0 0,1 0 0,0 0 0,0 0 0,0 0 0,1 0 0,0 1 0,1-1 0,-1 0 0,1 1 0,-1-1 0,0 1 0,0 0 0,-1-1 0,0 1 0,0-1 0,-1 1 0,1-1 0,-2 0 0,1 1 0,-1-1 0,0 1 0,0-1 0,0 1 0,0-1 0,0 0 0,-1 1 0,-1-1 0,0 0 0,0 0 0,0 0 0,0 0 0,0 0 0,0 0 0,0 0 0,0 0 0,0 1 0,0-1 0,-1 0 0,1 0 0,0 0 0,0 0 0,0 0 0,0 0 0,1 0 0,0 0 0,0 0 0,0 0 0,1-1 0,-1 1 0,1-1 0,0 0 0,0 1 0,0-1 0,0 1 0,0-1 0,0 1 0,0 0 0,1 0 0,0-1 0,1 1 0,-1 0 0,0 0 0,0 0 0,0 0 0,1 0 0,-1 0 0,0 0 0,0 0 0,1 0 0,-1 0 0,1 0 0,0 0 0,-1 0 0,0 0 0,0 0 0,0 0 0,-1 0 0,1 0 0,-1 0 0,1 0 0,-1 0 0,-1-1 0,0 0 0,0 0 0,-1 0 0,0 0 0,-1 0 0,0 0 0,0-1 0,0 1 0,-1 0 0,1 0 0,0-1 0,0 1 0,0 0 0,0 0 0,1 0 0,0 0 0,0 0 0,0 1 0,1-1 0,-1 1 0,2-1 0,-1 1 0,0 0 0,1 0 0,1 0 0,0 0 0,0 1 0,1-1 0,-1 1 0,0-1 0,0 1 0,0-1 0,1 0 0,-1 1 0,0-1 0,0 0 0,1 1 0,1-1 0,-1 1 0,0-1 0,1 0 0,0 1 0,0-1 0,0 1 0,1-1 0,-1 1 0,0 0 0,0-1 0,-1 1 0,1-1 0,-1 0 0,1 0 0,-1 0 0,0 1 0,0-1 0,0 0 0,0 1 0,-1-1 0,1 0 0,-1 0 0,1 0 0,-1 0 0,0 0 0,0 0 0,1 0 0,-1 0 0,0 0 0,0 0 0,0 0 0,0 0 0,-1 1 0,1-1 0,-1 0 0,1 1 0,0-1 0,0 0 0,-1 0 0,1 1 0,0-1 0,0 0 0,-1 1 0,1-1 0,0 0 0,-1 0 0,1 1 0,-1-1 0,1 0 0,-1 0 0,1 0 0,-1 1 0,0-1 0,0 0 0,1 0 0,-1 1 0,-1-1 0,0 0 0,0 0 0,-1 0 0,0 0 0,-1 0 0,1 0 0,0 0 0,0 0 0,0 0 0,0 0 0,0 0 0,0 0 0,1 0 0,-1 0 0,0 0 0,0 0 0,1-1 0,-2 0 0,1 1 0,0 0 0,0-1 0,1 1 0,-1-1 0,0 1 0,0 0 0,1-1 0,-1 1 0,0 0 0,1-1 0,0 1 0,1 0 0,-1 0 0,0-1 0,1 1 0,0 0 0,1 0 0,-1 0 0,1 0 0,0 0 0,0 0 0,0 0 0,0 0 0,0 0 0,0 0 0,0 1 0,0-1 0,0 0 0,-1 0 0,1 0 0,0 1 0,-1-1 0,1 0 0,0 0 0,-1 0 0,1 0 0,0 0 0,-2 0 0,1 0 0,-2 0 0,0 0 0,0-1 0,-1 0 0,1 0 0,-1 1 0,0-1 0,0 0 0,0 1 0,0-1 0,-1 1 0,1-1 0,0 1 0,0-1 0,-1 1 0,1 0 0,-1-1 0,2 1 0,-1 0 0,0 0 0,1 0 0,-1-1 0,1 1 0,0 0 0,0-1 0,0 1 0,1 0 0,-1 0 0,1 0 0,0 0 0,1-1 0,-1 1 0,0 0 0,1 0 0,-1 0 0,1 0 0,-1 0 0,1 0 0,-1 0 0,1 0 0,-1 0 0,1 0 0,-1 0 0,1 0 0,-1 0 0,1 0 0,-1 0 0,1-1 0,-1 1 0,1 0 0,-1 0 0,1 0 0,0-1 0,0 1 0,0 0 0,1-1 0,-1 1 0,1 0 0,0 0 0,0 0 0,0 0 0,0 0 0,0 0 0,-1 0 0,1 0 0,0 0 0,-1 0 0,1 0 0,0 0 0,-1 0 0,1 0 0,0 0 0,-1 0 0,1 0 0,0 0 0,-1 0 0,1 0 0,-1 0 0,1 0 0,-1 0 0,1 0 0,0 0 0,-1 0 0,1 0 0,-1 0 0,1 0 0,-1 0 0,0 0 0,1 0 0,-1 0 0,1 0 0,-1 0 0,1 0 0,0 0 0,0 0 0,-1 0 0,0 0 0,1 0 0,-1 0 0,1 0 0,-1 0 0,1 0 0,-1 0 0,1 0 0,-1 0 0,1 0 0,-1 0 0,1 0 0,-1 0 0,1 0 0,-1 1 0,0-1 0,0 0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98"/>
    </inkml:context>
    <inkml:brush xml:id="br0">
      <inkml:brushProperty name="width" value="0.05" units="cm"/>
      <inkml:brushProperty name="height" value="0.05" units="cm"/>
      <inkml:brushProperty name="color" value="#FF2120"/>
    </inkml:brush>
  </inkml:definitions>
  <inkml:trace contextRef="#ctx0" brushRef="#br0">284 1 24575,'-1'0'0,"0"0"0,-1 0 0,1 0 0,-1 0 0,0 0 0,1 0 0,-1 0 0,0 0 0,1 0 0,-1 0 0,1 0 0,-1 0 0,0 0 0,1 0 0,0 0 0,0 0 0,-1 0 0,1 0 0,0 0 0,0 0 0,0 0 0,0 0 0,0 0 0,0 0 0,0 0 0,0 1 0,1-1 0,-1 0 0,0 1 0,0-1 0,0 1 0,0-1 0,0 0 0,0 0 0,0 1 0,0-1 0,0 1 0,0-1 0,0 1 0,0-1 0,0 1 0,0-1 0,0 1 0,-1-1 0,1 1 0,0 0 0,0-1 0,-1 1 0,1-1 0,0 1 0,0 0 0,0-1 0,-1 1 0,1-1 0,0 1 0,-1 0 0,1-1 0,0 1 0,-1-1 0,1 1 0,0-1 0,-1 1 0,1-1 0,0 1 0,0-1 0,-1 1 0,1-1 0,-1 0 0,0 0 0,0 1 0,0-1 0,-1 0 0,1 1 0,0-1 0,0 1 0,-1-1 0,1 1 0,-1 0 0,0-1 0,0 1 0,1-1 0,0 1 0,0-1 0,0 0 0,1 1 0,0-1 0,0 0 0,0 0 0,1 1 0,0-1 0,-1 0 0,1 0 0,0 0 0,0 0 0,0 0 0,1 0 0,0 0 0,1 0 0,0 0 0,0 0 0,0 0 0,1-1 0,0 1 0,1-1 0,-1 0 0,2 0 0,0 0 0,1 0 0,0 0 0,0 0 0,0 0 0,0 0 0,-2 1 0,1-1 0,-1 0 0,1 0 0,0 0 0,-1 0 0,0 1 0,-1-1 0,0 0 0,-1 1 0,0-1 0,0 1 0,0-1 0,-1 1 0,0-1 0,0 1 0,-1 0 0,1-1 0,0 1 0,-1 0 0,0 0 0,1-1 0,-1 1 0,0-1 0,0 1 0,0 0 0,0-1 0,0 1 0,-1-1 0,1 1 0,-1 0 0,1 0 0,-2 0 0,1 0 0,0 0 0,0 0 0,0 0 0,0 0 0,0 0 0,0 0 0,0 0 0,1 0 0,-2 0 0,2 0 0,-1 1 0,0-1 0,0 1 0,1-1 0,-1 0 0,0 1 0,0-1 0,0 1 0,0-1 0,0 0 0,0 1 0,1-1 0,-1 0 0,0 0 0,0 1 0,1-1 0,-1 0 0,0 1 0,1-1 0,-1 1 0,0-1 0,0 1 0,0-1 0,0 1 0,0-1 0,0 1 0,0-1 0,0 1 0,-1 0 0,1-1 0,0 1 0,-1-1 0,0 1 0,-1 0 0,1 0 0,-1-1 0,0 1 0,0-1 0,1 1 0,-1 0 0,1-1 0,1 0 0,0 0 0,0 0 0,1 0 0,0 0 0,1-1 0,0 1 0,-1 0 0,1 0 0,-1-1 0,1 1 0,-1 0 0,-1 0 0,0 0 0,0 1 0,0-1 0,1 0 0,-1 0 0,-1 1 0,0-1 0,-1 1 0,-1 0 0,-1 0 0,0 0 0,-2 1 0,0 1 0,-1-1 0,-1 2 0,-2 0-792,0 0 792,5-2 0,0 1 0,0-1 0,0 0 0,-6 2 0,2 0 0,-1-1 0,2 0 0,3-1 0,-2 0 0,4 0 0,-2 0 0,1-1 792,1 0-792,0 0 0,1 0 0,1 0 0,0-1 0,0 1 0,1-1 0,0 1 0,1-1 0,-1 1 0,0-1 0,0 0 0,1 1 0,-1-1 0,1 0 0,-1 1 0,0-1 0,1 0 0,-1 0 0,0 1 0,0-1 0,1 0 0,-1 0 0,0 1 0,1-1 0,-1 0 0,2 0 0,0-1 0,1 1 0,0-1 0,1 0 0,-1 0 0,1 0 0,0 0 0,0 0 0,0 0 0,0 0 0,0 0 0,0 0 0,0 0 0,0 0 0,0 0 0,0 0 0,1-1 0,-1 1 0,0 0 0,1 0 0,-1 1 0,-1-1 0,0 0 0,1 1 0,-1-1 0,0 1 0,-1 0 0,1-1 0,-1 1 0,1 0 0,-1-1 0,0 1 0,0-1 0,1 1 0,-1-1 0,0 1 0,0-1 0,1 1 0,-1 0 0,-1-1 0,1 1 0,0-1 0,0 1 0,0 0 0,0-1 0,0 1 0,0-1 0,0 1 0,0-1 0,0 1 0,0 0 0,0-1 0,0 1 0,0 0 0,-1 0 0,1 0 0,-1-1 0,1 1 0,-1 0 0,1 0 0,-1 0 0,0-1 0,1 1 0,-1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99"/>
    </inkml:context>
    <inkml:brush xml:id="br0">
      <inkml:brushProperty name="width" value="0.05" units="cm"/>
      <inkml:brushProperty name="height" value="0.05" units="cm"/>
      <inkml:brushProperty name="color" value="#FF2120"/>
    </inkml:brush>
  </inkml:definitions>
  <inkml:trace contextRef="#ctx0" brushRef="#br0">4 39 24575,'2'0'0,"2"0"0,-3 0 0,2 0 0,1 0 0,0 0 0,0 0 0,-1 0 0,0 0 0,0 0 0,-1 0 0,0 0 0,0 0 0,1 1 0,-1-1 0,0 1 0,0-1 0,0 1 0,0-1 0,0 1 0,0-1 0,0 0 0,0 1 0,0-1 0,1 1 0,-2-1 0,2 0 0,-1 1 0,0-1 0,0 1 0,0 0 0,0-1 0,0 1 0,0-1 0,0 1 0,0-1 0,1 1 0,-1-1 0,1 1 0,-1-1 0,0 1 0,0-1 0,0 1 0,0-1 0,-1 0 0,1 1 0,0-1 0,-1 0 0,0 0 0,1 1 0,-1-1 0,0 0 0,0 0 0,0 0 0,0 0 0,0 0 0,0 0 0,-1 0 0,1 0 0,-1 1 0,1-1 0,-1 0 0,1-1 0,-1 1 0,-1-1 0,1 1 0,-1-1 0,-1 0 0,1 0 0,0 1 0,0-1 0,-1 1 0,1-1 0,0 1 0,-1-1 0,1 1 0,0-1 0,0 0 0,-1 1 0,1 0 0,0-1 0,-1 1 0,1-1 0,-1 1 0,0 0 0,0-1 0,-1 1 0,0-1 0,1 1 0,-2-1 0,1 1 0,-2-1 0,2 1 0,-1-1 0,-1 1 0,2-1 0,0 1 0,-1-1 0,1 1 0,0 0 0,1 0 0,-1-1 0,1 1 0,0 0 0,-1-1 0,2 1 0,-2-1 0,1 1 0,0 0 0,0-1 0,0 1 0,0 0 0,1-1 0,-1 1 0,1 0 0,0 0 0,0 0 0,0 0 0,0 0 0,0 0 0,1 0 0,-1 0 0,1 0 0,-1 0 0,0 0 0,1 0 0,-1 0 0,0 0 0,0 0 0,0 0 0,0 0 0,0 0 0,0 1 0,1-1 0,-1 0 0,1 0 0,-1 1 0,1-1 0,-1 0 0,1 0 0,0 1 0,0-1 0,-1 0 0,1 0 0,0 1 0,0-1 0,0 0 0,1 1 0,-1-1 0,1 0 0,-1 1 0,1-1 0,0 1 0,-1-1 0,1 1 0,-1-1 0,1 1 0,-1-1 0,0 0 0,0 1 0,0-1 0,1 1 0,-1-1 0,0 0 0,1 0 0,-1 0 0,1 0 0,-1-1 0,1 1 0,0-1 0,0 0 0,0 0 0,0 0 0,0 0 0,0 0 0,0 0 0,0 0 0,1 0 0,-1 0 0,1 1 0,-1-1 0,2 0 0,-1 0 0,0-1 0,1 2 0,0-2 0,0 2 0,0-2 0,0 2 0,1-1 0,-1 0 0,0 0 0,0 0 0,0 0 0,0 0 0,0 0 0,-1 1 0,1-1 0,-1 0 0,0 0 0,1 1 0,-2-1 0,2 0 0,-1 1 0,0 0 0,0-1 0,0 1 0,-1 0 0,1-1 0,0 1 0,0 0 0,0-1 0,-1 1 0,1 0 0,0-1 0,0 0 0,0 1 0,0-1 0,0 1 0,1-1 0,-2 1 0,1-1 0,0 1 0,-1 0 0,1-1 0,-2 1 0,2 0 0,-2 0 0,1 0 0,0-1 0,0 1 0,-1 0 0,1 0 0,-1 0 0,1 0 0,-1 0 0,1 0 0,-1-1 0,1 1 0,-1 0 0,0 0 0,0 0 0,0-1 0,-1 1 0,-1 0 0,1 0 0,0 0 0,-1 0 0,0 0 0,1 0 0,0 0 0,-1 0 0,1 0 0,0 0 0,0 1 0,-1-1 0,1 1 0,-1-1 0,0 1 0,1 0 0,-1-1 0,0 1 0,0-1 0,0 1 0,0 0 0,0-1 0,0 1 0,-1 0 0,0 0 0,1 0 0,-2 0 0,2 0 0,-1 0 0,0 0 0,1 0 0,0-1 0,1 1 0,0-1 0,-1 1 0,1 0 0,1-1 0,-1 1 0,0-1 0,0 1 0,0-1 0,0 1 0,1 0 0,-1-1 0,0 1 0,0-1 0,-1 1 0,1-1 0,0 1 0,0-1 0,0 1 0,0-1 0,0 1 0,-1-1 0,1 1 0,0-1 0,0 0 0,0 1 0,0-1 0,0 0 0,1 0 0,-1 1 0,0-1 0,0 0 0,0 0 0,1 0 0,-1 0 0,1 0 0,0 0 0,0 0 0,1 0 0,0 0 0,2 0 0,0 0 0,1 0 0,-1 0 0,0 0 0,0 1 0,1 0 0,0 0 0,0 0 0,0 1 0,-1-1 0,0 0 0,0-1 0,-1 1 0,0 0 0,0-1 0,-1 1 0,1-1 0,-1 0 0,-1 0 0,2 0 0,-2 1 0,1-1 0,-1 0 0,1 0 0,-1 0 0,1 0 0,-1 0 0,1 0 0,-1-1 0,-1 1 0,0-1 0,-1 1 0,0-1 0,1 0 0,-1 1 0,0-1 0,0 0 0,1 1 0,-1-1 0,1 1 0,-1-1 0,0 1 0,-1-1 0,1 1 0,0-1 0,0 0 0,0 1 0,0-1 0,1 1 0,0-1 0,0 1 0,0-1 0,1 0 0,-1 1 0,1-1 0,0 1 0,0 0 0,1 0 0,0 0 0,0 0 0,0 0 0,0 0 0,1 0 0,-1 0 0,1 0 0,-1 0 0,0 1 0,1-1 0,-1 1 0,1-1 0,-1 1 0,1-1 0,0 1 0,0-1 0,1 1 0,-1 0 0,0-1 0,0 1 0,1-1 0,-1 1 0,0-1 0,0 1 0,0 0 0,0-1 0,0 1 0,-1-1 0,0 1 0,0-1 0,0 1 0,-1-1 0,1 0 0,-1 0 0,0 1 0,-1-1 0,-1-1 0,1 1 0,-1-1 0,1 1 0,0-1 0,-1 0 0,1 0 0,-1 0 0,1 0 0,0-1 0,-1 1 0,0 0 0,1 0 0,-1 0 0,1 1 0,-1-1 0,1 0 0,0 1 0,0-1 0,0 1 0,0 0 0,0-1 0,1 1 0,-1 0 0,0-1 0,1 1 0,0 0 0,0 0 0,-1-1 0,2 1 0,-1 0 0,1 0 0,-1 0 0,2 0 0,-1 0 0,0 0 0,0 0 0,1 0 0,-1 0 0,0 0 0,0 0 0,0 0 0,0 0 0,0 0 0,0 0 0,0 0 0,0 0 0,0 0 0,0 0 0,0 0 0,0 0 0,-1 0 0,1 0 0,0 0 0,-1 0 0,-1 0 0,0 0 0,-2 0 0,-1 0 0,1 0 0,-2 0 0,3 0 0,0 0 0,0 0 0,0 0 0,0 0 0,0 0 0,1 0 0,-1 1 0,1-1 0,1 0 0,-1 1 0,1-1 0,-1 0 0,1 0 0,0 1 0,0-1 0,0 1 0,0-1 0,0 0 0,0 1 0,0-1 0,0 1 0,1-1 0,-1 0 0,1 0 0,0 0 0,0 0 0,0-1 0,0 1 0,1-1 0,-1 0 0,1 0 0,0 0 0,0 0 0,0 0 0,1-1 0,0 1 0,-1 0 0,1-1 0,-2 1 0,2 0 0,-2 0 0,1 0 0,0 1 0,-1-1 0,1 1 0,-1 0 0,0 0 0,0 0 0,-1 0 0,1 0 0,-1-1 0,0 1 0,0 0 0,-1 0 0,0 0 0,0 0 0,0 0 0,0 0 0,0 0 0,0 1 0,0-1 0,0 1 0,0 0 0,0 0 0,0-1 0,0 1 0,0 0 0,0 0 0,0 0 0,0-1 0,0 1 0,0 0 0,0-1 0,0 1 0,0-1 0,0 0 0,1 0 0,-1 1 0,1-1 0,-1 0 0,1 0 0,-1 1 0,1-1 0,0 0 0,1 0 0,-1 0 0,1 0 0,-1 0 0,1 1 0,0-1 0,0 0 0,0 0 0,0 0 0,0 0 0,1 1 0,-1-1 0,0 1 0,1-1 0,-1 2 0,1-2 0,-1 1 0,1 0 0,-1 0 0,0 0 0,-1-1 0,1 1 0,-1 0 0,0-1 0,0 0 0,-2-1 0,0 0 0,0-1 0,0 1 0,0-1 0,1 2 0,0-1 0,-1 0 0,1 0 0,0 1 0,-1-1 0,1 0 0,0 1 0,0-1 0,-1 1 0,1-1 0,0 1 0,0-1 0,0 1 0,0 0 0,1 0 0,-1 0 0,1 0 0,-1 0 0,1 0 0,-1 0 0,1 0 0,-1 0 0,1 0 0,-1 0 0,1 0 0,-1 0 0,1 0 0,0 1 0,0-1 0,0 0 0,0 1 0,0 0 0,0-1 0,1 1 0,-1-1 0,1 1 0,-1-1 0,1 1 0,0-1 0,-1 1 0,1-1 0,0 0 0,0 1 0,0-1 0,-1 0 0,1 1 0,1-1 0,-1 1 0,1-1 0,0 1 0,0 0 0,0 1 0,1-2 0,-1 2 0,0-1 0,0 0 0,0-1 0,-1 1 0,0 0 0,0-1 0,0 1 0,0-1 0,0 0 0,0 1 0,-1-1 0,1 0 0,-1 0 0,0 0 0,0-1 0,-1 0 0,-2-1 0,1 1 0,-1-1 0,2 2 0,-1-1 0,1 0 0,-1 1 0,1-1 0,-1 1 0,0 0 0,0 0 0,-1 0 0,1 0 0,-2 0 0,0 0 0,1 0 0,-3 0 0,3 0 0,-2 0 0,2 0 0,0 0 0,-1 0 0,2 0 0,0 0 0,0 0 0,1 0 0,1 0 0,-1 0 0,1 0 0,1 0 0,-1 1 0,1-1 0,0 0 0,0 0 0,-1 1 0,1-1 0,0 0 0,-1 0 0,1 0 0,0 0 0,-1 1 0,2-1 0,-1 0 0,0 0 0,1 0 0,0 0 0,1 1 0,-1-1 0,1 1 0,0 0 0,0-1 0,0 1 0,-1 0 0,1 0 0,-1 0 0,1 0 0,-1 0 0,0-1 0,0 1 0,0-1 0,0 1 0,-1-1 0,0 1 0,0-1 0,1 0 0,-1 0 0,0 0 0,-1 0 0,1 0 0,-1 0 0,1 0 0,-1 0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100"/>
    </inkml:context>
    <inkml:brush xml:id="br0">
      <inkml:brushProperty name="width" value="0.05" units="cm"/>
      <inkml:brushProperty name="height" value="0.05" units="cm"/>
      <inkml:brushProperty name="color" value="#FF2120"/>
    </inkml:brush>
  </inkml:definitions>
  <inkml:trace contextRef="#ctx0" brushRef="#br0">0 1 24575,'1'0'0,"1"0"0,0 0 0,0 0 0,1 0 0,-1 0 0,1 0 0,0 1 0,-1-1 0,1 0 0,0 1 0,-1-1 0,1 1 0,-1-1 0,1 1 0,-1-1 0,0 1 0,0-1 0,0 1 0,0-1 0,0 0 0,-1 0 0,1 0 0,0 1 0,-1-1 0,1 0 0,0 0 0,-1 0 0,1 1 0,-1-1 0,1 0 0,-1 0 0,1 1 0,-1-1 0,0 0 0,0 0 0,0 1 0,0-1 0,1 0 0,-1 0 0,0 1 0,0-1 0,0 0 0,0 0 0,0 0 0,0 0 0,0 0 0,1 0 0,-1 1 0,0-1 0,0 0 0,1 0 0,-1 0 0,1 0 0,-1 0 0,1 0 0,-1 0 0,1 0 0,-1 0 0,0 0 0,0 0 0,1 0 0,-1 0 0,0 0 0,0 0 0,0 0 0,0 1 0,0-1 0,0 0 0,0 0 0,0 0 0,0 0 0,0 0 0,0 0 0,0 1 0,0-1 0,0 0 0,0 0 0,0 0 0,0 0 0,0 0 0,0 0 0,0 0 0,1 1 0,-1-1 0,0 0 0,1 0 0,-1 0 0,1 0 0,-1 1 0,0-1 0,1 0 0,-1 0 0,1 0 0,0 1 0,-1-1 0,1 0 0,0 0 0,0 0 0,0 1 0,-1-1 0,1 0 0,0 0 0,0 0 0,0 1 0,0-1 0,-1 0 0,1 0 0,0 0 0,-1 1 0,1-1 0,-1 0 0,0 0 0,1 0 0,-1 0 0,0 0 0,3 1 0,-2-1 0,2 1 0,-2-1 0,2 0 0,-1 0 0,2 0 0,-3 0 0,1 1 0,-1-1 0,0 0 0,-1 0 0,1 0 0,-1 0 0,1 0 0,-1 0 0,0 0 0,1 1 0,-1-1 0,0 0 0,1 0 0,0 0 0,-1 0 0,0 1 0,1-1 0,-1 0 0,1 0 0,-1 1 0,0-1 0,1 0 0,0 0 0,-1 0 0,0 0 0,0 1 0,1-1 0,0 0 0,-1 0 0,0 0 0,1 0 0,-1 1 0,0-1 0,0 0 0,1 0 0,-1 0 0,0 0 0,0 0 0,0 0 0,1 1 0,-1-1 0,0 0 0,0 0 0,1 0 0,-1 0 0,0 1 0,0-1 0,1 0 0,-1 0 0,0 0 0,0 0 0,1 0 0,-1 0 0,0 1 0,0-1 0,1 0 0,-1 0 0,0 0 0,0 0 0,0 0 0,0 0 0,0 0 0,0 1 0,0-1 0,0 0 0,0 0 0,0 0 0,-1 0 0,1 0 0,0 0 0,-1 0 0,1 0 0,-3 0 0,1 0 0,-2 0 0,1-1 0,-1 1 0,1-1 0,0 0 0,0 1 0,1 0 0,-1-1 0,1 1 0,-1 0 0,0-1 0,0 1 0,-2-1 0,1 1 0,-2-1 0,1 0 0,-2 0 0,1 0 0,-2 0 0,3 0 0,-2 0 0,2 1 0,-1-1 0,0 0 0,0-1 0,1 2 0,-2-2 0,3 2 0,-2-2 0,0 1 0,1 1 0,-1-1 0,-1-1 0,2 2 0,-2-1 0,2 0 0,-2 0 0,0 0 0,0 0 0,2 0 0,0 1 0,0-1 0,1 1 0,-1 0 0,0-1 0,1 1 0,0 0 0,0 0 0,0 0 0,1 0 0,-1 0 0,1 0 0,0 0 0,1 0 0,-1 0 0,1 0 0,-1 0 0,1 0 0,0 0 0,0 0 0,0 0 0,0 0 0,1 0 0,-2 0 0,2 0 0,-1 0 0,0 0 0,1 0 0,-1 0 0,0 0 0,1 0 0,-1 0 0,0 0 0,0 0 0,0 0 0,1 0 0,-1 0 0,1 0 0,-1 0 0,1 0 0,-1 0 0,1 0 0,-1 0 0,1 0 0,-1 0 0,0 0 0,1 0 0,-1 0 0,0 0 0,0 0 0,0 0 0,1 0 0,-2 0 0,1 0 0,-1 1 0,2-1 0,0 1 0,-1-1 0,2 2 0,-1-2 0,0 0 0,1 0 0,0 0 0,-1 0 0,1 0 0,0 0 0,-1 0 0,1 0 0,0 0 0,0 0 0,-1 0 0,1 1 0,0-1 0,-1 0 0,1 0 0,0 0 0,-1 0 0,1 0 0,0 0 0,0 1 0,-1-1 0,1 0 0,0 0 0,0 0 0,-1 0 0,1 0 0,0 0 0,0 0 0,0 0 0,-1 0 0,1 0 0,0 0 0,0 0 0,0 0 0,0 0 0,-1 0 0,1 0 0,0 0 0,0 0 0,-1 0 0,1 0 0,-1 0 0,1 0 0,-1 0 0,1 0 0,-1 1 0,1-1 0,-1 0 0,0 0 0,1 0 0,-1 0 0,1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101"/>
    </inkml:context>
    <inkml:brush xml:id="br0">
      <inkml:brushProperty name="width" value="0.05" units="cm"/>
      <inkml:brushProperty name="height" value="0.05" units="cm"/>
      <inkml:brushProperty name="color" value="#FF2120"/>
    </inkml:brush>
  </inkml:definitions>
  <inkml:trace contextRef="#ctx0" brushRef="#br0">20 184 24575,'1'1'0,"0"-1"0,1 0 0,0-1 0,1 0 0,0 0 0,0 0 0,0 0 0,0 0 0,-1 0 0,-1 0 0,0 1 0,0 0 0,0 0 0,-1 0 0,-1 0 0,1 0 0,-2 1 0,0 0 0,1-1 0,-1 1 0,1 0 0,-1-1 0,0 1 0,0 1 0,-2-1 0,2 1 0,-2-1 0,1 1 0,0-1 0,0 0 0,0 0 0,1 0 0,0 0 0,0-1 0,1 1 0,0-1 0,1 0 0,-1-1 0,1 1 0,0 0 0,1-1 0,-1 0 0,0 1 0,0-1 0,1 1 0,-1-1 0,0 1 0,1-1 0,-1 0 0,1 1 0,-1 0 0,1-1 0,-1 1 0,1 0 0,0-1 0,0 1 0,0-1 0,1 0 0,1 0 0,-1 0 0,0 0 0,1 0 0,0-1 0,-1 1 0,0 0 0,0 0 0,0 0 0,-1 0 0,1 1 0,-2 0 0,2-1 0,-2 1 0,1 0 0,-1 0 0,1 0 0,0 0 0,-1 0 0,1 0 0,-1 0 0,1 0 0,-1 0 0,1 0 0,-1 0 0,1 0 0,-1 0 0,1 0 0,0 0 0,0 0 0,0 0 0,0 0 0,0 0 0,-1 0 0,1-1 0,-1 1 0,1 0 0,-1 0 0,-1 0 0,0 0 0,-1 1 0,0 0 0,0 0 0,0 0 0,1 0 0,-1 0 0,0-1 0,0 1 0,1-1 0,0 1 0,1-1 0,-1 1 0,1-1 0,0 0 0,1 0 0,-1 0 0,1 0 0,1-1 0,-1 0 0,2 0 0,-1 0 0,0 0 0,1 0 0,1 0 0,-1 0 0,1-1 0,1 1 0,-2 0 0,2-1 0,-2 1 0,1-1 0,0 0 0,-1 1 0,1 0 0,-1-1 0,0 1 0,0-1 0,0 1 0,0-1 0,-1 1 0,1 0 0,-1 0 0,0 0 0,-1 0 0,1 0 0,-1 0 0,0 0 0,0 1 0,0-1 0,1 0 0,-1 1 0,1-1 0,0 0 0,-1 0 0,1 0 0,0 0 0,0 0 0,0 0 0,0 0 0,0 1 0,-1-2 0,0 2 0,1-1 0,-1 1 0,0 0 0,0-1 0,0 1 0,1-1 0,-1 1 0,0 0 0,0 0 0,-1-1 0,2 1 0,-2 0 0,1 0 0,0 0 0,0 0 0,0 0 0,-1 0 0,1 0 0,-1 0 0,0 0 0,0 1 0,0 0 0,0 0 0,0 0 0,0 0 0,-1 0 0,-1 0 0,1 0 0,0 0 0,0 0 0,0 0 0,0-1 0,-1 1 0,1 0 0,0 0 0,1-1 0,-1 1 0,0 0 0,0-1 0,1 1 0,-1-1 0,1 1 0,-1-1 0,0 1 0,0-1 0,1 1 0,-1-1 0,1 1 0,-1-1 0,2-1 0,-1 1 0,1-1 0,1 1 0,-2-1 0,1 0 0,0 1 0,0-1 0,1 0 0,-1 1 0,0-1 0,0 0 0,0 0 0,0 1 0,1-1 0,-1 0 0,1 1 0,0-1 0,0 0 0,0 0 0,-1 0 0,1 0 0,0 0 0,0 0 0,0 0 0,0 0 0,-1 0 0,0 1 0,0-1 0,0 1 0,0 0 0,0 0 0,-1-1 0,1 1 0,-1 0 0,1 0 0,-1 0 0,1 0 0,-1 0 0,1 0 0,-1 0 0,0 1 0,0 0 0,-1 1 0,0-1 0,0 0 0,-1 0 0,1 0 0,-1 0 0,1-1 0,0 1 0,0-1 0,0 1 0,0-1 0,0 0 0,1 0 0,-1 1 0,1-1 0,-1 0 0,1 0 0,-1 0 0,0 1 0,1-1 0,-1 0 0,1 1 0,-1-1 0,1 0 0,0 0 0,0 1 0,0-1 0,1-1 0,0 1 0,0-1 0,0 1 0,0-1 0,0 1 0,-1 0 0,1-1 0,0 0 0,0 1 0,1-1 0,-1 0 0,0 0 0,2 1 0,-2-1 0,2 0 0,-2 0 0,1 0 0,0 1 0,1-1 0,-1 0 0,0 0 0,0 0 0,0 0 0,0 0 0,0 1 0,0-2 0,0 2 0,-1-1 0,1 0 0,-1 0 0,1 0 0,-1 1 0,0-1 0,0 1 0,0-1 0,0 1 0,0-1 0,0 1 0,1-1 0,-2 1 0,2-1 0,-1 1 0,0 0 0,1-1 0,-1 0 0,1 1 0,0-1 0,1-1 0,2 0 0,0 0 0,1-1 0,1 0 0,-1 0 0,0 0-595,4-2 595,-2 2 0,0-1-834,-1 1 1,1-1 833,1 0 0,0-1 0,2 1 0,0-1 0,-3 1 0,0 0 0,2-1 0,0 1 0,-3 1 0,0 1 0,-1-1 0,0 0-78,1 1 1,0-1 77,0 1 0,1-1 0,-1 1 540,-3 1-540,-1 0 1702,0 1-1702,-1-1 175,0 1-175,-1 0 0,1 1 0,-2 1 0,1 0 0,-1 1 0,0-1 0,1 1 0,-1-2 0,0 1 0,0-1 0,0 1 0,0-1 0,-1-1 0,1 1 0,-1 0 0,0 0 0,0 0 0,0 0 0,-1 0 0,1 1 0,-1-1 0,1 1 0,-1-1 0,1 0 0,0 0 0,0 0 0,1 0 0,-1-1 0,1 1 0,0-1 0,0 1 0,0-1 0,0 0 0,1 0 0,0-1 0,-1 1 0,1-1 0,0 1 0,-1 0 0,1-1 0,0 1 0,1-1 0,-1 1 0,1-1 0,-1 0 0,1 1 0,0-1 0,-1 0 0,1 1 0,0-1 0,-1 0 0,1 0 0,-1 1 0,1-1 0,0 0 0,0 1 0,0-1 0,-1 0 0,1 0 0,0 1 0,-1 0 0,0-1 0,0 1 0,0 0 0,-1-1 0,1 1 0,0 0 0,-1 0 0,1-1 0,-1 1 0,1 0 0,-1 0 0,1 0 0,-1 0 0,1-1 0,0 1 0,-1 0 0,1 0 0,0-1 0,0 1 0,0-1 0,0 1 0,0 0 0,0 0 0,0-1 0,0 1 0,1 0 0,-1 0 0,0-1 0,0 1 0,1-1 0,-1 1 0,1 0 0,-1-1 0,1 1 0,-1-1 0,1 1 0,-1 0 0,0-1 0,0 1 0,0 0 0,0-1 0,0 1 0,0 0 0,0-1 0,0 1 0,0 0 0,-1-1 0,1 1 0,0 0 0,0-1 0,0 1 0,-1 0 0,1-1 0,0 1 0,-1 0 0,1-1 0,0 1 0,-1 0 0,1-1 0,0 1 0,0 0 0,-1 0 0,1-1 0,0 1 0,0-1 0,0 1 0,-1 0 0,1-1 0,0 1 0,1-1 0,-1 1 0,0-1 0,0 1 0,-1-1 0,1 1 0,0 0 0,0-1 0,0 1 0,0-1 0,0 1 0,0 0 0,1-1 0,-1 1 0,1-1 0,-1 1 0,0 0 0,0-1 0,0 1 0,0 0 0,0-1 0,-1 1 0,1 0 0,0-1 0,0 1 0,-1 0 0,1 0 0,0-1 0,-1 1 0,1 0 0,-1 0 0,1 0 0,-1 0 0,1 0 0,-1 1 0,0-1 0,-1 1 0,1-1 0,-1 1 0,0 0 0,0-1 0,1 1 0,-2-1 0,2 1 0,-2-1 0,1 0 0,0 1 0,0-1 0,0 0 0,0 1 0,0-1 0,0 1 0,0-1 0,1 0 0,-1 1 0,0-1 0,1 0 0,-1 0 0,0 1 0,1-1 0,-1 0 0,1 1 0,-1-1 0,1 0 0,-1 0 0,0 1 0,1-1 0,-1 0 0,1 0 0,-1 1 0,0-1 0,0 0 0,1 1 0,-1-1 0,0 0 0,1 0 0,-1 0 0,1 0 0,1 0 0,-1 0 0,2-1 0,-2 1 0,1-1 0,-1 1 0,1 0 0,-1-1 0,1 1 0,0 0 0,-1 0 0,1-1 0,-1 1 0,1 0 0,-1 0 0,1-1 0,-1 1 0,1 0 0,-1 0 0,1-1 0,-1 1 0,1 0 0,-1 0 0,1 0 0,-1-1 0,0 1 0,0 0 0,0-1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90"/>
    </inkml:context>
    <inkml:brush xml:id="br0">
      <inkml:brushProperty name="width" value="0.35" units="cm"/>
      <inkml:brushProperty name="height" value="0.35" units="cm"/>
      <inkml:brushProperty name="color" value="#00B050"/>
    </inkml:brush>
  </inkml:definitions>
  <inkml:trace contextRef="#ctx0" brushRef="#br0">1021 133 24575,'-12'0'0,"-1"0"0,1 0 0,0 0 0,0 0 0,-1 0 0,1 0 0,1 0 0,-1 0 0,1 0 0,0 0 0,0 0 0,0 0-197,-1 1 0,0-1 1,0 0-1,1 0 0,1 1-131,0-1 0,0 0 0,1 1 0,-3 0 0,0 0 0,2 1-164,3-1 0,0-1 0,-5 3 0,-1-2 186,7 0 1,0 0 796,-2 0 1,0 0-281,-2 1-211,2 0 0,5-1 0,0 1 983,2-1 0,0 1 0,1-1 0,0 1-578,0-1-405,0 1 0,0 0 0,0 0 0,0 0 0,1 0 0,0 0 0,0-1 0,0 0 0,1 0 0,2 0 0,0 1 0,3-1 0,2 3 0,2-2-492,-3 0 0,-1 0 278,2-1 0,-1 0 214,2 0 0,0 0-492,-1 0 0,1 0 10,2 0 1,-1 0 481,1 0 0,-1-1 0,1 1 0,-1-1 0,0 0 0,0 0 0,-4 0 0,0 0 0,4 1 0,0-2-492,-5 0 0,1 0 435,3 0 1,0-2 56,-2 1 0,-1-2 0,0 0 0,1 0 0,0 0 0,-1 0 0,1-1 0,-1 0 0,0 1 0,-1 0-261,0 0 1,-1 0 260,5-2 0,-2 0 0,1 0 983,-3 2-819,0 0 819,-3 0-72,0 1 72,0 1-696,-1 0 379,0 0-666,1-1 0,1 0 0,0 0 0,2-3 0,-2 3 0,3-2 0,-2 1 0,1-1 0,-2 1 0,0 1 0,0 0 0,-3 1 0,1 1 0,-1 0 0,0 0 0,-1 0 0,-2 0 0,0 1 0,-2 0 0,-1 0 0,1 0 0,-6 0 0,3 1 0,1 1-492,-4-1 0,1 2 164,1-1 0,0 1 0,0 0 0,-1 0 0,0 1 0,-1-1 0,0 1 0,-1 1 0,0-1 82,2 0 0,-1-1 0,1 0 0,0 1-82,-2 0 0,1 1 0,-1-1 82,2-1 0,-1 1 0,1-1 0,0 0-82,-1 1 0,1 0 0,0-1 0,-2 1 0,1 0 0,0 0 0,0-1 0,0 1 0,1-1-1,0 1 0,0 0 329,-2-1 0,2 0 0,2 0 0,0-1 491,0 1 1,-1 0-1,2-1 1,0 0-302,-4 2-190,2-2 983,1 1 0,2-1 0,-1 0 0,1 1 0,0-1 0,1 0 0,1 0 0,0 0-505,1-1-478,0 0 0,0 0 0,9-2 0,-2-1 0,3-1 0,2 0-328,-2 0 0,1-1 0,0 1 0,0 0 0,1-1 0,0 1 82,-1-1 0,1 1 0,0-1 0,1 1 0,-2 0 0,0 0 0,0 0 0,0 0-82,1-1 0,-1 1 0,0 0 0,3-1 0,1 1 0,-1-1 0,-3 1 0,-1 0 0,1 0 0,-1 0 0,1 1 0,-1 0 0,1-1 0,0 0 0,0 0-164,-2 1 0,1 0 0,1 0 0,0 0 186,-3 0 0,0 0 1289,3 0 0,-2 1 0,-2 0 0,-2 0 0,0 0 0,0 1 0,0 0 0,-1-1 0,2 1 0,0-1 0,0 0-360,1 0-623,0 0 0,1 0 0,-1 0 0,0 1 0,0-1 0,0 1 0,-1 0 0,-1 0 0,0 0 0,-2 0 0,1 0 0,-1 0 0,0 2 0,-2-1 0,-1 1 0,-3 2 0,-1-1 0,0 0 0,0 0-492,0 0 0,-1 0 0,-4 2 0,0 0 164,3-2 0,0 0 0,0 1 0,0-1 0,1 0 0,-1 1 0,-1 0 0,-1 0 0,1 0-164,-3 1 0,1 0 164,1-1 0,0 1 0,1-1 0,0 0 0,0 0 0,0 0 66,1 0 1,-1 0 0,0 0-63,1 0 1,1 0 0,0 0 323,-1 0 0,1-1 491,-1 1 1,1 0 491,0 0 0,-3 0 0,4 0 0,1-1 0,3-2 0,0 0 0,1 0 0,3 0-204,1-1-779,5-1 0,3-2-492,-2 2 0,-1-1 0,4 0 0,-1-1 164,-1 1 0,0 0 0,1 0 82,-2 0 0,0-1 0,0 1 0,1 0 0,2-1 0,-1 0 0,1 1 0,0-1 49,-1 1 0,-1 0 1,0 0-1,0-1 0,0 1 0,1 0 0,0-1 1,1 0-1,-1 1 0,-1 0-49,1-1 0,-2 1 0,1 0 0,0 0 0,2-1 0,0 0 0,0 0 0,-1 1-246,0 0 0,-1 0 164,1 0 0,1-1 0,0 0-164,-3 1 0,1 0 764,1 0 1,-1 0-273,-2 0 0,0 0 983,3 0 0,-4 0 0,-1 1 0,-3 0 0,-1 0 0,0 1 0,-1-1 0,0 1 0,-7 1 0,-3 2-492,0-1 1,-2 2-738,1-1 0,-1 1 0,0 1 0,1-1 0,0 0 0,0 1 0,0-1 0,-1 1 82,2-1 0,-1 0 0,0 1 0,-1-1 0,1 0 0,1 0-82,-1 1 0,1-1 0,-1 0 0,1 0 0,-2 1 0,-1 0 0,1 0 0,0 0-82,0 0 0,0 0 0,0 0 82,2-1 0,-1 0 0,0 0 0,1 0-82,0 0 0,1 0 0,0 0 0,0-1 0,0 1 0,0-1-164,1 0 0,1 0 830,-2 0-1,1 0-337,1-1 0,0 1 983,-3 1 0,3-2 0,2-1 0,2 1 0,0-1 0,1-1 0,8-1 0,1-3-656,1 1 1,3-1 0,-1 0-656,-1 0 0,-1 0 0,1 0 131,-1 0 0,1 1 1,-1-1-1,1 0 0,0 0-49,1 0 0,0-1 0,1 1 0,-1-1 49,-1 1 0,1 0 1,0 0-1,-1-1 0,0 1-49,1 0 0,-1 1 0,0-1 0,0 0 0,-1 0 0,-1 1 0,1-1 0,-1 1-82,2-1 0,-1 1 0,-1 0-164,2-1 0,0 0 0,2 0 0,-1 0 43,-3 1 0,0 0 449,2-1 983,-4 1 0,-2 1 0,-3 1 0,0 0 0,-4 0 0,-6 1-492,3 0 1,-1 0-111,-4 0 0,-1 0-381,3 0 0,-1 0 0,0 0-328,-2 0 0,0 0 0,-1 0 82,2 1 0,0 0 0,-1 0 0,1 1 49,1-1 0,0 0 1,0 1-1,0-1 0,0 1 0,-1 1 0,1 0 1,-1-1-1,0 1 0,1 0 0,-1 0 0,0 1 1,-1-1-1,1 0 0,1 0-49,-1 0 0,1 1 0,1-1 0,-1 0 0,-2 1 0,0 0 0,0 0 0,2 0-246,0-1 0,1 1 164,-2 0 0,0 0 0,1-1-164,3 0 0,-1 0 983,-1 0 1,0 0 491,-1 1 0,2-1 0,4-1 0,1-1 0,3 0 0,5-3 0,4-2-492,-2 1 1,2 0-719,0-1 1,1 1 226,-2 0 0,1 0 0,-1 0 0,3-1 0,0 0 0,1 0 0,-2 1 0,1-1 0,0 0 0,0 1-197,-1 0 0,-1-1 1,1 1-1,0 0 0,1-1 0,0 1 0,1-1 1,0 0-1,0 0 0,-1 0-49,0 1 0,0 0 0,0 0 0,0 0 49,-1-1 0,1 0 1,0 1-1,-1-1 0,0 1-131,-1 1 0,-1 0 0,0 0 0,4-2 0,1 0 0,-2 0-164,-1 1 0,-1 1 180,2-1 0,-1 0 312,-3 1 0,-1 0 983,3 0 0,-5 1 0,-2 1 0,-2 0 0,-3 0 0,-5 3-492,1-1 1,0 1-1,-2 2 1,0 0-171,1-1 0,0 1 0,-1 0-649,0 1 0,-1-1 0,0 1 82,1-1 0,0 0 0,-1 1 0,1-1 0,-1 1 0,1 0 0,-1-1 0,1 1 0,1-2 0,0 1 0,0 0 0,0-1 0,-1 2 0,0-1 0,0 0 0,0 0-82,0 1 0,1-1 0,-1 0 0,1 0 0,0 0 0,0-1 0,0 1 0,0-1 0,1 1 699,0-1 0,1 0-371,-1-1 0,1 1 983,-4 1 0,5-1 0,1-3 0,3 0 0,5-4 0,5-3-492,0 2 1,1-1-738,-3 2 0,2-2 0,0 1 0,0-1 0,0 1 0,1 0 0,0-1 0,1 0 82,-2 1 0,1-1 0,0 0 0,0 0 0,0 1 0,0-1-33,0 1 0,-1 0 1,1 0-1,0 0 0,0-1 33,0 1 0,1-1 0,-1 0 0,1 0 0,-1 0 0,0 1-82,0 0 0,0 0 0,0 1 0,-1-1 0,1-1 0,1 1 0,-1 0 0,-1 0-82,2-1 0,-1 1 0,0 0-164,1 0 0,0 0 164,-3 0 0,1 1 0,-1 0 819,1 0 1,-1 0 491,2-1-778,-4 1 778,-3 3 0,-3-1 0,-3 1 0,-7 0-492,2 1 1,1 1-1,-4 0 1,-1 0-165,2 1 1,1 0 0,-1 0-574,1 0 0,0 0 0,-1 1 0,1-1 0,-2 1 0,1-1 0,-1 1 0,0 0 49,2 0 0,-1 0 1,0-1-1,0 1 0,0 0 0,0 0 0,-1 0 1,1 0-1,-1 0 0,1 0 0,0 0 0,-1 0 1,0 0-1,1 0 0,0 1 0,-1-1 0,0 0 1,1 1-1,-1-1 0,2 0-49,-1 0 0,0 0 0,1 0 0,0 0 0,-2 0 0,1 1 0,0-1 0,1 0-246,-1 0 0,1 0 164,-1-1 0,1 1 0,0-1 231,1 0 0,0 0 97,0 0 0,0-1 491,1 0 1,2 0 491,-2 0 0,2-1 0,2 0 0,2-1 0,4-1 0,2 0-492,1-1 1,1 1-1,0-1 1,0-1-440,1 1 1,0-1-1,1 1-52,1-2 0,1 0 0,0 0 0,0 0-197,-1 0 0,0 0 1,0 0-1,0 1 0,0-1 0,0 0 0,1 0 1,-1 0-1,1 0 0,-1-1 33,0 2 0,0-1 0,1-1 0,-1 1 0,0 1 0,-2-1-164,4 0 0,-2 0 0,1-1 131,-1 1 0,1 0 1,0 0-1,0 0 0,-2 0-295,2 0 0,1 0 164,-1 0 0,0-1 0,0 1 283,-2 1 1,0-1-134,0 1 1,0 1 177,-3-1 0,0 1 983,2-1 0,-5 2 0,-2 0 0,-6 1-492,-1-1 1,-1 2-165,-2-1 1,-1 1 0,0 0-1,-1 1 1,-1 0 0,-1 0-574,3 0 0,0 0 0,0 0 0,-1 0 49,1 1 0,0 0 1,0 0-1,0 0 0,-1 0 0,1 0 0,0 0 1,-1-1-1,1 1 0,-1 0 33,0 1 0,0-1 0,0 0 0,0 1 0,0-1 0,-1 0 0,1 1 0,0-1 0,0 0 0,0 0 0,0 0 0,-1 0 0,1 0 0,0 1 0,-1 0 0,1-1 0,0 0 0,0 0-82,-1 1 0,0-1 0,1 0 0,0 0 0,1 0 0,0-1 0,1 1 0,0-1 44,0 0 1,1 0 0,-1 0 201,-2 1 0,0 0 0,1-1 0,-1 0 0,3 0 0,0 0 983,-1-2 0,4 1 0,3-1 0,2-1 0,4-2 0,2-1-492,0 2 1,0-1-1,1 0 1,1-1-1,3 0 1,0-2-165,-2 3 1,1 0 0,-1-1-574,0 1 0,-1-1 0,1 0 0,0 0 0,1 0 0,1 0 0,0 0 0,1 0 49,-3 0 0,1 1 1,0-1-1,0 0 0,0 1 0,0-1 0,1 0 1,0 0-1,0 1 0,-1-1-49,1 1 0,-1 0 0,0 0 0,1 0 0,0 0 0,1-1 0,0 1 0,-2 0-246,1 1 0,-1-1 164,1 1 0,0-1 0,-1 0-164,-2 1 0,1 1 983,1-1 1,0-1 491,2 1 0,-4 1 0,-4 0 0,0 1 0,-4 0 0,-6 0 0,-6 1-492,3 1 1,-1 0-520,1 0 0,0 0 0,-1 0 28,-1 1 0,0 0 0,-2 1-164,3-2 0,0 1 0,-1 0 0,0 0 0,0 0 0,1-1-82,-1 2 0,-1-1 0,1 0 0,-1 0 105,2 0 1,-1 1-1,0-1 1,0 1-1,0-1 1,0 1-1,0-1-56,-1 1 0,1-1 1,0 1-1,0-1 0,0 1 33,-1 0 0,1 1 0,-1-1 0,0 0 0,1 1 0,0-2-33,0 1 0,1-1 1,0 0-1,0 1 0,-1-1 0,0 1 0,-1 1 1,0-1-1,1 1 0,1-2-131,1 0 0,2-1 0,-2 1 82,0 0 0,-1 1 0,0 0 0,1-1-246,-2 0 0,1-1 983,-1 2 1,0 0-133,3-2 0,2-1 624,-4 2 0,5-3 0,3 1 0,6-4 0,4 0-492,-1 0 1,0-1-1,2 1 1,2-2-432,-3 2 0,1-1 0,0 1 1,0-1-307,1-1 0,1 1 0,0-1 0,0 1 49,-1 0 0,-1 0 1,1 0-1,0 0 0,0 0 0,1-1 0,0 1 1,0-1-1,0 1 0,0-1 0,-1 1 0,0 0 1,0 0-1,1 0 0,-1 0-49,1 0 0,0 0 0,0 0 0,1 0 49,-2 0 0,0 0 1,0 0-1,0 0 0,-1 1-295,3 0 0,0 0 164,-1-1 0,1 0 0,-2 1-164,-1 1 0,0 0 983,2-1 1,-1 0-450,-3 1 0,-1 1 941,4-1 0,-5 1 0,-3 1 0,0 0 0,-7 0 0,3 0 0,-9 0 0,-1 0-492,4 2 1,-1-1-1,-1 2 1,-1-1-820,3 1 0,-1-1 0,0 0 0,-1 1 0,0 0 0,-1 0 0,-1 0 0,0-1 0,0 1 82,2 0 0,1-1 0,-1 1 0,0-1 0,0 1 0,0 0 0,-1 0 0,1-1 2,0 1 1,-1 0 0,1 0-3,0-1 0,0 1 0,0 0 0,1-1-82,0 1 0,0 0 0,1-1 143,-1 0 0,0 1 0,0-1 185,-3 2 0,1-1 491,2-1 1,2 0-307,-1 0 0,0 0 306,1 0 1,0 0 491,0-1 0,0 0 0,4-1 0,1 0 0,0 0 0,1 0 0,0-1 0,1 0 0,2-1-750,0 1-233,2-1-984,7-2 0,-2 2 492,-1-1 0,1 0 0,-1 1 0,-1-1 0,3 0 0,0-1 0,0 0 0,2 0 164,-1 0 0,1 0 0,-1 0-164,1 0 0,-1 0 164,0 1 0,1-1 0,-2 0-164,0 0 0,0 0 0,1 0 0,1 0 983,-4 0 1,-1 1-1,2 0 1,-1 0-39,3-2-72,-5 2 0,0 1-381,4-3 983,-4 1 0,0 2 0,-2 0 0,-2 0 0,1 0 0,-2 1 0,1 0-221,-1 0-762,-4 0 0,1 1 0,-4 0 0,2 0 0,-2 2 0,-2 1 0,1 0 0,2-1 0,-2 0-492,1 0 0,0 1 454,-2 0 0,0 0-454,-2 0 0,0 1 0,0-1 0,0 1 489,2-1 0,0 0 0,0 0-325,0-1 0,-1 1 0,1 0-164,-3 1 0,-1 0 164,3-1 0,0 0 0,1-1-164,-2 2 0,0 0 70,1-1 1,0 0 421,1 0 0,0-1 233,-3 2-233,4-2 0,0 0 0,-4 2 0,1-1 983,1 0-505,2-1 505,0 1 0,1-2 0,0 1 0,1-1 0,0 1 0,-1-1-759,-1 0-224,2 1 0,-2-2 0,1 1 0,1-1 0,1 0 0,0 0 0,1 0 0,0 0 0,2 0 0,0-1 0,1-1 0,1 1 0,3-2 0,-1 2 0,1-1 0,0 0 0,-1-1 0,1 1 0,0 0 0,0 1 0,0-2 0,1 2 0,-2-1 0,2 0 0,-2 1 0,1-1 0,0 0 0,0 0 0,0 0 0,1 0 0,2-2 0,-1 1 0,0 0 0,0 0 0,-1 1 0,0 0 0,0-1 0,0 2 0,-2-1 0,2 0 0,-2 1 0,1-1 0,0 0 0,0 1 0,0-1 0,0 1 0,0-2 0,0 2 0,0-1 0,0 0 0,0 0 0,1 0 0,-1-1 0,1 1 0,0-1 0,0 1 0,0-1 0,1 1 0,-2 0 0,1-1 0,-1 2 0,1-1 0,-1 1 0,-1-1 0,1 1 0,-1 0 0,0-1 0,1 1 0,-1 0 0,0 0 0,0 0 0,0 0 0,-1 0 0,1 0 0,-1 0 0,0 0 0,0 1 0,1-1 0,-2 0 0,2 0 0,-1 0 0,1 0 0,0 0 0,0 0 0,-1 0 0,1-1 0,-1 1 0,0 0 0,1 0 0,-2 0 0,2 1 0,-2-1 0,1 0 0,-1 1 0,2-1 0,-2 0 0,1 0 0,-1 0 0,1 1 0,-1-1 0,0 1 0,0-1 0,0 1 0,0 0 0,0-1 0,-3 1 0,1-1-984,-5 1 0,3 0 0,-1 0 0,1 0 0,1 1 0,-1 0 104,2 0 880,-2-1 983,1 1 0,1 0 0,-1-1 0,1 1 0,0-1 0,-1 1-97,1-1-886,-1 1 0,1-1 0,-1 1 0,0 0 0,1-1 0,-1 1 0,0-1 0,1 0 0,-1 1 0,1-1 0,0 0 0,-1 1 0,1-1 0,0 1 0,0-1 0,-1 1 0,1 0 0,-1 0 0,0-1 0,1 1 0,0 0 0,-1-1 0,1 1 0,0 0 0,-2-1 0,2 1 0,-1-1 0,0 1 0,0-1 0,0 1 0,1-1 0,-2 1 0,2 0 0,-1 0 0,0 0 0,0-1 0,0 1 0,1 0 0,-1-1 0,0 1 0,1 0 0,-1-1 0,1 1 0,-2 0 0,2-1 0,-1 0 0,1 1 0,-1-1 0,1 0 0,-1 0 0,1 1 0,-1-1 0,1 0 0,0 0 0,0 1 0,-1-1 0,1 1 0,0-1 0,0 0 0,-1 1 0,1-1 0,0 0 0,-1 0 0,1 1 0,0-1 0,0 0 0,0 1 0,-1-1 0,1 1 0,0-1 0,0 1 0,-1-1 0,1 1 0,-1-1 0,1 1 0,0-1 0,0 1 0,0-1 0,-1 1 0,1-1 0,0 1 0,-1-1 0,1 1 0,0-1 0,-1 1 0,1-1 0,0 1 0,0-1 0,0 0 0,-1 1 0,1-1 0,0 0 0,0 1 0,0-1 0,-1 0 0,1 1 0,0-1 0,-1 0 0,1 1 0,0-1 0,-2 0 0,1 1 0,1 0 0,-2 0 0,2-1 0,-2 1 0,1-1 0,0 1 0,0 0 0,0-1 0,-1 1 0,2-1 0,-2 0 0,2 0 0,0 1 0,-1-1 0,6 0 0,-3 0 0,5-1 0,-4 1 0,1-1 0,-1 1 0,-1 0 0,1-1 0,-1 1 0,0 0 0,0 0 0,1-1 0,-1 1 0,1 0 0,-1-1 0,0 1 0,0 0 0,0 0 0,0-1 0,0 1 0,0-1 0,1 1 0,-1-1 0,1 1 0,-1-1 0,2 1 0,-1-1 0,0 0 0,0 0 0,0 0 0,0 0 0,0 0 0,0 0 0,1 0 0,-1 0 0,1 0 0,-1 0 0,0 1 0,0-1 0,-1 0 0,2 0 0,-2 1 0,1 0 0,-1-1 0,1 0 0,0 1 0,-1-1 0,1 0 0,-1 1 0,1-1 0,-1 0 0,1 0 0,-1 1 0,1-1 0,-1 0 0,1 1 0,0-1 0,-1 0 0,1 1 0,-1-1 0,1 1 0,-1 0 0,0-1 0,0 1 0,0 0 0,0-1 0,0 1 0,0 0 0,1-1 0,-1 1 0,0-1 0,0 1 0,0 0 0,0-1 0,0 1 0,1 0 0,-1-1 0,0 1 0,0-1 0,0 1 0,0 0 0,0-1 0,0 1 0,1 0 0,-1-1 0,0 1 0,1-1 0,-1 1 0,0 0 0,0 0 0,0-1 0,0 1 0,0-1 0,0 1 0,1-1 0,-1 1 0,1 0 0,-1-1 0,1 1 0,-1-1 0,0 1 0,1-1 0,-1 0 0,1 1 0,-1 0 0,1-1 0,-1 1 0,1-1 0,-1 0 0,1 1 0,0-1 0,-1 1 0,1-1 0,-1 0 0,2 1 0,-2-1 0,0 1 0,1-1 0,-1 1 0,1-1 0,0 1 0,-1-1 0,1 1 0,-1-1 0,0 1 0,1-1 0,0 1 0,-1-1 0,1 1 0,-1-1 0,0 1 0,0-1 0,1 1 0,-1 0 0,0-1 0,0 1 0,0 0 0,0-1 0,1 1 0,-1 0 0,0-1 0,1 1 0,-1-1 0,0 1 0,0 0 0,1-1 0,-1 1 0,0 0 0,1-1 0,-1 1 0,0 0 0,0 0 0,1 0 0,-1-1 0,0 1 0,0 0 0,1 0 0,-1-1 0,0 1 0,0 0 0,0-1 0,1 1 0,-1 0 0,0-1 0,0 1 0,0 0 0,0-1 0,0 1 0,0-1 0,1 1 0,-1 0 0,0-1 0,0 1 0,0 0 0,1-1 0,-1 1 0,1-1 0,-1 1 0,0 0 0,0-1 0,1 1 0,-1-1 0,0 1 0,0 0 0,0-1 0,0 1 0,1 0 0,-1-1 0,0 1 0,0-1 0,0 1 0,0 0 0,0-1 0,0 1 0,0-1 0,0 0 0,0 1 0,0-1 0,0 0 0,0 1 0,1-1 0,-1 1 0,0-1 0,1 0 0,-1 1 0,0 0 0,0-1 0,1 1 0,-1 0 0,1-1 0,-1 1 0,0 0 0,1-1 0,-1 1 0,2 0 0,-2-1 0,0 1 0,0 0 0,0-1 0,0 1 0,0 0 0,1-1 0,-1 1 0,0 0 0,0 0 0,0-1 0,1 1 0,-1 0 0,1 0 0,-1 0 0,0-1 0,0 1 0,0 0 0,0-1 0,0 1 0,0 0 0,1-1 0,-1 1 0,0 0 0,1 0 0,-1 0 0,0-1 0,0 1 0,1 0 0,-1 0 0,0-1 0,0 1 0,0 0 0,0-1 0,0 1 0,0 0 0,0-1 0,1 1 0,-1 0 0,0-1 0,0 1 0,0 0 0,0-1 0,0 1 0,0 0 0,0-1 0,0 1 0,0 0 0,1-1 0,-1 1 0,2-1 0,-1 1 0,1 0 0,-2-1 0,1 1 0,-1 0 0,0 0 0,0-1 0,0 1 0,1 0 0,-1 0 0,0 0 0,0-1 0,0 1 0,1 0 0,-1-1 0,0 1 0,1 0 0,-1 0 0,0 0 0,1-1 0,-1 1 0,0 0 0,0 0 0,0-1 0,0 1 0,1 0 0,-1-1 0,0 1 0,0-1 0,0 1 0,0 0 0,0-1 0,1 1 0,-1 0 0,0-1 0,0 1 0,1 0 0,-1 0 0,0 0 0,0-1 0,1 1 0,-1-1 0,0 1 0,0 0 0,0 0 0,1-1 0,-1 1 0,0 0 0,0-1 0,0 1 0,0 0 0,0-1 0,0 1 0,0-1 0,0 1 0,0 0 0,0-1 0,0 0 0,0 1 0,0-1 0,0 1 0,1-1 0,-1 1 0,0 0 0,0 0 0,1 0 0,-1-1 0,0 1 0,0-1 0,-5 1 0,3 0 0,-4 0 0,4 0 0,-1 0 0,1 0 0,-1 0 0,0 0 0,0 0 0,1 0 0,-1 0 0,0 0 0,1 0 0,0 0 0,0 0 0,-1 0 0,1 0 0,-1 0 0,1 0 0,0 0 0,0 0 0,-1 1 0,1 0 0,0 0 0,0-1 0,0 1 0,0 0 0,0-1 0,-1 1 0,1-1 0,0 1 0,0-1 0,0 0 0,-1 1 0,1-1 0,0 1 0,0-1 0,0 1 0,0-1 0,0 1 0,0-1 0,0 1 0,0 0 0,0-1 0,-1 1 0,1-1 0,0 1 0,0-1 0,0 1 0,0 0 0,0 0 0,0-1 0,0 1 0,0-1 0,0 1 0,-1 0 0,1 0 0,0-1 0,0 1 0,-1 0 0,1 0 0,0-1 0,-2 1 0,2 0 0,-1 0 0,-1 1 0,1-1 0,-3 2 0,2-1 0,-2 1 0,2-2 0,-1 2 0,0-1 0,0 1 0,0-1 0,0 0 0,1 1 0,-1-1 0,1 1 0,0 0 0,-1 0 0,0-1 0,1 1 0,-1-2 0,2 2 0,-1-2 0,2 0 0,-1 0 0,1 0 0,0 0 0,1 0 0,3 0 0,-1-1 0,4 0 0,-2-1 0,2 0 0,-2 0 0,2-1 0,-1 1 0,-1 1 0,3-2 0,-1 2 0,2-2 0,-1 1 0,2 0 0,0 1 0,0-1 0,0 1 0,0-1 0,-1 1 0,1-1 0,0 1 0,-2-1 0,2 0 0,-1-1 0,0 1 0,-2 0 0,2-1 0,-2 1 0,1-1 0,-1 0 0,0 0 0,-1 1 0,0 0 0,0-1 0,0 1 0,-1 0 0,-1 0 0,1 0 0,-2 0 0,1 1 0,-1-1 0,0 1 0,-1-1 0,0 1 0,0-1 0,1 1 0,-2 0 0,-3 0 0,0-1 0,-3 1 0,3 0 0,-1 1 0,1 0 0,-1-1 0,0 1 0,0-1 0,0 1 0,-1 0 0,1 0 0,-2 0 0,-2 0 0,0 0 0,-1 0 0,2 0 0,-2 0 0,2 0 0,-1-1 0,2 1 0,1-1 0,1 0 0,1 0 0,1 0 0,0 0 0,2-1 0,-1-1 0,2 0 0,-1 0 0,2 1 0,0 0 0,-1 0 0,2 0 0,-2 0 0,2 0 0,-1 1 0,1-1 0,-2 1 0,2 0 0,-2-1 0,2 1 0,0-1 0,0 1 0,0-1 0,0 0 0,0 0 0,1 0 0,0 0 0,-1-1 0,1 1 0,-1 0 0,1-1 0,0 1 0,-1-1 0,0 1 0,-1 0 0,1 0 0,-1 0 0,0 0 0,-1 1 0,0-1 0,1 1 0,-2-1 0,-4 0 0,2 1 0,-3 0 0,2 0 0,1 0 0,0 0 0,-1 0 0,1 1 0,0-1 0,0 1 0,1-1 0,-2 0 0,2 0 0,-1 0 0,1 0 0,-2 0 0,2 0 0,-2 1 0,1-1 0,-1 0 0,1 0 0,-1 0 0,1 0 0,0 0 0,-1 0 0,2 1 0,-2-1 0,2 0 0,-1 0 0,1 0 0,-1 1 0,1-1 0,0 0 0,-1 1 0,0-1 0,-1 0 0,2 0 0,0 0 0,0 0 0,-1 0 0,1 0 0,-1 0 0,1 0 0,0 0 0,0 0 0,0 0 0,-1 0 0,1 0 0,0 0 0,-1 0 0,1 0 0,-1 0 0,1 0 0,0 0 0,0 0 0,0 0 0,-1 0 0,1 0 0,0 0 0,-1 0 0,1 0 0,0 0 0,0 0 0,0-1 0,1 0 0,0 0 0,0-1 0,0 1 0,0 0 0,0 0 0,1 0 0,0 1 0,0-1 0,1 1 0,-1 0 0,-5 0 0,3 1 0,-3-1 0,3 1 0,-1-1 0,1 1 0,-1-1 0,1 1 0,0-1 0,0 1 0,0-1 0,0 0 0,0 1 0,0-1 0,0 1 0,0-1 0,0 0 0,-1 1 0,1-1 0,0 1 0,0-1 0,0 1 0,4 0 0,-2-1 0,4 1 0,-4-1 0,1 0 0,1 0 0,-1 0 0,1 0 0,-2 0 0,2 0 0,-2 0 0,1 0 0,-1 0 0,2 0 0,-1 0 0,1 0 0,-1-1 0,0 1 0,0-1 0,1 1 0,-1-1 0,1 0 0,-1 1 0,1-1 0,0 1 0,0-2 0,0 2 0,-1-1 0,1 0 0,0 1 0,-1-1 0,0 1 0,1-1 0,-2 1 0,2-1 0,-2 1 0,1-1 0,-1 0 0,1 1 0,0-1 0,-1 1 0,1-1 0,-1 0 0,1 1 0,0-1 0,-1 1 0,2-1 0,-2 1 0,1-2 0,-1 2 0,0-1 0,0 1 0,0 0 0,1-1 0,-1 1 0,0-1 0,0 1 0,0 0 0,0-1 0,0 1 0,0-1 0,0 1 0,0-1 0,0 1 0,1 0 0,-1-1 0,0 1 0,0-1 0,0 1 0,0-1 0,0 1 0,-4 0 0,1 0 0,-3 0 0,3 0 0,1 0 0,-1 0 0,1 0 0,0 0 0,4-1 0,-2 1 0,3 0 0,-3-1 0,0 1 0,0-1 0,0 0 0,0 1 0,0-1 0,0 1 0,0-1 0,0 0 0,0 1 0,0-1 0,-4 1 0,1 0 0,-2 0 0,1 0 0,2 0 0,-1 0 0,0 0 0,1 0 0,-1 0 0,1 0 0,0 0 0,0 1 0,0-1 0,0 1 0,-1-1 0,5 1 0,-2-1 0,3 0 0,-3-1 0,0 1 0,0 0 0,1-1 0,-1 1 0,0 0 0,1-1 0,-1 1 0,0 0 0,0-1 0,0 1 0,0-1 0,0 1 0,1 0 0,-1 0 0,0-1 0,1 1 0,-1 0 0,0-1 0,0 1 0,0 0 0,1-1 0,-1 1 0,1 0 0,-1 0 0,0 0 0,0-1 0,0 1 0,0-1 0,0 1 0,1 0 0,-1 0 0,0 0 0,0-1 0,0 1 0,1 0 0,-1 0 0,0-1 0,0 1 0,0 0 0,1 0 0,-1 0 0,0 0 0,0 0 0,0 0 0,0 0 0,0 0 0,1 0 0,-1 0 0,1 0 0,-1 0 0,0 0 0,0 0 0,0 1 0,1-1 0,-1 1 0,0-1 0,0 0 0,0 1 0,1-1 0,-1 0 0,0 0 0,0 0 0,1 0 0,-1 0 0,0 1 0,1-1 0,-1 0 0,0 0 0,0 0 0,0 1 0,1-1 0,-1 0 0,0 0 0,1 0 0,-1 1 0,0 0 0,0-1 0,1 0 0,-1 0 0,0 1 0,1-1 0,-1 0 0,0 1 0,0-1 0,0 1 0,0 0 0,-4-1 0,2 1 0,-4 0 0,2-1 0,0 1 0,1-1 0,0 1 0,0-1 0,0 0 0,1 1 0,-1-1 0,1 0 0,0 1 0,0-1 0,0 0 0,0 1 0,0-1 0,0 1 0,0-1 0,0 0 0,3-1 0,-1 0 0,3-1 0,-3 1 0,0 0 0,0-1 0,-1 1 0,0 0 0,0 0 0,0 0 0,0-1 0,0 1 0,0 0 0,-2 1 0,1 0 0,-1 0 0,1 0 0,0 0 0,0-1 0,-1 1 0,1 0 0,0 0 0,0-1 0,0 1 0,0-1 0,0 1 0,0-1 0,0 0 0,0 0 0,0 1 0,1-2 0,2 2 0,-1-1 0,2 2 0,-2-1 0,-1 0 0,2 1 0,-1-1 0,0 1 0,0 0 0,1-1 0,-1 0 0,0 1 0,0-1 0,0 1 0,1-1 0,-1 1 0,0-1 0,0 0 0,0 1 0,1-1 0,-1 0 0,0 0 0,1 0 0,-1 0 0,0 0 0,0 0 0,1 0 0,-1 0 0,0 0 0,0 0 0,1 0 0,-1 0 0,0 0 0,0 0 0,1 0 0,-1 0 0,1 0 0,-1 0 0,0 0 0,0 0 0,0 0 0,1 0 0,-1 1 0,0-1 0,0 1 0,0-1 0,-4 1 0,2-1 0,-3 1 0,3-1 0,0 0 0,-1 0 0,1 0 0,0 0 0,0 0 0,-1 0 0,1-1 0,-1 1 0,1 0 0,0 0 0,0-1 0,0 1 0,0 0 0,0-1 0,0 1 0,0 0 0,-1-1 0,1 1 0,-1 0 0,1 0 0,0 0 0,0-1 0,0 1 0,0 0 0,-1 0 0,1 0 0,0 0 0,-1 0 0,1-1 0,0 1 0,-1 0 0,1 0 0,0 0 0,-1 0 0,1 0 0,0 0 0,0 0 0,0-1 0,0 0 0,0 0 0,1 0 0,-2 1 0,1 0 0,0 0 0,0 0 0,4 0 0,-2 0 0,3 1 0,-2 0 0,0-1 0,-1 1 0,1 0 0,0 0 0,0 0 0,-1-1 0,1 2 0,0-1 0,1 0 0,-1 0 0,0 0 0,0 0 0,0 0 0,1 0 0,-1 0 0,1 0 0,0 1 0,-1-1 0,1 1 0,-1-1 0,0 1 0,1-1 0,0 0 0,0 1 0,0-1 0,0 1 0,1-1 0,-1 1 0,1-1 0,-1 1 0,1-1 0,0 0 0,0 0 0,-1 1 0,1-1 0,-1 1 0,0-1 0,0 0 0,0 1 0,-1-1 0,1 0 0,-1 1 0,1-1 0,-1 0 0,0 0 0,0 0 0,0 0 0,0 1 0,-1-1 0,1 1 0,-1-1 0,1 0 0,-1 1 0,0 0 0,0-1 0,-1 1 0,0-1 0,0 0 0,0 0 0,0 1 0,0-1 0,0 1 0,0-1 0,0 0 0,-1 0 0,0 0 0,-1 0 0,-1 0 0,0 0 0,1 0 0,-1 0 0,0 0 0,1 0 0,-1 0 0,0 0 0,-1 0 0,2 0 0,-2 0 0,1 0 0,0 0 0,0 1 0,0-1 0,0 1 0,1-1 0,-2 1 0,2-1 0,0 1 0,1-1 0,-1 0 0,1 0 0,0 0 0,5-2 0,-2 0 0,5-1 0,-1 0 0,-1 1 0,3 0 0,-1 1 0,-2 0 0,3 0 0,-1 0 0,1 0 0,0 0 0,1 0 0,0 0 0,-1 0 0,0 1 0,0-1 0,0 1 0,-1-1 0,0 1 0,-1-1 0,-1 2 0,-2-2 0,-1 0 0,0 1 0,-1-1 0,0 0 0,-5 0 0,1 0 0,-5 0 0,0 1 0,0 0 0,-2 1 0,3 0 0,1-1 0,0 0 0,0 1 0,2-1 0,-1 0 0,2 0 0,1 0 0,0-1 0,0 0 0,1 0 0,3-1 0,0 0 0,2-2 0,1 2 0,0 0 0,0 1 0,2 0 0,-1 0 0,4 0 0,0 0-904,3 0 904,-7 0 0,1 0 0,1 0 0,0 0 0,0 0 0,0 0 0,0 0 0,-1 0 0,0 0 0,0 0 0,0 0 0,0 0-170,2 0 170,4 0 0,-5 0 0,0 0 0,-3 0 0,1 0 0,-2 0 0,0 0 896,-1 0-896,0 0 178,0 0-178,-1 0 0,2 0 0,-1 0 0,1 0 0,-1 0 0,1 0 0,-1 0 0,0 0 0,-1 0 0,1-1 0,-1 1 0,-1-1 0,0 1 0,0 0 0,1-1 0,-1 0 0,1 1 0,-1-1 0,1 0 0,-1 1 0,0-1 0,1 1 0,-2-1 0,1 0 0,-1 0 0,-1-1 0,-1 2 0,-1-1 0,-1 1 0,1 0 0,-1 0 0,-1-1 0,-2 0 0,-1-1 0,-1 0 0,-1 0 0,-1-1 0,1 2 0,3-1 0,0 0 0,-1 1 0,1-1 0,0 1 0,-2-1 0,-2 0 0,1 0 0,2 1 0,-1-1 0,2 1 0,0 0 0,2 0 0,-1 0 0,1 0 0,0-1 0,0 1 0,-1 0 0,-1-1 0,1 0 0,0 1 0,0-1 0,1 1 0,0-1 0,1 1 0,0 1 0,2-1 0,0 0 0,0 0 0,0 0 0,1 1 0,0-1 0,0 0 0,0 1 0,0 0 0,0-1 0,-1 1 0,2-1 0,-1 0 0,0 0 0,0 0 0,0 0 0,0 0 0,0 1 0,0-1 0,0 1 0,-1-1 0,1 1 0,-1-1 0,0 1 0,0 0 0,-1-1 0,1 1 0,-1 0 0,0-1 0,-1 1 0,2-1 0,-1 1 0,0-1 0,1 1 0,0-1 0,0 1 0,1-1 0,-1 1 0,1-1 0,-1 1 0,1 0 0,-1-1 0,1 1 0,0 0 0,-1-1 0,1 1 0,0 0 0,-1 0 0,1 0 0,0-1 0,-1 1 0,1 0 0,0-1 0,0 1 0,0 0 0,0-1 0,0 1 0,0-1 0,-1 0 0,1 1 0,0-1 0,0 0 0,0 0 0,1 0 0,-1 0 0,0 1 0,0-1 0,1 0 0,0-1 0,0 1 0,0 0 0,0 0 0,1 0 0,0 0 0,0 1 0,0 0 0,0-1 0,0 1 0,1 0 0,-1 0 0,0 0 0,0 0 0,0 0 0,1 0 0,-1 0 0,0 0 0,0 0 0,1 0 0,-1 0 0,0 0 0,0 0 0,0 0 0,1 0 0,-1 0 0,1 0 0,-1 1 0,0-1 0,0 0 0,0 1 0,0-1 0,0 0 0,0 1 0,1-1 0,-1 0 0,1 1 0,-1-1 0,0 0 0,0 1 0,0-1 0,0 1 0,0-1 0,0 0 0,0 1 0,0 0 0,0-1 0,0 1 0,0-1 0,0 1 0,0-1 0,1 0 0,-1 1 0,0 0 0,0-1 0,0 1 0,0-1 0,0 0 0,0 1 0,0-1 0,0 1 0,0-1 0,0 1 0,0-1 0,0 0 0,0 1 0,0-1 0,1 0 0,-1 1 0,0-1 0,0 0 0,0 0 0,1 0 0,-1 0 0,0 0 0,0 0 0,1 1 0,-1-1 0,0 0 0,0 0 0,1 0 0,-1 1 0,1-1 0,-1 0 0,0 1 0,0-1 0,1 0 0,-1 1 0,0-1 0,0 0 0,1 1 0,-1-1 0,1 1 0,0 0 0,-1-1 0,1 1 0,-1-1 0,2 1 0,-2 0 0,2-1 0,-2 1 0,2-1 0,-2 1 0,2 0 0,-1 0 0,1 0 0,-1-1 0,1 1 0,0-1 0,0 1 0,1-1 0,0 1 0,-1 0 0,1 0 0,1 0 0,-1 0 0,2-1 0,-2 1 0,1 0 0,0-1 0,1 2 0,0-2 0,-1 1 0,0 0 0,0 0 0,-1-1 0,-1 1 0,1 0 0,-2 0 0,1-1 0,-1 1 0,0 0 0,-1 0 0,1-1 0,-1 1 0,1-1 0,-1 1 0,1-1 0,0 1 0,0-1 0,-1 1 0,1 0 0,0-1 0,-1 1 0,0-1 0,0 0 0,0 1 0,0-1 0,1 1 0,-1-1 0,0 0 0,1 0 0,-1 1 0,0-1 0,1 0 0,-1 0 0,0 0 0,0 0 0,0 0 0,1 0 0,1 0 0,0 0 0,5 0 0,-2 0 0,2 0 0,2 2 0,-4-2 0,5 1 0,-4 1 0,2-2 0,-2 1 0,0-1 0,-1 1 0,-1 0 0,0 0 0,-1 0 0,0-1 0,0 1 0,0 0 0,0-1 0,0 1 0,0 0 0,1 0 0,-1 1 0,0-1 0,0 0 0,0 0 0,0 1 0,0-1 0,0 0 0,0 0 0,0 0 0,-1 1 0,1-2 0,0 1 0,0 0 0,-1 0 0,1 0 0,-1 0 0,0-1 0,0 0 0,-1 0 0,1 1 0,1-1 0,-2 1 0,1-1 0,-1 0 0,1 0 0,0 1 0,-1-1 0,1 0 0,0 1 0,-1-1 0,1 0 0,-1 0 0,0 0 0,1 0 0,-1 0 0,0 0 0,0 0 0,0 0 0,0 0 0,-1 0 0,1 0 0,-1 0 0,1 0 0,-1 0 0,0 0 0,1 0 0,0 0 0,0 0 0,-1 0 0,0 0 0,0 0 0,1-1 0,-1 1 0,0 0 0,0-1 0,0 1 0,0-1 0,0 1 0,1 0 0,-1-1 0,0 1 0,1-1 0,-1 1 0,-1-1 0,2 1 0,-1-1 0,0 1 0,0-1 0,0 1 0,0-1 0,1 1 0,-1-1 0,0 1 0,0-1 0,0 1 0,0-1 0,0 0 0,1 1 0,-1 0 0,0 0 0,0 0 0,0 0 0,1 0 0,-2-1 0,1 0 0,-3 0 0,0 0 0,0 0 0,0 1 0,1 0 0,0 0 0,-1 0 0,1 0 0,-1 0 0,1 0 0,0 0 0,0 0 0,-1 0 0,1 0 0,0 0 0,0 0 0,-1 0 0,2-1 0,-2 1 0,2-1 0,-1 1 0,-1-1 0,1 1 0,0-1 0,0 1 0,0-1 0,0 1 0,0-1 0,0 1 0,0-1 0,0 1 0,0-1 0,0 1 0,0 0 0,-1-1 0,1 1 0,0 0 0,0-1 0,0 1 0,-1-1 0,1 1 0,0-1 0,0 1 0,0-1 0,0 1 0,0 0 0,0-1 0,0 1 0,-1 0 0,1 0 0,0 0 0,-1 0 0,1-1 0,0 1 0,0 0 0,0 0 0,-1-1 0,1 1 0,-1 0 0,1 0 0,0 0 0,0 0 0,0 0 0,-1 0 0,1 0 0,0-1 0,0 1 0,-1 0 0,1 0 0,0 0 0,0 0 0,-1-1 0,1 1 0,0-1 0,0 1 0,0 0 0,-1 0 0,1 0 0,-1 0 0,1 0 0,0 0 0,0 0 0,-1 0 0,1 0 0,0 0 0,0-1 0,-1 1 0,1 0 0,0 0 0,0 0 0,0 0 0,-1 0 0,1-1 0,-1 1 0,1 0 0,0 0 0,0 0 0,-1 0 0,1 0 0,0-1 0,0 1 0,-1 0 0,1 0 0,0-1 0,-1 1 0,1 0 0,0 0 0,0-1 0,-1 1 0,1 0 0,0 0 0,0-1 0,0 1 0,0 0 0,-1 0 0,1-1 0,-1 1 0,1 0 0,0 0 0,0 0 0,-1 0 0,1-1 0,0 1 0,0 0 0,0 0 0,0 0 0,-1-1 0,1 1 0,0 0 0,0 0 0,-1 0 0,1-1 0,0 1 0,0 0 0,-1 0 0,1-1 0,-1 1 0,1 0 0,0 0 0,-1-1 0,1 1 0,0 0 0,-1 0 0,1 0 0,0 0 0,-1 0 0,1-1 0,0 1 0,0 0 0,-1 0 0,1 0 0,-1 0 0,0-1 0,1 1 0,0 0 0,0 0 0,0 0 0,-1 0 0,1 0 0,0 0 0,-1 0 0,1 0 0,-1 0 0,1 0 0,-1 0 0,1 0 0,-1 0 0,1 0 0,0 0 0,-1 0 0,1 0 0,0 0 0,-1 0 0,1 0 0,-1 0 0,1 0 0,0 0 0,0 0 0,-1 0 0,1 0 0,0 0 0,0 0 0,-1 0 0,1 0 0,-1 0 0,1-1 0,0 1 0,0 0 0,-1 0 0,1 0 0,0 0 0,0 0 0,0-1 0,0 1 0,-1 0 0,1 0 0,0 0 0,-1 0 0,1 0 0,0 0 0,-1 0 0,1 0 0,0 0 0,-1 0 0,1-1 0,0 1 0,0 0 0,0 0 0,-1-1 0,1 1 0,0 0 0,0 0 0,-1 0 0,1 0 0,0 0 0,-1 0 0,1 0 0,0 0 0,0 0 0,-1-1 0,1 1 0,0 0 0,0-1 0,0 1 0,-1 0 0,1 0 0,0 0 0,-1 0 0,1-1 0,0 1 0,0 0 0,0 0 0,0-1 0,-1 1 0,1 0 0,-1 0 0,1 0 0,0 0 0,0-1 0,0 1 0,0 0 0,-1 0 0,1-1 0,0 1 0,0 0 0,0 0 0,-1 0 0,1 1 0,4-1 0,0 1 0,3 0 0,-1 0 0,-2 0 0,2 1 0,-3-2 0,0 0 0,1 1 0,-1-1 0,1 1 0,-1-1 0,0 0 0,1 0 0,-1 0 0,0 0 0,0 0 0,0 0 0,0 0 0,0 0 0,0 0 0,0 0 0,0 0 0,0 0 0,-1 0 0,0 0 0,0 0 0,1 0 0,-1 0 0,0 0 0,-3-2 0,2 1 0,-4-1 0,3 1 0,-1 1 0,1 0 0,0 0 0,0-1 0,-1 1 0,0 0 0,0 0 0,1-1 0,0 1 0,0 0 0,-1 0 0,1 0 0,-1 0 0,1 0 0,-1 0 0,1 0 0,0 0 0,-1 0 0,1 0 0,0 0 0,0 0 0,-1 0 0,1 0 0,0 0 0,-1 0 0,1 0 0,0 0 0,0-1 0,0 1 0,0 0 0,-1 0 0,1 0 0,-1-1 0,0 1 0,1-1 0,-1 1 0,1 0 0,-1 0 0,0-1 0,1 1 0,-1 0 0,1 0 0,-1 0 0,1 0 0,0-1 0,0 1 0,-1 0 0,1-1 0,-1 1 0,1 0 0,0 0 0,0-1 0,0 1 0,0 0 0,0-1 0,0 1 0,0 0 0,-1-1 0,1 1 0,0 0 0,-1 0 0,1-1 0,0 1 0,0 0 0,-1-1 0,1 1 0,0 0 0,-1 0 0,1 0 0,0 0 0,0-1 0,0 1 0,0 0 0,0-1 0,-1 1 0,1 0 0,-1 0 0,1 0 0,0-1 0,0 1 0,0 0 0,0-1 0,0 1 0,-1 0 0,1 0 0,0 0 0,0 0 0,0 0 0,0-1 0,-1 1 0,1 0 0,-1 0 0,1 0 0,0 0 0,0 0 0,0-1 0,-1 1 0,1 0 0,0 0 0,0-1 0,-1 1 0,1 0 0,0 0 0,-1 0 0,1 0 0,0 0 0,-1 0 0,1 0 0,0-1 0,0 1 0,-1 0 0,0 0 0,1-1 0,-1 1 0,1 0 0,0 0 0,0-1 0,-1 1 0,1 0 0,-1 0 0,1 0 0,0 0 0,-1 0 0,1 0 0,0-1 0,-1 1 0,1 0 0,-1 0 0,1 0 0,0-1 0,-1 1 0,0 0 0,0-1 0,1 1 0,0 0 0,0 0 0,0 0 0,0-1 0,-1 1 0,1 0 0,0 0 0,-1 0 0,1 0 0,0-1 0,0 1 0,-1 0 0,1 0 0,0 0 0,0 0 0,-1 0 0,1 0 0,-1-1 0,1 1 0,0 0 0,-1 0 0,1 0 0,-1 0 0,0 0 0,1 0 0,0 0 0,-1 0 0,1 0 0,0 0 0,-1 0 0,1 0 0,0-1 0,-1 1 0,1 0 0,0 0 0,0 0 0,-1-1 0,1 1 0,-1 0 0,1 0 0,0 0 0,0 0 0,0-1 0,0 1 0,-1 0 0,1 0 0,0 0 0,0-1 0,0 1 0,-1 0 0,1 0 0,-1-1 0,1 1 0,0-1 0,0 1 0,0 0 0,-1-1 0,1 1 0,0 0 0,0 0 0,-1 0 0,1 0 0,-1 0 0,0 0 0,1 0 0,-1 0 0,1 0 0,-1 0 0,0 0 0,-1 0 0,0 0 0,0 0 0,0 0 0,0 0 0,0 0 0,-1 0 0,1 0 0,-1 0 0,0 0 0,0 0 0,0 1 0,0 0 0,0 1 0,0-1 0,-1 0 0,1 1 0,-1 0 0,0 1 0,-3 2 0,2-2 0,-4 4 0,3-1-310,3-2 1,-1 0 309,-4 4 0,4-3 0,0-1 0,0 1 0,0 0 0,-2 0 0,1 1 0,-3 2 0,3-3 0,0 0 0,0 3 0,-2 0 0,1-2 0,3-1 0,0 0 0,1-2 0,1-1 0,1 0 0,0-1 619,1 1-619,-1-1 0,1 0 0,0 0 0,0 0 0,0 1 0,0 0 0,0 1 0,2-1 0,-1-1 0,2-1 0,0 0 0,1 0 0,-2 0 0,1 0 0,1 0 0,0 0 0,2 0 0,0 1 0,0 0 0,3 0 0,-2-1 0,0 1 0,1 0 0,-2 0 0,0-1 0,0 1 0,0-1 0,-1 1 0,0 0 0,1 0 0,2 0 0,1 0 0,-1 0 0,0 0 0,0-1 0,1 1 0,0 0 0,-1-1 0,-1 1 0,1-1 0,0 1 0,-1-1 0,1 0 0,1 0 0,0-2 0,2 1 0,-3-2 0,2 0 0,-3 1 0,1-1 0,-1 1 0,0-1 0,-2 2 0,0-1 0,1 1 0,-1 0 0,1-1 0,0 0 0,2 0 0,-2 1 0,2-1 0,0 1 0,-1-1 0,0 1 0,-2 0 0,2 0 0,-3 0 0,0 0 0,1 0 0,0 0 0,1-1 0,-1 0 0,2 1 0,-1-2 0,0 2 0,-1-1 0,0 0 0,-1 1 0,-1 1 0,0-1 0,-1 1 0,0 0 0,-1 0 0,2 0 0,-2-1 0,2 1 0,0 0 0,-1 0 0,2 0 0,-1 0 0,0 0 0,-1 0 0,1 0 0,-1 0 0,1 0 0,0 0 0,1 0 0,-1 0 0,0 0 0,1 0 0,0 0 0,-1 0 0,1 0 0,-1 0 0,1 0 0,0 0 0,0 0 0,0 0 0,0 0 0,0 0 0,0 0 0,0 0 0,-1 0 0,0 0 0,0 0 0,0 0 0,0 0 0,0 0 0,-1 0 0,2 0 0,-1 0 0,0 0 0,0 0 0,-1 0 0,1 0 0,-2 0 0,1 0 0,0 0 0,0 0 0,-1 0 0,0 0 0,0 0 0,1 0 0,-1 0 0,0 0 0,1 0 0,-1 0 0,0-1 0,0 1 0,0 0 0,1-1 0,-1 1 0,0 0 0,0-1 0,0 1 0,0 0 0,1 0 0,-1-1 0,0 1 0,1 0 0,-1 0 0,0-1 0,0 1 0,1-1 0,0 1 0,0 0 0,-1 0 0,0 0 0,0-1 0,0 1 0,1 0 0,-1 0 0,0 0 0,1 0 0,-1-1 0,0 1 0,0-1 0,1 1 0,-1 0 0,0-1 0,0 1 0,-4 0 0,2 0 0,-4 0 0,4 0 0,-4 0 0,2 0 0,-3 0 0,2 1 0,0 0 0,0 0 0,0-1 0,1 1 0,-1 0 0,2-1 0,-1 1 0,0 0 0,1 0 0,0-1 0,0 1 0,1-1 0,-2 0 0,2 1 0,-1-1 0,1 1 0,-1-1 0,1 1 0,0-1 0,0 0 0,0 1 0,-1-1 0,1 0 0,0 1 0,0-1 0,0 0 0,0 1 0,0-1 0,0 1 0,0 0 0,0-1 0,-1 1 0,1-1 0,-1 1 0,1-1 0,-1 1 0,1-1 0,-1 1 0,1-1 0,-1 1 0,0-1 0,0 1 0,1-1 0,-2 1 0,1 0 0,0-1 0,0 1 0,-1-1 0,0 2 0,1-2 0,-2 1 0,1 0 0,-1 0 0,1 0 0,-1-1 0,0 1 0,1 0 0,-1 0 0,2-1 0,-1 1 0,1-1 0,0 1 0,1-1 0,-2 1 0,2-1 0,-1 1 0,1-1 0,0 0 0,-1 1 0,0-1 0,1 0 0,-1 0 0,0 1 0,0-1 0,0 0 0,0 1 0,-1-1 0,0 1 0,0 0 0,-1 0 0,0 1 0,-1-1 0,0 0 0,-1 0 0,1 1 0,0-1 0,0 0 0,-1 0 0,1 0 0,0 0 0,-1 0 0,1 0 0,-1 1 0,1-1 0,-3 1 0,1-1 0,-3 0 0,1 2 0,-2-2-675,0 2 675,0 0 0,5-2 0,-1 1 0,1 0 0,-1 0 0,0 0 0,1 0 0,-1 0 0,-1 1-492,1-1 0,-1 0 395,0 0 1,0 1 96,0-1 0,0 0 0,0 1 0,1-1-403,-5 2 403,5-2 0,1 1 0,-3-1-3,-1 2 3,1-1 0,2 0 0,1-1 620,1 0-620,0 1 983,-1-1-775,0 1 235,1-1-443,-3 2 4,2-2-4,-2 1 0,1-1 0,-1 1 0,2-1 0,0 1 0,2-2 0,-1 0 0,2 0 0,2 0 0,-1-1 0,1 0 0,0 0 0,-1 0 0,2 1 0,4-1 0,3-2 0,2-1 0,-1 2 0,0-1-328,0-1 0,0 0 0,0 0 156,-2 1 0,0 0 172,1 0 0,0 0-383,5-1 383,-1 0 0,1-1 0,-5 3 0,-1-1 0,-2 1 0,-1 1 0,-2 0 983,0 0-665,-5 0 92,0 0-410,-6 1 0,2 1 0,0 0 0,1 0 0,0 1-492,-2 0 0,-1 0 302,2 0 0,0 0 190,-2 0 0,1 0 0,0 0 0,0 1 0,0-1 0,0-1 0,0 1 0,0 0 0,3-1 0,0 0-188,-1 0 0,-1 0 188,-1 1 0,-2 0 0,2 0 0,1 0 0,1-1 0,0-1 0,1 0 0,1 1 983,-1-1-630,0 0 51,-2 0-404,0 0 0,-1 0 0,0 1 0,2-1 0,-3 2 0,3-2 0,-3 2 0,2-1 0,-1 0 0,3 0 0,-2-1 0,2 1 0,0-1 0,1 1 0,0-1 0,0 0 0,0 1 0,-1-1 0,-1 0 0,0 1 0,-3-1 0,4 0 0,-5 1 0,4-1 0,-2 1 0,2-1 0,-1 1 0,3-1 0,1 0 0,1-1 0,1 0 0,1 0 0,0-1 0,1 0 0,0-2 0,0 1 0,0 0 0,1 0 0,0 0 0,1 1 0,1-1 0,-1 0 0,2 1 0,-1-1 0,4 0 0,0 0 0,1-1 0,2-1-547,1 0 547,-5 2 0,0 0 0,1 0 0,0-1 0,-1 1 0,0 0 0,6-2 0,-4 2 0,0-1 0,3 0 0,-4 1 0,0 0 0,4-2 0,-5 2 0,0 0 0,3-2 0,-3 2 0,0 0 0,4-2 0,-2 1 0,-2 0 0,0 1 0,1-1 0,1-1 0,-2 0 0,0 2 0,-1 0 0,0 0 0,-2 1 547,-1 0-547,0 1 0,-1-1 0,0 1 0,-5 0 0,2 0 0,-7 0 0,2 1 0,-1 1 0,-1 1 0,2-1 0,0 0-492,-5 1 0,0 1 0,1-1 0,1 0 287,-2 0 0,0 1-123,4-2 0,-1 1 0,0-1 0,1 1 0,-1 0 0,1 0 58,-1-1 0,1 1 1,-1-1-223,-3 2 0,1-1 414,2-1 0,1 0 78,-1 0 0,0 1 0,-2-1-143,4 0 1,1 0 142,-4 0 983,4 0-140,0-1 140,3-1 0,1 0 0,0 0 0,1 0-161,0 0-822,-4 0 0,0 0 0,-5 0 0,-2 0 0,1 0 0,0 1 0,2-1 0,3 1 0,0-1 0,2 1 0,-1-1 0,1 0 0,1 0 0,0 0 0,-1 0 0,1 0 0,-2 0 0,1 0 0,0 0 0,-1 0 0,2 0 0,-2 0 0,2 0 0,-1 0 0,1 0 0,0 0 0,0 0 0,1 0 0,-1 0 0,-1 0 0,0 0 0,0-1 0,1 1 0,-1 0 0,0 0 0,0-1 0,0 1 0,0-1 0,0 1 0,-1 0 0,0 0 0,0 0 0,-2 0 0,1-1 0,0 1 0,-1-1 0,1 1 0,-1 0 0,2 0 0,-1 0 0,1-1 0,0 1 0,1-1 0,-1 1 0,1 0 0,0-1 0,0 1 0,0-2 0,1 2 0,-1-2 0,1 2 0,0-1 0,1 0 0,0 1 0,0-1 0,1 0 0,-1 0 0,1 0 0,0 1 0,0-1 0,0 0 0,1 0 0,0 0 0,3 0 0,1 1 0,3-1 0,2 1 0,2-1-492,-4 1 0,1 0 251,0-1 1,1 0 240,0 1 0,1 0-492,1-1 0,0 1 30,-1 0 1,1 0 461,-3 0 0,-1 0-446,2 0 0,0 0 446,3 0 0,-4 0 0,0 0 0,4 0-270,-1 0 270,-2 1 983,-1-1-738,-1 2 738,-3-1-52,1 0 52,0 1-915,-2-1 273,2 1-341,-3 0 0,1-1 0,0 1 0,-2-1 0,2 0 0,-2 0 0,2 0 0,-1 0 0,1 0 0,0 0 0,-1 1 0,2-1 0,-1-1 0,1 1 0,0 0 0,0-1 0,-1 0 0,1 0 0,-2 0 0,1 0 0,-1 0 0,0 0 0,0 0 0,1 0 0,0 0 0,1-2 0,0 1 0,1-2 0,-1 1 0,0-1 0,0 1 0,-1 0 0,0 0 0,-1 1 0,-1-1 0,0 1 0,-1 0 0,0 0 0,0 0 0,-1 0 0,-2 0 0,0 0 0,-2 0 0,-1 0 0,-3 0 0,-1-1-775,-2 1 775,6 0 0,-1 0 0,0 0 0,0 1 0,1 0 0,-1-1 0,0 1 0,1-1 0,-6 1 0,0 0 0,1 0 0,0 0-44,2 0 44,0 0 0,1 0 0,1 0 0,0 0 0,-1 0 773,1 0-773,-1 0 0,-1 0 0,-2 0-984,-1 0 307,0 0 677,5 0 0,-1 0-267,1 0 1,0 0 266,0 0 0,1 0 0,-1 0 0,1 0 0,-5-1-143,1-1 143,0 1 0,4-1 0,1 1 983,2 0-320,1 0-86,1 0-577,0 0 160,1 0-160,0-1 0,0 1 0,0 0 0,1 0 0,1 0 0,2 0 0,2 1 0,0-1 0,2 0 0,2-1-984,2 0 979,-5 0 0,0 1-487,2-1 0,-1 1 145,2-2 1,0 1 346,1 0 0,-1 0 0,1-1 0,0 1 0,-1 0 0,-1 0 0,-1 0 0,-1 1-220,1-1 0,0 1 220,1-2-27,3 1 27,-4-1 885,-2 1-885,0 1 983,-3 0-250,0 0-228,-2 0-505,0 1 32,0-1-32,0 0 0,0 0 0,0 0 0,-5 1 0,2-1 0,-3 1 0,1 0 0,-3 0 0,0 0 0,-4 2 0,2 0-343,3-1 1,-1 1 342,-5 0-492,5 0 0,-1 0 306,1-1 0,-1 1 186,1-1 0,-1 1 0,-1-1 0,1 1-486,-3 0 486,4-1 0,1 1 0,-5-1 0,1 1 0,0-1 0,3 0 0,1 0 621,2-1-621,2 0 983,0 0-601,0 0 159,1 0-541,0-2 0,1 2 0,0-3 0,0 2 0,0-1 0,0 1 0,1 0 0,0 0 0,0 1 0,1-1 0,1 0 0,-1 1 0,1-1 0,0 0 0,0 0 0,1 0 0,0-1 0,0 1 0,2-1 0,-1 0 0,1 0 0,-1-1 0,0 2 0,1-1 0,-1 0 0,-1 0 0,1 1 0,-1-1 0,1 0 0,-1 1 0,0-1 0,0 1 0,0 0 0,0 0 0,-1 0 0,0 0 0,0 0 0,-1 1 0,0-1 0,0 1 0,0-1 0,0 1 0,0-1 0,0 0 0,0 0 0,1 0 0,-1 0 0,0 1 0,0-1 0,0 0 0,1 1 0,2-1 0,-1 1 0,1 0 0,-1-2 0,3-2 0,-2 1 0,1-1 0,-4 3 0,-1 1 0,0-1 0,1 1 0,-1 0 0,0-1 0,0 0 0,0 1 0,0-1 0,0 0 0,-1 0 0,-1 0 0,0 0 0,-2 1 0,2-1 0,0 1 0,-1-1 0,1 1 0,0-1 0,0 1 0,0-1 0,0 0 0,0 0 0,0 0 0,0 1 0,0-1 0,0 1 0,0 0 0,-1 0 0,1 0 0,0 0 0,0 0 0,-1 0 0,1 0 0,0 0 0,0 0 0,-1 0 0,1 0 0,0 0 0,-1 0 0,1 0 0,0 0 0,0 0 0,-1 0 0,1 0 0,0 0 0,0 0 0,-1 0 0,1 0 0,-1 0 0,1 1 0,0-1 0,0 1 0,0 0 0,0-1 0,0 0 0,0 1 0,0-1 0,0 1 0,-1-1 0,1 1 0,-1-1 0,1 1 0,0-1 0,0 1 0,0-1 0,-1 0 0,1 1 0,-1-1 0,1 0 0,0 1 0,0-1 0,0 0 0,0 1 0,0-1 0,0 0 0,0 1 0,-1-1 0,1 0 0,-1 1 0,1-1 0,0 0 0,-1 1 0,1-1 0,-1 1 0,1-1 0,-1 0 0,1 1 0,-1 0 0,1-1 0,0 0 0,0 1 0,0-1 0,0 0 0,0 1 0,0-1 0,0 1 0,0-1 0,0 1 0,-1-1 0,1 0 0,0 1 0,0-1 0,0 1 0,0-1 0,0 1 0,0-1 0,0 1 0,0-1 0,0 1 0,0-1 0,0 1 0,-1-1 0,1 1 0,0-1 0,0 1 0,0-1 0,0 1 0,0-1 0,0 1 0,0-1 0,0 1 0,0-1 0,-1 1 0,1-1 0,0 0 0,0 0 0,0 1 0,0-1 0,0 1 0,0-1 0,0 1 0,0-1 0,0 0 0,0 1 0,-1-1 0,1 1 0,0-1 0,0 1 0,0-1 0,0 1 0,0-1 0,-1 0 0,1 0 0,0 0 0,0 1 0,0-1 0,0 1 0,-1-1 0,1 1 0,-1-1 0,1 0 0,0 1 0,0-1 0,-1 0 0,1 1 0,-1-1 0,1 1 0,-1-1 0,1 0 0,-1 1 0,1-1 0,0 1 0,-1-1 0,1 0 0,-1 1 0,1-1 0,0 0 0,0 1 0,-1-1 0,1 0 0,0 0 0,0 0 0,-1 1 0,1-1 0,0 0 0,-1 1 0,1-1 0,0 0 0,-1 1 0,1-1 0,-1 1 0,1-1 0,-1 1 0,1-1 0,0 1 0,0-1 0,-1 0 0,1 0 0,-1 1 0,1-1 0,0 0 0,0 0 0,0 1 0,0-1 0,0 0 0,0 0 0,0 1 0,0-1 0,-1 0 0,1 1 0,0-1 0,0 0 0,-1 1 0,1-1 0,0 1 0,-1-1 0,1 1 0,-1-1 0,0 1 0,1 0 0,0-1 0,-1 1 0,1 0 0,-1-1 0,0 1 0,1-1 0,-1 1 0,1-1 0,0 1 0,0-1 0,-1 1 0,1-1 0,0 1 0,-1-1 0,1 1 0,1 0 0,-1 0 0,0 0 0,1-1 0,-2 0 0,0 0 0,0 0 0,0 0 0,1 0 0,-2 1 0,2-1 0,-1 0 0,1 1 0,-1-1 0,1 0 0,0 0 0,-1 0 0,1 1 0,0-1 0,0 0 0,0 0 0,-1 1 0,1-1 0,0 0 0,0 0 0,0 1 0,-1-1 0,1 0 0,0 1 0,0-1 0,0 1 0,0-1 0,0 0 0,-1 1 0,1-1 0,0 1 0,0-1 0,0 0 0,-1 1 0,1-1 0,0 0 0,0 1 0,0-1 0,0 0 0,0 1 0,0-1 0,0 1 0,0-1 0,0 0 0,0 1 0,0-1 0,-1 1 0,1-1 0,0 0 0,0 1 0,0-1 0,0 0 0,0 1 0,0-1 0,0 0 0,0 1 0,0-1 0,-1 0 0,1 1 0,0-1 0,0 0 0,0 1 0,0-1 0,0 1 0,0 0 0,0-1 0,0 0 0,0 1 0,-1-1 0,1 0 0,0 1 0,0-1 0,0 1 0,0-1 0,0 0 0,0 1 0,0-1 0,0 1 0,0-1 0,0 1 0,-1-1 0,1 0 0,0 1 0,0-1 0,0 1 0,0-1 0,0 1 0,0-1 0,0 0 0,-1 1 0,1-1 0,0 1 0,0-1 0,0 1 0,0-1 0,0 0 0,0 1 0,0-1 0,-1 1 0,1-1 0,0 0 0,0 0 0,0 1 0,-1-1 0,1 0 0,0 1 0,0-1 0,0 1 0,-1-1 0,1 0 0,0 0 0,0 1 0,0-1 0,0 0 0,-1 0 0,1 1 0,-1-1 0,1 0 0,0 1 0,0-1 0,0 0 0,-1 0 0,1 0 0,0 0 0,0 0 0,-1 1 0,1-1 0,0 0 0,0 0 0,-1 1 0,1-1 0,0 0 0,0 1 0,0-1 0,-1 1 0,1-1 0,0 1 0,0-1 0,0 0 0,-1 1 0,1-1 0,0 0 0,0 1 0,0-1 0,0 1 0,0-1 0,0 1 0,0-1 0,0 1 0,0-1 0,0 0 0,-1 1 0,1-1 0,-1 0 0,1 1 0,0-1 0,0 0 0,0 1 0,0-1 0,0 1 0,0-1 0,0 0 0,0 1 0,0-1 0,-1 1 0,1-1 0,0 0 0,0 0 0,0 1 0,0-1 0,0 0 0,-1 1 0,1-1 0,0 1 0,0-1 0,0 0 0,-1 1 0,1-1 0,0 1 0,0-1 0,0 1 0,-1 0 0,1 0 0,-1-1 0,1 1 0,0-1 0,0 0 0,0 1 0,0-1 0,0 1 0,0-1 0,0 1 0,0 0 0,0-1 0,0 1 0,0-1 0,0 1 0,0-1 0,0 1 0,-1-1 0,1 1 0,0 0 0,0-1 0,0 1 0,0-1 0,0 1 0,0-1 0,0 1 0,0-1 0,0 0 0,0 1 0,0 0 0,0 0 0,0-1 0,4 1 0,-3-1 0,4 1 0,-4 0 0,2-1 0,-1 1 0,2-1 0,1 0 0,-2 0 0,2 0 0,-1 0 0,1 0 0,0 0 0,-1 0 0,1 1 0,-1-1 0,0 1 0,1-1 0,-1 1 0,-1-1 0,0 0 0,0 0 0,0 0 0,-1 0 0,1 0 0,-1 0 0,2 0 0,-2 0 0,1 0 0,-1 0 0,1 0 0,-1 0 0,1 0 0,-1 0 0,1 0 0,-1 0 0,0 0 0,0 0 0,2 0 0,-2 0 0,1 1 0,-1-1 0,0 0 0,1 0 0,-1 0 0,0 1 0,0-1 0,1 0 0,-1 1 0,0-1 0,0 0 0,0 0 0,0 1 0,1-1 0,-1 1 0,0-1 0,0 0 0,1 1 0,-1-1 0,0 0 0,0 1 0,1-1 0,-1 0 0,0 0 0,1 0 0,-1 1 0,0-1 0,0 0 0,1 0 0,-1 0 0,0 0 0,0 0 0,1 0 0,-1 0 0,0 1 0,0-1 0,1 0 0,-1 0 0,0 0 0,1 0 0,-1 0 0,0 0 0,0 0 0,1 0 0,-1 0 0,-5 1 0,3-1 0,-4 0 0,3 0 0,0 0 0,0 0 0,1 0 0,-1 0 0,1 0 0,-1 0 0,0 0 0,1 0 0,-1-1 0,1 1 0,-2 0 0,2 0 0,-1-1 0,1 1 0,-1 0 0,0-1 0,0 1 0,1 0 0,-1 0 0,1 0 0,0 0 0,-1 0 0,1 0 0,0 0 0,-1 0 0,1 0 0,0 0 0,0 0 0,-1 0 0,1 0 0,0 0 0,0 0 0,4 0 0,-3 0 0,4 1 0,-2-1 0,-1 0 0,1 0 0,1 0 0,1 0 0,2 0 0,0 0 0,3 0 0,1-1-485,-4 0 1,2 0 484,-2 0 0,1 0 0,1-1 0,1 0 0,-2 0 0,1 0 0,1 0 0,0 0 0,-1-1 0,-1 1 0,0 0 0,0 0-73,-1 0 1,1 0 72,3-1 0,1 0 0,-1 0 0,-1 0 0,-2 0 0,-2 1 0,1 0 0,-2 1 961,0 0-961,-1-1 153,-1 1-153,1 0 0,-1 1 0,1-1 0,-2 0 0,1 1 0,-1 0 0,0-1 0,-4 1 0,-1 0 0,-2 0 0,-4 0 0,5 0 0,-6 0 0,5 1 0,-2-1 0,1 1 0,-1 0 0,0 0 0,1 0 0,-2 0 0,0 0 0,-1 1 0,2-1 0,-3 1 0,4-2 0,-3 2 0,2-2 0,1 2 0,0-1 0,1-1 0,2 1 0,1-1 0,1 0 0,1 0 0,-1 0 0,5 2 0,-2-2 0,3 1 0,-2-1 0,0 0 0,0 0 0,2 0 0,0 0 0,2 0 0,2 0 0,1 0 0,2 0 0,-2 0 0,3 0-538,-2 0 538,1 0 0,0 0 0,-2 0 0,-1 0 0,-2 0 0,-1 0 0,-2 0 0,0 0 0,-1 0 0,1 0 538,-2 0-538,2 0 0,-1 0 0,2-1 0,2 0 0,1-1 0,1 0 0,4-1-492,-6 1 0,0 0 330,2 1 1,1-1-331,1-1 0,-1 0 0,1 0 0,1 0 164,-3 1 0,1 0 0,0 0-164,2-2 0,1 0 320,-3 1 1,0 1 0,1-1 171,-1 0 0,1 0 0,-1 0 0,0 1 0,0-1 0,0 1 0,1-1 0,-1 0 0,0 1 0,0 0 0,-1-1 0,0 1-375,3-1 0,1-1 375,-2 1 0,0 0 0,0 0 0,-1 0 0,2-1 0,-4 2 0,-1-1 0,1 0 952,1-1-952,-1 1 983,-3 0-246,0 1 246,-1 1 0,-1-1 0,0 1-97,-1 0-886,1 0 0,-1 0 0,-1 0 0,-2 0 0,1 1 0,-2 0 0,1 0 0,1 0 0,-1 0 0,0 0 0,0 0 0,0-1 0,1 1 0,-2-1 0,2 1 0,-2 0 0,0 0 0,1 0 0,-2 0 0,-1 0 0,-2 0 0,-1 0 0,-3 0 0,3 0 0,-3 0 0,2 0 0,-1 1 0,0 1 0,0-1 0,1 1 0,1-1 0,1 1 0,-1-1 0,2 0 0,0 1 0,0 0 0,1 0 0,1-1 0,0 0 0,0 0 0,1 0 0,1 0 0,0-1 0,0 0 0,0 0 0,1 0 0,0 0 0,0-2 0,1 1 0,0-1 0,0 1 0,0 0 0,1 0 0,0 0 0,0 0 0,0 1 0,1-1 0,-1 0 0,1 0 0,-1 0 0,0 0 0,0 1 0,0-1 0,0 0 0,0 0 0,0 0 0,0 0 0,1 0 0,-1 0 0,1 0 0,0 0 0,0-1 0,0 1 0,0-1 0,0 1 0,1 0 0,-1-1 0,1 1 0,-2 0 0,2 0 0,-1 0 0,0 0 0,1-1 0,-2 1 0,1 0 0,-1 0 0,0 1 0,0-1 0,-4 0 0,2 1 0,-5-1 0,5 1 0,-1 0 0,0 0 0,0 1 0,-1 0 0,2 0 0,-2 0 0,1 0 0,0 0 0,0 0 0,-1 0 0,2 0 0,-2 0 0,1-1 0,1 0 0,-2 1 0,2-1 0,-1 0 0,0 0 0,0 0 0,0 0 0,0 0 0,1 0 0,0 0 0,-1 0 0,6-1 0,-4 0 0,5 0 0,-4 0 0,1 1 0,-1 0 0,0 0 0,0 0 0,1 0 0,0 0 0,0 0 0,0 0 0,-1-1 0,1 1 0,0-1 0,0 0 0,0 0 0,0 0 0,-1 1 0,2-1 0,-2 0 0,1 0 0,0 1 0,0-1 0,1-1 0,-2 1 0,2 0 0,-2 0 0,1 0 0,-1 1 0,1-1 0,-1 1 0,0-1 0,0 1 0,0 0 0,1 0 0,-1-1 0,0 1 0,0-1 0,0 1 0,-4-1 0,2 1 0,-4 0 0,3 0 0,-1 0 0,1 0 0,0 1 0,0 0 0,1 0 0,0 0 0,-1 0 0,1 0 0,0 0 0,-1 0 0,1 0 0,0 0 0,0 0 0,0 0 0,-1 0 0,1 0 0,0 0 0,0 0 0,0 0 0,-1 0 0,0 0 0,1 1 0,-1-1 0,0 1 0,1-1 0,0 0 0,-1 0 0,2 0 0,-1 0 0,0 0 0,1 0 0,-1 0 0,1 0 0,0 0 0,-1 0 0,0 0 0,0 0 0,1 1 0,-1-1 0,1 0 0,-1 0 0,-1 1 0,1-1 0,-1 0 0,0 0 0,0 1 0,0-1 0,0 1 0,-1 0 0,0 0 0,0 1 0,-1 0 0,0 1 0,-1-1 0,1 1 0,1-1 0,-1 1 0,2-2 0,0 0 0,0 0 0,1 0 0,-1 0 0,2-1 0,-1 0 0,1 0 0,0 0 0,-1 0 0,1 0 0,0 0 0,0 1 0,0-1 0,0 0 0,0 0 0,0 0 0,0 1 0,0-1 0,1 0 0,0 0 0,1 2 0,2-1 0,-1 2 0,1-1 0,0 1 0,1 0 0,0 0 0,-1 0 0,1 0 0,-1-1 0,0-1 0,-1 0 0,0 0 0,0 0 0,-1-1 0,0 0 0,0 0 0,-1 0 0,0 0 0,0-1 0,-1 1 0,1 0 0,-1 2 0,-1-2 0,0 1 0,0-1 0,-1 0 0,0 0 0,0 0 0,-2 0 0,2 1 0,-3-1 0,2 0 0,-3 0 0,2 1 0,-2-1 0,-1 0 0,1 0 0,-1 0 0,0 0 0,-1 0 0,1 1 0,0-1 0,0 0 0,1-1 0,1 1 0,-2-1 0,3 1 0,-2-1 0,2 0 0,0 0 0,-1 0 0,1 1 0,-2-1 0,1 0 0,0 0 0,0 0 0,0 0 0,-1 0 0,1 0 0,-1 0 0,1 0 0,0 0 0,0 0 0,-1 0 0,1 0 0,-1 0 0,2 0 0,-1 0 0,1 0 0,-2 0 0,2 0 0,-1 0 0,2 0 0,-1 0 0,0 0 0,2 1 0,-1 0 0,0-1 0,0 1 0,-1 1 0,2-1 0,-2 0 0,2 0 0,-2 0 0,2 0 0,-1 1 0,0-2 0,0 1 0,1 0 0,0 0 0,-2 0 0,2 0 0,-1 0 0,0 0 0,1 0 0,0-1 0,-1 1 0,1-1 0,0 1 0,1-1 0,-1 0 0,0 0 0,0 0 0,0 0 0,1 0 0,-2 0 0,2 0 0,-1 0 0,1 0 0,-2 0 0,2 0 0,0 0 0,-1 0 0,1 0 0,0 0 0,-1 0 0,1 0 0,0 0 0,0 0 0,-1 0 0,1 0 0,0 0 0,0 0 0,0 0 0,-1 0 0,1 0 0,-1 0 0,1 0 0,0 0 0,0 0 0,-1 0 0,1 0 0,0 0 0,0 0 0,-1 0 0,1 0 0,0 0 0,0 1 0,1 0 0,0 0 0,0 0 0,1 0 0,0 0 0,0-1 0,0 1 0,0 0 0,0-1 0,0 1 0,0 0 0,0-1 0,0 0 0,0 0 0,1 0 0,-1 0 0,0 0 0,0 0 0,0 0 0,1 0 0,-1 0 0,0 0 0,1 0 0,-1 0 0,0 0 0,0 0 0,0 0 0,1 0 0,-1 0 0,1 0 0,-1 0 0,0 0 0,1 0 0,-1 0 0,1 0 0,0 1 0,-1-1 0,0 1 0,0-1 0,0 0 0,1 1 0,-1-1 0,1 0 0,-1 1 0,0-1 0,2 1 0,-2-1 0,0 0 0,1 1 0,-1-1 0,0 0 0,1 1 0,-1-1 0,0 0 0,0 1 0,0-1 0,-4-1 0,1 0 0,-3-2 0,1 1 0,2 1 0,-1-1 0,1 1 0,0 1 0,0-1 0,0 1 0,0 0 0,0-1 0,1 1 0,-1 0 0,0 0 0,0 0 0,0-1 0,0 1 0,-1 0 0,2 0 0,-2-1 0,2 1 0,-2 0 0,1 0 0,0-1 0,0 1 0,0 0 0,0 0 0,0 0 0,0 0 0,0-1 0,1 1 0,-1 0 0,1 0 0,-1 0 0,1 0 0,0 0 0,-1 0 0,1 0 0,0 0 0,-1 0 0,1 0 0,0 0 0,-1 0 0,1 0 0,0 0 0,0 0 0,4 0 0,-1 0 0,2 0 0,-1 0 0,-1 0 0,2 0 0,0 1 0,0-1 0,0 1 0,0-1 0,0 0 0,-1 0 0,0 1 0,1-1 0,0 1 0,1-1 0,-2 0 0,0 0 0,1 1 0,-2-1 0,1 0 0,0 0 0,-1 0 0,1 1 0,-1 0 0,0-1 0,0 0 0,0 1 0,0-1 0,0 1 0,-1 0 0,1 0 0,-1-1 0,1 0 0,-1 1 0,1-1 0,-1 1 0,1-1 0,-1 0 0,0 0 0,0 1 0,0-1 0,0 0 0,0 1 0,0-1 0,1 0 0,-1 1 0,0-1 0,0 0 0,0 1 0,0-1 0,0 0 0,0 0 0,1 0 0,-1 0 0,0 0 0,0 0 0,1 0 0,-1 0 0,0 0 0,0 0 0,1 0 0,-1 0 0,0 0 0,0 0 0,0 0 0,1 0 0,-1 0 0,1 0 0,-1 0 0,0 0 0,0 0 0,1 0 0,-1 0 0,0 0 0,1 0 0,-1 0 0,0 0 0,2 0 0,-2 0 0,0 0 0,1 0 0,-1 0 0,0 0 0,1 0 0,-1 0 0,0 1 0,1-1 0,-1 1 0,1-1 0,-1 0 0,0 0 0,0 1 0,0-1 0,0 0 0,0 1 0,0-1 0,0 0 0,0 1 0,0-1 0,0 0 0,1 1 0,-1-1 0,0 1 0,0-1 0,0 1 0,0-1 0,0 0 0,0 1 0,0-1 0,0 1 0,0-1 0,1 0 0,-1 1 0,1-1 0,-1 0 0,0 0 0,-4 0 0,1 1 0,-4-1 0,4-1 0,-1 0 0,1 1 0,0 0 0,1-1 0,0 1 0,0 0 0,-1-1 0,1 1 0,0 0 0,0-1 0,0 1 0,-1 0 0,1 0 0,0 0 0,-1 0 0,1 0 0,0-1 0,-1 1 0,1 0 0,0 0 0,0 0 0,-1 0 0,1-1 0,0 1 0,-1 0 0,1 0 0,0 0 0,0 0 0,0 0 0,4 0 0,-2 0 0,3 0 0,-3 0 0,1 0 0,-1 0 0,0 0 0,1 0 0,-1 1 0,0-1 0,2 1 0,-1-1 0,0 1 0,1-1 0,0 1 0,-1-1 0,0 1 0,1-1 0,0 0 0,-1 1 0,1-1 0,0 0 0,0 1 0,-1-1 0,2 0 0,-1 0 0,-1 1 0,1-1 0,0 1 0,-1-1 0,0 0 0,0 1 0,-1-1 0,1 0 0,0 1 0,0-1 0,-1 1 0,1-1 0,-1 1 0,1 0 0,-1-1 0,1 1 0,-1-1 0,1 0 0,-1 0 0,0 1 0,0-1 0,0 0 0,1 1 0,-1-1 0,0 0 0,1 0 0,-1 0 0,0 1 0,0-1 0,0 0 0,0 0 0,1 0 0,-1 0 0,0 0 0,0 0 0,0 1 0,0-1 0,0 0 0,1 0 0,-1 0 0,1 0 0,-1 0 0,0 0 0,0 0 0,1 0 0,-1 0 0,0 1 0,0-1 0,0 0 0,1 0 0,-1 0 0,1 0 0,-1 1 0,0-1 0,0 0 0,0 0 0,1 0 0,-1 0 0,0 0 0,0 1 0,0-1 0,1 0 0,-1 0 0,1 0 0,-1 0 0,0 0 0,0 0 0,1 0 0,-1 1 0,0-1 0,0 0 0,1 0 0,-1 0 0,1 0 0,-1 0 0,0 0 0,0 0 0,0 0 0,1 0 0,-1 0 0,0 0 0,1 1 0,-1-1 0,0 0 0,0 0 0,1 0 0,-1 0 0,0 0 0,1 0 0,-1 0 0,0 0 0,0 0 0,1 0 0,-1 1 0,0-1 0,0 0 0,1 0 0,-1 0 0,1 0 0,-1 0 0,0 0 0,0 0 0,1 1 0,-1-1 0,1 1 0,-1-1 0,1 0 0,-1 0 0,0 0 0,0 0 0,1 0 0,0 0 0,0 0 0,-1 1 0,0-1 0,0 0 0,1 1 0,-1-1 0,0 0 0,0 0 0,1 0 0,-1 1 0,1-1 0,-1 0 0,0 0 0,1 1 0,-1-1 0,0 0 0,0 0 0,0 0 0,1 1 0,-1-1 0,0 0 0,1 1 0,-1-1 0,1 0 0,-1 0 0,1 0 0,-1 1 0,0-1 0,0 0 0,1 0 0,-1 0 0,0 1 0,0-1 0,0 0 0,1 0 0,0 1 0,-1-1 0,1 0 0,-1 0 0,0 0 0,1 1 0,-1-1 0,1 0 0,-1 0 0,0 1 0,0-1 0,1 0 0,-1 1 0,1-1 0,-1 0 0,1 1 0,0-1 0,1 0 0,-1 1 0,0-1 0,0 0 0,1 0 0,-1 0 0,1 0 0,0 0 0,0 0 0,0 0 0,-1 0 0,1 0 0,-1 0 0,0 0 0,1 0 0,-1 0 0,0 0 0,0 0 0,-1-2 0,1 2 0,-1-2 0,0 1 0,1 0 0,-1 0 0,-1-1 0,1 1 0,-1 0 0,0-1 0,0 1 0,0-1 0,0 0 0,0 0 0,-1 1 0,-1-1 0,0 1 0,-1-1 0,1 1 0,0 0 0,-1-1 0,0 2 0,-1-1 0,2 0 0,-2 1 0,1-1 0,0 1 0,0 0 0,0 0 0,1 0 0,-1 0 0,1 0 0,-1 0 0,0 0 0,0 0 0,-1 0 0,0 0 0,0 0 0,0 0 0,-1 0 0,1 0 0,1-1 0,-1 1 0,2 0 0,0 0 0,1 0 0,0 0 0,-1 0 0,5 1 0,-2-1 0,3 1 0,-2-1 0,0 1 0,0 0 0,1 0 0,-2 0 0,1-1 0,0 0 0,0 1 0,0 0 0,0 0 0,0 0 0,0 0 0,1 1 0,1-1 0,0 0 0,0 0 0,-1 0 0,1 0 0,0 1 0,-1-1 0,1 0 0,-2 0 0,1 0 0,-2 0 0,2 0 0,-2-1 0,0 1 0,0-1 0,1 0 0,-1 1 0,0-1 0,1 0 0,-1 1 0,0-1 0,0 0 0,1 1 0,-1-1 0,0 1 0,0-1 0,0 0 0,0 1 0,1-1 0,-1 0 0,0 1 0,0-1 0,1 0 0,-1 0 0,0 1 0,0-1 0,1 0 0,-1 1 0,0-1 0,0 1 0,0-1 0,0 0 0,0 0 0,1 1 0,-1-1 0,0 0 0,0 0 0,0 1 0,1-1 0,-1 0 0,0 1 0,0-1 0,0 0 0,1 1 0,-1-1 0,0 0 0,0 1 0,0-1 0,1 0 0,-1 1 0,0-1 0,0 0 0,0 0 0,1 0 0,-1 0 0,0 0 0,0 0 0,0 0 0,1 0 0,-1 0 0,1-1 0,-1 1 0,0-1 0,0 1 0,-4 0 0,1 0 0,-2 0 0,1 0 0,1 0 0,0 0 0,1 0 0,0 0 0,-1 0 0,1 0 0,-1 0 0,1 0 0,0 0 0,0 0 0,0 0 0,-1 0 0,1 0 0,0 0 0,0 0 0,0 0 0,-1 0 0,1 0 0,0 0 0,0 0 0,0 0 0,-1 0 0,6 0 0,-4 0 0,5 0 0,-4 0 0,0 0 0,1 0 0,-1 0 0,0 0 0,0 0 0,0 0 0,1 0 0,-1 0 0,0 0 0,1 0 0,-1 0 0,0 0 0,0 0 0,1-1 0,-1 1 0,0 0 0,1-1 0,-1 1 0,0-1 0,0 1 0,1-1 0,-1 1 0,1-1 0,-1 1 0,0 0 0,0-1 0,0 1 0,0-1 0,0 1 0,1-1 0,-1 1 0,1-1 0,-1 1 0,0 0 0,1-1 0,0 1 0,0-1 0,-1 1 0,0-1 0,0 1 0,0 0 0,0-1 0,0 1 0,0-1 0,1 1 0,-1 0 0,0 0 0,1-1 0,-1 1 0,0 0 0,0-1 0,0 1 0,0-1 0,0 1 0,0 0 0,0-1 0,0 1 0,1-1 0,-1 1 0,0-1 0,0 1 0,0-1 0,0 1 0,0-1 0,1 1 0,-1-1 0,0 1 0,0-1 0,0 1 0,0-1 0,0 1 0,0-1 0,0 1 0,1 0 0,-1-1 0,0 1 0,0-1 0,0 1 0,0 0 0,1-1 0,-6 1 0,3 1 0,-4 0 0,4 0 0,0 0 0,-1 0 0,2 0 0,-1 0 0,0-1 0,0 1 0,0 0 0,-1 0 0,2-1 0,-1 1 0,-1-1 0,2 1 0,-2 0 0,1-1 0,0 1 0,0-1 0,0 1 0,-1 0 0,1-1 0,0 1 0,0-1 0,0 1 0,0-1 0,0 1 0,0-1 0,0 1 0,0-1 0,0 0 0,-1 0 0,1 0 0,-1 1 0,1-1 0,0 0 0,-1 1 0,1-1 0,-2 0 0,2 0 0,0 0 0,-1 1 0,1-1 0,-2 1 0,2-1 0,-1 0 0,0 0 0,1 1 0,0-1 0,-1 0 0,1 0 0,0 0 0,-1 0 0,1 0 0,0 0 0,0 0 0,0 0 0,-1 1 0,1-1 0,-1 0 0,1 0 0,0 1 0,0-1 0,-1 0 0,1 0 0,0 0 0,0 1 0,-1-1 0,1 0 0,0 0 0,0 0 0,0 0 0,-1 0 0,1 0 0,-1 0 0,1 0 0,0 0 0,0 0 0,0 0 0,-1 0 0,1 0 0,0 1 0,0-1 0,-1 0 0,1 0 0,0 1 0,0-1 0,0 0 0,-1 1 0,1-1 0,0 0 0,0 0 0,0-2 0,1 2 0,0-2 0,0 1 0,0 0 0,0 0 0,0-1 0,0 1 0,0 0 0,1 0 0,0 0 0,0-1 0,0 1 0,1-1 0,-1 1 0,1-1 0,1 0 0,-1 0 0,2 0 0,-1 0 0,1 0 0,1-1 0,-1 1 0,3-2 0,-2 2 0,3-3 0,-3 3 0,3-2 0,-2 2 0,0-1 0,-1 1 0,0 1 0,-2 0 0,0 0 0,-1 1 0,0 0 0,-1-1 0,0 1 0,0 0 0,0 0 0,1-1 0,-1 1 0,0 0 0,1-1 0,0 1 0,2-1 0,1-1 0,2-1 0,2 1 0,-3 0 0,0 0-448,0 1 1,1-1 447,0 0 0,1 0 0,0 0 0,0 0 0,-2 0 0,0 0 0,4-1 0,0 1 0,-1-1 0,-1 1 0,1-1 0,-2 1 0,2-1 0,-3 1 0,-2 0 0,-1 1 0,-1 0 0,-1 0 0,1 0 895,-5 3-895,0-1 0,-5 4 0,1 0 0,-1 0 0,0 0 0,0-1 0,1 0 0,0-1 0,2 0 0,0-1 0,1 0 0,-1 0 0,0 0 0,1 0 0,-1 0 0,0-1 0,1 1 0,-1-1 0,1 0 0,-1 1 0,2-1 0,-1 0 0,2 0 0,-1 0 0,0 0 0,1 0 0,1 0 0,-1-1 0,1 1 0,-1-1 0,1 1 0,0 0 0,0-1 0,0 1 0,0 0 0,-1 1 0,0-1 0,0 0 0,0 0 0,1 0 0,-1-1 0,0 1 0,1 0 0,0 0 0,0 0 0,-1 0 0,1 0 0,0 0 0,-1 0 0,0 0 0,1 0 0,-1 0 0,1-1 0,0 1 0,0 0 0,0-1 0,0 1 0,1 0 0,-1 0 0,0 0 0,0 0 0,1 0 0,-1-1 0,0 1 0,1 0 0,0 1 0,0-1 0,1-1 0,0 1 0,1-1 0,-1 0 0,0 0 0,0 0 0,0 0 0,1 0 0,-1 0 0,0 0 0,0-1 0,0 1 0,1-1 0,-1 0 0,0 1 0,0-1 0,0 1 0,0-1 0,0 1 0,0 0 0,1-1 0,-1 1 0,1-1 0,-1 1 0,0-1 0,0 1 0,1-1 0,-1 0 0,1 1 0,-1-1 0,2 0 0,-2 1 0,0-1 0,1 0 0,-1 1 0,2-1 0,-2 0 0,0 1 0,1-1 0,-1 0 0,1 0 0,-1 0 0,0 0 0,1 1 0,-1-1 0,1 1 0,-1-1 0,0 1 0,0-1 0,0 0 0,0 1 0,0 0 0,0-1 0,0 1 0,0-1 0,0 1 0,0-1 0,0 1 0,1-1 0,-1 0 0,0 1 0,0-1 0,0 0 0,0 1 0,0-1 0,0 1 0,0 0 0,0-1 0,0 1 0,0-1 0,1 1 0,-1-1 0,0 0 0,0 1 0,0-1 0,1 0 0,-1 1 0,1-1 0,-1 0 0,1 1 0,-1 0 0,0-1 0,0 1 0,0-1 0,0 1 0,0-1 0,0 1 0,0 0 0,0-1 0,0 1 0,-4 1 0,2 0 0,-4 2 0,3-3 0,0 1 0,0 0 0,0 0 0,0 0 0,1-1 0,-1 1 0,0 0 0,1 0 0,0 0 0,-1-1 0,1 1 0,0 0 0,0-1 0,-1 1 0,0 0 0,1 0 0,-1-1 0,1 1 0,0-1 0,0 1 0,0-1 0,0 0 0,0 1 0,0-1 0,0 1 0,0-1 0,4-1 0,-1 0 0,3-1 0,3-2 0,-4 2 0,4-2 0,-3 0 0,-1 2 0,0 0 0,-2 1 0,-1 0 0,1 0 0,-1 1 0,0-1 0,0 1 0,-1-1 0,1 0 0,0 0 0,0 0 0,0 1 0,0-1 0,0 1 0,0 0 0,1 0 0,-1 0 0,0 0 0,1-1 0,-1 1 0,0 0 0,0 0 0,1 0 0,-1-1 0,1 1 0,0 0 0,0 0 0,0-1 0,-1 1 0,2-1 0,-2 1 0,1-1 0,0 1 0,0-1 0,0 1 0,-1 0 0,1-1 0,-1 1 0,1 0 0,-1-1 0,0 1 0,0-1 0,1 1 0,-1-1 0,1 1 0,-1-1 0,1 1 0,-1-2 0,1 2 0,0-1 0,0 0 0,0 1 0,0-1 0,0 0 0,-1 0 0,0 0 0,0 1 0,0-1 0,1 0 0,-1 1 0,0 0 0,0-1 0,0 1 0,0-1 0,0 1 0,0-1 0,1 1 0,-1 0 0,0-1 0,0 1 0,0 0 0,1-1 0,-1 1 0,1-1 0,-1 1 0,0 0 0,0-1 0,0 1 0,1 0 0,-1 0 0,0-1 0,1 1 0,-1 0 0,0 0 0,0 0 0,1-1 0,-1 1 0,2-1 0,-2 1 0,2-1 0,-1 1 0,1-1 0,-1 0 0,0 0 0,0 1 0,0 0 0,0-1 0,0 1 0,0-1 0,0 1 0,0-1 0,0 1 0,0-1 0,0 1 0,0-1 0,-1 1 0,1-1 0,-1 0 0,2 1 0,-2-1 0,1 0 0,0 1 0,0-1 0,0 0 0,0 1 0,0-1 0,0 0 0,0 1 0,0-1 0,-1 1 0,1-1 0,-1 1 0,1 0 0,-1-1 0,2 1 0,-2-1 0,3 1 0,-2-2 0,1 2 0,-1-1 0,1 1 0,-1-1 0,1 0 0,-1 0 0,1 0 0,-2 1 0,2-1 0,-2 1 0,2-1 0,-1 0 0,0 0 0,1 1 0,-1-1 0,0 0 0,-1 0 0,1 1 0,-1-1 0,1 1 0,-1 0 0,0-1 0,1 1 0,-1-1 0,1 1 0,-1-1 0,1 0 0,0 0 0,0 1 0,0 0 0,0-1 0,0 1 0,-1-1 0,2 1 0,-2 0 0,1-1 0,0 1 0,0-1 0,1 1 0,-1-1 0,0 1 0,1 0 0,-1-1 0,1 0 0,-1 0 0,0 1 0,1-1 0,-1 0 0,1 0 0,-1 1 0,1-1 0,-1 0 0,0 1 0,0-1 0,0 0 0,-1 1 0,2-1 0,-2 0 0,1 1 0,-1-1 0,0 0 0,1 1 0,0-1 0,-1 0 0,1 1 0,-1-1 0,0 1 0,1-1 0,-1 1 0,0-1 0,0 0 0,0 1 0,1 0 0,-1-1 0,1 1 0,0-1 0,0 0 0,0 1 0,0-1 0,0 0 0,1 1 0,-1-1 0,1 0 0,-1 0 0,0 0 0,0 1 0,1-1 0,-1 0 0,1 1 0,0-1 0,0 0 0,0 0 0,0 0 0,0 1 0,0-1 0,0 0 0,0 0 0,1 1 0,-1-1 0,1 0 0,-1 0 0,0 0 0,1 1 0,-2-1 0,1 0 0,0 0 0,-1 1 0,0-1 0,1 0 0,-1 1 0,2-1 0,0 1 0,1-1 0,1 0 0,0 0 0,-1 0 0,1 0 0,-1 0 0,-1 0 0,0 0 0,0 0 0,-1 0 0,-1 1 0,0-1 0,0 1 0,-1-1 0,2 0 0,-2 1 0,1-1 0,0 0 0,-1 0 0,1 0 0,-1 1 0,0-1 0,0 1 0,1-1 0,-1 1 0,0-1 0,0 1 0,0-1 0,0 1 0,1-1 0,-1 0 0,1 0 0,-1 1 0,1-1 0,0 1 0,-1-1 0,0 1 0,0-1 0,1 0 0,-1 1 0,0-1 0,0 0 0,0 1 0,0-1 0,1 1 0,-1 0 0,0-1 0,0 1 0,1 0 0,-1 0 0,0-1 0,1 1 0,0 0 0,-1 0 0,1-1 0,0 1 0,0-1 0,0 1 0,0 0 0,0 0 0,0 0 0,0-1 0,-1 1 0,2 0 0,-2 0 0,2-1 0,-1 1 0,0-1 0,1 0 0,0 1 0,1-1 0,-2 1 0,1-1 0,1 0 0,-2 0 0,1 1 0,-1-1 0,-1 1 0,1 0 0,-1-1 0,1 1 0,-1 0 0,1-1 0,-1 1 0,1-1 0,-1 0 0,1 1 0,0-1 0,-1 1 0,1-1 0,-1 1 0,1-1 0,-1 0 0,1 1 0,-1-1 0,1 1 0,-1-1 0,1 0 0,-1 0 0,1 1 0,-1-1 0,1 1 0,-1-1 0,0 1 0,0 0 0,0-1 0,0 1 0,1-1 0,-1 1 0,1-1 0,-1 0 0,1 0 0,0 0 0,-1 1 0,1-1 0,-1 1 0,0-1 0,1 1 0,0-1 0,-1 1 0,1-1 0,-1 1 0,0 0 0,1-1 0,-1 1 0,0-1 0,0 1 0,1 0 0,-1 0 0,0 0 0,0-1 0,0 1 0,0 0 0,0-1 0,0 1 0,0 0 0,0-1 0,0 1 0,0-1 0,1 1 0,-1-1 0,0 1 0,0 0 0,0-1 0,1 1 0,-1-1 0,0 1 0,0-1 0,0 0 0,1 1 0,-1-1 0,0 1 0,0-1 0,0 1 0,1-1 0,0 0 0,-1 0 0,1 1 0,-1-1 0,0 1 0,0-1 0,0 1 0,1 0 0,-2-1 0,2 1 0,-1-1 0,0 1 0,1 0 0,-1-1 0,0 1 0,0 0 0,0 0 0,0-1 0,-4 1 0,2 0 0,-4 2 0,3-2 0,-2 1 0,1 0 0,0-1 0,1 1 0,-1-1 0,1 1 0,-1 0 0,1-1 0,0 1 0,-1 0 0,1 0 0,-1 0 0,0-1 0,1 1 0,-1 0 0,1 0 0,0-1 0,0 1 0,-1 0 0,1 0 0,0-1 0,-1 1 0,1 0 0,-1 0 0,1 0 0,0-1 0,-1 1 0,0 0 0,0 1 0,1-1 0,-1 0 0,2 0 0,-2 0 0,1 0 0,0 0 0,-1 0 0,1 0 0,-1 0 0,1 0 0,0 0 0,-1 0 0,0 0 0,1 0 0,-2 0 0,1 0 0,0 0 0,1 0 0,-1 0 0,1 1 0,0-1 0,-1 0 0,1 0 0,0-1 0,0 1 0,0 0 0,0-1 0,0 1 0,0 0 0,0 0 0,0 0 0,0-1 0,0 1 0,0 0 0,0-1 0,1 1 0,0-1 0,-1 0 0,1 1 0,0-1 0,-1 1 0,1-1 0,-1 1 0,1-1 0,0 1 0,0-1 0,-1 0 0,1 1 0,0-1 0,0 1 0,0-1 0,-1 1 0,1-1 0,0 1 0,0-1 0,-1 0 0,1 1 0,0-1 0,0 0 0,0 1 0,0-1 0,0 0 0,0 1 0,0-1 0,0 1 0,0-1 0,0 0 0,0 1 0,-1-1 0,1 1 0,0-1 0,0 0 0,0 0 0,-1 1 0,1-1 0,0 0 0,0 0 0,0 1 0,-1-1 0,1 1 0,0-1 0,-1 0 0,1 1 0,0-1 0,0 1 0,0-1 0,-1 0 0,1 1 0,-1-1 0,0 1 0,1-1 0,-1 1 0,1-1 0,-1 1 0,1-1 0,-1 1 0,1-1 0,-1 1 0,0-1 0,1 1 0,-1-1 0,1 1 0,-1-1 0,0 1 0,1-1 0,0 1 0,-1-1 0,1 1 0,-1-1 0,0 1 0,1-1 0,-1 1 0,1-1 0,0 0 0,-1 1 0,1-1 0,0 1 0,0-1 0,-1 0 0,1 1 0,-1-1 0,1 1 0,-1-1 0,1 1 0,-1-1 0,1 0 0,0 1 0,0-1 0,0 1 0,-1 0 0,1-1 0,-1 1 0,1-1 0,0 1 0,-1-1 0,1 0 0,0 1 0,-1-1 0,1 0 0,0 1 0,-1-1 0,1 0 0,0 1 0,0-1 0,-1 0 0,1 1 0,-1-1 0,1 0 0,0 1 0,-1-1 0,1 0 0,-1 0 0,1 0 0,-1 0 0,1 1 0,-1-1 0,1 0 0,-1 0 0,1 1 0,0-1 0,-1 0 0,2 0 0,-2 1 0,1 0 0,-1 0 0,1-1 0,-1 0 0,-1 0 0,1 1 0,0 0 0,1-1 0,-1 1 0,1-1 0,0 1 0,-1-1 0,1 0 0,0 1 0,0-1 0,0 1 0,0-1 0,0 1 0,-1-1 0,1 1 0,-1-1 0,1 1 0,0-1 0,0 0 0,0 1 0,0-1 0,0 1 0,0-1 0,0 1 0,-1-1 0,1 0 0,0 1 0,-1 0 0,1 0 0,0-1 0,-1 1 0,1 0 0,-1-1 0,1 1 0,0-1 0,0 1 0,0-1 0,0 0 0,0 1 0,0-1 0,-1 1 0,1-1 0,0 0 0,0 1 0,0-1 0,0 1 0,0-1 0,0 0 0,0 1 0,0 0 0,0-1 0,-1 1 0,1-1 0,-1 1 0,1-1 0,0 1 0,0-1 0,0 0 0,0 1 0,-1-1 0,1 0 0,0 1 0,-1-1 0,1 1 0,0-1 0,-1 1 0,1-1 0,-1 1 0,1-1 0,0 0 0,-1 0 0,1 0 0,-1 1 0,1-1 0,0 0 0,0 0 0,0 1 0,-1-1 0,1 0 0,-1 0 0,1 1 0,-1-1 0,1 0 0,0 1 0,0-1 0,-1 0 0,0 1 0,0-1 0,1 1 0,0-1 0,0 0 0,0 1 0,-1-1 0,1 0 0,0 1 0,-1-1 0,0 0 0,0 1 0,1-1 0,0 0 0,-1 1 0,1-1 0,0 0 0,0 1 0,-1-1 0,1 0 0,0 1 0,0-1 0,-1 1 0,1-1 0,0 0 0,0 1 0,-1-1 0,1 0 0,0 1 0,0-1 0,-1 0 0,1 1 0,0-1 0,0 0 0,-1 1 0,0-1 0,1 1 0,-1-1 0,1 1 0,-1-1 0,0 1 0,0-1 0,1 1 0,0-1 0,-1 1 0,0-1 0,1 0 0,-2 1 0,2-1 0,-1 1 0,0-1 0,1 1 0,-1-1 0,0 0 0,1 1 0,-1-1 0,0 1 0,1-1 0,0 0 0,-1 1 0,1-1 0,-1 1 0,0-1 0,1 0 0,-1 1 0,1-1 0,0 0 0,0 1 0,0-1 0,0 0 0,-1 1 0,1 0 0,-1-1 0,1 0 0,0 1 0,0-1 0,0 0 0,0 1 0,0-1 0,0 1 0,0-1 0,5 0 0,-2 0 0,4 0 0,-2 0 0,-1-1 0,0 0 0,-1 1 0,1-1 0,-2 1 0,0 0 0,1 0 0,-1 0 0,0 0 0,0 0 0,0 0 0,1-1 0,0 0 0,0 1 0,0-1 0,1 0 0,-1 0 0,1 0 0,-2 1 0,1-1 0,-1 1 0,0 0 0,-4 1 0,1-1 0,-4 2 0,3-1 0,-2 0 0,0 1 0,0-1 0,1 0 0,1 0 0,0 0 0,0 0 0,0 0 0,1 0 0,-1-1 0,1 1 0,0-1 0,0 1 0,0-1 0,-1 1 0,2 0 0,-2 0 0,1-1 0,1 1 0,-2-1 0,2 1 0,-1-1 0,0 1 0,0-1 0,1 1 0,-1-1 0,1 1 0,-1-1 0,0 1 0,-1 0 0,1-1 0,0 1 0,0 0 0,1-1 0,-1 1 0,1-1 0,0 1 0,0-1 0,-1 0 0,1 1 0,0-1 0,0 1 0,0-1 0,0 1 0,0-1 0,0 1 0,0-1 0,0 0 0,0 1 0,0-1 0,-1 1 0,1-1 0,0 1 0,0-1 0,-1 1 0,-1 0 0,2-1 0,-2 1 0,2 0 0,-2 0 0,1 0 0,-1-1 0,1 1 0,0-1 0,0 1 0,0-1 0,0 1 0,0-1 0,0 1 0,0-1 0,0 1 0,0-1 0,0 1 0,0-1 0,1 1 0,-1-1 0,1 1 0,-1-1 0,1 1 0,0-1 0,0 1 0,-1-1 0,1 1 0,0-1 0,0 1 0,0-1 0,0 1 0,-1-1 0,1 1 0,-1-1 0,0 1 0,1-1 0,0 1 0,-1-1 0,1 1 0,0-1 0,0 0 0,-1 1 0,1-1 0,0 1 0,0-1 0,-1 1 0,1-1 0,0 1 0,-1-1 0,1 1 0,0-1 0,0 0 0,0 0 0,-1 0 0,1 1 0,0-1 0,0 0 0,0 1 0,0-1 0,-1 1 0,1-1 0,0 0 0,-1 1 0,0 0 0,1-1 0,-1 1 0,1-1 0,-2 1 0,2 0 0,-1-1 0,1 1 0,0 0 0,-1-1 0,1 0 0,-1 1 0,1 0 0,-1 0 0,0-1 0,0 1 0,0-1 0,0 1 0,0 0 0,1-1 0,-1 1 0,1-1 0,-1 1 0,1-1 0,0 1 0,-1-1 0,1 1 0,0-1 0,0 1 0,0-1 0,0 0 0,0 1 0,0-1 0,0 1 0,0-1 0,0 1 0,0-1 0,-1 0 0,1 1 0,0-1 0,0 0 0,-1 0 0,1 0 0,0 0 0,-1 0 0,0 0 0,-2 0 0,2 0 0,-3 0 0,2 0 0,-3 0 0,1-1 0,-1 1 0,1-1 0,-4 0 0,4 0 0,-2 0 0,1 1 0,-2-1 0,-4 0 0,1 1-654,-1-2 654,0 2 0,2-1 0,3 0 0,0 1 0,0-1 0,0 0 0,0 1 0,-1-1-63,-3 1 63,2-1 0,0 1 0,1-2 0,1 2 0,-1-1 0,1 0 652,1 0-652,0 0 65,1 0-65,0 0 0,1 0 0,1 0 0,0 0 0,1 0 0,0 1 0,-1 0 0,2 0 0,-2 0 0,-2 0 0,-2-1 0,-1 0 0,0-1 0,-3-1-425,2 1 0,0 0 425,-1 0 0,2-1-88,-2 0 88,2 1 0,-1-1 0,1 0 0,1 1 0,0 0 0,1 0 846,2 0-846,-1 1 92,2-1-92,-1 1 0,1 0 0,0 0 0,-1-1 0,-1 1 0,1-1 0,0 1 0,0-1 0,0 1 0,0 0 0,0 0 0,1 0 0,-1 0 0,0 1 0,-1 0 0,0-1 0,0 0 0,0 1 0,-1 0 0,0 0 0,1-1 0,0 1 0,0-1 0,1 1 0,0 0 0,1 0 0,0-1 0,0 1 0,2 0 0,-2 0 0,2-1 0,-1 1 0,1 0 0,-1 0 0,0-1 0,1 1 0,-1 0 0,0 0 0,0 0 0,-1 0 0,0 0 0,1 0 0,-1 0 0,-1 0 0,2 0 0,-1 0 0,1 0 0,0 0 0,1 0 0,0 0 0,0-1 0,4 1 0,1 0 0,3 0 0,1 0 0,4 0-492,-3 0 0,1 0 204,-2 1 1,0-1 287,1 0 0,0 0 0,1 1 0,0-1 0,1 0 0,1 0-328,-2 0 0,1 0 0,0 0 0,-1 0 0,0 0 0,0 0 82,0 0 0,1 0 0,-1 0 0,1 0-82,1 0 0,0-1 0,1 1 82,-3-1 0,1 1 0,-1-1 0,1 0 0,0 0 0,1-1 0,-1 1 0,0-1 49,-1 0 0,0 1 1,0-1-1,1 1 0,-1-1 0,0 1 0,0-1 1,0 0-1,0 1 0,0-1-49,0 1 0,1-1 0,-1 1 0,0 0 0,1-1 0,1 1 0,-1-1 0,0 1-82,0 0 0,-1 0 0,1 0 82,-1 0 0,0-1 0,0 1 0,0 0 150,1 0 0,0 1 0,0 0 423,-1-1 1,1 1 0,-2 0-206,1 0 1,0 0 368,0 0 1,0 0-1,-3 0 1,-1 0-90,1 0 1,0 0-403,0 0 0,-1 0 983,4 0 0,-1 0 0,-1-1 0,-1 1 0,-1-1 0,-1 0 0,-1-1 0,1 1 0,-2-1-174,1 0-809,-2 1 0,2-1 0,-1 1 0,2-1 0,1 0 0,1-1 0,1 0 0,2-1-270,-3 2 0,-1 0 270,5-2 0,-4 2 0,1-1 0,1 0 0,-2 1 0,-1 0 0,2-2 0,1 1 0,-5 1 0,6 1 0,-3 0 0,1 0 0,1 1 0,2-2-236,-3 1 0,-1-1 236,1 1 0,0-1 0,-1 0 0,1 1 0,1-2 0,0 1 0,1 0 0,-2 0 0,-1 0 0,4-1 0,0 1 0,-5 0 0,1 0 0,1 1 0,0-1 0,0 0 0,3 0 0,-5 1 0,1-1 0,5-1 0,-2 1 0,-3 1 0,0-1 0,4 0 0,1 0 0,-1-1 0,-2 2 0,3-2 0,-2 1 0,1 0 0,-2 0 0,0 0 528,-2 1-528,-2-1 0,0 1 0,-2 1 0,0-1 0,-1 1 484,-1 0-484,1-1 0,-1 1 0,1 0 0,-1 0 0,0 0 0,1 0 0,-1-1 0,2 1 0,-2 0 0,1 0 0,-1 0 0,0-1 0,1 1 0,0 0 0,1-1 0,-1 0 0,1 0 0,0 1 0,0-1 0,0 0 0,-1 0 0,1 1 0,-1-1 0,0 0 0,0 1 0,1-1 0,0 0 0,0 0 0,1 0 0,1 0 0,-1 0 0,0 1 0,0-2 0,0 2 0,-1-1 0,1 0 0,-2 1 0,0-1 0,0 1 0,0 0 0,-1-1 0,0 1 0,0-1 0,0 1 0,0 0 0,0-1 0,1 1 0,-1 0 0,1-1 0,-1 1 0,1-1 0,1 1 0,-1-1 0,0 0 0,1 0 0,-1 1 0,0 0 0,-1 0 0,1 0 0,-1-1 0,0 1 0,0 0 0,0-1 0,1 1 0,-1-1 0,0 0 0,0 1 0,0 0 0,0-1 0,0 1 0,0-1 0,-3 0 0,1 0 0,-2 0 0,1 1 0,1 0 0,0 0 0,4-1 0,-2 1 0,4 0 0,-4 0 0,0 0 0,0 0 0,0 0 0,1 0 0,-1 0 0,1 0 0,-1 0 0,0 1 0,0-1 0,1 0 0,-1 1 0,0-1 0,0 1 0,0-1 0,0 1 0,0 0 0,0-1 0,0 1 0,0 0 0,0 0 0,0-1 0,0 1 0,0-1 0,1 0 0,-1 0 0,0 0 0,0 0 0,0 0 0,1 0 0,-1 0 0,1 0 0,-1 0 0,0 1 0,0-1 0,0 0 0,1 0 0,-1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85"/>
    </inkml:context>
    <inkml:brush xml:id="br0">
      <inkml:brushProperty name="width" value="0.05" units="cm"/>
      <inkml:brushProperty name="height" value="0.05" units="cm"/>
      <inkml:brushProperty name="color" value="#FF2120"/>
    </inkml:brush>
  </inkml:definitions>
  <inkml:trace contextRef="#ctx0" brushRef="#br0">51 63 24575,'1'0'0,"0"0"0,1 0 0,1 0 0,1 0 0,0-1 0,1-1 0,-1 1 0,2-2 0,-2 2 0,0-1 0,1 0 0,-1 0 0,-1 1 0,1 0 0,-2 0 0,0 0 0,-1 0 0,1 1 0,-1-1 0,0 1 0,0-1 0,0 1 0,0-1 0,0 1 0,0-1 0,0 1 0,0 0 0,0 0 0,-1-1 0,1 1 0,0 0 0,0 0 0,-1 0 0,1-1 0,-1 1 0,1 0 0,-1 0 0,0-1 0,-1 1 0,0 0 0,-1 0 0,0 0 0,-1 0 0,1 0 0,-1 0 0,0 0 0,-1 0 0,1 1 0,-2 0 0,0 0 0,1 1 0,-2-1 0,3 0 0,-4 1 0,3 0 0,-2 0 0,2 0 0,-1-1 0,1 1 0,-1-1 0,1 1 0,0 0 0,2-1 0,-1 0 0,1 0 0,1 0 0,0-1 0,1 0 0,2 0 0,0 0 0,0 0 0,1 0 0,0 0 0,0-1 0,1 0 0,1-1 0,1 0 0,-1 0 0,1 0 0,-1 1 0,2-2 0,-3 2 0,3-1 0,-2 1 0,0-1 0,-1 1 0,1 0 0,-2 0 0,2 0 0,-3 1 0,2-1 0,-2 1 0,0-1 0,0 1 0,0-1 0,0 1 0,-1-1 0,0 1 0,0 0 0,0-1 0,0 1 0,-1-1 0,1 1 0,-1 0 0,1-1 0,-1 1 0,0-1 0,1 1 0,-1 0 0,0-1 0,0 1 0,0 0 0,1-1 0,-1 1 0,1-1 0,-1 1 0,1 0 0,0 0 0,-1 0 0,1-1 0,0 1 0,0 0 0,-1 0 0,1-1 0,-1 1 0,1 0 0,-1 0 0,1 0 0,-1-1 0,0 1 0,-1 0 0,0 0 0,-2 1 0,1-1 0,-1 1 0,1-1 0,-1 1 0,1 0 0,-1 0 0,0-1 0,0 1 0,-1 0 0,1-1 0,-1 1 0,-1 0 0,1 0 0,-3 0 0,4-1 0,-4 1 0,4 0 0,-3 0 0,2 0 0,0-1 0,0 1 0,1 0 0,0-1 0,1 1 0,1 0 0,-1-1 0,1 0 0,0 1 0,1-1 0,-1 0 0,0 1 0,1-1 0,-1 1 0,1-1 0,-1 0 0,1 1 0,-1-1 0,0 0 0,1 0 0,-1 0 0,0 1 0,0-1 0,0 0 0,1 0 0,-1 0 0,0 0 0,1 0 0,-1 0 0,1-1 0,0 1 0,0-1 0,1 0 0,1 0 0,0 0 0,0 0 0,1 0 0,0 0 0,1-1 0,-1 1 0,3-1 0,-3 2 0,3-2 0,-2 2 0,3-2 0,-3 1 0,3 0 0,-2 0 0,1 0 0,-1 0 0,1 0 0,-2 0 0,1 1 0,-1-1 0,0 0 0,-1 1 0,-1-1 0,0 1 0,-1 0 0,0 0 0,0 0 0,-1 0 0,0 0 0,0 0 0,-2 0 0,0 0 0,1 0 0,-1 0 0,1 0 0,-1 0 0,0 0 0,1 0 0,-1 0 0,0 0 0,0 0 0,0 0 0,0 0 0,0 1 0,0-1 0,-2 0 0,0 0 0,-1 0 0,1 0 0,0 0 0,0 0 0,-1 0 0,0 0 0,1 0 0,-1 0 0,1 0 0,0 0 0,0 0 0,1 0 0,-1-1 0,2 1 0,-1-1 0,1 1 0,1 0 0,0 0 0,-1-1 0,2 1 0,-1 0 0,1 0 0,0 0 0,1 0 0,1 0 0,-1 0 0,0 0 0,0 0 0,1 0 0,0 0 0,0 0 0,0 0 0,0 0 0,0 0 0,2 0 0,-1 0 0,1 1 0,-1-1 0,1 1 0,-1-1 0,1 1 0,-1 0 0,-1-1 0,1 1 0,-1 0 0,-1-1 0,0 1 0,0-1 0,0 1 0,-1-1 0,0 0 0,0 1 0,0 0 0,0-1 0,0 1 0,-1-1 0,-1 0 0,0 0 0,0 0 0,-1 0 0,1 1 0,0-1 0,0 0 0,0 0 0,0 0 0,-1 0 0,1 0 0,0 1 0,-1-1 0,1 0 0,0 0 0,0 0 0,0 0 0,0 0 0,1 0 0,0-1 0,0 1 0,1-1 0,-1 1 0,1-1 0,0 0 0,0 1 0,0-1 0,0 1 0,0-1 0,0 1 0,0-1 0,1 1 0,1 0 0,-1 0 0,0 0 0,1 0 0,-1 0 0,0 0 0,0 0 0,0 0 0,1 0 0,-1 0 0,1 0 0,-1 0 0,1 0 0,0 0 0,-1 0 0,1 0 0,-2 0 0,2 0 0,-2 0 0,1 0 0,-1 0 0,1-1 0,-1 1 0,-1-1 0,0 0 0,0 0 0,-2 0 0,1 0 0,-1-1 0,0 1 0,-1-1 0,1 1 0,-1-1 0,1 1 0,-1-1 0,1 1 0,0-1 0,0 1 0,1 0 0,0 0 0,0 0 0,0 1 0,0-1 0,1 1 0,0-1 0,0 1 0,1 0 0,0 0 0,0 0 0,1 0 0,0 0 0,1 1 0,-1 0 0,1 0 0,-1-1 0,0 0 0,1 1 0,-1-1 0,0 0 0,1 1 0,0-1 0,0 1 0,0-1 0,1 1 0,0-1 0,0 1 0,1-1 0,-1 1 0,0-1 0,1 1 0,-1 0 0,0-1 0,0 1 0,0-1 0,-1 0 0,1 1 0,-1-1 0,1 1 0,-1-1 0,0 0 0,0 0 0,-1 0 0,1 0 0,0 1 0,-1-1 0,1 0 0,-1 0 0,0 0 0,0 0 0,0 0 0,1 0 0,-1 0 0,0 0 0,0 0 0,-1 1 0,1-1 0,0 0 0,-1 1 0,1-1 0,0 0 0,0 1 0,0-1 0,-1 0 0,1 1 0,0-1 0,0 0 0,-1 1 0,1-1 0,-1 0 0,1 0 0,-1 1 0,1-1 0,0 0 0,-1 0 0,0 0 0,0 1 0,1-1 0,-1 1 0,-1-1 0,0 0 0,-1 0 0,0 0 0,0 0 0,0 0 0,0 0 0,-1 0 0,1 0 0,-1 0 0,2 0 0,-1 0 0,0 0 0,0 0 0,0 0 0,0 0 0,0 0 0,0-1 0,0 0 0,0 1 0,-1-1 0,2 1 0,-1 0 0,0-1 0,0 1 0,0-1 0,0 1 0,1-1 0,-1 1 0,1-1 0,-1 1 0,2 0 0,-1 0 0,0-1 0,1 1 0,0 0 0,1 0 0,-1 0 0,2 0 0,-1 0 0,0 0 0,-1 0 0,2 0 0,-1 0 0,0 1 0,0-1 0,-1 0 0,1 0 0,0 1 0,0-1 0,0 0 0,0 0 0,-1 0 0,1 0 0,-1 0 0,1 0 0,0 0 0,-1 0 0,-1 0 0,-1 0 0,0 0 0,-1-1 0,1 0 0,-1 0 0,0 1 0,0-1 0,0 0 0,0 0 0,-1 0 0,0 1 0,1-1 0,0 1 0,-1-1 0,0 1 0,1 0 0,-1-1 0,1 1 0,0 0 0,0-1 0,1 1 0,-1 0 0,0-1 0,1 1 0,0 0 0,0 0 0,1-1 0,-1 1 0,1 0 0,0 0 0,1 0 0,-1 0 0,0-1 0,0 1 0,1 0 0,-1 0 0,1 0 0,-1 0 0,0 0 0,1 0 0,-1 0 0,1 0 0,-1 0 0,1 0 0,-1 0 0,1 0 0,-1 0 0,1 0 0,-1 0 0,1-1 0,-1 1 0,1 0 0,0-1 0,0 1 0,0-1 0,0 1 0,1 0 0,0 0 0,0 0 0,0 0 0,0 0 0,0 0 0,0 0 0,0 0 0,-1 0 0,1 0 0,0 0 0,0 0 0,-1 0 0,1 0 0,0 0 0,0 0 0,-1 0 0,1 0 0,0 0 0,-1 0 0,1 0 0,-1 0 0,1 0 0,0 0 0,-1 0 0,1 0 0,-1 0 0,1 0 0,-1 0 0,1 0 0,-1 0 0,1 0 0,-1 0 0,1 0 0,0 0 0,-1 0 0,1 0 0,0 0 0,-1 0 0,1 0 0,-1 0 0,1 0 0,-1 0 0,1 0 0,-1 0 0,1 0 0,-1 0 0,1 0 0,0 0 0,-1 0 0,1 0 0,-1 0 0,1 0 0,-1 0 0,0 0 0,1 1 0,-1-1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91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48 53 24575,'1'0'0,"0"0"0,1 0 0,0 0 0,2 0 0,0-1 0,1 0 0,-2 0 0,2-1 0,-1 0 0,1 0 0,-1 1 0,-1-1 0,1 1 0,-1 0 0,-1 1 0,0-1 0,-1 0 0,0 1 0,0-1 0,0 1 0,0-1 0,1 1 0,-2 0 0,1-1 0,0 1 0,0 0 0,0-1 0,0 1 0,-1 0 0,1 0 0,0 0 0,-1 0 0,1 0 0,-1-1 0,1 1 0,-1 0 0,0-1 0,0 1 0,0 0 0,-1 0 0,-1 0 0,0 0 0,0 0 0,-1 0 0,0 0 0,0 0 0,0 0 0,0 1 0,-2 0 0,1 0 0,0 0 0,-1 0 0,2 0 0,-4 1 0,3-1 0,-1 1 0,1 0 0,0-1 0,0 0 0,-1 1 0,2-1 0,-1 1 0,1-1 0,1 0 0,0-1 0,1 1 0,0-1 0,2 0 0,0 0 0,1 0 0,0 0 0,1 0 0,-1 0 0,1-1 0,1 0 0,1 0 0,0-1 0,0 1 0,1-1 0,-2 0 0,3 0 0,-4 1 0,4-1 0,-3 2 0,1-2 0,-1 2 0,1-2 0,-2 2 0,1-1 0,-2 0 0,1 1 0,0-1 0,-1 1 0,0-1 0,-1 1 0,1 0 0,-1-1 0,0 1 0,0 0 0,0-1 0,-1 1 0,1 0 0,-1-1 0,1 1 0,-1 0 0,1 0 0,-1-1 0,0 1 0,0 0 0,0-1 0,0 1 0,1 0 0,-1-1 0,1 1 0,-1 0 0,1 0 0,-1-1 0,1 1 0,0 0 0,-1 0 0,1 0 0,0-1 0,-1 1 0,1 0 0,-1 0 0,1-1 0,-1 1 0,0 0 0,1 0 0,-1 0 0,-1 0 0,0 0 0,-2 0 0,2 1 0,-3-1 0,2 1 0,0-1 0,0 1 0,-1-1 0,0 1 0,0 0 0,0-1 0,0 1 0,-1 0 0,-1-1 0,2 1 0,-3 0 0,3-1 0,-4 1 0,4 0 0,-2-1 0,1 1 0,1 0 0,-1-1 0,1 1 0,0 0 0,1-1 0,1 0 0,-1 1 0,1-1 0,1 0 0,-1 1 0,0-1 0,1 1 0,-1-1 0,1 0 0,-1 1 0,1-1 0,-1 0 0,1 0 0,-1 0 0,0 1 0,0-1 0,1 0 0,-1 0 0,0 0 0,1 0 0,-1 0 0,0 0 0,1 0 0,-1 0 0,1-1 0,0 1 0,0-1 0,1 1 0,1-1 0,0 0 0,0 0 0,1 0 0,-1 0 0,2 0 0,-1 0 0,2-1 0,-2 2 0,3-2 0,-3 2 0,4-1 0,-3 0 0,2 0 0,0 0 0,-1 0 0,-1 0 0,2 1 0,-2-1 0,0 0 0,0 1 0,-1-1 0,0 1 0,0-1 0,-2 1 0,1 0 0,-2 0 0,1 0 0,-1 0 0,0 0 0,0 0 0,-2 0 0,1 0 0,-1 0 0,0 0 0,1 0 0,0 0 0,-1 0 0,1 0 0,-1 0 0,0 0 0,1 0 0,-1 0 0,0 0 0,0 1 0,0-1 0,-2 0 0,1 0 0,-2 0 0,1 0 0,0 0 0,0 0 0,0 0 0,-1 0 0,1 0 0,0 0 0,0 0 0,0 0 0,1 0 0,0 0 0,0-1 0,0 1 0,1 0 0,0 0 0,0-1 0,1 1 0,0 0 0,0 0 0,1-1 0,0 1 0,0 0 0,1 0 0,0 0 0,0 0 0,1 0 0,-1 0 0,1 0 0,-1 0 0,1 0 0,0 0 0,0 0 0,0 0 0,1 0 0,0 1 0,1-1 0,-1 0 0,1 1 0,-1-1 0,0 1 0,0 0 0,-1-1 0,0 1 0,0-1 0,-1 1 0,1-1 0,-2 0 0,1 1 0,-1-1 0,0 1 0,0-1 0,0 1 0,0-1 0,0 0 0,-1 1 0,-1-1 0,0 0 0,0 0 0,0 0 0,0 0 0,0 0 0,0 0 0,0 0 0,0 0 0,0 1 0,0-1 0,-1 0 0,1 0 0,0 0 0,0 0 0,0 0 0,0 0 0,1 0 0,0 0 0,0 0 0,0 0 0,1-1 0,-1 1 0,1-1 0,0 0 0,0 1 0,0-1 0,0 1 0,0-1 0,0 1 0,0 0 0,1 0 0,0-1 0,1 1 0,-1 0 0,0 0 0,0 0 0,0 0 0,1 0 0,-1 0 0,0 0 0,0 0 0,1 0 0,-1 0 0,1 0 0,0 0 0,-1 0 0,0 0 0,0 0 0,0 0 0,-1 0 0,1 0 0,-1 0 0,1 0 0,-1 0 0,-1-1 0,0 0 0,0 0 0,-1 0 0,0 0 0,-1 0 0,0 0 0,0-1 0,0 1 0,-1 0 0,1 0 0,0-1 0,0 1 0,0 0 0,0 0 0,1 0 0,0 0 0,0 0 0,0 1 0,1-1 0,-1 1 0,2-1 0,-1 1 0,0 0 0,1 0 0,1 0 0,0 0 0,0 1 0,1-1 0,-1 1 0,0-1 0,0 1 0,0-1 0,1 0 0,-1 1 0,0-1 0,0 0 0,1 1 0,1-1 0,-1 1 0,0-1 0,1 0 0,0 1 0,0-1 0,0 1 0,1-1 0,-1 1 0,0 0 0,0-1 0,-1 1 0,1-1 0,-1 0 0,1 0 0,-1 0 0,0 1 0,0-1 0,0 0 0,0 1 0,-1-1 0,1 0 0,-1 0 0,1 0 0,-1 0 0,0 0 0,0 0 0,1 0 0,-1 0 0,0 0 0,0 0 0,0 0 0,0 0 0,-1 1 0,1-1 0,-1 0 0,1 1 0,0-1 0,0 0 0,-1 0 0,1 1 0,0-1 0,0 0 0,-1 1 0,1-1 0,0 0 0,-1 0 0,1 1 0,-1-1 0,1 0 0,-1 0 0,1 0 0,-1 1 0,0-1 0,0 0 0,1 0 0,-1 1 0,-1-1 0,0 0 0,0 0 0,-1 0 0,0 0 0,-1 0 0,1 0 0,0 0 0,0 0 0,0 0 0,0 0 0,0 0 0,0 0 0,1 0 0,-1 0 0,0 0 0,0 0 0,1-1 0,-2 0 0,1 1 0,0 0 0,0-1 0,1 1 0,-1-1 0,0 1 0,0 0 0,1-1 0,-1 1 0,0 0 0,1-1 0,0 1 0,1 0 0,-1 0 0,0-1 0,1 1 0,0 0 0,1 0 0,-1 0 0,1 0 0,0 0 0,0 0 0,0 0 0,0 0 0,0 0 0,0 0 0,0 1 0,0-1 0,0 0 0,-1 0 0,1 0 0,0 1 0,-1-1 0,1 0 0,0 0 0,-1 0 0,1 0 0,0 0 0,-2 0 0,1 0 0,-2 0 0,0 0 0,0-1 0,-1 0 0,1 1 0,-1-1 0,0 0 0,0 0 0,0 1 0,0-1 0,-1 1 0,1-1 0,0 1 0,0-1 0,-1 1 0,1 0 0,-1-1 0,2 1 0,-1 0 0,0 0 0,1 0 0,-1-1 0,1 1 0,0 0 0,0-1 0,0 1 0,1 0 0,-1 0 0,1 0 0,0 0 0,1-1 0,-1 1 0,0 0 0,1 0 0,-1 0 0,1 0 0,-1 0 0,1 0 0,-1 0 0,1 0 0,-1 0 0,1 0 0,-1 0 0,1 0 0,-1 0 0,1 0 0,-1 0 0,1-1 0,-1 1 0,1 0 0,-1 0 0,1 0 0,0-1 0,0 1 0,0 0 0,1-1 0,-1 1 0,1 0 0,0 0 0,0 0 0,0 0 0,0 0 0,0 0 0,-1 0 0,1 0 0,0 0 0,-1 0 0,1 0 0,0 0 0,-1 0 0,1 0 0,0 0 0,-1 0 0,1 0 0,0 0 0,-1 0 0,1 0 0,-1 0 0,1 0 0,-1 0 0,1 0 0,0 0 0,-1 0 0,1 0 0,-1 0 0,1 0 0,-1 0 0,0 0 0,1 0 0,-1 0 0,1 0 0,-1 0 0,1 0 0,0 0 0,0 0 0,-1 0 0,0 0 0,1 0 0,-1 0 0,1 0 0,-1 0 0,1 0 0,-1 0 0,1 0 0,-1 0 0,1 0 0,-1 0 0,1 0 0,-1 0 0,1 0 0,-1 1 0,0-1 0,0 0 0,0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92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285 1 24575,'-2'0'0,"1"0"0,-1 0 0,1 0 0,-1 0 0,0 0 0,1 0 0,-1 0 0,0 0 0,1 0 0,-1 0 0,1 0 0,-1 0 0,0 0 0,1 0 0,0 0 0,0 0 0,-1 0 0,1 0 0,0 0 0,0 0 0,0 0 0,0 0 0,0 0 0,0 0 0,0 0 0,0 1 0,1-1 0,-1 0 0,0 1 0,0-1 0,0 1 0,0-1 0,0 0 0,0 0 0,0 1 0,0-1 0,0 1 0,0-1 0,0 1 0,0-1 0,0 1 0,0-1 0,0 1 0,-1-1 0,1 1 0,0 0 0,0-1 0,-1 1 0,1-1 0,0 1 0,0 0 0,0-1 0,-1 1 0,1-1 0,0 1 0,-1 0 0,1-1 0,0 1 0,-1-1 0,1 1 0,0-1 0,-1 1 0,1-1 0,0 1 0,0-1 0,-1 1 0,1-1 0,-1 0 0,0 0 0,0 1 0,0-1 0,0 0 0,-1 1 0,1-1 0,0 1 0,-1-1 0,1 1 0,-1 0 0,0-1 0,0 1 0,1-1 0,0 1 0,0-1 0,0 0 0,1 1 0,0-1 0,0 0 0,0 0 0,1 1 0,0-1 0,-1 0 0,1 0 0,0 0 0,0 0 0,0 0 0,1 0 0,0 0 0,1 0 0,0 0 0,0 0 0,0 0 0,1-1 0,0 1 0,1-1 0,-1 0 0,2 0 0,0 0 0,1 0 0,0 0 0,0 0 0,0 0 0,0 0 0,-2 1 0,1-1 0,-1 0 0,1 0 0,0 0 0,-1 0 0,0 1 0,-1-1 0,0 0 0,-1 1 0,0-1 0,0 1 0,0-1 0,-1 1 0,0-1 0,0 1 0,-1 0 0,1-1 0,0 1 0,-1 0 0,0 0 0,1-1 0,-1 1 0,0-1 0,0 1 0,0 0 0,0-1 0,0 1 0,-1-1 0,1 1 0,-1 0 0,1 0 0,-2 0 0,1 0 0,0 0 0,0 0 0,0 0 0,0 0 0,0 0 0,0 0 0,0 0 0,1 0 0,-2 0 0,2 0 0,-1 1 0,0-1 0,0 1 0,1-1 0,-1 0 0,0 1 0,0-1 0,0 1 0,0-1 0,0 0 0,0 1 0,1-1 0,-1 0 0,0 0 0,0 1 0,1-1 0,-1 0 0,0 1 0,1-1 0,-1 1 0,0-1 0,0 1 0,0-1 0,0 1 0,0-1 0,0 1 0,0-1 0,0 1 0,-1 0 0,1-1 0,0 1 0,-1-1 0,0 1 0,-1 0 0,1 0 0,-1-1 0,0 1 0,0-1 0,1 1 0,-1 0 0,1-1 0,1 0 0,0 0 0,0 0 0,1 0 0,0 0 0,1-1 0,0 1 0,-1 0 0,1 0 0,-1-1 0,1 1 0,-1 0 0,-1 0 0,0 0 0,0 1 0,0-1 0,1 0 0,-1 0 0,-1 1 0,0-1 0,-1 1 0,0 0 0,-3 0 0,1 0 0,-2 1 0,0 1 0,-1-1 0,-1 2 0,-2 0-792,0 0 792,5-2 0,0 1 0,0-1 0,0 0 0,-6 2 0,2 0 0,-1-1 0,2 0 0,3-1 0,-2 0 0,4 0 0,-2 0 0,1-1 792,1 0-792,0 0 0,1 0 0,1 0 0,0-1 0,0 1 0,1-1 0,0 1 0,1-1 0,-1 1 0,0-1 0,0 0 0,1 1 0,-1-1 0,1 0 0,-1 1 0,0-1 0,1 0 0,-1 0 0,0 1 0,0-1 0,1 0 0,-1 0 0,0 1 0,1-1 0,-1 0 0,2 0 0,0-1 0,1 1 0,0-1 0,1 0 0,-1 0 0,1 0 0,0 0 0,0 0 0,0 0 0,0 0 0,0 0 0,0 0 0,0 0 0,0 0 0,0 0 0,0 0 0,1-1 0,-1 1 0,0 0 0,1 0 0,-1 1 0,-1-1 0,0 0 0,1 1 0,-1-1 0,0 1 0,-1 0 0,1-1 0,-1 1 0,1 0 0,-1-1 0,0 1 0,0-1 0,1 1 0,-1-1 0,0 1 0,0-1 0,1 1 0,-1 0 0,-1-1 0,1 1 0,0-1 0,0 1 0,0 0 0,0-1 0,0 1 0,0-1 0,0 1 0,0-1 0,0 1 0,0 0 0,0-1 0,0 1 0,0 0 0,-1 0 0,1 0 0,-1-1 0,1 1 0,-1 0 0,1 0 0,-1 0 0,0-1 0,1 1 0,-1 0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93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4 39 24575,'2'0'0,"2"0"0,-3 0 0,2 0 0,1 0 0,0 0 0,0 0 0,-1 0 0,0 0 0,0 0 0,-1 0 0,0 0 0,0 0 0,1 1 0,-1-1 0,0 1 0,0-1 0,0 1 0,0-1 0,0 1 0,0-1 0,0 0 0,0 1 0,0-1 0,1 1 0,-2-1 0,2 0 0,-1 1 0,0-1 0,0 1 0,0 0 0,0-1 0,0 1 0,0-1 0,0 1 0,0-1 0,1 1 0,-1-1 0,1 1 0,-1-1 0,0 1 0,0-1 0,0 1 0,0-1 0,-1 0 0,1 1 0,0-1 0,-1 0 0,0 0 0,1 1 0,-1-1 0,0 0 0,0 0 0,0 0 0,0 0 0,0 0 0,0 0 0,-1 0 0,1 0 0,-1 1 0,1-1 0,-1 0 0,1-1 0,-1 1 0,-1-1 0,1 1 0,-1-1 0,-1 0 0,1 0 0,0 1 0,0-1 0,-1 1 0,1-1 0,0 1 0,-1-1 0,1 1 0,0-1 0,0 0 0,-1 1 0,1 0 0,0-1 0,-1 1 0,1-1 0,-1 1 0,0 0 0,0-1 0,-1 1 0,0-1 0,1 1 0,-2-1 0,1 1 0,-2-1 0,2 1 0,-1-1 0,-1 1 0,2-1 0,0 1 0,-1-1 0,1 1 0,0 0 0,1 0 0,-1-1 0,1 1 0,0 0 0,-1-1 0,2 1 0,-2-1 0,1 1 0,0 0 0,0-1 0,0 1 0,0 0 0,1-1 0,-1 1 0,1 0 0,0 0 0,0 0 0,0 0 0,0 0 0,0 0 0,1 0 0,-1 0 0,1 0 0,-1 0 0,0 0 0,1 0 0,-1 0 0,0 0 0,0 0 0,0 0 0,0 0 0,0 0 0,0 1 0,1-1 0,-1 0 0,1 0 0,-1 1 0,1-1 0,-1 0 0,1 0 0,0 1 0,0-1 0,-1 0 0,1 0 0,0 1 0,0-1 0,0 0 0,1 1 0,-1-1 0,1 0 0,-1 1 0,1-1 0,0 1 0,-1-1 0,1 1 0,-1-1 0,1 1 0,-1-1 0,0 0 0,0 1 0,0-1 0,1 1 0,-1-1 0,0 0 0,1 0 0,-1 0 0,1 0 0,-1-1 0,1 1 0,0-1 0,0 0 0,0 0 0,0 0 0,0 0 0,0 0 0,0 0 0,0 0 0,1 0 0,-1 0 0,1 1 0,-1-1 0,2 0 0,-1 0 0,0-1 0,1 2 0,0-2 0,0 2 0,0-2 0,0 2 0,1-1 0,-1 0 0,0 0 0,0 0 0,0 0 0,0 0 0,0 0 0,-1 1 0,1-1 0,-1 0 0,0 0 0,1 1 0,-2-1 0,2 0 0,-1 1 0,0 0 0,0-1 0,0 1 0,-1-1 0,1 1 0,0 0 0,0 0 0,0-1 0,-1 1 0,1 0 0,0-1 0,0 0 0,0 1 0,0-1 0,0 1 0,1-1 0,-2 1 0,1-1 0,0 1 0,-1 0 0,1-1 0,-2 1 0,2 0 0,-2 0 0,1 0 0,0-1 0,0 1 0,-1 0 0,1 0 0,-1 0 0,1 0 0,-1 0 0,1 0 0,-1-1 0,1 1 0,-1 0 0,0 0 0,0 0 0,0-1 0,-1 1 0,-1 0 0,1 0 0,0 0 0,-1 0 0,0 0 0,1 0 0,0 0 0,-1 0 0,1 0 0,0 0 0,0 1 0,-1-1 0,1 1 0,-1-1 0,0 1 0,1 0 0,-1-1 0,0 1 0,0-1 0,0 1 0,0 0 0,0-1 0,0 1 0,-1 0 0,0 0 0,1 0 0,-2 0 0,2 0 0,-1 0 0,0 0 0,1 0 0,0-1 0,1 1 0,0-1 0,-1 1 0,1 0 0,1-1 0,-1 1 0,0-1 0,0 1 0,0-1 0,0 1 0,1 0 0,-1-1 0,0 1 0,0-1 0,-1 1 0,1-1 0,0 1 0,0-1 0,0 1 0,0-1 0,0 1 0,-1-1 0,1 1 0,0-1 0,0 0 0,0 1 0,0-1 0,0 0 0,1 0 0,-1 1 0,0-1 0,0 0 0,0 0 0,1 0 0,-1 0 0,1 0 0,0 0 0,0 0 0,1 0 0,0 0 0,2 0 0,0 0 0,1 0 0,-1 0 0,0 0 0,0 1 0,1 0 0,0 0 0,0 0 0,0 1 0,-1-1 0,0 0 0,0-1 0,-1 1 0,0 0 0,0-1 0,-1 1 0,1-1 0,-1 0 0,0 0 0,0 0 0,-1 1 0,1-1 0,-1 0 0,1 0 0,-1 0 0,1 0 0,-1 0 0,1 0 0,-1-1 0,-1 1 0,0-1 0,-1 1 0,1-1 0,-1 0 0,0 1 0,0-1 0,0 0 0,1 1 0,-1-1 0,1 1 0,-1-1 0,0 1 0,-1-1 0,1 1 0,0-1 0,0 0 0,0 1 0,0-1 0,1 1 0,0-1 0,0 1 0,0-1 0,1 0 0,-1 1 0,1-1 0,0 1 0,0 0 0,1 0 0,0 0 0,0 0 0,0 0 0,0 0 0,1 0 0,-1 0 0,1 0 0,-1 0 0,0 1 0,1-1 0,-1 1 0,1-1 0,-1 1 0,1-1 0,0 1 0,0-1 0,1 1 0,-1 0 0,0-1 0,1 1 0,-1-1 0,0 1 0,0-1 0,0 1 0,0 0 0,0-1 0,0 1 0,-1-1 0,0 1 0,0-1 0,0 1 0,-1-1 0,1 0 0,-1 0 0,0 1 0,-1-1 0,-1-1 0,1 1 0,-1-1 0,1 1 0,0-1 0,-1 0 0,1 0 0,-1 0 0,1 0 0,0-1 0,-1 1 0,0 0 0,1 0 0,-1 0 0,1 1 0,-1-1 0,1 0 0,0 1 0,0-1 0,0 1 0,0 0 0,0-1 0,1 1 0,-1 0 0,0-1 0,1 1 0,0 0 0,0 0 0,-1-1 0,2 1 0,-1 0 0,1 0 0,-1 0 0,2 0 0,-1 0 0,0 0 0,0 0 0,1 0 0,-1 0 0,0 0 0,0 0 0,0 0 0,0 0 0,0 0 0,0 0 0,0 0 0,0 0 0,0 0 0,0 0 0,0 0 0,0 0 0,-1 0 0,1 0 0,0 0 0,-1 0 0,-1 0 0,0 0 0,-2 0 0,-1 0 0,1 0 0,-2 0 0,3 0 0,0 0 0,0 0 0,0 0 0,0 0 0,0 0 0,1 0 0,-1 1 0,1-1 0,1 0 0,-1 1 0,1-1 0,-1 0 0,1 0 0,0 1 0,0-1 0,0 1 0,0-1 0,0 0 0,0 1 0,0-1 0,0 1 0,1-1 0,-1 0 0,1 0 0,0 0 0,0 0 0,0-1 0,0 1 0,1-1 0,-1 0 0,1 0 0,0 0 0,0 0 0,0 0 0,1-1 0,0 1 0,-1 0 0,1-1 0,-2 1 0,2 0 0,-2 0 0,1 0 0,0 1 0,-1-1 0,1 1 0,-1 0 0,0 0 0,0 0 0,-1 0 0,1 0 0,-1-1 0,0 1 0,0 0 0,-1 0 0,0 0 0,0 0 0,0 0 0,0 0 0,0 0 0,0 1 0,0-1 0,0 1 0,0 0 0,0 0 0,0-1 0,0 1 0,0 0 0,0 0 0,0 0 0,0-1 0,0 1 0,0 0 0,0-1 0,0 1 0,0-1 0,0 0 0,1 0 0,-1 1 0,1-1 0,-1 0 0,1 0 0,-1 1 0,1-1 0,0 0 0,1 0 0,-1 0 0,1 0 0,-1 0 0,1 1 0,0-1 0,0 0 0,0 0 0,0 0 0,0 0 0,1 1 0,-1-1 0,0 1 0,1-1 0,-1 2 0,1-2 0,-1 1 0,1 0 0,-1 0 0,0 0 0,-1-1 0,1 1 0,-1 0 0,0-1 0,0 0 0,-2-1 0,0 0 0,0-1 0,0 1 0,0-1 0,1 2 0,0-1 0,-1 0 0,1 0 0,0 1 0,-1-1 0,1 0 0,0 1 0,0-1 0,-1 1 0,1-1 0,0 1 0,0-1 0,0 1 0,0 0 0,1 0 0,-1 0 0,1 0 0,-1 0 0,1 0 0,-1 0 0,1 0 0,-1 0 0,1 0 0,-1 0 0,1 0 0,-1 0 0,1 0 0,0 1 0,0-1 0,0 0 0,0 1 0,0 0 0,0-1 0,1 1 0,-1-1 0,1 1 0,-1-1 0,1 1 0,0-1 0,-1 1 0,1-1 0,0 0 0,0 1 0,0-1 0,-1 0 0,1 1 0,1-1 0,-1 1 0,1-1 0,0 1 0,0 0 0,0 1 0,1-2 0,-1 2 0,0-1 0,0 0 0,0-1 0,-1 1 0,0 0 0,0-1 0,0 1 0,0-1 0,0 0 0,0 1 0,-1-1 0,1 0 0,-1 0 0,0 0 0,0-1 0,-1 0 0,-2-1 0,1 1 0,-1-1 0,2 2 0,-1-1 0,1 0 0,-1 1 0,1-1 0,-1 1 0,0 0 0,0 0 0,-1 0 0,1 0 0,-2 0 0,0 0 0,1 0 0,-3 0 0,3 0 0,-2 0 0,2 0 0,0 0 0,-1 0 0,2 0 0,0 0 0,0 0 0,1 0 0,1 0 0,-1 0 0,1 0 0,1 0 0,-1 1 0,1-1 0,0 0 0,0 0 0,-1 1 0,1-1 0,0 0 0,-1 0 0,1 0 0,0 0 0,-1 1 0,2-1 0,-1 0 0,0 0 0,1 0 0,0 0 0,1 1 0,-1-1 0,1 1 0,0 0 0,0-1 0,0 1 0,-1 0 0,1 0 0,-1 0 0,1 0 0,-1 0 0,0-1 0,0 1 0,0-1 0,0 1 0,-1-1 0,0 1 0,0-1 0,1 0 0,-1 0 0,0 0 0,-1 0 0,1 0 0,-1 0 0,1 0 0,-1 0 0,0-1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94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0 1 24575,'1'0'0,"1"0"0,0 0 0,0 0 0,1 0 0,-1 0 0,1 0 0,0 1 0,-1-1 0,1 0 0,0 1 0,-1-1 0,1 1 0,-1-1 0,1 1 0,-1-1 0,0 1 0,0-1 0,0 1 0,0-1 0,0 0 0,-1 0 0,1 0 0,0 1 0,-1-1 0,1 0 0,0 0 0,-1 0 0,1 1 0,-1-1 0,1 0 0,-1 0 0,1 1 0,-1-1 0,0 0 0,0 0 0,0 1 0,0-1 0,1 0 0,-1 0 0,0 1 0,0-1 0,0 0 0,0 0 0,0 0 0,0 0 0,0 0 0,1 0 0,-1 1 0,0-1 0,0 0 0,1 0 0,-1 0 0,1 0 0,-1 0 0,1 0 0,-1 0 0,1 0 0,-1 0 0,0 0 0,0 0 0,1 0 0,-1 0 0,0 0 0,0 0 0,0 0 0,0 1 0,0-1 0,0 0 0,0 0 0,0 0 0,0 0 0,0 0 0,0 0 0,0 1 0,0-1 0,0 0 0,0 0 0,0 0 0,0 0 0,0 0 0,0 0 0,0 0 0,1 1 0,-1-1 0,0 0 0,1 0 0,-1 0 0,1 0 0,-1 1 0,0-1 0,1 0 0,-1 0 0,1 0 0,0 1 0,-1-1 0,1 0 0,0 0 0,0 0 0,0 1 0,-1-1 0,1 0 0,0 0 0,0 0 0,0 1 0,0-1 0,-1 0 0,1 0 0,0 0 0,-1 1 0,1-1 0,-1 0 0,0 0 0,1 0 0,-1 0 0,0 0 0,3 1 0,-2-1 0,2 1 0,-2-1 0,2 0 0,-1 0 0,2 0 0,-3 0 0,1 1 0,-1-1 0,0 0 0,-1 0 0,1 0 0,-1 0 0,1 0 0,-1 0 0,0 0 0,1 1 0,-1-1 0,0 0 0,1 0 0,0 0 0,-1 0 0,0 1 0,1-1 0,-1 0 0,1 0 0,-1 1 0,0-1 0,1 0 0,0 0 0,-1 0 0,0 0 0,0 1 0,1-1 0,0 0 0,-1 0 0,0 0 0,1 0 0,-1 1 0,0-1 0,0 0 0,1 0 0,-1 0 0,0 0 0,0 0 0,0 0 0,1 1 0,-1-1 0,0 0 0,0 0 0,1 0 0,-1 0 0,0 1 0,0-1 0,1 0 0,-1 0 0,0 0 0,0 0 0,1 0 0,-1 0 0,0 1 0,0-1 0,1 0 0,-1 0 0,0 0 0,0 0 0,0 0 0,0 0 0,0 0 0,0 1 0,0-1 0,0 0 0,0 0 0,0 0 0,-1 0 0,1 0 0,0 0 0,-1 0 0,1 0 0,-3 0 0,1 0 0,-2 0 0,1-1 0,-1 1 0,1-1 0,0 0 0,0 1 0,1 0 0,-1-1 0,1 1 0,-1 0 0,0-1 0,0 1 0,-2-1 0,1 1 0,-2-1 0,1 0 0,-2 0 0,1 0 0,-2 0 0,3 0 0,-2 0 0,2 1 0,-1-1 0,0 0 0,0-1 0,1 2 0,-2-2 0,3 2 0,-2-2 0,0 1 0,1 1 0,-1-1 0,-1-1 0,2 2 0,-2-1 0,2 0 0,-2 0 0,0 0 0,0 0 0,2 0 0,0 1 0,0-1 0,1 1 0,-1 0 0,0-1 0,1 1 0,0 0 0,0 0 0,0 0 0,1 0 0,-1 0 0,1 0 0,0 0 0,1 0 0,-1 0 0,1 0 0,-1 0 0,1 0 0,0 0 0,0 0 0,0 0 0,0 0 0,1 0 0,-2 0 0,2 0 0,-1 0 0,0 0 0,1 0 0,-1 0 0,0 0 0,1 0 0,-1 0 0,0 0 0,0 0 0,0 0 0,1 0 0,-1 0 0,1 0 0,-1 0 0,1 0 0,-1 0 0,1 0 0,-1 0 0,1 0 0,-1 0 0,0 0 0,1 0 0,-1 0 0,0 0 0,0 0 0,0 0 0,1 0 0,-2 0 0,1 0 0,-1 1 0,2-1 0,0 1 0,-1-1 0,2 2 0,-1-2 0,0 0 0,1 0 0,0 0 0,-1 0 0,1 0 0,0 0 0,-1 0 0,1 0 0,0 0 0,0 0 0,-1 0 0,1 1 0,0-1 0,-1 0 0,1 0 0,0 0 0,-1 0 0,1 0 0,0 0 0,0 1 0,-1-1 0,1 0 0,0 0 0,0 0 0,-1 0 0,1 0 0,0 0 0,0 0 0,0 0 0,-1 0 0,1 0 0,0 0 0,0 0 0,0 0 0,0 0 0,-1 0 0,1 0 0,0 0 0,0 0 0,-1 0 0,1 0 0,-1 0 0,1 0 0,-1 0 0,1 0 0,-1 1 0,1-1 0,-1 0 0,0 0 0,1 0 0,-1 0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95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20 184 24575,'1'1'0,"0"-1"0,1 0 0,0-1 0,1 0 0,0 0 0,0 0 0,0 0 0,0 0 0,-1 0 0,-1 0 0,0 1 0,0 0 0,0 0 0,-1 0 0,-1 0 0,1 0 0,-2 1 0,0 0 0,1-1 0,-1 1 0,1 0 0,-1-1 0,0 1 0,0 1 0,-2-1 0,2 1 0,-2-1 0,1 1 0,0-1 0,0 0 0,0 0 0,1 0 0,0 0 0,0-1 0,1 1 0,0-1 0,1 0 0,-1-1 0,1 1 0,0 0 0,1-1 0,-1 0 0,0 1 0,0-1 0,1 1 0,-1-1 0,0 1 0,1-1 0,-1 0 0,1 1 0,-1 0 0,1-1 0,-1 1 0,1 0 0,0-1 0,0 1 0,0-1 0,1 0 0,1 0 0,-1 0 0,0 0 0,1 0 0,0-1 0,-1 1 0,0 0 0,0 0 0,0 0 0,-1 0 0,1 1 0,-2 0 0,2-1 0,-2 1 0,1 0 0,-1 0 0,1 0 0,0 0 0,-1 0 0,1 0 0,-1 0 0,1 0 0,-1 0 0,1 0 0,-1 0 0,1 0 0,-1 0 0,1 0 0,0 0 0,0 0 0,0 0 0,0 0 0,0 0 0,-1 0 0,1-1 0,-1 1 0,1 0 0,-1 0 0,-1 0 0,0 0 0,-1 1 0,0 0 0,0 0 0,0 0 0,1 0 0,-1 0 0,0-1 0,0 1 0,1-1 0,0 1 0,1-1 0,-1 1 0,1-1 0,0 0 0,1 0 0,-1 0 0,1 0 0,1-1 0,-1 0 0,2 0 0,-1 0 0,0 0 0,1 0 0,1 0 0,-1 0 0,1-1 0,1 1 0,-2 0 0,2-1 0,-2 1 0,1-1 0,0 0 0,-1 1 0,1 0 0,-1-1 0,0 1 0,0-1 0,0 1 0,0-1 0,-1 1 0,1 0 0,-1 0 0,0 0 0,-1 0 0,1 0 0,-1 0 0,0 0 0,0 1 0,0-1 0,1 0 0,-1 1 0,1-1 0,0 0 0,-1 0 0,1 0 0,0 0 0,0 0 0,0 0 0,0 0 0,0 1 0,-1-2 0,0 2 0,1-1 0,-1 1 0,0 0 0,0-1 0,0 1 0,1-1 0,-1 1 0,0 0 0,0 0 0,-1-1 0,2 1 0,-2 0 0,1 0 0,0 0 0,0 0 0,0 0 0,-1 0 0,1 0 0,-1 0 0,0 0 0,0 1 0,0 0 0,0 0 0,0 0 0,0 0 0,-1 0 0,-1 0 0,1 0 0,0 0 0,0 0 0,0 0 0,0-1 0,-1 1 0,1 0 0,0 0 0,1-1 0,-1 1 0,0 0 0,0-1 0,1 1 0,-1-1 0,1 1 0,-1-1 0,0 1 0,0-1 0,1 1 0,-1-1 0,1 1 0,-1-1 0,2-1 0,-1 1 0,1-1 0,1 1 0,-2-1 0,1 0 0,0 1 0,0-1 0,1 0 0,-1 1 0,0-1 0,0 0 0,0 0 0,0 1 0,1-1 0,-1 0 0,1 1 0,0-1 0,0 0 0,0 0 0,-1 0 0,1 0 0,0 0 0,0 0 0,0 0 0,0 0 0,-1 0 0,0 1 0,0-1 0,0 1 0,0 0 0,0 0 0,-1-1 0,1 1 0,-1 0 0,1 0 0,-1 0 0,1 0 0,-1 0 0,1 0 0,-1 0 0,0 1 0,0 0 0,-1 1 0,0-1 0,0 0 0,-1 0 0,1 0 0,-1 0 0,1-1 0,0 1 0,0-1 0,0 1 0,0-1 0,0 0 0,1 0 0,-1 1 0,1-1 0,-1 0 0,1 0 0,-1 0 0,0 1 0,1-1 0,-1 0 0,1 1 0,-1-1 0,1 0 0,0 0 0,0 1 0,0-1 0,1-1 0,0 1 0,0-1 0,0 1 0,0-1 0,0 1 0,-1 0 0,1-1 0,0 0 0,0 1 0,1-1 0,-1 0 0,0 0 0,2 1 0,-2-1 0,2 0 0,-2 0 0,1 0 0,0 1 0,1-1 0,-1 0 0,0 0 0,0 0 0,0 0 0,0 0 0,0 1 0,0-2 0,0 2 0,-1-1 0,1 0 0,-1 0 0,1 0 0,-1 1 0,0-1 0,0 1 0,0-1 0,0 1 0,0-1 0,0 1 0,1-1 0,-2 1 0,2-1 0,-1 1 0,0 0 0,1-1 0,-1 0 0,1 1 0,0-1 0,1-1 0,2 0 0,0 0 0,1-1 0,1 0 0,-1 0 0,0 0-595,4-2 595,-2 2 0,0-1-834,-1 1 1,1-1 833,1 0 0,0-1 0,2 1 0,0-1 0,-3 1 0,0 0 0,2-1 0,0 1 0,-3 1 0,0 1 0,-1-1 0,0 0-78,1 1 1,0-1 77,0 1 0,1-1 0,-2 1 540,-1 1-540,-2 0 1702,0 1-1702,-1-1 175,0 1-175,-1 0 0,1 1 0,-2 1 0,1 0 0,-1 1 0,0-1 0,1 1 0,-1-2 0,0 1 0,0-1 0,0 1 0,0-1 0,-1-1 0,1 1 0,-1 0 0,0 0 0,0 0 0,0 0 0,-1 0 0,1 1 0,-1-1 0,1 1 0,-1-1 0,1 0 0,0 0 0,0 0 0,1 0 0,-1-1 0,1 1 0,0-1 0,0 1 0,0-1 0,0 0 0,1 0 0,0-1 0,-1 1 0,1-1 0,0 1 0,-1 0 0,1-1 0,0 1 0,1-1 0,-1 1 0,1-1 0,-1 0 0,1 1 0,0-1 0,-1 0 0,1 1 0,0-1 0,-1 0 0,1 0 0,-1 1 0,1-1 0,0 0 0,0 1 0,0-1 0,-1 0 0,1 0 0,0 1 0,-1 0 0,0-1 0,0 1 0,0 0 0,-1-1 0,1 1 0,0 0 0,-1 0 0,1-1 0,-1 1 0,1 0 0,-1 0 0,1 0 0,-1 0 0,1-1 0,0 1 0,-1 0 0,1 0 0,0-1 0,0 1 0,0-1 0,0 1 0,0 0 0,0 0 0,0-1 0,0 1 0,0 0 0,1 0 0,-1-1 0,0 1 0,1-1 0,-1 1 0,1 0 0,-1-1 0,1 1 0,-1-1 0,1 1 0,-1 0 0,0-1 0,0 1 0,0 0 0,0-1 0,0 1 0,0 0 0,0-1 0,0 1 0,0 0 0,-1-1 0,1 1 0,0 0 0,0-1 0,0 1 0,-1 0 0,1-1 0,0 1 0,-1 0 0,1-1 0,0 1 0,-1 0 0,1-1 0,0 1 0,0 0 0,-1 0 0,1-1 0,0 1 0,0-1 0,0 1 0,-1 0 0,1-1 0,0 1 0,1-1 0,-1 1 0,0-1 0,0 1 0,-1-1 0,1 1 0,0 0 0,0-1 0,0 1 0,0-1 0,0 1 0,0 0 0,1-1 0,-1 1 0,1-1 0,-1 1 0,0 0 0,0-1 0,0 1 0,0 0 0,0-1 0,-1 1 0,1 0 0,0-1 0,0 1 0,-1 0 0,1 0 0,0-1 0,-1 1 0,1 0 0,-1 0 0,1 0 0,-1 0 0,1 0 0,-1 1 0,0-1 0,-1 1 0,1-1 0,-1 1 0,0 0 0,0-1 0,1 1 0,-2-1 0,2 1 0,-2-1 0,1 0 0,0 1 0,0-1 0,0 0 0,0 1 0,0-1 0,0 1 0,0-1 0,1 0 0,-1 1 0,0-1 0,1 0 0,-1 0 0,0 1 0,1-1 0,-1 0 0,1 1 0,-1-1 0,0 0 0,1 0 0,-1 1 0,1-1 0,-1 0 0,1 0 0,-1 1 0,0-1 0,0 0 0,1 1 0,-1-1 0,0 0 0,1 0 0,-1 0 0,1 0 0,1 0 0,-1 0 0,2-1 0,-2 1 0,1-1 0,-1 1 0,1 0 0,-1-1 0,1 1 0,0 0 0,-1 0 0,1-1 0,-1 1 0,1 0 0,-1 0 0,1-1 0,-1 1 0,1 0 0,-1 0 0,1-1 0,-1 1 0,1 0 0,-1 0 0,1 0 0,-1-1 0,0 1 0,0 0 0,0-1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0:46:38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86"/>
    </inkml:context>
    <inkml:brush xml:id="br0">
      <inkml:brushProperty name="width" value="0.05" units="cm"/>
      <inkml:brushProperty name="height" value="0.05" units="cm"/>
      <inkml:brushProperty name="color" value="#FF2120"/>
    </inkml:brush>
  </inkml:definitions>
  <inkml:trace contextRef="#ctx0" brushRef="#br0">305 1 24575,'-2'0'0,"1"0"0,-1 0 0,0 0 0,1 0 0,-1 0 0,0 0 0,0 0 0,0 0 0,1 0 0,-1 0 0,0 0 0,1 0 0,-1 0 0,1 0 0,-1 0 0,1 0 0,-1 0 0,1 0 0,0 0 0,0 0 0,0 0 0,0 0 0,0 0 0,0 0 0,0 0 0,0 1 0,0-1 0,0 0 0,0 1 0,0-1 0,0 1 0,0-1 0,0 1 0,0-1 0,0 1 0,0-1 0,0 1 0,0-1 0,0 1 0,0 0 0,-1-1 0,1 1 0,0-1 0,-1 1 0,1-1 0,0 1 0,-1 0 0,1 0 0,0-1 0,0 1 0,0 0 0,-1-1 0,1 1 0,-1 0 0,1-1 0,0 1 0,-1 0 0,1-1 0,-1 1 0,1 0 0,0-1 0,-1 1 0,1-1 0,-1 1 0,1-1 0,-1 1 0,1-1 0,-1 1 0,0-1 0,0 0 0,-1 1 0,1-1 0,0 1 0,-1-1 0,1 1 0,-1-1 0,0 1 0,0 0 0,0-1 0,0 1 0,1-1 0,0 1 0,-1 0 0,2-1 0,-1 0 0,1 0 0,0 1 0,1-1 0,-1 0 0,1 1 0,-1-1 0,1 0 0,0 0 0,0 0 0,0 0 0,1 0 0,0 0 0,1 0 0,0 0 0,0 0 0,1 0 0,0-1 0,0 0 0,1 0 0,0 1 0,2-2 0,-2 1 0,3 0 0,-1 0 0,1 0 0,-1 0 0,0 0 0,-1 0 0,1 0 0,-2 0 0,1 0 0,0 0 0,-1 0 0,1 0 0,-2 0 0,0 1 0,-1-1 0,1 0 0,-1 1 0,-1-1 0,1 1 0,-1-1 0,0 1 0,-1 0 0,1-1 0,0 1 0,-1 0 0,0-1 0,1 1 0,-1-1 0,0 1 0,0-1 0,0 1 0,0-1 0,0 1 0,-1-1 0,1 1 0,-1 0 0,1 0 0,-2 0 0,1 0 0,0 0 0,0 0 0,0 0 0,0 0 0,0 0 0,0 0 0,0 0 0,0 0 0,0 0 0,0 0 0,0 1 0,0-1 0,0 1 0,1-1 0,-1 0 0,0 1 0,0-1 0,0 1 0,0 0 0,0-1 0,0 1 0,0-1 0,0 0 0,1 0 0,-2 1 0,2-1 0,-1 0 0,0 1 0,1-1 0,-2 1 0,1-1 0,1 1 0,-1-1 0,0 1 0,0 0 0,-1-1 0,1 1 0,0 0 0,0-1 0,-1 1 0,1 0 0,-1-1 0,0 1 0,-1 0 0,0 0 0,0 0 0,0 0 0,0-1 0,0 1 0,1 0 0,0-1 0,0 0 0,1 0 0,0 0 0,1 0 0,0 0 0,1-1 0,0 1 0,0 0 0,-1-1 0,1 1 0,-1 0 0,0 0 0,-1 0 0,1 0 0,-2 0 0,2 1 0,-1-1 0,0 0 0,-1 1 0,0 0 0,-1-1 0,-1 1 0,-2 1 0,0-1 0,0 2 0,-2-1 0,-1 2 0,-1 0 0,-1 0-792,-1 1 792,5-3 0,1 1 0,-1 0 0,1-1 0,-6 3 0,0-1 0,1 0 0,2 0 0,1-2 0,1 1 0,2-2 0,-1 2 0,0-2 792,2 1-792,0-1 0,1 0 0,0 0 0,1-1 0,0 1 0,1 0 0,0-1 0,1 1 0,-2-1 0,2 1 0,-1-1 0,0 0 0,1 0 0,-1 1 0,1-1 0,-1 1 0,0-1 0,0 0 0,0 1 0,1-1 0,-1 0 0,0 0 0,0 1 0,1-1 0,-1 0 0,2 0 0,0-1 0,1 1 0,0-1 0,1-1 0,0 1 0,0 0 0,0 0 0,0 0 0,0-1 0,1 1 0,-1 0 0,0 0 0,0 0 0,1-1 0,-1 1 0,0 0 0,1 0 0,0 0 0,-1-1 0,1 1 0,-1 0 0,-1 0 0,1 0 0,0 1 0,-1 0 0,0-1 0,-1 1 0,1-1 0,-1 1 0,1 0 0,-1-1 0,1 1 0,-1-1 0,0 0 0,1 1 0,-1-1 0,0 1 0,1-1 0,-1 1 0,0-1 0,0 1 0,0 0 0,0-1 0,0 1 0,0-1 0,0 1 0,0-1 0,0 0 0,0 1 0,0-1 0,0 1 0,0 0 0,0-1 0,0 1 0,-1 0 0,1 0 0,-1-1 0,1 1 0,-1 0 0,1 0 0,-1 0 0,1-1 0,-1 1 0,0 0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87"/>
    </inkml:context>
    <inkml:brush xml:id="br0">
      <inkml:brushProperty name="width" value="0.05" units="cm"/>
      <inkml:brushProperty name="height" value="0.05" units="cm"/>
      <inkml:brushProperty name="color" value="#FF2120"/>
    </inkml:brush>
  </inkml:definitions>
  <inkml:trace contextRef="#ctx0" brushRef="#br0">4 46 24575,'2'0'0,"2"0"0,-2 0 0,1 0 0,2 0 0,-2 0 0,2 0 0,-2 0 0,1 0 0,-2 0 0,1 0 0,-1 0 0,0 1 0,1-1 0,-1 1 0,0-1 0,0 1 0,0-1 0,0 1 0,1 0 0,-1-1 0,0 0 0,1 1 0,-1 0 0,0-1 0,0 0 0,1 1 0,-1-1 0,0 1 0,0 0 0,0-1 0,0 1 0,1 0 0,-1-1 0,0 1 0,1-1 0,0 1 0,-1-1 0,0 1 0,1 0 0,-1-1 0,0 1 0,0-1 0,0 1 0,0-1 0,0 1 0,-1-1 0,1 0 0,-1 0 0,1 1 0,-1-1 0,0 0 0,1 0 0,-1 0 0,0 0 0,-1 0 0,1 0 0,0 0 0,0 1 0,-1-1 0,1 0 0,-1 0 0,0 0 0,1-1 0,-2 0 0,0 1 0,0-1 0,0 0 0,0 0 0,-1 0 0,1 0 0,-1 1 0,1-1 0,0 0 0,-1 1 0,1-1 0,-1 1 0,1-1 0,0 1 0,0-1 0,-1 1 0,0-1 0,1 1 0,-1-1 0,0 1 0,-1 0 0,0-1 0,1 0 0,-1 1 0,-1-1 0,1 1 0,-2-1 0,1 0 0,0 1 0,-1-1 0,2 1 0,-1-1 0,0 1 0,1 0 0,0-1 0,0 1 0,0-1 0,1 1 0,0 0 0,-1-1 0,1 1 0,-1-1 0,1 1 0,0-1 0,0 1 0,0-1 0,0 1 0,0 0 0,1 0 0,-1-1 0,1 1 0,0 0 0,0 0 0,0 0 0,0 0 0,1 0 0,-1 0 0,0 0 0,1 0 0,-1 0 0,0 0 0,0 0 0,0 0 0,0 0 0,0 0 0,0 1 0,0-1 0,1 0 0,-1 0 0,0 1 0,1-1 0,-1 0 0,1 0 0,-1 1 0,1-1 0,0 0 0,0 1 0,-1-1 0,1 0 0,0 1 0,0-1 0,0 1 0,1-1 0,-1 0 0,1 1 0,-1-1 0,1 1 0,0-1 0,-1 1 0,1-1 0,-1 1 0,1-1 0,-1 1 0,0-1 0,0 1 0,1-1 0,-1 1 0,0-1 0,1 0 0,-1 0 0,1 0 0,-1 0 0,1-1 0,0 1 0,-1-1 0,1-1 0,0 1 0,1 0 0,-1 0 0,0 0 0,0 0 0,1 0 0,-1 0 0,1 0 0,-1 0 0,1 0 0,0 0 0,1-1 0,0 1 0,-1 0 0,2 0 0,-2 0 0,2-1 0,-1 2 0,1-2 0,-1 1 0,1 0 0,-1 0 0,1 0 0,-1 0 0,0 0 0,-1 0 0,1 0 0,-1 0 0,1 0 0,-1 1 0,0-1 0,1 0 0,-1 1 0,0-1 0,0 1 0,0 0 0,0-1 0,0 1 0,0-1 0,0 1 0,0 0 0,-1-1 0,1 1 0,0-1 0,1 0 0,-1 1 0,0-1 0,0 0 0,1 1 0,-1-1 0,0 1 0,-1-1 0,1 1 0,-1-1 0,0 1 0,0 0 0,0 0 0,0 0 0,0 0 0,0-1 0,-1 1 0,1 0 0,0 0 0,-1 0 0,1 0 0,-1 0 0,1 0 0,-1 0 0,1-1 0,-1 1 0,0-1 0,-1 1 0,0 0 0,0 0 0,-1 0 0,1 0 0,-1 0 0,0 0 0,1 0 0,0 0 0,-1 0 0,1 0 0,-1 0 0,1 1 0,0-1 0,-1 1 0,1-1 0,-2 1 0,2 0 0,-1 0 0,0 0 0,0-1 0,-1 1 0,1 0 0,0-1 0,-1 1 0,1 0 0,-1 1 0,0-1 0,-1 0 0,1 0 0,0 0 0,1 0 0,0 0 0,0 0 0,0 0 0,0-1 0,1 1 0,0 0 0,0-1 0,0 1 0,1-1 0,-1 1 0,0 0 0,0 0 0,0-1 0,0 1 0,0-1 0,0 1 0,-1-1 0,1 1 0,0 0 0,0-1 0,-1 1 0,1-1 0,0 1 0,0 0 0,0-1 0,0 0 0,-1 1 0,1-1 0,0 1 0,1-1 0,-1 0 0,0 0 0,0 0 0,0 0 0,0 0 0,0 0 0,1 0 0,-1 0 0,1 0 0,1 0 0,0 0 0,0 0 0,2 0 0,0 0 0,1 0 0,0 0 0,-1 1 0,1 0 0,-1 0 0,2 1 0,-1-1 0,0 1 0,0-1 0,-1 0 0,0 0 0,-1 0 0,0-1 0,0 1 0,0-1 0,-1 1 0,0-1 0,0 0 0,0 0 0,0 1 0,0-1 0,-1 0 0,1 0 0,-1 0 0,1 0 0,-1 0 0,1 0 0,-1-1 0,-1 1 0,0-1 0,-1 0 0,0 1 0,0-2 0,0 2 0,0-1 0,1 0 0,-1 1 0,0-1 0,1 0 0,-1 1 0,-1-1 0,1 1 0,0-1 0,-1 0 0,1 1 0,-1-1 0,2 0 0,-1 1 0,1-1 0,0 0 0,1 1 0,-1-1 0,1 0 0,0 1 0,0-1 0,0 1 0,0 0 0,1 0 0,0 0 0,1 0 0,-1 0 0,1 0 0,-1 0 0,1 0 0,-1 0 0,0 1 0,1 0 0,-1-1 0,1 1 0,0-1 0,0 1 0,0 0 0,0-1 0,1 1 0,-1 0 0,1-1 0,-1 1 0,1 0 0,-1 0 0,0-1 0,0 1 0,1-1 0,-2 1 0,1 0 0,0-1 0,-1 1 0,0-1 0,-1 1 0,1-1 0,0 1 0,-1-1 0,0 0 0,-1 0 0,-1 0 0,1-1 0,-1 0 0,0 1 0,1-1 0,-1 0 0,1 0 0,-1-1 0,1 1 0,-1 0 0,1-1 0,-1 1 0,0 0 0,1 0 0,-1 0 0,0 0 0,1 1 0,0-1 0,0 0 0,0 1 0,0-1 0,0 1 0,1 0 0,-1-1 0,0 1 0,1 0 0,-1 0 0,1-1 0,0 1 0,0-1 0,1 1 0,-1 0 0,1 0 0,0 0 0,1 0 0,-1 0 0,0 0 0,1 0 0,-1 0 0,0 1 0,0-1 0,1 0 0,-1 0 0,0 0 0,0 0 0,0 0 0,0 0 0,0 0 0,0 0 0,0 0 0,0 0 0,-1 0 0,1 0 0,0 0 0,-1 0 0,-1-1 0,0 1 0,-2 0 0,-2 0 0,3 0 0,-3 0 0,2 0 0,0 0 0,1 0 0,0 0 0,0 0 0,1 1 0,-1-1 0,1 0 0,-1 1 0,2-1 0,-1 0 0,1 1 0,-1-1 0,1 0 0,0 1 0,0-1 0,0 1 0,0-1 0,0 1 0,0-1 0,0 1 0,0-1 0,0 0 0,1 0 0,0 0 0,0 0 0,0 0 0,0 0 0,0-1 0,1 0 0,0 0 0,0 0 0,0 0 0,0-1 0,0 1 0,1-1 0,0 1 0,-1-1 0,1 0 0,-1 1 0,1 0 0,-2 0 0,1 0 0,0 1 0,0-1 0,-1 1 0,0-1 0,1 1 0,-1 0 0,-1 0 0,1 0 0,-1 0 0,0 0 0,0-1 0,-1 1 0,0 0 0,0 0 0,0 0 0,0 0 0,0 1 0,-1-1 0,1 1 0,0 0 0,0-1 0,0 2 0,0-1 0,0 0 0,0-1 0,0 1 0,-1 0 0,2 0 0,-1 0 0,0 0 0,-1-1 0,1 1 0,0-1 0,1 0 0,-1 0 0,0 1 0,1-1 0,-1 1 0,1-1 0,0 0 0,-1 0 0,2 1 0,-1-1 0,0 0 0,1 0 0,0 0 0,0 0 0,0 0 0,0 0 0,0 0 0,0 1 0,0-1 0,0 0 0,1 1 0,-1 0 0,1-1 0,-1 2 0,1-2 0,0 2 0,-1-1 0,0 0 0,0 0 0,0 0 0,0-1 0,-1 1 0,0-1 0,-1 0 0,0 0 0,-1-2 0,-1 0 0,1 0 0,0 1 0,1 0 0,-1 0 0,1 0 0,0 0 0,-1 0 0,1 0 0,0 1 0,-1-1 0,1 0 0,0 1 0,-1-1 0,1 1 0,0-1 0,0 1 0,0 0 0,0 0 0,1-1 0,-1 1 0,1 0 0,-1 0 0,1 0 0,-1 0 0,1 0 0,-1 0 0,1 0 0,-1 0 0,1 1 0,-1-1 0,1 0 0,0 1 0,0-1 0,0 1 0,0 0 0,1-1 0,-1 1 0,1 0 0,-1-1 0,1 1 0,0-1 0,0 1 0,-1-1 0,1 1 0,0-1 0,-1 1 0,1-1 0,0 0 0,1 1 0,-1-1 0,0 1 0,2 0 0,-2 0 0,2 0 0,-1 1 0,1-1 0,-1 0 0,0 0 0,0 0 0,0 0 0,0 0 0,-1 0 0,0-1 0,0 1 0,0 0 0,0-1 0,0 0 0,-1 0 0,1 1 0,-1-1 0,1-1 0,-2 1 0,0-2 0,-2 0 0,1 1 0,-1-1 0,1 1 0,0 0 0,1 0 0,-1 1 0,1-1 0,-1 1 0,0 0 0,0 0 0,-1 0 0,0 0 0,-1 0 0,0 0 0,0 0 0,-2 0 0,3 0 0,-2 0 0,1 0 0,0 0 0,1 0 0,0 0 0,1 0 0,1 0 0,0 0 0,0 0 0,1 0 0,0 0 0,0 0 0,1 0 0,-1 1 0,1-1 0,0 1 0,0-1 0,-1 0 0,1 0 0,0 0 0,0 1 0,-1-1 0,1 0 0,0 0 0,0 0 0,1 0 0,0 0 0,1 1 0,-1-1 0,1 1 0,0 0 0,0-1 0,0 1 0,0 0 0,0 0 0,0 0 0,-1 1 0,1-2 0,0 1 0,-1 0 0,0 0 0,0-1 0,-1 1 0,1 0 0,-1-1 0,1 0 0,-1 0 0,0 0 0,0 0 0,0 0 0,-1 0 0,1 0 0,-1 0 0,1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88"/>
    </inkml:context>
    <inkml:brush xml:id="br0">
      <inkml:brushProperty name="width" value="0.05" units="cm"/>
      <inkml:brushProperty name="height" value="0.05" units="cm"/>
      <inkml:brushProperty name="color" value="#FF2120"/>
    </inkml:brush>
  </inkml:definitions>
  <inkml:trace contextRef="#ctx0" brushRef="#br0">1 1 24575,'1'0'0,"1"0"0,0 0 0,1 0 0,0 0 0,-1 0 0,1 1 0,0-1 0,-1 0 0,2 1 0,-2-1 0,1 1 0,0-1 0,-1 1 0,1-1 0,-1 1 0,1 0 0,-1-1 0,0 1 0,0-1 0,0 0 0,0 1 0,0-1 0,-1 0 0,1 0 0,0 0 0,0 1 0,-1-1 0,1 0 0,-1 0 0,1 1 0,-1-1 0,1 0 0,-1 0 0,1 1 0,-1-1 0,0 1 0,0-1 0,1 0 0,-1 0 0,0 1 0,0-1 0,0 0 0,0 0 0,1 0 0,-1 0 0,0 0 0,1 0 0,-1 1 0,0-1 0,1 0 0,-1 0 0,1 0 0,0 0 0,-1 0 0,1 0 0,-1 0 0,0 0 0,0 0 0,1 0 0,-1 0 0,1 0 0,-1 0 0,0 0 0,0 1 0,0-1 0,0 0 0,0 0 0,1 0 0,-1 0 0,0 1 0,0-1 0,0 0 0,0 0 0,1 0 0,-2 0 0,2 0 0,-2 0 0,1 0 0,1 0 0,-1 1 0,0-1 0,0 0 0,0 0 0,1 0 0,-1 1 0,1-1 0,-1 0 0,1 0 0,-1 0 0,1 0 0,-1 1 0,1-1 0,0 0 0,-1 0 0,1 1 0,0-1 0,0 0 0,0 0 0,0 1 0,0-1 0,0 0 0,0 0 0,0 0 0,0 1 0,0-1 0,0 0 0,-1 0 0,1 1 0,0-1 0,0 0 0,-1 0 0,1 0 0,-1 0 0,0 1 0,1-1 0,2 1 0,-2-1 0,2 0 0,-2 0 0,2 1 0,-1-1 0,3 0 0,-3 0 0,-1 0 0,0 0 0,1 0 0,-2 1 0,1-1 0,-1 0 0,1 0 0,-1 0 0,1 0 0,-1 0 0,1 1 0,-1-1 0,1 0 0,-1 1 0,1-1 0,-1 0 0,1 0 0,-1 1 0,1-1 0,-1 0 0,1 0 0,-1 0 0,1 0 0,-1 1 0,1-1 0,-1 0 0,1 0 0,0 1 0,-1-1 0,1 0 0,-1 0 0,1 0 0,-1 0 0,0 1 0,0-1 0,0 0 0,1 0 0,-1 0 0,0 0 0,1 1 0,-1-1 0,0 0 0,1 0 0,-1 0 0,1 1 0,-1-1 0,0 0 0,0 0 0,1 0 0,-1 0 0,1 0 0,-1 1 0,0-1 0,1 0 0,-1 0 0,0 0 0,0 0 0,1 0 0,-1 1 0,0-1 0,0 0 0,0 0 0,0 0 0,0 0 0,0 0 0,0 1 0,0-1 0,0 0 0,0 0 0,-1 0 0,1 0 0,-1 0 0,-1 0 0,-1 0 0,-1-1 0,1 1 0,-2-1 0,3 0 0,-1 0 0,0 1 0,0-1 0,0 1 0,1 0 0,-1-1 0,0 1 0,-1-1 0,0 1 0,-1-1 0,-1 1 0,0-2 0,-1 1 0,0 0 0,0 0 0,1 0 0,-1 0 0,2 0 0,-3 0 0,3 0 0,-2-1 0,2 1 0,-2 0 0,2 0 0,-1-1 0,-1 1 0,2 0 0,-2 0 0,0 0 0,2 0 0,-3 0 0,3 0 0,-2 0 0,0 0 0,0-1 0,1 2 0,0-1 0,2 1 0,-1-1 0,-1 1 0,2-1 0,0 1 0,-1 0 0,1 0 0,0 0 0,0 0 0,1 0 0,0 0 0,-1 0 0,2 0 0,-1 0 0,1 0 0,-1 0 0,1 0 0,0 0 0,0 0 0,0 0 0,0 0 0,0 0 0,0 0 0,0 0 0,0 0 0,0 0 0,1 0 0,-1 0 0,0 0 0,0 0 0,1 0 0,-1 0 0,0 0 0,0 0 0,1 0 0,-1 0 0,0 0 0,1 0 0,-1 0 0,1 0 0,-1 0 0,1 0 0,-1 0 0,1 0 0,-1 0 0,0 0 0,0 0 0,0 0 0,0 0 0,0 0 0,1 0 0,-3 0 0,2 0 0,0 1 0,0-1 0,1 1 0,0 0 0,0 0 0,0 0 0,1-1 0,0 0 0,-1 0 0,1 0 0,0 0 0,-1 0 0,1 0 0,0 0 0,0 0 0,0 0 0,-1 0 0,1 0 0,0 0 0,-1 1 0,1-1 0,0 0 0,0 0 0,0 0 0,-1 0 0,1 0 0,0 0 0,0 0 0,0 0 0,0 0 0,-1 0 0,1 0 0,0 0 0,0 0 0,0 0 0,0 0 0,-1 0 0,2 0 0,-2 0 0,1 0 0,0 0 0,0 0 0,0 0 0,0 0 0,-1 0 0,1 0 0,-1 1 0,1-1 0,0 0 0,-1 0 0,1 0 0,-1 1 0,0-1 0,1 0 0,0 0 0,-1 0 0,1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89"/>
    </inkml:context>
    <inkml:brush xml:id="br0">
      <inkml:brushProperty name="width" value="0.05" units="cm"/>
      <inkml:brushProperty name="height" value="0.05" units="cm"/>
      <inkml:brushProperty name="color" value="#FF2120"/>
    </inkml:brush>
  </inkml:definitions>
  <inkml:trace contextRef="#ctx0" brushRef="#br0">22 215 24575,'0'0'0,"2"0"0,0 0 0,0-1 0,1 0 0,0 0 0,0 0 0,1-1 0,-2 1 0,1 0 0,-2 1 0,0-1 0,0 1 0,0 0 0,-1 0 0,0 0 0,-1 1 0,-1-1 0,0 1 0,0 0 0,1 0 0,-1-1 0,1 1 0,-2 0 0,1 1 0,-2 0 0,2-1 0,-3 1 0,3 0 0,-2-1 0,1 1 0,0-1 0,0 0 0,1 0 0,0-1 0,1 1 0,0-1 0,0 0 0,1-1 0,0 1 0,0 0 0,1-1 0,-1 0 0,0 0 0,1 1 0,-1-1 0,0 0 0,1 1 0,-1-1 0,0 1 0,1-1 0,0 1 0,-1-1 0,1 1 0,-1 0 0,1-1 0,0 0 0,1 1 0,0-2 0,1 1 0,-1 0 0,1 0 0,-1-1 0,1 1 0,0-1 0,-1 1 0,1 0 0,-2 0 0,1 0 0,-1 1 0,0-1 0,0 1 0,0 0 0,0 0 0,-1 0 0,1 0 0,-1 0 0,1 0 0,0 0 0,-1 0 0,1 0 0,-1 0 0,1 0 0,-1 0 0,1 0 0,-1 0 0,1 0 0,0 0 0,0 0 0,1 0 0,-2 0 0,1-1 0,0 1 0,-1-1 0,1 1 0,-1 0 0,0 0 0,0 0 0,-2 1 0,0 0 0,0 0 0,0 0 0,0 0 0,1 0 0,-2 0 0,2-1 0,-1 1 0,1 0 0,0-1 0,0 1 0,0 0 0,1-1 0,0 0 0,1 0 0,-1 0 0,1 0 0,1-1 0,0-1 0,1 1 0,-1 0 0,1 0 0,0 0 0,0-1 0,1 1 0,0 0 0,1-2 0,-2 3 0,3-3 0,-3 2 0,2-1 0,-1 0 0,0 1 0,-1-1 0,1 0 0,-1 1 0,0-1 0,0 0 0,0 0 0,0 1 0,-1-1 0,1 1 0,-2 0 0,1 0 0,0 0 0,-1 0 0,0 0 0,1 0 0,-1 1 0,0-1 0,1 0 0,0 0 0,0 0 0,0 0 0,0 0 0,0 0 0,0-1 0,0 2 0,0-2 0,0 1 0,-1 0 0,1 0 0,-1 1 0,0-1 0,1 1 0,-1-1 0,0 1 0,0-1 0,0 1 0,0 0 0,0 0 0,0-1 0,0 1 0,0 0 0,0 0 0,1 0 0,-2 0 0,1 0 0,0 0 0,-1 0 0,0 0 0,1 0 0,-1 1 0,0 0 0,0 1 0,-1-1 0,1 0 0,-1 0 0,0 1 0,-1-1 0,1 0 0,0 0 0,-1 0 0,1-1 0,0 1 0,0 0 0,0 0 0,0 0 0,0-1 0,0 1 0,1 0 0,-1-1 0,0 1 0,1-1 0,-1 1 0,0 0 0,1-1 0,-1 1 0,0-1 0,0 1 0,1-1 0,1-1 0,-1 1 0,2-1 0,-1 1 0,-1-1 0,2 0 0,-2 0 0,2 0 0,-1 1 0,0-1 0,1 0 0,-1 0 0,0 1 0,0-1 0,1 0 0,-1 0 0,1 1 0,0-2 0,0 1 0,0 0 0,0 0 0,0 0 0,0-1 0,0 1 0,0 0 0,0 0 0,0 0 0,-1 1 0,0-1 0,0 1 0,0 0 0,-1 0 0,1-1 0,0 1 0,-1 0 0,1 0 0,-1 0 0,1 0 0,0 0 0,-1 0 0,0 0 0,0 1 0,0 1 0,-1-1 0,0 1 0,-1-1 0,1 0 0,-1 0 0,1 0 0,-1-1 0,1 1 0,0 0 0,0-1 0,0 1 0,1-1 0,-1 0 0,0 0 0,1 1 0,-1-1 0,0 0 0,1 0 0,-1 1 0,1-1 0,-1 0 0,1 1 0,-1-1 0,1 0 0,-1 1 0,1-1 0,1 0 0,-1 0 0,2-1 0,-2 0 0,2 1 0,-2-1 0,2 1 0,-2-1 0,2 1 0,-2-1 0,2 0 0,-1 0 0,1 0 0,-1 0 0,1 1 0,0-2 0,1 2 0,-1-1 0,0-1 0,0 2 0,0-1 0,0 0 0,1 0 0,-1-1 0,0 2 0,0-2 0,0 2 0,0-2 0,0 2 0,0-2 0,0 2 0,-1-1 0,1 0 0,-1 0 0,1 0 0,-1 1 0,0-1 0,0 1 0,0-1 0,0 1 0,0-1 0,0 0 0,0 1 0,1 0 0,-1-1 0,1 0 0,-1 1 0,1-1 0,1-1 0,0 0 0,2 1 0,0-2 0,2 0 0,1-1 0,-2 1 0,0 0-595,5-3 595,-3 2 0,1-1-834,-1 1 1,0 0 833,2-1 0,0 0 0,1-1 0,1 1 0,-4 0 0,1 0 0,2 0 0,-1 1 0,-2 0 0,-1 1 0,0 0 0,0-1-78,0 2 1,0-1 77,1 0 0,1 0 0,-3 0 540,-1 2-540,-1 0 1702,-2 0-1702,1 1 175,-1 0-175,-1 0 0,1 1 0,-2 1 0,1 1 0,0 0 0,-1 0 0,0 0 0,0-1 0,0-1 0,0 1 0,0-1 0,0 1 0,0-1 0,-1 0 0,0 0 0,0 0 0,0 0 0,0 0 0,-1 0 0,1 1 0,-1-1 0,0 1 0,1 0 0,-1 0 0,1-1 0,1 0 0,-1 0 0,0-1 0,1 1 0,0-1 0,0 1 0,0-1 0,0 0 0,1 0 0,0-1 0,0 1 0,0-1 0,-1 1 0,1 0 0,0-1 0,0 0 0,0 1 0,1-1 0,-1 0 0,1 1 0,0-1 0,0 0 0,0 0 0,-1 0 0,1 1 0,0-1 0,0 0 0,-1 0 0,1 0 0,0 0 0,0 1 0,0-1 0,0 0 0,0 0 0,-1 0 0,0 1 0,1-1 0,-1 1 0,0 0 0,0-1 0,-1 1 0,1 0 0,-1 0 0,1-1 0,0 1 0,-1 0 0,1 0 0,-1-1 0,1 1 0,0 0 0,-1 0 0,1 0 0,0-1 0,0 1 0,0 0 0,0-1 0,0 1 0,0-1 0,0 1 0,0 0 0,1 0 0,-1-1 0,0 1 0,0-1 0,1 1 0,-1-1 0,1 1 0,-1-1 0,1 1 0,0-1 0,-1 1 0,1-1 0,-1 1 0,0 0 0,1-1 0,-2 1 0,2-1 0,-1 1 0,0 0 0,0-1 0,-1 1 0,2 0 0,-2 0 0,1-1 0,0 1 0,0-1 0,0 1 0,-1 0 0,1-1 0,0 1 0,0-1 0,-1 1 0,1-1 0,0 1 0,0 0 0,-1 0 0,1-1 0,0 1 0,0-1 0,0 1 0,0-1 0,0 1 0,-1 0 0,2-1 0,-1 1 0,0-1 0,0 0 0,0 1 0,0-1 0,0 1 0,0-1 0,0 1 0,0-1 0,0 1 0,0-1 0,0 1 0,1 0 0,-1-1 0,1 1 0,-1-1 0,0 1 0,0-1 0,1 1 0,-2-1 0,2 1 0,-2 0 0,1-1 0,0 1 0,-1 0 0,2-1 0,-2 1 0,1 0 0,0-1 0,-1 1 0,1 0 0,-1 0 0,1 0 0,0 0 0,-1 0 0,0 1 0,0-1 0,0 1 0,-1 0 0,0-1 0,0 1 0,0 0 0,1-1 0,-2 1 0,1-1 0,0 1 0,0-1 0,0 1 0,-1-1 0,1 1 0,0-1 0,1 0 0,-2 1 0,2-1 0,-1 1 0,0-1 0,0 0 0,1 1 0,-1-1 0,0 0 0,1 1 0,-1-1 0,0 0 0,1 0 0,-1 1 0,1-1 0,-1 0 0,1 1 0,-1-1 0,1 0 0,-1 1 0,0-1 0,0 0 0,0 1 0,0-1 0,1 0 0,-1 0 0,0 1 0,1-1 0,1-1 0,0 1 0,0 0 0,0-1 0,-1 0 0,1 1 0,0 0 0,-1-1 0,1 1 0,-1-1 0,1 1 0,-1 0 0,1 0 0,0-1 0,-1 1 0,1 0 0,-1 0 0,1-1 0,-1 1 0,1 0 0,-1-1 0,1 1 0,0 0 0,-1 0 0,1-1 0,-1 1 0,0 0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78"/>
    </inkml:context>
    <inkml:brush xml:id="br0">
      <inkml:brushProperty name="width" value="0.35" units="cm"/>
      <inkml:brushProperty name="height" value="0.35" units="cm"/>
      <inkml:brushProperty name="color" value="#00B050"/>
    </inkml:brush>
  </inkml:definitions>
  <inkml:trace contextRef="#ctx0" brushRef="#br0">1093 155 24575,'-13'0'0,"-1"0"0,2 0 0,-2 0 0,1 0 0,0 0 0,0 0 0,1 0 0,-1 0 0,1 0 0,0 0 0,1 0 0,-1 0-197,-1 1 0,0-1 1,1 0-1,0 0 0,1 1-131,0-1 0,1 0 0,0 1 0,-3 0 0,0 1 0,2 0-164,4-1 0,0 0 0,-6 1 0,0 0 186,6-1 1,0 0 796,-1 0 1,0 1-281,-4 0-211,4 0 0,4-1 0,1 1 983,2 0 0,1 0 0,0-1 0,0 2-578,0-2-405,0 1 0,0 0 0,0 1 0,0 0 0,0-2 0,1 1 0,0-1 0,1 1 0,0-1 0,2 0 0,0 1 0,3 0 0,3 2 0,2-2-492,-4 1 0,0-1 278,1-1 0,0 0 214,2 1 0,-1 0-492,1-1 0,-1 0 10,2 0 1,1 0 481,-1 0 0,1 0 0,-1-1 0,0 1 0,0-1 0,-1 0 0,-3 0 0,0 0 0,3 0 0,1 0-492,-5-1 0,0-1 435,4 0 1,0 0 56,-3-2 0,0 0 0,-1 0 0,1-1 0,1 0 0,-1 0 0,0-1 0,0 1 0,-1 0 0,-1 1-261,1-1 1,-1 0 260,4-2 0,-1 0 0,0 0 983,-3 2-819,0 1 819,-2 0-72,0 0 72,-2 2-696,1-1 379,-1 1-666,2-1 0,-1-2 0,2 2 0,1-3 0,-1 2 0,2-2 0,-2 2 0,1-2 0,-1 2 0,0 0 0,-2 0 0,-1 2 0,0 0 0,-1 1 0,0 0 0,-1 0 0,-2 0 0,-1 1 0,0 0 0,-3 0 0,1 0 0,-5 0 0,3 1 0,0 1-492,-3 0 0,0 1 164,1 0 0,1 0 0,-1 1 0,-1-1 0,0 1 0,0 0 0,-1 1 0,0 0 0,-1 0 82,2-1 0,0 0 0,0 0 0,0 0-82,-1 1 0,0 0 0,-1 0 82,2-1 0,0 0 0,0 0 0,0 0-82,0 0 0,0 1 0,0-1 0,-1 0 0,0 1 0,0-1 0,0 0 0,1 0 0,1 0-1,-2 0 0,2 1 329,-2-1 0,0 0 0,4-1 0,0 0 491,-1 0 1,0 0-1,1-1 1,0 1-302,-4 1-190,3-1 983,1 0 0,1 0 0,0-1 0,1 1 0,0-1 0,0 1 0,2-1 0,0 0-505,0 0-478,1-1 0,0 1 0,10-4 0,-3 0 0,3-1 0,3-1-328,-2 0 0,0 0 0,1 0 0,0 0 0,0 0 0,1 0 82,-1 0 0,1 0 0,0 0 0,-1 0 0,0 0 0,0 1 0,0-1 0,-1 1-82,2-1 0,-1 0 0,0 0 0,3 0 0,0 0 0,0 0 0,-4 0 0,1 0 0,-1 1 0,0 0 0,0 0 0,0 1 0,1-2 0,-1 1 0,0 0-164,-1 0 0,0 1 0,2-1 0,0 1 186,-3 0 0,-1 0 1289,4 0 0,-3 0 0,-2 1 0,-1 0 0,-1 0 0,-1 1 0,2-1 0,-2 1 0,2 0 0,1-1 0,-1 0-360,2-1-623,-1 1 0,1 0 0,0-1 0,-1 2 0,1 0 0,-1 0 0,-1 0 0,0 0 0,-2 0 0,0 0 0,0 0 0,-1 0 0,0 1 0,-2 1 0,-1 1 0,-3 0 0,-2 1 0,1 0 0,-1-1-492,0 0 0,0 1 0,-5 2 0,0 0 164,4-2 0,-1-1 0,1 1 0,0 0 0,-1 0 0,1 0 0,-2 1 0,0 0 0,0-1-164,-2 2 0,-1 0 164,3-1 0,0 0 0,-1 0 0,2 0 0,-1 0 0,1-1 66,0 1 1,-1 0 0,1 0-63,1-1 1,0 1 0,0-1 323,0 0 0,0 1 491,0-1 1,0 0 491,0 1 0,-2 0 0,3-1 0,2-1 0,2-1 0,2-1 0,0 1 0,3-2-204,1 0-779,6-1 0,3-2-492,-3 2 0,0-1 0,3-1 0,1 0 164,-3 1 0,1-1 0,0 0 82,-1 1 0,0-1 0,0 0 0,0 1 0,2-1 0,1 0 0,0 0 0,0-1 49,-2 2 0,-1-1 1,1 1-1,0-1 0,0 1 0,1-1 0,0 0 1,0 0-1,0 0 0,-1 0-49,0 0 0,0 1 0,-1 0 0,1-1 0,2 0 0,0-1 0,0 1 0,-2 0-246,1 1 0,-1 0 164,1-1 0,1 0 0,-2 0-164,0 0 0,-1 1 764,2-1 1,-1 1-273,-2-1 0,-1 1 983,4 0 0,-5-1 0,-1 2 0,-2 0 0,-2 0 0,0 1 0,-1-1 0,0 1 0,-7 1 0,-4 2-492,0 0 1,-2 1-738,2 0 0,-1 1 0,-1 0 0,0 0 0,2 0 0,-1 1 0,1-1 0,-2 0 82,2 0 0,0 0 0,-1 0 0,-1 0 0,2 0 0,0 0-82,-1 0 0,1 0 0,0 0 0,0 0 0,-2 0 0,0 1 0,-1 0 0,2-1-82,-1 1 0,0 0 0,0-1 82,2 0 0,0 0 0,-1 0 0,2 0-82,-1-1 0,2 1 0,-1-1 0,0 0 0,0 0 0,1 0-164,1-1 0,0 1 830,-1-1-1,0 1-337,2-1 0,0 0 983,-4 1 0,4-1 0,2-1 0,1-1 0,1 0 0,1 0 0,9-3 0,0-2-656,2 0 1,2-1 0,0 1-656,-1-1 0,-1 1 0,1-1 131,-2 1 0,1-1 1,1 1-1,-1-1 0,1 1-49,1-1 0,0 0 0,0 0 0,0-1 49,-1 2 0,0-1 1,1-1-1,-1 1 0,0 1-49,0-1 0,0 1 0,-1 0 0,1-1 0,-1 1 0,-1-1 0,0 1 0,0 0-82,1 0 0,0 1 0,-1-1-164,2-1 0,-1 1 0,3-1 0,-1 0 43,-3 2 0,-1-1 449,3-1 983,-5 2 0,-2 1 0,-2 1 0,-2 0 0,-3 0 0,-6 1-492,2-1 1,0 2-111,-5-1 0,-1 0-381,3 0 0,0 0 0,-1 0-328,-2-1 0,0 1 0,-1 1 82,3-1 0,-1 2 0,-1-1 0,1 1 49,1 0 0,1-1 1,-1 1-1,0 0 0,0 0 0,0 1 0,0 0 1,-1 0-1,1 1 0,0-1 0,-1 1 0,0-1 1,0 1-1,0 0 0,1-1-49,0 1 0,0 0 0,1 0 0,-1 0 0,-1 0 0,-2 1 0,2-1 0,1 0-246,0 1 0,1-1 164,-1 1 0,-1-1 0,2 0-164,2-1 0,0 1 983,-2-1 1,0 1 491,-1 1 0,2-2 0,5-1 0,2 0 0,1-2 0,7-2 0,3-2-492,-1 1 1,1-1-719,1 0 1,1-1 226,-2 2 0,0 0 0,0-1 0,2 0 0,1-1 0,1 1 0,-2 0 0,0-1 0,1 1 0,0 0-197,-2 0 0,1 0 1,-1 0-1,1 0 0,0 1 0,1-2 0,1 1 1,0-1-1,-1 1 0,0 0-49,1 0 0,-2 0 0,1 0 0,-1 1 49,1-1 0,-1-1 1,1 1-1,-1 0 0,-1 0-131,0 1 0,-2 1 0,2 0 0,2-3 0,2 0 0,-3 1-164,0 1 0,-1 0 180,2 0 0,-1-1 312,-4 2 0,-1 0 983,4 0 0,-6 1 0,-1 0 0,-4 1 0,-2 0 0,-6 4-492,2-2 1,0 2-1,-3 1 1,1 1-171,0-1 0,0 1 0,0 0-649,-1 0 0,0 0 0,-1 1 82,1-1 0,0 0 0,0 1 0,0-1 0,0 1 0,-1-1 0,1 1 0,0-1 0,1 0 0,1-1 0,-1 0 0,0 1 0,0 0 0,-1 0 0,1 0 0,0 0-82,-1 0 0,1 1 0,0-1 0,0-1 0,0 0 0,1 1 0,-1-1 0,1 1 0,0-1 699,1 0 0,0-1-371,0 0 0,0 0 983,-3 3 0,4-3 0,2-2 0,3-2 0,6-3 0,4-4-492,0 3 1,2-2-738,-3 1 0,1 0 0,1 0 0,-1 0 0,2 0 0,-1 0 0,1 0 0,1-1 82,-2 1 0,0 0 0,1-1 0,0 0 0,-1 0 0,0 1-33,1 0 0,0 1 1,-1-1-1,0 0 0,1 0 33,0 0 0,0-1 0,1 0 0,-1 0 0,0 1 0,0 0-82,0 0 0,-1 1 0,0 0 0,1-1 0,-1 0 0,1 0 0,0 0 0,0 0-82,0 0 0,0 0 0,-1 1-164,2-1 0,0 0 164,-3 1 0,0 0 0,-1 1 819,2-1 1,-2 0 491,3 0-778,-4 1 778,-3 2 0,-5 1 0,-2 0 0,-8 0-492,3 1 1,0 1-1,-4 0 1,-1 1-165,3 0 1,0 1 0,0-1-574,0 1 0,0-1 0,0 1 0,0 0 0,-2 0 0,1 1 0,0-1 0,-1 1 49,2-1 0,0 0 1,-1 1-1,0-1 0,1 0 0,-2 1 0,1-1 1,0 1-1,0 0 0,0 0 0,0-1 0,-1 1 1,1 0-1,0 0 0,0 0 0,-1 0 0,1 0 1,0 0-1,-1 0 0,2 0-49,-1 0 0,1-1 0,0 1 0,0 0 0,-1 0 0,0 0 0,0 0 0,2 0-246,-2-1 0,1 0 164,0 0 0,0 1 0,0-1 231,2-1 0,-1 0 97,1 1 0,-1-1 491,2-1 1,1 0 491,-2 0 0,3 0 0,3-2 0,0 0 0,6-1 0,1 0-492,1-1 1,1 0-1,1 0 1,0-1-440,0 0 1,1 1-1,1-2-52,0 0 0,2-1 0,0 0 0,0 0-197,-2 1 0,1 0 1,0-1-1,-1 1 0,1 0 0,0-1 0,0 0 1,0 1-1,1-1 0,-1 0 33,0 0 0,0 1 0,0-1 0,0 0 0,-1 1 0,0 0-164,2-1 0,-1 0 0,1 0 131,-2 0 0,2 0 1,0 0-1,-1 0 0,-1 1-295,2-1 0,0 1 164,0-1 0,1 0 0,-2 0 283,-1 1 1,-1 0-134,1 1 1,0-1 177,-4 1 0,0 1 983,3-1 0,-6 1 0,-2 1 0,-6 1-492,-2-1 1,0 2-165,-3-1 1,0 1 0,-1 0-1,-1 1 1,-1 1 0,0 0-574,2-1 0,0 0 0,0 0 0,0 1 49,0 0 0,0 0 1,0 1-1,0 0 0,0-1 0,0 1 0,0-1 1,0 0-1,0 0 0,-1 1 33,1 0 0,-1-1 0,0 1 0,0 0 0,0 0 0,0 0 0,0 0 0,0 0 0,0-1 0,0 1 0,0 0 0,0-1 0,0 1 0,0 0 0,0 0 0,-1 0 0,2 0 0,-1 0-82,-1 0 0,0-1 0,1 1 0,0 0 0,2-1 0,-1 0 0,1 0 0,1-1 44,-1 1 1,2-1 0,-1 1 201,-3 0 0,0-1 0,1 1 0,0 0 0,1-1 0,2 0 983,-1-1 0,3 0 0,3-2 0,4 0 0,3-2 0,3-1-492,-1 0 1,1 1-1,1 0 1,0-1-1,3-2 1,1 0-165,-2 2 1,0 0 0,1 0-574,-3 0 0,1-1 0,1 1 0,-1-1 0,2 0 0,1 1 0,0-1 0,0 0 49,-1 1 0,-1 0 1,1 0-1,-1 0 0,1-1 0,0 1 0,1 0 1,0-1-1,-1 1 0,0 0-49,1 0 0,-1 1 0,-1-1 0,2 1 0,0-1 0,1 0 0,-1 0 0,-1 1-246,1 0 0,-1 0 164,0 0 0,1 0 0,-1 0-164,-2 1 0,-1-1 983,3 1 1,0 0 491,2-1 0,-4 2 0,-4 0 0,-2 1 0,-3 0 0,-6 0 0,-6 1-492,2 1 1,-1 1-520,1-1 0,0 0 0,0 1 28,-2 0 0,0 1 0,-2 0-164,4-1 0,-1 0 0,-1 0 0,0 1 0,1-1 0,0 0-82,-1 1 0,0-1 0,0 1 0,-2 0 105,4-1 1,-2 1-1,0 0 1,0 1-1,0-1 1,0 0-1,1 0-56,-1 0 0,0 0 1,0 0-1,0 1 0,0-1 33,0 1 0,-1 0 0,1 0 0,-1 0 0,1 0 0,0-1-33,1 0 0,0 0 1,0 0-1,0-1 0,0 2 0,-1-1 0,-1 2 1,0-1-1,2 0 0,0-1-131,2-1 0,0 0 0,0 0 82,0 1 0,-2 0 0,0 1 0,2-2-246,-3 1 0,1-1 983,-1 1 1,0 0-133,4-1 0,1-1 624,-3 0 0,5-1 0,2-1 0,8-3 0,3-1-492,-1 1 1,1-1-1,2 0 1,1-1-432,-2 1 0,0 0 0,1-1 1,0 1-307,1-1 0,0-1 0,1 1 0,0 0 49,-2 0 0,0 1 1,1-1-1,-1 0 0,1 1 0,1-1 0,-1-1 1,1 1-1,0 0 0,0-1 0,-1 2 0,0-1 1,0 0-1,0 0 0,-1 1-49,2-1 0,0 0 0,0 1 0,0-1 49,-1 1 0,0-1 1,1 0-1,-2 1 0,0 1-295,3-1 0,-1 0 164,0 0 0,0-1 0,0 1-164,-3 2 0,1-1 983,1 0 1,0-1-450,-3 3 0,-1-1 941,3 0 0,-5 1 0,-3 0 0,0 1 0,-7 0 0,3 0 0,-10 0 0,0 1-492,3 1 1,-1-1-1,0 2 1,-2 1-820,3-2 0,-1 0 0,0 1 0,0 1 0,-1-1 0,0 0 0,-2 1 0,0-1 0,0 0 82,2 0 0,1 0 0,0 0 0,-1 0 0,0 0 0,0 0 0,0 1 0,1-1 2,-2 0 1,1 0 0,0 1-3,1-1 0,-1 0 0,0 0 0,2 0-82,-1 0 0,1 0 0,-1 0 143,1 0 0,-1-1 0,1 1 185,-4 1 0,1 0 491,3-1 1,1-1-307,-1 1 0,1-1 306,0 0 1,1 0 491,-1-1 0,1 0 0,4 0 0,0-1 0,1 0 0,1 0 0,0-2 0,1 2 0,2-3-750,0 1-233,2 1-984,8-4 0,-2 2 492,-1 0 0,0 0 0,0-1 0,-1 1 0,2-1 0,1 0 0,0 0 0,1-1 164,0 1 0,1-1 0,-1 0-164,0 1 0,0-1 164,0 1 0,1-1 0,-2 1-164,0-1 0,-1 1 0,2-1 0,0 0 983,-3 1 1,-1 0-1,2 0 1,-1 1-39,2-3-72,-5 3 0,1 0-381,3-3 983,-3 3 0,-1-1 0,-2 2 0,-1 0 0,0 0 0,-1 0 0,-1 1-221,0 0-762,-3 0 0,-1 1 0,-3 0 0,1 1 0,-1 0 0,-2 2 0,0 1 0,2-1 0,-1-1-492,1 1 0,-1-1 454,-1 2 0,-1-1-454,-2 1 0,1 0 0,-1 1 0,0-1 489,3 0 0,-1-1 0,0 0-325,0 0 0,0 0 0,1 1-164,-5 0 0,1 1 164,2-2 0,1 1 0,0-1-164,-2 2 0,0-1 70,2 0 1,0-1 421,0 0 0,1 0 233,-5 2-233,6-3 0,0 0 0,-5 2 0,1 0 983,2-1-505,1 0 505,0 0 0,2-1 0,0 0 0,0-1 0,1 1 0,-2-1-759,0 1-224,1 0 0,-1-2 0,1 1 0,1-1 0,0 0 0,0 0 0,2 0 0,0 0 0,2 0 0,0-1 0,1-1 0,2 0 0,1-1 0,0 2 0,2-2 0,-1 1 0,0-1 0,0 1 0,0-1 0,1 1 0,-1 0 0,1 0 0,-1 0 0,0 0 0,0 0 0,0 0 0,0 0 0,0 0 0,1-1 0,1 0 0,1-1 0,-1 1 0,1-1 0,-1 1 0,-1 0 0,1 1 0,-1-1 0,0 1 0,-1 0 0,1 0 0,-1 1 0,0-2 0,0 1 0,0 0 0,0 0 0,0 1 0,1-2 0,-1 1 0,0 0 0,1 0 0,-1 0 0,1-1 0,0 0 0,0 0 0,0 0 0,1 0 0,-1 0 0,1 0 0,-1 1 0,0-1 0,0 2 0,0-2 0,-1 2 0,-1 0 0,2-2 0,-2 3 0,0-2 0,1 0 0,-1 1 0,1 0 0,-1-1 0,0 2 0,0-2 0,-1 1 0,1 0 0,-1 0 0,0 0 0,1 1 0,-1-1 0,0 0 0,1 0 0,0-1 0,0 1 0,0 0 0,-1-1 0,1 0 0,0 1 0,-1 0 0,1 0 0,-1 0 0,0 0 0,-1 0 0,2 0 0,-2 1 0,1-1 0,0 0 0,0 0 0,-1 0 0,1 1 0,-1-1 0,0 1 0,1-1 0,-1 1 0,0-1 0,0 1 0,-4-1 0,2 0-984,-5 1 0,3 0 0,-1 0 0,0 0 0,2 1 0,-1 0 104,1 0 880,0 0 983,0-1 0,0 1 0,0-1 0,1 2 0,0-2 0,-1 1-97,1-1-886,-1 1 0,0 0 0,1-1 0,-1 1 0,0 0 0,0-1 0,0 1 0,1-1 0,0 0 0,-1 1 0,0-1 0,1 1 0,-1-1 0,1 1 0,0-1 0,-1 2 0,1-2 0,-1 1 0,0 0 0,1 0 0,-1 0 0,1-1 0,-1 1 0,1 0 0,-1 0 0,0 0 0,0-1 0,0 1 0,0-1 0,0 1 0,0 0 0,0 0 0,0-1 0,0 1 0,-1 0 0,2 0 0,-1-1 0,1 2 0,-1-2 0,0 1 0,1 0 0,-2 0 0,2-1 0,-2 1 0,2 0 0,-1-1 0,0 1 0,1-1 0,-1 0 0,1 0 0,-1 1 0,1-1 0,-1 0 0,1 0 0,-1 1 0,1-1 0,-1 1 0,1-1 0,0 0 0,0 1 0,-1-1 0,1 0 0,-1 1 0,1-1 0,0 1 0,-1-1 0,1 0 0,0 1 0,0-1 0,0 1 0,-1 0 0,1-1 0,-1 1 0,1-1 0,-1 1 0,1 0 0,0 0 0,-1-1 0,1 1 0,-1-1 0,1 1 0,0-1 0,-1 1 0,1-1 0,-1 1 0,1 0 0,0-1 0,-1 1 0,1-1 0,0 0 0,0 1 0,0-1 0,0 0 0,-1 1 0,0-1 0,1 1 0,0-1 0,-1 0 0,1 1 0,-1-1 0,0 1 0,0 0 0,0-1 0,0 1 0,0-1 0,-1 1 0,1 0 0,0-1 0,0 2 0,-1-2 0,1 1 0,0-1 0,-1 1 0,2-1 0,-1 0 0,1 0 0,5 0 0,-3 0 0,6-1 0,-5 1 0,1-1 0,-1 1 0,-1 0 0,1-1 0,-1 1 0,0 0 0,0-1 0,1 1 0,-1-1 0,1 1 0,-1 0 0,0 0 0,1-1 0,-1 1 0,0-1 0,0 1 0,0-1 0,1 1 0,-1-1 0,2 0 0,-2 0 0,1 1 0,0-1 0,1 0 0,-1 0 0,0 0 0,1 0 0,-1-1 0,0 1 0,1 0 0,-1 0 0,1 0 0,-1 0 0,0 0 0,0 0 0,0 1 0,0-1 0,0 0 0,0 1 0,-1 0 0,2-1 0,-2 0 0,1 0 0,0 0 0,-1 1 0,1-1 0,0 0 0,-1 0 0,1 0 0,-1 0 0,1 0 0,0 1 0,-1-1 0,1 0 0,0 0 0,-1 1 0,1-1 0,-1 1 0,0 0 0,0-1 0,1 1 0,-1-1 0,0 1 0,0 0 0,0-1 0,0 1 0,0-1 0,1 1 0,-1-1 0,0 1 0,1-1 0,-1 1 0,0-1 0,1 1 0,-1 0 0,0-1 0,0 1 0,0-1 0,0 1 0,0 0 0,1-1 0,-1 1 0,1-1 0,-1 1 0,0 0 0,1-1 0,-1 0 0,0 1 0,0-1 0,0 1 0,1 0 0,-1-1 0,1 1 0,-1-1 0,1 1 0,-1-1 0,1 1 0,0-2 0,-1 2 0,1 0 0,-1-1 0,1 1 0,-1-1 0,1 1 0,0-1 0,-1 1 0,1-2 0,0 2 0,0-1 0,-1 0 0,2 1 0,-2-1 0,1 1 0,0-1 0,-1 1 0,1-2 0,-1 2 0,1-1 0,-1 1 0,1-1 0,0 1 0,-1-1 0,1 1 0,-1-2 0,1 2 0,-1-1 0,0 1 0,1 0 0,0-1 0,-1 1 0,0-1 0,1 1 0,-1 0 0,0-1 0,0 1 0,0 0 0,1-1 0,-1 0 0,1 1 0,-1-1 0,0 1 0,0 0 0,1-1 0,-1 1 0,1-1 0,-1 1 0,0 0 0,1 0 0,-1 0 0,1-1 0,-1 1 0,0 0 0,1 0 0,-1-1 0,0 1 0,1 0 0,-1-1 0,0 1 0,0-1 0,1 1 0,-1-1 0,0 1 0,0-1 0,0 1 0,0 0 0,1-1 0,-1 1 0,1-1 0,-1 1 0,0 0 0,1-1 0,-1 1 0,0-1 0,1 1 0,-1-1 0,0 1 0,1-1 0,-1 1 0,0-1 0,1 1 0,-1-1 0,0 1 0,0 0 0,0-1 0,0 1 0,1-1 0,-1 1 0,0-1 0,0 0 0,0 1 0,0-1 0,0 1 0,1-1 0,-1 0 0,0 1 0,0-1 0,0 1 0,1-2 0,-1 2 0,1-1 0,-1 1 0,0 0 0,0-1 0,1 1 0,-1-1 0,1 1 0,-1 0 0,1-1 0,0 1 0,-1 0 0,2-1 0,-2 0 0,0 1 0,0 0 0,0-1 0,0 1 0,0 0 0,1-1 0,-1 1 0,1-1 0,-1 1 0,0 0 0,1 0 0,-1-1 0,1 1 0,-1 0 0,0 0 0,0 0 0,0-1 0,1 1 0,-1-1 0,0 1 0,1-1 0,-1 1 0,1 0 0,-1 0 0,0 0 0,1-1 0,-1 1 0,1 0 0,-1 0 0,0-1 0,0 1 0,0-1 0,0 1 0,0 0 0,1-1 0,-1 1 0,0 0 0,0-1 0,0 1 0,0-1 0,0 1 0,1-1 0,-1 1 0,0 0 0,0-1 0,0 1 0,0 0 0,1-1 0,-1 1 0,3-1 0,-3 1 0,2-1 0,-1 1 0,-1-1 0,1 1 0,-1 0 0,0-1 0,1 1 0,-1 0 0,1 0 0,-1 0 0,0-1 0,0 1 0,0 0 0,1-1 0,-1 1 0,1-1 0,-1 1 0,0 0 0,1 0 0,-1 0 0,1-1 0,-1 1 0,0 0 0,0 0 0,0-1 0,1 1 0,-1-1 0,0 1 0,0-1 0,0 1 0,0 0 0,1-1 0,-1 1 0,1 0 0,-1 0 0,0 0 0,0-1 0,1 1 0,0-1 0,-1 1 0,0-1 0,1 1 0,-1 0 0,0 0 0,0-1 0,0 0 0,0 1 0,1 0 0,-1-1 0,0 1 0,0-1 0,0 1 0,0-1 0,0 1 0,0 0 0,1-1 0,-1 0 0,0 0 0,0 1 0,0-1 0,1 1 0,-1-1 0,0 1 0,0 0 0,1 0 0,-1-1 0,0 1 0,0-1 0,-5 1 0,3-1 0,-5 1 0,5 0 0,-1 0 0,1 0 0,-1 0 0,0 0 0,0 0 0,1 0 0,-2 0 0,2 0 0,-1 0 0,1 0 0,0 0 0,-1 0 0,1 0 0,-1 0 0,1 0 0,0 0 0,-1 2 0,1-2 0,-1 1 0,2 0 0,-1 0 0,0 0 0,-1 0 0,1-1 0,0 1 0,-1-1 0,1 1 0,0 0 0,-1-1 0,1 0 0,0 0 0,-1 1 0,1-1 0,0 1 0,0-1 0,0 1 0,0 0 0,0 0 0,-1 0 0,1-1 0,0 1 0,0-1 0,0 1 0,0 0 0,0 0 0,0 0 0,0-1 0,0 1 0,-1-1 0,1 2 0,0-2 0,-1 1 0,1 0 0,-1 0 0,1 0 0,0 0 0,-1-1 0,1 1 0,-1 0 0,0 0 0,0 1 0,-1-1 0,0 1 0,-2 2 0,2-3 0,-2 3 0,2-2 0,-2 1 0,0 0 0,2 0 0,-2-1 0,1 1 0,1 0 0,-1 0 0,0 0 0,1 0 0,-1 1 0,0-2 0,1 1 0,-1-1 0,2 1 0,-2-2 0,3 1 0,-2-1 0,3 0 0,-2 1 0,2-1 0,3-1 0,0 0 0,3 0 0,-1-1 0,1 0 0,-2 0 0,2-1 0,-1 1 0,1 0 0,1-1 0,-1 1 0,3 0 0,-1 0 0,1-1 0,0 2 0,1-1 0,-1 1 0,2-1 0,-3 1 0,1-1 0,1 1 0,-2-2 0,2 1 0,-2 0 0,0-1 0,-1 0 0,1 1 0,-1-1 0,1 0 0,-2 0 0,0 0 0,0 0 0,-1 1 0,0-1 0,1 1 0,-2-1 0,-1 2 0,1-2 0,-1 2 0,0-1 0,-1 0 0,0 1 0,-1-1 0,0 0 0,0 1 0,1 0 0,-1-1 0,-5 1 0,2 0 0,-5 0 0,3 0 0,0 0 0,1 1 0,-1 0 0,-1 0 0,1-1 0,0 2 0,-1-2 0,0 1 0,-1 1 0,-3-2 0,1 2 0,-2-1 0,2 1 0,-1-2 0,1 1 0,0-1 0,1 1 0,2-1 0,0 0 0,2 0 0,1 0 0,0 0 0,2-1 0,-1-1 0,2 0 0,-1 0 0,2 0 0,0 1 0,0-1 0,0 1 0,0 1 0,1-1 0,-1 1 0,1-1 0,-1 1 0,0-1 0,0 0 0,1 1 0,0-1 0,0 1 0,1-1 0,-2 0 0,2 0 0,0-1 0,0 1 0,0-1 0,0 1 0,0 0 0,-1-1 0,1 0 0,0 0 0,-1 1 0,0-1 0,-1 1 0,1 0 0,-1 0 0,-1 1 0,1-1 0,-1 0 0,-1 0 0,-4 1 0,2-1 0,-4 1 0,4 0 0,-1 0 0,1 1 0,-1-1 0,0 1 0,1-1 0,0 1 0,1-1 0,-2 0 0,2 0 0,-1 0 0,0 0 0,0 0 0,0 0 0,-1 0 0,1 0 0,-1 1 0,1-1 0,-1 0 0,1 0 0,-1 0 0,0 0 0,2 0 0,-2 1 0,2-1 0,-2 0 0,2 0 0,-1 1 0,1-1 0,0 0 0,-1 1 0,0-1 0,-1 0 0,1 0 0,1 0 0,0 0 0,0 0 0,-1 0 0,1 0 0,0 0 0,-1 0 0,1 0 0,-1 0 0,1 0 0,0 0 0,-1 0 0,1 0 0,-1 0 0,1 0 0,0 0 0,-1 0 0,1 0 0,-1 0 0,1 0 0,0 0 0,0 0 0,-1 0 0,1 0 0,-1 0 0,1 0 0,0-1 0,1 0 0,0-1 0,0 1 0,0 0 0,0 0 0,0-1 0,1 1 0,1 1 0,-1-1 0,0 1 0,0-1 0,-4 2 0,2 0 0,-4-1 0,4 1 0,-1-1 0,1 2 0,-1-2 0,1 1 0,0-1 0,0 0 0,-1 1 0,1-1 0,0 1 0,0-1 0,0 1 0,-1-1 0,1 0 0,0 1 0,0-1 0,0 1 0,0 0 0,0-1 0,4 1 0,-2 0 0,4-1 0,-3 0 0,-1 0 0,2 0 0,-1 0 0,1 0 0,-1 0 0,1 0 0,-2 0 0,1 0 0,0 0 0,1 0 0,-2 0 0,3 0 0,-2 0 0,1 0 0,-1-2 0,0 2 0,1-1 0,-1 0 0,1 1 0,0-2 0,0 2 0,0-1 0,0 0 0,0 1 0,0-2 0,0 2 0,0-1 0,-1 1 0,1-1 0,-1 1 0,0-2 0,-1 2 0,2-1 0,-2 1 0,1-1 0,0 1 0,-1-1 0,1 0 0,0 0 0,-1 1 0,1-1 0,-1 1 0,2-2 0,-1 2 0,0-1 0,-1 0 0,0 0 0,1 1 0,-1 0 0,0-1 0,0 1 0,0-1 0,0 1 0,0-1 0,0 1 0,1 0 0,-1-1 0,0 0 0,0 1 0,1-1 0,-1 1 0,0-1 0,0 1 0,1-1 0,-1 1 0,0-1 0,0 1 0,-5-1 0,2 1 0,-3 0 0,3 0 0,0 0 0,1 0 0,-1 0 0,1 0 0,4 0 0,-1 0 0,2-1 0,-3 1 0,0-1 0,0 0 0,0 0 0,1 1 0,-1-1 0,0 1 0,0-1 0,0 0 0,0 1 0,0-1 0,-4 1 0,1-1 0,-3 1 0,2 0 0,1 0 0,0 0 0,1 0 0,0 0 0,-1 0 0,0 1 0,1-1 0,0 1 0,-1-1 0,2 1 0,-2-1 0,5 1 0,-2-1 0,3 0 0,-2-1 0,-1 1 0,0 0 0,0-1 0,1 1 0,-1-1 0,1 1 0,-1 0 0,0-1 0,0 1 0,0 0 0,1-1 0,-1 1 0,1-1 0,-1 1 0,0-1 0,0 1 0,1 0 0,-1-1 0,0 1 0,1 0 0,-1-1 0,0 1 0,1-1 0,-1 1 0,0 0 0,1 0 0,-2-1 0,2 1 0,-1-1 0,1 1 0,-1 0 0,0 0 0,1 0 0,-1-1 0,0 1 0,0 0 0,0-1 0,1 1 0,-1 0 0,0 0 0,1 0 0,-1 0 0,0 0 0,1 0 0,-1 0 0,0 0 0,1 0 0,-1 0 0,0 0 0,0 0 0,1 0 0,-1 0 0,0 1 0,1 0 0,-1-1 0,0 0 0,0 1 0,1-1 0,-1 0 0,0 0 0,1 0 0,-1 0 0,0 0 0,1 1 0,-1-1 0,1 1 0,-1-1 0,0 0 0,1 0 0,-1 0 0,1 1 0,-1-1 0,0 0 0,1 0 0,-1 1 0,0 0 0,1-1 0,-1 0 0,0 1 0,1-1 0,-1 0 0,1 1 0,-1-1 0,0 1 0,0-1 0,-1 1 0,-2 0 0,0 0 0,-3 0 0,2-1 0,0 1 0,1 0 0,0-1 0,0 1 0,-1-1 0,2 0 0,-1 1 0,1-1 0,0 0 0,0 1 0,0-1 0,0 1 0,0-1 0,-1 1 0,1-1 0,0 0 0,4-1 0,-2 0 0,3-2 0,-3 2 0,0 0 0,0-1 0,0 1 0,-1 0 0,0-1 0,0 1 0,0-1 0,0 1 0,-1 0 0,-1 0 0,1 1 0,-1 0 0,1 0 0,0 0 0,-1-1 0,1 1 0,-1 0 0,1 0 0,0-1 0,0 1 0,0-1 0,0 0 0,0 1 0,0-1 0,0 0 0,0 0 0,1-1 0,2 2 0,-1-1 0,2 1 0,-2 1 0,-1-1 0,2 1 0,-1-1 0,1 1 0,-1 0 0,0 0 0,0-1 0,1 0 0,-1 1 0,0-1 0,1 1 0,-1 0 0,0-1 0,0 1 0,1-1 0,-1 0 0,0 0 0,1 0 0,-1 0 0,1 0 0,-1 0 0,0 0 0,1 0 0,-1 0 0,0 0 0,1 0 0,-1 0 0,1 0 0,-1 0 0,0 0 0,1 0 0,-1 0 0,1 0 0,-1 0 0,0 0 0,1 0 0,-1 0 0,0 1 0,0-1 0,0 1 0,1 0 0,-1-1 0,-4 1 0,2-1 0,-3 1 0,2-1 0,1 0 0,0 0 0,-1 0 0,1 0 0,-1 0 0,1 0 0,0-1 0,-1 1 0,1 0 0,0 0 0,0-1 0,-1 1 0,1-1 0,0 1 0,0 0 0,0-1 0,-1 1 0,1-1 0,-1 1 0,1 0 0,-1 0 0,1-1 0,0 1 0,0 0 0,-1 0 0,1 0 0,-1 0 0,1 0 0,0-1 0,-1 1 0,1 0 0,-1 0 0,1 0 0,0 0 0,-1 0 0,1 0 0,0 0 0,0-1 0,0 0 0,0 0 0,0-1 0,0 2 0,0 0 0,-1 0 0,1 0 0,4 0 0,-2 0 0,4 1 0,-3 0 0,0 0 0,0 0 0,0 0 0,-1 0 0,2 0 0,-2 0 0,1 0 0,0 0 0,1 1 0,-1-1 0,1 0 0,-1 0 0,0 1 0,1-1 0,0 0 0,0 1 0,-1-1 0,1 1 0,-1 0 0,1 0 0,0-1 0,0 1 0,0-1 0,0 1 0,0 0 0,1-1 0,-1 1 0,1 0 0,0-1 0,0 1 0,0 0 0,0-1 0,0 1 0,0 0 0,0-1 0,-1 1 0,0-1 0,0 1 0,0-1 0,0 0 0,0 1 0,-1 0 0,1-1 0,-1 1 0,1-1 0,-1 0 0,0 1 0,-1-1 0,1 1 0,0 0 0,-1-1 0,1 1 0,-1-1 0,1 1 0,-2 0 0,1 0 0,-1-1 0,0 1 0,0-1 0,0 1 0,0-1 0,0 1 0,0-1 0,-1 1 0,1-1 0,-2 0 0,0 0 0,-1 0 0,0 1 0,0-1 0,0 0 0,1 1 0,-1-2 0,0 2 0,0-2 0,-1 2 0,1-1 0,-1 0 0,1 1 0,-1-1 0,2 0 0,-2 1 0,1 0 0,0 0 0,0 0 0,0-1 0,1 1 0,1-1 0,-1 0 0,1 0 0,0 1 0,5-4 0,-1 2 0,3-3 0,1 2 0,-1-1 0,2 1 0,-1 1 0,-1 0 0,2 0 0,0 0 0,1 0 0,-1 0 0,2 0 0,-1 0 0,0 0 0,0 0 0,-1 1 0,0 0 0,1-1 0,-2 2 0,-1-2 0,-1 1 0,-1-1 0,-2 1 0,0-1 0,-1 0 0,0 1 0,-5-1 0,1 0 0,-6 0 0,0 1 0,1 1 0,-3 0 0,4-1 0,0 1 0,1-1 0,0 1 0,1-1 0,0 1 0,2-1 0,1 0 0,0 0 0,0-1 0,1 0 0,3-3 0,-1 2 0,4-2 0,0 2 0,0 0 0,0 1 0,3 0 0,-1 0 0,3 0 0,1 0-904,3 0 904,-7 0 0,0 0 0,1 0 0,1 0 0,-1 0 0,1 0 0,0 0 0,-1 0 0,-1 0 0,0 0 0,1 0 0,-1 0-170,3 0 170,3 0 0,-4 0 0,0 0 0,-4 0 0,1 0 0,-1 0 0,-1 0 896,-1 0-896,1 0 178,-1 0-178,0 0 0,0 0 0,1 0 0,-1 0 0,1 0 0,0 0 0,-1 0 0,1 0 0,-2 0 0,1-1 0,-1 1 0,-1-1 0,1 1 0,-1-1 0,0 0 0,1 1 0,0-1 0,-1 0 0,1 0 0,-1 1 0,1-1 0,-1 0 0,-1 0 0,1 0 0,0 0 0,-3-1 0,0 2 0,-1-1 0,-1 1 0,0 0 0,0-1 0,-1 0 0,-2 0 0,-2-1 0,-1 0 0,-1 0 0,-1-2 0,2 2 0,2 1 0,1-1 0,-2 0 0,2 0 0,-1 1 0,-1-2 0,-3 1 0,2 0 0,0 0 0,1 0 0,1 1 0,1 0 0,1-1 0,0 1 0,1 0 0,-1-1 0,1 1 0,-1-1 0,-1 1 0,0-2 0,0 2 0,1-2 0,1 2 0,-1-1 0,2 1 0,0 0 0,2 0 0,-1 0 0,1 1 0,0-2 0,1 2 0,0-1 0,0 0 0,0 1 0,-1-1 0,1 1 0,0-1 0,0 0 0,1 0 0,-1 0 0,0 0 0,0 0 0,0 0 0,-1 1 0,1-1 0,0 1 0,-1-1 0,1 1 0,-2-2 0,2 2 0,-2 0 0,0-1 0,1 1 0,-1-1 0,0 1 0,-1 0 0,1-1 0,0 0 0,0 0 0,1 1 0,0-1 0,-1 1 0,2-1 0,-1 1 0,1-1 0,-1 1 0,1-1 0,-1 1 0,1 0 0,-1-1 0,1 1 0,-1 0 0,1 0 0,0 0 0,-1-1 0,1 1 0,-1-1 0,1 1 0,0 0 0,-1-1 0,1 1 0,0 0 0,0-1 0,0 0 0,0 0 0,0 0 0,-1 1 0,1-2 0,0 2 0,0-2 0,0 1 0,1 0 0,-1 0 0,1 0 0,0-1 0,0 1 0,0 0 0,0 0 0,1 0 0,-1 0 0,2 0 0,-1 1 0,0 0 0,1-1 0,-1 1 0,0 0 0,0 0 0,1 0 0,-1 0 0,0 0 0,1 0 0,-1 0 0,0 0 0,1 0 0,-1 0 0,1 0 0,-1 0 0,0 0 0,0 0 0,1 0 0,-1 1 0,0-1 0,1 1 0,-1-1 0,0 0 0,0 1 0,0-1 0,0 0 0,1 1 0,-1-1 0,1 0 0,-1 1 0,0-1 0,0 1 0,1-1 0,-1 1 0,0-1 0,0 0 0,0 1 0,0 0 0,0 0 0,1 0 0,-1-1 0,0 0 0,0 1 0,0-1 0,0 1 0,0 0 0,1-1 0,-1 1 0,0-1 0,0 1 0,0 0 0,0-1 0,0 1 0,1-1 0,-1 1 0,0-1 0,0 1 0,0-1 0,0 0 0,1 1 0,-1-1 0,0 0 0,0 1 0,1-1 0,-1 0 0,0 0 0,1 0 0,-1 0 0,0 0 0,1 0 0,-1 1 0,0-1 0,1 0 0,-1 0 0,1 1 0,-1-1 0,0 1 0,0-1 0,1 0 0,-1 1 0,1-1 0,-1 0 0,1 1 0,-1-1 0,1 1 0,0 0 0,-1-1 0,2 2 0,-2-2 0,1 1 0,0 0 0,1-1 0,-1 1 0,0 0 0,0 0 0,1-1 0,-1 1 0,1 0 0,-1-1 0,1 2 0,0-2 0,0 1 0,2-1 0,-1 1 0,0 0 0,0 1 0,1-2 0,0 2 0,1-2 0,-2 1 0,2 0 0,-1 0 0,1 0 0,0-1 0,0 2 0,0-2 0,-2 2 0,1-1 0,-2 0 0,1-1 0,-1 1 0,0 0 0,-1 0 0,0 0 0,0 0 0,-1-1 0,1 1 0,0-1 0,-1 1 0,1-1 0,-1 1 0,2 0 0,-2 0 0,2 0 0,-2-1 0,1 0 0,-1 1 0,0-1 0,0 1 0,0-1 0,0 1 0,1-1 0,-1 0 0,1 1 0,-1-1 0,0 0 0,1 0 0,-1 0 0,1 0 0,-1 0 0,0 0 0,1 0 0,1 0 0,1 0 0,3 0 0,0 1 0,2-1 0,1 2 0,-3-2 0,5 1 0,-5 1 0,3-2 0,-2 1 0,-1 0 0,-1 0 0,0 0 0,-2 0 0,2 0 0,-2-1 0,0 1 0,0 0 0,0 0 0,1 0 0,-1 0 0,1 0 0,0 1 0,-1-1 0,0 1 0,0-1 0,1 1 0,-1-1 0,0 0 0,0 1 0,0-1 0,1 1 0,-1-2 0,0 2 0,0-2 0,0 2 0,0-2 0,-2 2 0,2-2 0,-1 0 0,0 0 0,0 1 0,0-1 0,0 1 0,0-1 0,0 0 0,-1 0 0,1 1 0,0 0 0,1-1 0,-2 0 0,1 0 0,-1 0 0,1 0 0,-1 0 0,1 0 0,-1 0 0,0 0 0,1 0 0,-1 0 0,0 0 0,-1 0 0,1 0 0,-1 0 0,1 0 0,-1 0 0,0 0 0,2 0 0,-2 0 0,1 0 0,0 0 0,-1 0 0,0 0 0,1 0 0,-1 0 0,0-1 0,1 1 0,-1-1 0,0 0 0,0 1 0,0 0 0,1-1 0,-1 1 0,1-1 0,-1 1 0,0-1 0,0 1 0,0-1 0,0 0 0,1 0 0,-1 1 0,0 0 0,0-1 0,0 0 0,1 0 0,-1 1 0,0-1 0,0 0 0,0 1 0,1-1 0,-1 1 0,1 0 0,-1 0 0,0 0 0,0 0 0,0 0 0,0-2 0,-3 1 0,0-1 0,-1 2 0,1 0 0,1 0 0,0 0 0,-1 0 0,1 0 0,-1 0 0,1 0 0,0 0 0,-1 0 0,1 0 0,-1 0 0,1 0 0,0 0 0,-1 0 0,2-1 0,-2 0 0,1 0 0,0 1 0,0-1 0,0 1 0,0-1 0,0 1 0,0-1 0,-1 1 0,1-2 0,0 2 0,0-1 0,0 1 0,0 0 0,0-1 0,-1 1 0,1-1 0,0 1 0,-1 0 0,1-1 0,0 1 0,0-1 0,0 1 0,-1-1 0,1 1 0,0-1 0,0 0 0,0 1 0,-1-1 0,1 1 0,0 0 0,-1 0 0,1 0 0,0 0 0,-1-1 0,1 1 0,0 0 0,0 0 0,-1-1 0,1 1 0,-1 0 0,1 0 0,0 0 0,-1 0 0,1 0 0,-1 0 0,1 0 0,0-1 0,0 1 0,-1 0 0,1 0 0,0 0 0,-1 0 0,1-1 0,0 1 0,-1-1 0,1 1 0,0-1 0,-1 1 0,1 0 0,-1 0 0,1 0 0,0 0 0,-1 0 0,1 0 0,-1 0 0,1 0 0,0 0 0,-1 0 0,1-1 0,0 1 0,-1 0 0,1 0 0,0 0 0,-1 0 0,1-1 0,0 1 0,0 0 0,-1 0 0,1 0 0,-1 0 0,1-1 0,0 1 0,-1 0 0,1 0 0,-1-1 0,1 1 0,0 0 0,-1 0 0,1-1 0,-1 1 0,1 0 0,0 0 0,0-1 0,0 1 0,-1-1 0,1 1 0,-1 0 0,1 0 0,0-1 0,0 1 0,-1 0 0,1 0 0,-1 0 0,1 0 0,0-1 0,-1 1 0,1 0 0,0-1 0,0 1 0,-1 0 0,1 0 0,-1 0 0,1-1 0,0 1 0,0 0 0,-1 0 0,1-1 0,-1 1 0,0-1 0,1 1 0,-1 0 0,1 0 0,0-1 0,0 1 0,-1 0 0,1 0 0,-1 0 0,1 0 0,0 0 0,0-1 0,-1 1 0,0 0 0,0 0 0,1 0 0,-1-1 0,1 1 0,0 0 0,-1 0 0,1 0 0,-1 0 0,1 0 0,-1 0 0,1 0 0,-1 0 0,1 0 0,-1 0 0,1 0 0,-1 0 0,0 0 0,1 0 0,-1 0 0,1 0 0,0 0 0,-1 0 0,1 0 0,-1 0 0,1 0 0,0 0 0,-1 0 0,1 0 0,-1 0 0,1 0 0,0 0 0,-1 0 0,1 0 0,-1 0 0,1-1 0,0 1 0,0 0 0,-1 0 0,1 0 0,-1 0 0,1 0 0,0-1 0,0 1 0,0 0 0,-1 0 0,1 0 0,-1 0 0,1 0 0,0 0 0,-1 0 0,1 0 0,-1 0 0,1 0 0,0-1 0,0 1 0,-1-1 0,1 1 0,-1 0 0,1 0 0,0-1 0,0 1 0,-1 0 0,1 0 0,-1 0 0,1 0 0,0 0 0,-1 0 0,1 0 0,-1 0 0,1 0 0,0-1 0,0 1 0,0-1 0,-1 1 0,1 0 0,-1 0 0,1 0 0,0-1 0,-1 1 0,1 0 0,0 0 0,0-1 0,-1 1 0,1 0 0,-1 0 0,1 0 0,0 0 0,0-1 0,-1 1 0,1-1 0,0 1 0,-1 0 0,1 0 0,-1-1 0,1 1 0,0 0 0,0 1 0,4-1 0,0 2 0,3-1 0,0 1 0,-3-1 0,2 0 0,-2 0 0,-1-1 0,1 1 0,-1-1 0,1 0 0,-1 0 0,1 0 0,-1 0 0,1 0 0,-1 0 0,0 0 0,0 0 0,1 0 0,-1 0 0,0 0 0,0 0 0,0 0 0,0 0 0,-1 0 0,0 0 0,1 0 0,-1 0 0,0 0 0,1 0 0,-4-2 0,1 1 0,-3-1 0,3 1 0,-1 1 0,1 0 0,0 0 0,-1-1 0,0 1 0,0-1 0,1 1 0,0 0 0,-1 0 0,1-1 0,-1 1 0,1 0 0,-1 0 0,0 0 0,1 0 0,-1 0 0,1 0 0,0 0 0,-1 0 0,1 0 0,0 0 0,-1 0 0,1 0 0,-1 0 0,1 0 0,-1 0 0,1 0 0,0 0 0,0 0 0,0-1 0,-1 1 0,1 0 0,-1-1 0,0 1 0,0 0 0,1 0 0,-1-1 0,0 1 0,1 0 0,-1 0 0,0 0 0,1 0 0,-1-1 0,1 1 0,0-1 0,-1 1 0,1 0 0,-1-1 0,1 1 0,-1 0 0,1 0 0,0-1 0,0 0 0,0 1 0,-1 0 0,1-1 0,0 1 0,0 0 0,-1 0 0,1-1 0,-1 1 0,1-1 0,0 1 0,0 0 0,-1-1 0,1 1 0,-1 0 0,1 0 0,0 0 0,0 0 0,-1-1 0,1 1 0,0-1 0,0 1 0,-1 0 0,1 0 0,-1-1 0,1 1 0,0 0 0,0-1 0,0 1 0,-1 0 0,1 0 0,-1 0 0,1 0 0,0 0 0,0-1 0,0 1 0,-1 0 0,1 0 0,-1 0 0,1 0 0,0 0 0,0-1 0,-1 1 0,1-1 0,-1 1 0,1 0 0,-1 0 0,1-1 0,0 1 0,0 0 0,-1 0 0,1 0 0,-1 0 0,1 0 0,0 0 0,-1 0 0,1-1 0,0 1 0,-1-1 0,0 1 0,0 0 0,1 0 0,-1-1 0,1 1 0,0 0 0,-1 0 0,1 0 0,-1 0 0,1 0 0,-1 0 0,1-1 0,-1 1 0,1-1 0,-1 1 0,1 0 0,-1 0 0,1 0 0,0-1 0,-1 1 0,0-1 0,0 1 0,1 0 0,0 0 0,-1-1 0,1 1 0,0 0 0,-1 0 0,1 0 0,-1 0 0,1-1 0,0 1 0,0 0 0,-1 0 0,1 0 0,-1 0 0,1 0 0,0 0 0,-1-1 0,1 1 0,-1-1 0,1 1 0,0 0 0,-1 0 0,0 0 0,0 0 0,1 0 0,-1 0 0,1 0 0,0 0 0,-1 0 0,0 0 0,1 0 0,-1 0 0,1 0 0,-1-1 0,1 1 0,0 0 0,0 0 0,-1-1 0,1 1 0,-1 0 0,1 0 0,0 0 0,0-1 0,0 1 0,-1 0 0,1 0 0,-1 0 0,1-1 0,0 1 0,0 0 0,-1 0 0,1-1 0,-1 1 0,1-1 0,0 1 0,0-1 0,-1 1 0,1 0 0,-1 0 0,1-1 0,0 1 0,-1 0 0,1 0 0,-1 0 0,0 0 0,0 0 0,1 0 0,-1 0 0,0 0 0,0 0 0,-1 0 0,0 0 0,-1 0 0,1 0 0,0 0 0,-1 0 0,0 0 0,1 0 0,-1 0 0,-1 0 0,1 1 0,0-1 0,0 2 0,0-1 0,-1 1 0,0-1 0,1 1 0,-2 1 0,1 0 0,-4 3 0,3-2 0,-5 4 0,4-2-310,2-1 1,0 0 309,-5 5 0,5-5 0,0 0 0,-1 1 0,1-1 0,-2 2 0,0-1 0,-2 4 0,2-4 0,1 0 0,0 2 0,-4 2 0,4-3 0,1-1 0,0-1 0,2-1 0,1-2 0,1 1 0,0-2 619,1 1-619,-1-1 0,1 0 0,0 1 0,0-1 0,0 1 0,0 1 0,0 0 0,2-1 0,-1-1 0,3-1 0,-1 0 0,0 0 0,0 0 0,0 0 0,1 0 0,1 0 0,1 1 0,1 0 0,-1-1 0,3 2 0,-1-2 0,0 2 0,0-2 0,-2 1 0,2-1 0,-2 2 0,0-2 0,-1 1 0,1 0 0,0 0 0,2 0 0,2 0 0,-1 0 0,0 1 0,-1-2 0,2 2 0,-1-2 0,0 1 0,-1-1 0,0 0 0,0 1 0,0-1 0,1 0 0,0 0 0,1-1 0,2-1 0,-4-1 0,2-1 0,-2 2 0,1-2 0,-1 2 0,-1-1 0,-1 1 0,-1 0 0,1 0 0,-1 1 0,2-1 0,-1 0 0,2-1 0,0 2 0,0-1 0,0 0 0,-1 1 0,1-1 0,-2 1 0,1 0 0,-3-1 0,1 2 0,0-2 0,1 1 0,0-1 0,0 0 0,1 0 0,-1-1 0,1 1 0,-2 0 0,0 1 0,0-1 0,-2 2 0,0-1 0,-1 1 0,0 0 0,0 0 0,0-1 0,0 1 0,1 0 0,0 0 0,0 0 0,1 0 0,-2 0 0,2 0 0,-2 0 0,1 0 0,-1 0 0,2 0 0,-1 0 0,1 0 0,0 0 0,-1 0 0,1 0 0,0 0 0,0 0 0,-1 0 0,1 0 0,1 0 0,-1 0 0,0 0 0,0 0 0,0 0 0,0 0 0,1 0 0,-1 0 0,-1 0 0,1 0 0,-1 0 0,0 0 0,0 0 0,0 0 0,0 0 0,1 0 0,-1 0 0,0 0 0,0 0 0,-1 0 0,1 0 0,-1 0 0,0 0 0,0 0 0,0 0 0,-1 0 0,1 0 0,-1 0 0,0 0 0,1 0 0,-1 0 0,1 0 0,-1 0 0,0-1 0,1 1 0,-1-1 0,0 1 0,0 0 0,0-1 0,1 1 0,-1 0 0,0-1 0,0 1 0,1 0 0,-1-1 0,1 1 0,-1 0 0,0-1 0,1 1 0,0-1 0,-1 1 0,1 0 0,-1 0 0,1 0 0,-1-1 0,0 1 0,1-1 0,-1 1 0,0 0 0,1 0 0,-1 0 0,1 0 0,-1-1 0,0 1 0,1-1 0,-1 0 0,0 1 0,-4 0 0,2 0 0,-4 0 0,4 0 0,-5 0 0,3 0 0,-4 0 0,3 1 0,0 0 0,0 0 0,-1 0 0,2 0 0,-1 0 0,1-1 0,0 1 0,0 0 0,1 0 0,0 0 0,-1-1 0,2 0 0,-1 1 0,0-1 0,0 0 0,1 1 0,-1 0 0,1 0 0,-1-1 0,1 0 0,0 1 0,0-1 0,0 0 0,0 1 0,0-1 0,-1 1 0,1-1 0,0 1 0,0-1 0,0 1 0,-1 0 0,1 0 0,-1-1 0,1 1 0,-1-1 0,1 1 0,-1-1 0,0 1 0,1-1 0,-1 1 0,0 0 0,-1 0 0,2-1 0,-1 1 0,0 0 0,-1 0 0,1 0 0,-1-1 0,0 1 0,0 0 0,-1 0 0,1 0 0,-1 0 0,1 0 0,-2 0 0,1 0 0,1-1 0,-1 1 0,1 0 0,0 0 0,1-1 0,0 1 0,0-1 0,0 1 0,0-1 0,1 1 0,-1 0 0,0-1 0,1 0 0,-1 0 0,1 1 0,-2-1 0,2 0 0,-2 1 0,1-1 0,0 1 0,-1-1 0,0 2 0,0-2 0,-2 2 0,0-1 0,0 1 0,0-1 0,-1 1 0,1-1 0,-1 1 0,0-1 0,0 0 0,1 0 0,-1 0 0,0 1 0,1-1 0,-2 1 0,1-1 0,-2 1 0,1 0 0,-3-1 0,0 2 0,-2-1-675,0 1 675,0 0 0,5-1 0,1 0 0,-2 1 0,1-1 0,0 0 0,0 0 0,0 1 0,-2 0-492,2-1 0,-2 0 395,1 1 1,0 0 96,-1 0 0,0-1 0,1 2 0,0-1-403,-5 1 403,6-1 0,0-1 0,-3 1-3,0 2 3,0-2 0,3 0 0,1 0 620,0 0-620,1-1 983,-1 1-775,-2 1 235,3-2-443,-3 2 4,2-1-4,-3 0 0,1 0 0,0 1 0,2-2 0,-1 0 0,2 0 0,1-1 0,1 1 0,1-2 0,0 1 0,1-1 0,0 0 0,-1 0 0,1 1 0,6-1 0,3-2 0,1-2 0,-1 2 0,1 0-328,-1-1 0,1-1 0,0 1 156,-3 1 0,1 0 172,0-1 0,1 1-383,4-2 383,1 1 0,-1-2 0,-4 4 0,-2-1 0,-1 1 0,-3 1 0,0-1 983,-1 1-665,-5 0 92,-1 0-410,-5 1 0,1 2 0,1-1 0,0 1 0,1 0-492,-4 0 0,1 1 302,1 0 0,0 0 190,0-1 0,-1 0 0,0 1 0,0 0 0,1-1 0,-1 0 0,0 1 0,1-1 0,2-1 0,1 1-188,-2-1 0,0 1 188,-2 0 0,-1 1 0,1-1 0,1 0 0,2-1 0,-1 0 0,2-1 0,0 1 983,0 0-630,0-2 51,-3 2-404,1-1 0,-2 0 0,0 1 0,3 0 0,-4 0 0,3 0 0,-2 2 0,1-3 0,0 2 0,2-1 0,-1 0 0,1 0 0,0 0 0,2-1 0,0 1 0,0-1 0,0 1 0,-2-1 0,-1 1 0,1 0 0,-3-1 0,3 1 0,-4 0 0,3-1 0,-2 1 0,2 0 0,0-1 0,3 1 0,0-1 0,2-1 0,1 0 0,0 0 0,2-1 0,-1-1 0,1 0 0,0-1 0,1 0 0,0 1 0,0 0 0,1 0 0,1 0 0,-1 0 0,2 1 0,0-1 0,3 0 0,0-1 0,2 0 0,2-2-547,1 0 547,-6 3 0,1-1 0,0 1 0,0-1 0,0 0 0,0 1 0,5-2 0,-3 1 0,-1 0 0,4-1 0,-4 2 0,-1-1 0,5-2 0,-5 3 0,-1 0 0,4-2 0,-4 1 0,1 1 0,4-4 0,-3 3 0,-2 0 0,1 0 0,0 0 0,1-2 0,-1 1 0,-1 1 0,0 1 0,-1 0 0,-2 0 547,0 2-547,-1-1 0,-1 1 0,0-1 0,-5 1 0,1 0 0,-6 1 0,2 0 0,-2 1 0,-1 1 0,2-1 0,1 1-492,-6 1 0,0 0 0,2-1 0,-1 1 287,0 0 0,0 0-123,2-1 0,1 0 0,-1 0 0,2 0 0,-1 0 0,0 1 58,-1-1 0,1-1 1,0 1-223,-4 2 0,1-1 414,3-2 0,0 0 78,-1 1 0,0-1 0,-1 1-143,4-1 1,0 0 142,-4 1 983,5-1-140,0-1 140,3 0 0,0-1 0,1 0 0,1 0-161,0 0-822,-4 0 0,-1 0 0,-4 0 0,-4 0 0,3 0 0,-1 0 0,2 1 0,4 0 0,-1-1 0,3 1 0,-1-1 0,1 0 0,0 0 0,1 0 0,-1 0 0,1 0 0,-2 0 0,0 0 0,0 0 0,0 0 0,2 0 0,-2 0 0,1 0 0,1 0 0,-1 0 0,1 0 0,0 0 0,0 0 0,0 0 0,-1 0 0,0 0 0,0-1 0,0 1 0,0-1 0,-1 1 0,1 0 0,0-1 0,0 1 0,0 0 0,-1 0 0,-1 0 0,0-1 0,-1 1 0,1-1 0,-1 1 0,0 0 0,0-1 0,0 1 0,1 0 0,0 0 0,1-1 0,-1 1 0,1-1 0,0 1 0,1-1 0,0 0 0,0 1 0,0-1 0,0 0 0,0 0 0,1 0 0,0 0 0,0 0 0,2 0 0,-2 0 0,2 0 0,-1 1 0,1-1 0,0 1 0,-1-2 0,2 1 0,-1 0 0,1-1 0,3 2 0,2-1 0,2 0 0,4 1 0,0-1-492,-3 1 0,0 0 251,1-1 1,0 0 240,1 0 0,1 1-492,0 0 0,1-1 30,-1 1 1,1 0 461,-4 0 0,0 0-446,2 0 0,-1 0 446,4 0 0,-5 0 0,1 0 0,4 0-270,-1 0 270,-3 1 983,0 0-738,-2 1 738,-2-1-52,0 1 52,0 0-915,-1-1 273,1 1-341,-3 0 0,2 0 0,-2 0 0,0-1 0,0 0 0,0 0 0,1 0 0,-1 1 0,1-1 0,0 0 0,0 1 0,1-1 0,0 0 0,0 0 0,0-1 0,0 1 0,-1-1 0,2 0 0,-3 0 0,1 0 0,-1 0 0,0 0 0,1 0 0,-1 0 0,2-1 0,0 0 0,0-1 0,1-1 0,0 1 0,-1-2 0,0 2 0,0 0 0,-1-1 0,-1 2 0,0-1 0,-2 1 0,1 0 0,-1 0 0,-1-1 0,0 1 0,-2 0 0,0 0 0,-3-1 0,-1 1 0,-2 0 0,-2-1-775,-1 1 775,5-1 0,0 1 0,-1 0 0,1 1 0,0-1 0,0 1 0,0-1 0,0 1 0,-5 0 0,-2 0 0,2 0 0,0 0-44,3 0 44,0 0 0,0 0 0,1 0 0,1 0 0,-1 0 773,0 0-773,-1 0 0,0 0 0,-3 0-984,0 0 307,-2 0 677,6 0 0,0 0-267,1 0 1,-1 0 266,1 0 0,0 0 0,0 0 0,0-1 0,-4 0-143,0-1 143,0 0 0,5 1 0,1-1 983,1 1-320,2 0-86,1-1-577,0 1 160,0 0-160,1 0 0,0-1 0,0 1 0,2 0 0,0 0 0,2 0 0,2 1 0,1-2 0,2 1 0,2-2-984,1 1 979,-4 1 0,0-1-487,1 0 0,0 0 145,1 0 1,1-1 346,0 0 0,1 1 0,-1-1 0,1 0 0,-2 1 0,1 0 0,-3 0 0,0 0-220,0 0 0,0 1 220,2-3-27,3 1 27,-4 1 885,-3-1-885,0 2 983,-2 0-250,-2 0-228,0 0-505,-1 0 32,0 0-32,1 0 0,-2 0 0,1 0 0,-5 0 0,2 0 0,-3 1 0,0 0 0,-2 0 0,-1 1 0,-3 1 0,1 0-343,3-1 1,0 1 342,-6 1-492,6-1 0,-2 0 306,1 0 0,0-1 186,0 1 0,0 0 0,-1 0 0,0 0-486,-4 1 486,6-2 0,0 0 0,-4 1 0,0 0 0,1 0 0,3-1 0,0-1 621,3 0-621,1 0 983,1 0-601,1 0 159,-1 0-541,1-1 0,1 0 0,0-2 0,0 2 0,0-1 0,0 1 0,1 0 0,0-1 0,1 2 0,0-1 0,0 0 0,1 0 0,-1 0 0,2 0 0,-1 0 0,1 0 0,1-1 0,0 0 0,1 0 0,-1-1 0,1 1 0,0 0 0,-1 0 0,1-1 0,-1 2 0,1-1 0,-1-1 0,-1 2 0,1-1 0,-1 0 0,1 0 0,-1 1 0,1-1 0,-2 2 0,1-2 0,-1 1 0,0 0 0,0 1 0,-1-1 0,0 1 0,0-1 0,0 0 0,0 0 0,0 0 0,1 0 0,-1 0 0,1 0 0,-1 0 0,0 0 0,1 0 0,-1 1 0,4-1 0,-2 1 0,1 0 0,-1-3 0,4-1 0,-3 0 0,2 0 0,-5 3 0,-1 1 0,1-1 0,-1 1 0,1 0 0,-1-1 0,0 0 0,0 0 0,-1 0 0,1-1 0,0 1 0,-3 0 0,2 1 0,-3-1 0,2 1 0,-1 0 0,1-2 0,-1 2 0,1-1 0,0 1 0,0-1 0,0-1 0,0 2 0,0-1 0,0 0 0,0 1 0,-1-1 0,1 1 0,-1 0 0,1 0 0,0 0 0,0 0 0,-1 0 0,1 0 0,-1 0 0,1 0 0,0 0 0,-1 0 0,1 0 0,-1 0 0,1 0 0,0 0 0,0 0 0,-1 0 0,1 0 0,-1 0 0,1 0 0,0 0 0,-1 0 0,1 1 0,0-1 0,-1 1 0,1-1 0,0 1 0,0 0 0,0-1 0,0 1 0,-1-1 0,1 1 0,-1-1 0,1 1 0,-1 0 0,1-1 0,0 1 0,0-1 0,0 0 0,-1 1 0,1-1 0,-1 1 0,1-1 0,0 0 0,-1 1 0,1-1 0,0 0 0,0 1 0,0 0 0,0-1 0,-1 0 0,1 1 0,-1-1 0,1 0 0,-1 1 0,1-1 0,-1 1 0,0-1 0,1 1 0,-1-1 0,1 0 0,-1 1 0,1 0 0,0-1 0,0 1 0,0-1 0,0 0 0,-1 1 0,1-1 0,0 1 0,0-1 0,0 1 0,0-1 0,-1 1 0,1-1 0,0 0 0,0 1 0,0-1 0,0 2 0,-1-2 0,1 1 0,0-1 0,0 1 0,0-1 0,0 1 0,-1-1 0,1 1 0,0-1 0,0 1 0,0-1 0,0 1 0,-1 0 0,1 0 0,0-1 0,0 1 0,0-1 0,0 1 0,-1-1 0,1 1 0,0-1 0,0 0 0,0 1 0,0-1 0,0 1 0,-1 0 0,1-1 0,0 1 0,0-1 0,0 1 0,0-1 0,-1 1 0,1-1 0,0 1 0,0-1 0,0 1 0,-1-1 0,1 0 0,-1 0 0,2 1 0,-2-1 0,1 1 0,0 0 0,-1-1 0,0 1 0,1-1 0,-1 0 0,1 0 0,-1 1 0,1-1 0,-1 1 0,1-1 0,-1 1 0,1-1 0,-1 0 0,1 1 0,-1 0 0,1-1 0,-1 1 0,1-1 0,0 0 0,0 1 0,-1-1 0,1 0 0,-1 0 0,1 0 0,-1 1 0,1-1 0,0 0 0,0 1 0,-2-1 0,3 1 0,-2-1 0,0 0 0,1 1 0,-1-1 0,0 2 0,1-2 0,0 1 0,-1-1 0,1 0 0,-1 0 0,1 1 0,0-1 0,-1 1 0,1-1 0,0 0 0,0 0 0,0 1 0,-1-1 0,1 0 0,0 1 0,0-1 0,0 0 0,0 1 0,-1-1 0,1 1 0,-1 0 0,1-1 0,0 1 0,-1-1 0,1 1 0,-1-1 0,0 1 0,1-1 0,-1 1 0,0-1 0,1 2 0,-1-2 0,0 1 0,1-1 0,-1 1 0,1-1 0,0 1 0,-1-1 0,1 1 0,-1 0 0,1 0 0,-1-1 0,1 1 0,1 0 0,-1 0 0,0 0 0,0 0 0,-1-1 0,0 0 0,0 0 0,0 0 0,0 0 0,0 0 0,1 1 0,-1-1 0,0 1 0,1-1 0,-1 0 0,1 0 0,0 0 0,0 1 0,-1-1 0,1 1 0,0-1 0,-1 0 0,1 0 0,-1 1 0,1-1 0,0 0 0,0 0 0,0 1 0,0-1 0,-1 0 0,1 2 0,0-2 0,0 0 0,-1 1 0,1-1 0,-1 1 0,1-1 0,0 1 0,0-1 0,0 0 0,-1 1 0,1-1 0,0 0 0,0 1 0,0-1 0,0 1 0,-1-1 0,1 1 0,0-1 0,0 1 0,0-1 0,0 1 0,0-1 0,-1 0 0,1 1 0,0-1 0,0 1 0,0-1 0,0 0 0,0 1 0,-1-1 0,1 0 0,0 1 0,0-1 0,0 1 0,0-1 0,-1 1 0,1-1 0,0 1 0,0 0 0,0-1 0,0 1 0,-1-1 0,1 0 0,0 1 0,0-1 0,0 0 0,-1 1 0,1-1 0,0 1 0,0 0 0,0-1 0,0 1 0,0-1 0,-1 1 0,1-1 0,0 1 0,0-1 0,0 0 0,-1 1 0,1-1 0,0 1 0,0 0 0,0-1 0,0 1 0,0-1 0,-1 1 0,1-1 0,0 1 0,0-1 0,0 0 0,0 1 0,-1-1 0,1 1 0,0-1 0,-1 1 0,1-1 0,0 0 0,-1 0 0,1 1 0,0-1 0,0 1 0,-1 0 0,1-1 0,-1 0 0,1 0 0,0 1 0,0-1 0,0 0 0,-1 0 0,1 1 0,-1-1 0,1 1 0,0-1 0,0 0 0,-1 1 0,1-1 0,0 0 0,-1 0 0,1 0 0,-1 0 0,1 0 0,0 1 0,0-1 0,-1 0 0,1 0 0,0 1 0,-1-1 0,1 1 0,0 0 0,-1-1 0,1 1 0,0-1 0,0 1 0,-1-1 0,1 0 0,0 1 0,0-1 0,0 0 0,0 1 0,-1-1 0,1 1 0,0 0 0,0-1 0,0 1 0,0-1 0,-1 1 0,1-1 0,-1 1 0,1-1 0,0 0 0,-1 1 0,1-1 0,0 1 0,0-1 0,0 1 0,0-1 0,0 0 0,-1 1 0,1 0 0,0-1 0,0 0 0,0 1 0,0-1 0,0 1 0,-1-1 0,1 1 0,0-1 0,-1 0 0,1 0 0,0 1 0,-1 0 0,1-1 0,-1 1 0,1-1 0,0 1 0,0 0 0,-1 0 0,1-1 0,0 1 0,-1 0 0,1-1 0,0 1 0,0-1 0,0 1 0,0 0 0,0-1 0,-1 1 0,1-1 0,0 1 0,0 0 0,0 0 0,0-1 0,0 1 0,0-1 0,-1 1 0,1 0 0,0-1 0,0 1 0,0-1 0,0 1 0,0 0 0,0-1 0,0 1 0,0-1 0,-1 1 0,1 0 0,0 0 0,0-1 0,4 1 0,-3-1 0,5 1 0,-5 0 0,1 0 0,1-1 0,1 0 0,1 0 0,-2 0 0,2 0 0,0 0 0,0 0 0,0 1 0,0-1 0,0 1 0,-1-1 0,1 1 0,0-1 0,-2 1 0,1-1 0,-1 0 0,0 0 0,0 0 0,-1 0 0,2 0 0,-2 0 0,2 0 0,-2 0 0,1 0 0,-1 0 0,1 0 0,-1 0 0,1 0 0,-1 0 0,1 0 0,-1 0 0,1 0 0,0 0 0,0 0 0,-1 0 0,1 1 0,0-1 0,-1 1 0,1-1 0,-1 0 0,0 0 0,0 0 0,0 1 0,1-1 0,-1 0 0,0 1 0,1-1 0,-1 0 0,0 1 0,1 0 0,-1-1 0,0 0 0,1 1 0,-1-1 0,0 0 0,1 1 0,-1-1 0,0 0 0,1 0 0,-1 0 0,0 1 0,0-1 0,1 0 0,-1 0 0,1 0 0,-1 0 0,0 0 0,1 0 0,-1 0 0,1 1 0,-1-1 0,0 1 0,1-1 0,-1 0 0,1 0 0,-1 0 0,0 0 0,0 0 0,1 0 0,-1 0 0,-4 0 0,1 1 0,-3-1 0,2 0 0,1 0 0,1 0 0,-1 0 0,0 0 0,1 0 0,-1 0 0,0 0 0,1-1 0,-2 1 0,2 0 0,-1 0 0,0 0 0,0-1 0,0 1 0,0-1 0,1 1 0,-2 0 0,2-1 0,-1 1 0,1 0 0,0 0 0,-1 0 0,1 0 0,-1 0 0,1 0 0,0 0 0,-1 0 0,1 0 0,-1 0 0,1 0 0,0 0 0,0 0 0,4 1 0,-3-1 0,5 0 0,-4 0 0,1 0 0,0 0 0,1 0 0,2 0 0,1 0 0,0 0 0,4 0 0,0-1-485,-2 1 1,-1-2 484,0 1 0,1-1 0,1 0 0,-1 0 0,1 0 0,-1-1 0,1 1 0,1-1 0,-2 1 0,0-1 0,-1 0 0,0 2-73,0-2 1,0 1 72,4-2 0,2 0 0,-3 1 0,0-1 0,-3 1 0,-1 1 0,0-1 0,-2 2 961,1 0-961,-2-1 153,0 1-153,-1 0 0,1 0 0,-1 0 0,0 1 0,0-1 0,-1 1 0,0-1 0,-5 1 0,1 0 0,-4 0 0,-4 0 0,6 0 0,-7 0 0,6 0 0,-3 1 0,1 0 0,0 1 0,0-1 0,-1 0 0,0 0 0,0 0 0,-2 1 0,2 0 0,-2-1 0,3 0 0,-2 1 0,1-1 0,1 1 0,1-2 0,1 1 0,1 0 0,2-1 0,1 0 0,0 0 0,1 0 0,4 2 0,-2-2 0,3 2 0,-2-2 0,1 0 0,-1 0 0,2 0 0,0 0 0,2 0 0,3 0 0,0 0 0,3 0 0,-2 0 0,3 0-538,-2 0 538,1 0 0,0 0 0,-3 0 0,0 0 0,-3 0 0,-1 0 0,-2 0 0,0 0 0,0 0 0,0 0 538,-1 0-538,0 0 0,1 0 0,1-2 0,2 1 0,1-1 0,3-1 0,2 0-492,-6 1 0,1 0 330,2 0 1,0-1-331,1 0 0,1 0 0,0 0 0,0-1 164,-2 1 0,0 1 0,0-1-164,4-1 0,-1-1 320,-2 2 1,0 0 0,0 0 171,0 0 0,1-1 0,-1 1 0,-1 0 0,1 0 0,0 0 0,-1 0 0,2 0 0,-1 0 0,-2 0 0,1 1 0,0-1-375,3-1 0,1 1 375,-3-1 0,1 0 0,0 0 0,-2 1 0,4-2 0,-6 2 0,-1 1 0,2-2 952,0-1-952,0 2 983,-4 0-246,0 0 246,-1 2 0,0-1 0,-1 0-97,-1 1-886,0 0 0,1 0 0,-2 0 0,-2 0 0,1 1 0,-2 0 0,1 0 0,0 0 0,0 0 0,1 0 0,-2-1 0,1 1 0,0-1 0,0 1 0,0 0 0,0-1 0,-2 1 0,2 0 0,-3 0 0,0 0 0,-2 0 0,-2 0 0,-2 0 0,2 0 0,-3 0 0,3 1 0,-2 0 0,0 1 0,1-1 0,0 1 0,1 0 0,1-1 0,1 1 0,0 0 0,0 0 0,1 0 0,1 0 0,0-1 0,0 1 0,2-1 0,0 0 0,0-1 0,1 0 0,0 0 0,0 0 0,1 0 0,0 0 0,0-2 0,1 1 0,0-1 0,0 1 0,0-1 0,1 1 0,0 1 0,0-1 0,0 0 0,1 0 0,-1-1 0,1 1 0,-1 1 0,0-1 0,0 0 0,1 0 0,-1 0 0,0 0 0,0 0 0,0 0 0,1 0 0,-1 0 0,2-1 0,-1 0 0,0 1 0,0-1 0,0 1 0,0-1 0,1 0 0,0 1 0,-1 0 0,0-1 0,0 1 0,1-1 0,-1 1 0,1-1 0,-1 1 0,-1 0 0,1 0 0,-1 1 0,0-1 0,-5 0 0,3 0 0,-5 1 0,5 0 0,-1 0 0,-1 0 0,1 0 0,0 1 0,0 0 0,-1 1 0,1-1 0,0 0 0,-1 0 0,1 1 0,0-2 0,-1 2 0,1-2 0,0 0 0,0 1 0,0-1 0,0 1 0,0-1 0,0 0 0,0 0 0,0 0 0,1 0 0,0 0 0,-1 0 0,6-2 0,-4 1 0,5-1 0,-3 2 0,-1 0 0,1 0 0,-1 0 0,0 0 0,1 0 0,0 0 0,0 0 0,0-1 0,-1 0 0,1 1 0,0-1 0,1 0 0,-1 0 0,0 0 0,0 0 0,0 0 0,0 0 0,0 0 0,0 1 0,0-2 0,1 1 0,-2 0 0,2 0 0,-2 0 0,2 0 0,-2 1 0,1-2 0,-1 2 0,0-1 0,0 1 0,0 0 0,1 0 0,-1-1 0,0 1 0,0-1 0,0 0 0,-4 1 0,2-1 0,-4 1 0,2 0 0,1 1 0,-1-1 0,1 1 0,0 0 0,1 0 0,-1 0 0,1 0 0,0 0 0,-1 1 0,0-1 0,1 0 0,0 0 0,0 0 0,0 0 0,-1 1 0,1-1 0,0 0 0,0 0 0,-1 0 0,1 0 0,-2 1 0,2-1 0,-1 1 0,0 0 0,1-1 0,-1 0 0,1 0 0,1 0 0,-2 1 0,2-1 0,-1 0 0,1 0 0,-1 0 0,1 0 0,-1 1 0,1-1 0,-1 1 0,1 0 0,-1-1 0,0 0 0,0 1 0,-1-1 0,1 1 0,-1-1 0,0 0 0,0 1 0,-1 0 0,1 0 0,-1 0 0,0 1 0,-1 0 0,0 0 0,0 1 0,-1 0 0,1 1 0,0-1 0,0 0 0,2-1 0,0-1 0,-1 1 0,3-1 0,-2 0 0,1-1 0,1 0 0,-1 1 0,1-1 0,0 0 0,-1 0 0,1 0 0,0 1 0,0-1 0,0 1 0,0-1 0,0 0 0,0 1 0,0-1 0,1 1 0,1-1 0,0 2 0,1 0 0,1 1 0,0 0 0,1 1 0,-1-1 0,2 1 0,-1 0 0,0-1 0,-1-1 0,0 0 0,0 0 0,-1-1 0,0 0 0,-1-1 0,0 0 0,0 0 0,-1 0 0,0 0 0,0-1 0,0 2 0,0-1 0,-1 2 0,-1-2 0,0 2 0,0-2 0,-2 1 0,1-1 0,0 0 0,-2 0 0,2 1 0,-3-1 0,1 1 0,-2-1 0,1 1 0,-1-1 0,-1 0 0,1 0 0,-2 0 0,0 1 0,0-1 0,0 1 0,0-1 0,1 1 0,0-2 0,2 1 0,-2-1 0,2 1 0,0-1 0,0 0 0,0 0 0,0 1 0,1-1 0,-2 0 0,0 0 0,1 0 0,-1 0 0,1 0 0,-1 0 0,0 0 0,0 0 0,1 0 0,-1 0 0,0 0 0,0 0 0,1 0 0,-1 0 0,2 0 0,-2 0 0,1 0 0,-1 0 0,2 0 0,-1 0 0,1 0 0,0 0 0,0 1 0,2-1 0,-2 1 0,1 0 0,0 0 0,-1 1 0,2-1 0,-3 0 0,3 1 0,-2-1 0,2 0 0,-1 1 0,0-2 0,0 2 0,0-2 0,0 1 0,0 1 0,0-1 0,0 0 0,1 0 0,-1 0 0,0-1 0,1 2 0,0-2 0,0 0 0,0 0 0,0 0 0,0 0 0,0 0 0,-1 0 0,2 0 0,-1 0 0,0 0 0,0 0 0,1 0 0,-2 0 0,2 0 0,-1 0 0,1 0 0,0 0 0,-1 0 0,1 0 0,-1 0 0,1 0 0,0 0 0,-1 0 0,1 0 0,0 0 0,-1 0 0,1 0 0,-1 0 0,1 0 0,0 0 0,-1 0 0,1 0 0,0 0 0,-1 0 0,1 0 0,-1 0 0,1 0 0,0 0 0,0 0 0,-1 0 0,1 2 0,1-1 0,0 1 0,0-1 0,1-1 0,1 1 0,-2 0 0,2 0 0,-2 0 0,1-1 0,1 1 0,-1 0 0,0-1 0,0 1 0,1-1 0,-1 0 0,0 0 0,0 0 0,1 0 0,-1 0 0,1 0 0,-1 0 0,0 0 0,1 0 0,-1 0 0,1 0 0,-1 0 0,0 0 0,0 0 0,1 0 0,0 0 0,-1 0 0,0 0 0,0 0 0,1 0 0,0 0 0,0 0 0,-1 0 0,0 1 0,0-1 0,1 1 0,-1 0 0,1-1 0,-1 0 0,1 1 0,-1-1 0,2 1 0,-2-1 0,1 1 0,-1-1 0,1 0 0,-1 1 0,1-1 0,-1 1 0,0-1 0,0 1 0,1-1 0,-6-1 0,2-1 0,-4-1 0,2 1 0,2 1 0,-1-1 0,0 0 0,1 2 0,0-1 0,0 1 0,0-1 0,0 1 0,1 0 0,-2 0 0,1-1 0,0 1 0,0 0 0,0 0 0,0 0 0,0-1 0,-1 1 0,1-1 0,0 1 0,-1 0 0,1 0 0,0-1 0,0 1 0,0 0 0,-1 0 0,1 0 0,1 0 0,-1-1 0,0 1 0,1 0 0,-1 0 0,1 0 0,-1 0 0,1 0 0,0 0 0,-1 0 0,1 0 0,0 0 0,-1 0 0,1 0 0,-1 0 0,1 0 0,0 0 0,4 0 0,-1 0 0,3 0 0,-3 0 0,1 0 0,1 0 0,0 1 0,0-1 0,1 1 0,-1-1 0,0 1 0,-1-1 0,2 0 0,-1 0 0,-1 1 0,2-1 0,-1 1 0,-1-1 0,1 1 0,-1-1 0,0 0 0,0 0 0,0 0 0,0 1 0,-1 0 0,0-1 0,0 1 0,0-1 0,0 1 0,0 0 0,-1-1 0,1 1 0,0-1 0,-1 1 0,1 0 0,0-1 0,-1 1 0,1-1 0,-1 0 0,0 0 0,0 1 0,1-1 0,-1 0 0,0 1 0,0-1 0,0 1 0,0-1 0,1 0 0,-1 1 0,0-1 0,0 0 0,0 1 0,1-1 0,-1 0 0,0 0 0,0 0 0,1 0 0,-1 0 0,1 0 0,-1 0 0,0 0 0,1 0 0,-1 0 0,1 0 0,-1 0 0,0 0 0,1 0 0,-1 0 0,1 0 0,-1 0 0,0 0 0,0 0 0,1 0 0,-1 0 0,1 0 0,-1 0 0,1 0 0,-1 0 0,1 0 0,-1 0 0,1 0 0,0 0 0,-1 0 0,1 0 0,-1 0 0,0 0 0,1 0 0,-1 1 0,1 0 0,-1-1 0,1 0 0,-1 1 0,0-1 0,0 0 0,0 1 0,0-1 0,1 1 0,-1-1 0,0 0 0,0 1 0,0-1 0,0 0 0,0 1 0,1 0 0,-1 0 0,0-1 0,0 0 0,0 1 0,0-1 0,0 1 0,1-1 0,-1 1 0,0-1 0,1 0 0,-1 1 0,0-1 0,0 0 0,-4 0 0,2 0 0,-5 0 0,3 0 0,0-1 0,0 1 0,2-1 0,-1 1 0,1 0 0,0-1 0,0 1 0,0 0 0,-1-1 0,1 1 0,-1-1 0,1 1 0,-1 0 0,1 0 0,0 0 0,-1 0 0,1-1 0,0 1 0,-1 0 0,1 0 0,-1 0 0,1 0 0,0-1 0,0 1 0,-1 0 0,1 0 0,-1 0 0,1 0 0,0 0 0,4 0 0,-2 0 0,4 0 0,-4 0 0,1 0 0,-1 0 0,1 0 0,-1 0 0,1 1 0,-1-1 0,1 1 0,1 0 0,-1-1 0,1 1 0,0-1 0,0 0 0,-1 1 0,1-1 0,0 1 0,0-1 0,0 0 0,-1 1 0,2 0 0,-2-1 0,2 0 0,-1 0 0,0 1 0,0-1 0,0 1 0,-1-1 0,0 0 0,0 1 0,0-1 0,0 1 0,-1-1 0,2 1 0,-2-1 0,1 1 0,0 0 0,-1-1 0,1 1 0,-1-1 0,1 1 0,0-1 0,-1 0 0,0 1 0,0-1 0,0 0 0,1 1 0,-1-1 0,1 0 0,-1 0 0,0 0 0,0 1 0,0-1 0,1 1 0,-1-1 0,0 0 0,1 0 0,-1 0 0,0 0 0,1 0 0,-1 0 0,0 1 0,1-1 0,-1 0 0,0 0 0,1 0 0,-1 0 0,1 0 0,-1 0 0,0 0 0,1 0 0,-1 0 0,0 1 0,0-1 0,1 0 0,-1 0 0,1 1 0,-1-1 0,0 0 0,1 0 0,-1 0 0,0 0 0,1 0 0,-1 1 0,0-1 0,0 0 0,1 0 0,-1 0 0,1 0 0,-1 0 0,0 0 0,1 0 0,-1 1 0,0-1 0,1 1 0,-1-1 0,1 0 0,-1 0 0,0 0 0,1 0 0,-1 0 0,0 0 0,1 0 0,-1 0 0,1 0 0,-1 0 0,0 0 0,1 1 0,-1-1 0,0 0 0,1 0 0,-1 0 0,1 0 0,-1 0 0,0 0 0,1 0 0,-1 0 0,1 0 0,-1 1 0,0-1 0,1 0 0,-1 0 0,1 0 0,-1 0 0,0 0 0,1 0 0,-1 0 0,1 1 0,-1-1 0,1 1 0,-1-1 0,1 0 0,-1 0 0,0 0 0,1 0 0,0 0 0,0 0 0,-1 1 0,0-1 0,1 0 0,-1 1 0,1-1 0,-1 0 0,0 0 0,1 0 0,-1 1 0,1-1 0,-1 1 0,0-1 0,1 0 0,-1 0 0,1 1 0,-1-1 0,0 0 0,0 0 0,1 0 0,-1 1 0,1 0 0,-1-1 0,2 0 0,-2 0 0,0 0 0,0 1 0,0-1 0,1 0 0,0 0 0,-1 0 0,0 1 0,1-1 0,-1 1 0,0-1 0,1 0 0,0 0 0,0 1 0,-1-1 0,0 0 0,1 0 0,-1 1 0,1-1 0,-1 0 0,0 1 0,1-1 0,-1 0 0,1 1 0,0-1 0,-1 1 0,2-1 0,-1 0 0,0 1 0,0-1 0,0 0 0,0 1 0,2-1 0,-2 0 0,2 0 0,-1 0 0,0 0 0,0 0 0,-1 0 0,1 0 0,0 0 0,-1 0 0,1 0 0,-1 0 0,0-1 0,1 1 0,-2-1 0,1 0 0,-1-1 0,0 1 0,0-1 0,0 1 0,0-1 0,0 1 0,-1 0 0,0-2 0,0 2 0,0-2 0,0 2 0,0-1 0,-2 0 0,1 0 0,-1 0 0,-1 0 0,0 1 0,1-1 0,-1 1 0,0 0 0,-1 0 0,1 1 0,-1-1 0,1 1 0,-1-1 0,1 1 0,0 0 0,1 0 0,-1 0 0,0 0 0,1 0 0,-1 0 0,-1 0 0,0 0 0,0 0 0,0 0 0,-1 0 0,0 0 0,0 0 0,2-1 0,-1 1 0,2-1 0,0 1 0,0 0 0,1 0 0,0 0 0,4 2 0,-3-2 0,5 1 0,-3 0 0,0 0 0,0-1 0,1 1 0,-1 0 0,0 0 0,0-1 0,0 1 0,0 0 0,0 0 0,0 1 0,1-1 0,0 0 0,1 1 0,0-1 0,0 1 0,0-1 0,0 0 0,0 1 0,-1-1 0,2 0 0,-3 1 0,1-1 0,-1 0 0,0 0 0,-1-1 0,1 1 0,-1-1 0,0 1 0,1-1 0,-1 0 0,1 1 0,-1-1 0,0 0 0,1 1 0,-1-1 0,1 1 0,-1 0 0,0-1 0,0 0 0,0 1 0,0-1 0,0 0 0,1 1 0,-1-1 0,1 1 0,-1-1 0,0 0 0,1 0 0,-1 1 0,0-1 0,1 0 0,-1 1 0,0-1 0,0 1 0,0-1 0,1 0 0,-1 1 0,1-1 0,-1 0 0,0 1 0,0-1 0,1 0 0,-1 1 0,0-1 0,0 1 0,1-1 0,-1 1 0,1-1 0,-1 0 0,0 1 0,0-1 0,1 1 0,-1-1 0,0 0 0,0 0 0,1 0 0,-1 0 0,0 0 0,1 0 0,-1 0 0,0 0 0,0 0 0,1-1 0,-1 1 0,0-1 0,0 1 0,-4-1 0,2 1 0,-4 0 0,2 0 0,1 0 0,-1 0 0,2 0 0,0 0 0,-1 0 0,1 0 0,0 0 0,0 0 0,0 0 0,-1 0 0,1 0 0,-1 0 0,1 0 0,0 0 0,-1 0 0,1 0 0,0 0 0,0 0 0,-1 0 0,1 0 0,0 0 0,-1 0 0,6 0 0,-3 0 0,3 0 0,-3 0 0,1 0 0,-1 0 0,1 0 0,-1 0 0,0 0 0,0 0 0,1 0 0,-1 0 0,1 0 0,-1 0 0,0 0 0,1 0 0,-1 0 0,1 0 0,-1 0 0,0-1 0,1 1 0,-1-1 0,1 0 0,-1 1 0,1-1 0,-1 1 0,1-1 0,-1 1 0,0-1 0,0 1 0,0 0 0,0-1 0,0 0 0,1 0 0,0 1 0,-1-1 0,0 1 0,1-1 0,0 1 0,-1 0 0,2-1 0,-2 0 0,0 1 0,0-1 0,0 1 0,0-1 0,0 1 0,1 0 0,-1 0 0,1-1 0,-1 1 0,0-1 0,1 1 0,-1 0 0,0-1 0,0 1 0,0-1 0,0 1 0,0-1 0,0 0 0,1 1 0,-1-1 0,1 1 0,-1-1 0,0 1 0,0-1 0,0 1 0,0-1 0,1 1 0,-1-1 0,0 1 0,0-1 0,0 0 0,0 0 0,0 1 0,1-1 0,-1 1 0,1 0 0,-1-1 0,0 1 0,0-1 0,0 1 0,0-1 0,1 1 0,-6 0 0,3 0 0,-4 1 0,3 1 0,1-1 0,0 0 0,0 0 0,0 0 0,0 0 0,0 0 0,0 0 0,-1 0 0,2-1 0,-1 1 0,-1-1 0,2 2 0,-2-2 0,1 1 0,-1-1 0,1 1 0,0 0 0,0 0 0,0-1 0,-1 1 0,1-1 0,0 1 0,0 0 0,0 0 0,0-1 0,-1 1 0,1-1 0,0 0 0,-1 0 0,1 0 0,-1 1 0,1-1 0,0 1 0,-1-1 0,0 0 0,0 1 0,1-1 0,0 0 0,-1 0 0,0 0 0,-1 1 0,2-1 0,-2 1 0,2-1 0,-1 0 0,1 0 0,0 0 0,-1 0 0,1 0 0,-1 0 0,1 0 0,0 0 0,0 1 0,0-1 0,-1 0 0,1 0 0,-1 1 0,1-1 0,0 1 0,-1-1 0,1 0 0,-1 0 0,1 0 0,0 1 0,-1-1 0,1 0 0,-1 0 0,1 0 0,0 0 0,-1 0 0,1 0 0,0 0 0,0 0 0,-1 0 0,1 0 0,0 0 0,-1 0 0,1 0 0,0 1 0,-1-1 0,1 1 0,-1-1 0,1 0 0,0 1 0,0-1 0,-1 0 0,1 0 0,-1 0 0,1 0 0,1-1 0,-1 0 0,1-1 0,0 1 0,0 0 0,0-1 0,0 1 0,0-1 0,1 1 0,-1 0 0,2-1 0,-1 1 0,0-1 0,1 0 0,0 1 0,0-2 0,1 1 0,-1-1 0,2 1 0,-1 0 0,2-1 0,0 0 0,-1 1 0,4-2 0,-3 0 0,4-1 0,-4 2 0,3-1 0,-2 1 0,1 1 0,-1-1 0,-1 2 0,-2 0 0,0 0 0,-1 0 0,0 1 0,-1 0 0,0 0 0,1-1 0,-1 1 0,1-1 0,-1 1 0,0 0 0,1-1 0,1 1 0,1-2 0,1 0 0,3-1 0,1 0 0,-3 1 0,1 0-448,0 0 1,0 0 447,1 0 0,0-1 0,1 1 0,-1 0 0,-1 0 0,-1-1 0,5 0 0,0 1 0,-2-2 0,0 1 0,0 1 0,-1-2 0,2 2 0,-4-1 0,-1 1 0,-2 0 0,-1 1 0,-1 0 0,0 0 895,-4 3-895,0 0 0,-5 4 0,0 0 0,0-1 0,-1 1 0,1-2 0,0 1 0,1-2 0,2 1 0,-1-2 0,1 1 0,0-1 0,0 1 0,1-1 0,-2 0 0,2 0 0,-2 0 0,1-1 0,1 0 0,-1 1 0,1-1 0,0 1 0,2-1 0,-2 0 0,2 1 0,0-2 0,0 1 0,0 0 0,1 0 0,-1-1 0,1 1 0,0 0 0,0-1 0,0 2 0,-1-1 0,1 0 0,-1 0 0,0 1 0,-1-1 0,2 0 0,-2 0 0,2 0 0,-1-1 0,1 2 0,0-1 0,0 0 0,-1 0 0,1 0 0,-1 0 0,0 1 0,1-2 0,-1 1 0,1 0 0,0 0 0,0 0 0,0-1 0,0 2 0,0-1 0,0 0 0,1 0 0,-2 0 0,2 0 0,-1 0 0,0 0 0,0 0 0,1 1 0,1-1 0,0 0 0,0-1 0,1 0 0,-1 0 0,0 0 0,1 0 0,-1 0 0,0 0 0,0 0 0,1 0 0,-1 0 0,0-1 0,1 0 0,-1 0 0,0 1 0,1-1 0,-1 0 0,0 1 0,0 0 0,0-1 0,1 1 0,-1 0 0,1-2 0,-1 2 0,0-1 0,0 1 0,1-1 0,-1 0 0,2 0 0,-2 1 0,1-2 0,0 2 0,-1-1 0,1 0 0,0 1 0,0-1 0,-1 0 0,1 0 0,0 0 0,-1 1 0,1-2 0,-1 2 0,0-1 0,1 0 0,-1 0 0,1 1 0,-1-1 0,0 0 0,0 1 0,1-1 0,-1 1 0,0-1 0,0 1 0,0-1 0,0 0 0,0 1 0,1-1 0,-1 1 0,0-1 0,0 0 0,0 0 0,0 1 0,1-1 0,-1 0 0,0 0 0,0 1 0,0 0 0,0-1 0,1 1 0,-1-1 0,0 0 0,0 1 0,0-1 0,0 0 0,1 0 0,-1 0 0,1 1 0,0-1 0,-1 0 0,1 1 0,-1-1 0,0 1 0,0 0 0,1-1 0,-1 0 0,0 0 0,0 1 0,0 0 0,0-1 0,0 1 0,-4 2 0,2-1 0,-5 1 0,4-1 0,0 0 0,0 0 0,0 0 0,0 0 0,0 0 0,0 0 0,1 0 0,-1 0 0,1 0 0,0-1 0,-1 1 0,1 0 0,-1 0 0,0 0 0,1 0 0,-1 0 0,1-1 0,0 1 0,-1-1 0,1 1 0,0-1 0,0 1 0,0-1 0,0 1 0,-1-1 0,1 1 0,5-2 0,-2 0 0,3-2 0,4-2 0,-5 3 0,5-3 0,-3 1 0,-3 2 0,2-2 0,-4 4 0,1-1 0,-1 0 0,1 0 0,-1 1 0,0-1 0,-1 0 0,1-1 0,0 2 0,0-1 0,0 0 0,0 0 0,1 1 0,-1 0 0,1 0 0,-1 0 0,0 0 0,1-1 0,-1 1 0,1 0 0,-1 0 0,0 0 0,1-1 0,-1 1 0,2 0 0,-1 0 0,0-1 0,0 1 0,0-1 0,0 1 0,0-2 0,0 2 0,-1 0 0,2-1 0,-2 1 0,1 0 0,0-1 0,-1 1 0,1-1 0,-1 1 0,0-1 0,1 1 0,-1-2 0,1 2 0,-1-1 0,1 1 0,0-1 0,0 0 0,0 1 0,0-2 0,0 2 0,0-1 0,0-1 0,-1 2 0,1-1 0,-1 0 0,0 0 0,0 0 0,0 1 0,0-1 0,0 1 0,1 0 0,-1-1 0,0 1 0,0-1 0,1 1 0,-1-1 0,1 1 0,-1 0 0,0-1 0,1 0 0,-1 1 0,0 0 0,0-1 0,1 1 0,-1-1 0,1 1 0,-1 0 0,0 0 0,0-1 0,1 1 0,-1 0 0,1 0 0,-1 0 0,1-1 0,-1 0 0,2 0 0,-1 1 0,0-1 0,1 1 0,-1-1 0,1 0 0,-1 0 0,0 1 0,1 0 0,-2-1 0,1 1 0,0-1 0,1 1 0,-1-1 0,0 1 0,0-2 0,0 2 0,0-1 0,0 0 0,0 1 0,0-1 0,0 1 0,-1-1 0,2 0 0,-1 0 0,0 0 0,0 0 0,0 0 0,0 0 0,0 1 0,1-1 0,-2 1 0,1-1 0,-1 1 0,1 0 0,0-1 0,-1 0 0,2 1 0,-1-1 0,1 0 0,0 0 0,0 0 0,0 0 0,-1 1 0,1-1 0,-1 0 0,1 0 0,-1 0 0,0 1 0,1-1 0,-2 0 0,2 1 0,0-2 0,-1 2 0,1-1 0,-1 0 0,0 0 0,-1 0 0,1 0 0,0 1 0,-1-1 0,1 1 0,-1-1 0,1 1 0,-1-1 0,1 1 0,0-1 0,0 0 0,0 0 0,0 1 0,0 0 0,0-1 0,0 1 0,0-1 0,0 1 0,-1-1 0,2 1 0,-1 0 0,0-2 0,1 2 0,-1-1 0,1 1 0,-1-1 0,1 1 0,-1-1 0,1 0 0,0 0 0,-1 0 0,1 0 0,0 0 0,-1 0 0,1 1 0,-1-1 0,1 0 0,-1 1 0,0-1 0,-1 0 0,2 0 0,-2 0 0,1 0 0,-1 1 0,1-1 0,0 0 0,-1 0 0,1 0 0,-1 1 0,1-1 0,-1 1 0,1-1 0,-1 0 0,1 1 0,-1-1 0,0 1 0,1-1 0,-1 0 0,1 1 0,0-1 0,0 1 0,1-1 0,-2 0 0,2 0 0,0 0 0,-1 0 0,1 0 0,-1 1 0,0-1 0,0 0 0,1 0 0,0 0 0,0 1 0,0-1 0,0 0 0,1 0 0,-1 0 0,0 0 0,1 0 0,-1 0 0,0 0 0,1 0 0,-1 0 0,1 0 0,0 1 0,-1-1 0,1 0 0,-1-1 0,0 2 0,0-2 0,-1 2 0,0-1 0,1 1 0,0-1 0,1 0 0,0 0 0,1 1 0,1-2 0,1 2 0,-1-2 0,0 1 0,-1-1 0,0 2 0,-1-2 0,0 2 0,-1-1 0,-1 0 0,0 1 0,1-1 0,-2 0 0,1 0 0,0 0 0,0 0 0,0 1 0,0-2 0,-1 2 0,1-1 0,-1 0 0,0 1 0,0-1 0,1 1 0,-1-1 0,0 1 0,0-1 0,0 0 0,1 0 0,-1 0 0,2 0 0,-2 1 0,1-2 0,-1 2 0,1-1 0,0 1 0,-1-1 0,0 0 0,0 1 0,0-1 0,0 1 0,1-1 0,-1 1 0,0-1 0,1 1 0,0-1 0,-1 1 0,0 0 0,0 0 0,1-1 0,-1 1 0,1 0 0,0 0 0,0-1 0,0 1 0,0-1 0,0 1 0,1-1 0,-1 1 0,0 0 0,0-1 0,-1 1 0,2 0 0,-1 0 0,0-1 0,1 1 0,-1-1 0,1 0 0,0 0 0,1 0 0,-1 1 0,0-1 0,1 1 0,-2-2 0,1 2 0,-1-1 0,0 1 0,0-1 0,-1 1 0,1 0 0,-1-1 0,1 1 0,-1-1 0,2 0 0,-2 0 0,1 1 0,-1-1 0,1 1 0,0-1 0,-1 1 0,1-1 0,-1 0 0,1 0 0,0 0 0,-1 1 0,1-1 0,-1 0 0,1 0 0,0 0 0,-1 0 0,1 1 0,-1 0 0,0-1 0,0 1 0,1-1 0,-1 1 0,1-1 0,-1 1 0,1-2 0,-1 2 0,1-1 0,0 0 0,-1 1 0,1-1 0,-1 1 0,1-2 0,-1 2 0,2-1 0,-2 1 0,1-1 0,-1 1 0,0-1 0,1 1 0,-1 0 0,1-1 0,-1 1 0,0 0 0,0 0 0,1-1 0,-1 1 0,0-1 0,0 1 0,0 0 0,0-1 0,0 1 0,1-1 0,-1 1 0,0-1 0,0 1 0,0-1 0,0 0 0,1 1 0,-1-1 0,1 1 0,-1-1 0,0 1 0,1-1 0,-1 0 0,0 1 0,0-1 0,0 0 0,0 1 0,1-1 0,0 0 0,0 0 0,-1 1 0,1-1 0,-1 0 0,0 0 0,0 1 0,1 0 0,-1 0 0,0-1 0,1 1 0,-1-1 0,0 1 0,1-1 0,-1 1 0,0 0 0,1-1 0,-1 1 0,0-1 0,-4 2 0,2-1 0,-5 1 0,3 0 0,-1 0 0,1 0 0,0-1 0,0 1 0,1-1 0,-1 1 0,1 0 0,-1 0 0,1 0 0,-1 0 0,0-1 0,1 2 0,-1-2 0,0 2 0,0-2 0,1 1 0,-1 0 0,1 0 0,0-1 0,-1 2 0,1-2 0,-1 2 0,0-2 0,1 1 0,-1 0 0,1 0 0,-2 0 0,2 0 0,-2 1 0,2-1 0,-1 0 0,2 1 0,-2-1 0,1 0 0,-1 0 0,1 1 0,-1-1 0,0 0 0,1 0 0,-1 0 0,1 0 0,-2 0 0,2 1 0,-2-1 0,1 0 0,0 0 0,0 1 0,0-1 0,1 0 0,-1 1 0,1-1 0,0 0 0,-1 0 0,1 0 0,0-1 0,0 1 0,0 0 0,0 0 0,-1 0 0,1 0 0,0 0 0,0-1 0,0 1 0,0-1 0,1 1 0,0 0 0,-1-1 0,1 1 0,-1-1 0,0 1 0,1-1 0,-1 1 0,1-1 0,0 1 0,-1-1 0,1 1 0,0-1 0,-1 0 0,1 1 0,0 0 0,-1-1 0,1 1 0,0 0 0,0-1 0,-1 0 0,1 1 0,0-1 0,0 0 0,0 1 0,0-1 0,0 1 0,-1-1 0,1 0 0,0 1 0,0 0 0,0-1 0,-1 1 0,1-1 0,0 1 0,0-1 0,0 0 0,-1 0 0,1 1 0,-1-1 0,1 0 0,0 0 0,0 1 0,-1-1 0,1 1 0,0-1 0,-1 1 0,0-1 0,1 0 0,0 1 0,0 0 0,-1-1 0,1 1 0,-1-1 0,0 1 0,1-1 0,-1 1 0,0-1 0,1 1 0,-1-1 0,0 2 0,1-2 0,-1 1 0,0-1 0,1 1 0,-1-1 0,0 1 0,1-1 0,-1 1 0,1-1 0,-1 2 0,0-2 0,1 1 0,-1-1 0,0 1 0,1-1 0,-1 1 0,1-1 0,-1 0 0,1 1 0,-1 0 0,1-1 0,0 1 0,-1-1 0,0 1 0,1-1 0,0 1 0,-1-1 0,0 1 0,1-1 0,-1 0 0,1 1 0,0-1 0,0 1 0,-1 0 0,1 0 0,-1 0 0,1-1 0,-1 0 0,1 1 0,-1-1 0,1 1 0,0-1 0,-1 0 0,1 1 0,-1-1 0,0 0 0,1 1 0,0 0 0,-1-1 0,1 0 0,-1 1 0,1-1 0,0 0 0,-1 0 0,1 0 0,-1 0 0,0 1 0,1-1 0,-1 1 0,0-1 0,1 0 0,-1 0 0,1 1 0,0-1 0,-1 0 0,1 0 0,0 1 0,0 0 0,-1 0 0,0-1 0,0 0 0,-1 1 0,1-1 0,0 1 0,1 0 0,-1-1 0,1 1 0,-1-1 0,1 1 0,0-1 0,-1 0 0,1 2 0,0-2 0,0 1 0,0-1 0,-1 1 0,1-1 0,-1 1 0,1-1 0,0 0 0,-1 1 0,1-1 0,0 1 0,0 0 0,0 0 0,-1-1 0,1 0 0,0 1 0,-1-1 0,1 1 0,-1 0 0,1 0 0,-1 0 0,1-1 0,-1 1 0,1 0 0,0-1 0,0 1 0,0-1 0,-1 1 0,1-1 0,0 1 0,0-1 0,0 1 0,0-1 0,-1 0 0,1 1 0,0 0 0,0-1 0,0 1 0,0-1 0,-1 1 0,1-1 0,-1 1 0,1-1 0,-1 1 0,1-1 0,0 1 0,0 0 0,0-1 0,-1 0 0,1 1 0,0-1 0,-1 1 0,1-1 0,-1 1 0,1-1 0,-1 1 0,1-1 0,-1 1 0,1 0 0,0-1 0,-1 0 0,1 0 0,-1 1 0,1-1 0,0 0 0,-1 0 0,1 1 0,-1-1 0,1 0 0,-1 0 0,1 1 0,-1-1 0,1 1 0,0-1 0,-1 0 0,0 1 0,0-1 0,0 0 0,1 1 0,0 0 0,0-1 0,0 1 0,-1-1 0,1 0 0,-1 1 0,0-1 0,0 0 0,0 1 0,1-1 0,0 1 0,-1-1 0,1 0 0,0 1 0,-1-1 0,1 0 0,-1 1 0,1-1 0,0 1 0,0 0 0,-1-1 0,1 0 0,-1 1 0,1-1 0,-1 0 0,1 1 0,0-1 0,0 1 0,0-1 0,-1 0 0,1 1 0,-1-1 0,0 0 0,1 2 0,-1-2 0,0 1 0,0-1 0,0 1 0,0-1 0,1 1 0,0-1 0,-1 1 0,0-1 0,0 1 0,0 0 0,0-1 0,0 1 0,0-1 0,1 1 0,-1-1 0,0 0 0,1 1 0,-1-1 0,0 1 0,1-1 0,-1 0 0,0 2 0,1-2 0,-1 0 0,0 1 0,1-1 0,-1 1 0,1-1 0,0 0 0,0 1 0,-1-1 0,1 0 0,-1 1 0,1 0 0,-1-1 0,1 1 0,0-1 0,0 0 0,0 1 0,-1-1 0,1 1 0,0-1 0,0 1 0,5-1 0,-1 0 0,3 0 0,-2-1 0,-1 0 0,1 0 0,-2 1 0,1-1 0,-2 1 0,0 0 0,1 0 0,-1 0 0,1 0 0,-1 0 0,0 0 0,1-1 0,0 0 0,0 0 0,1 0 0,-1 0 0,1 0 0,-1 0 0,0 1 0,0-1 0,-1 1 0,0 0 0,-4 1 0,1 0 0,-5 0 0,4 1 0,-2-1 0,0 1 0,0-1 0,0 1 0,2-1 0,-1 0 0,1 0 0,0 0 0,0 0 0,1 0 0,-1 0 0,1-1 0,0 1 0,0-1 0,-1 1 0,1 0 0,0 0 0,0-1 0,0 1 0,0-1 0,0 1 0,0-1 0,0 1 0,0-1 0,1 1 0,-1 0 0,0 0 0,0-1 0,0 1 0,-1 0 0,1 0 0,0 0 0,-1 0 0,2-1 0,-1 1 0,1-1 0,0 1 0,0-1 0,0 0 0,-1 1 0,1-1 0,0 1 0,0 0 0,0 0 0,0-1 0,-1 0 0,1 1 0,0-1 0,0 1 0,0-1 0,0 1 0,-1-1 0,1 1 0,-1-1 0,1 1 0,-2 0 0,1 0 0,0 0 0,0 0 0,-1-1 0,0 2 0,1-2 0,-1 1 0,1-1 0,0 1 0,-1-1 0,2 1 0,-1-1 0,-1 2 0,1-2 0,0 1 0,0-1 0,1 1 0,-2-1 0,2 1 0,-1-1 0,0 1 0,1 0 0,-1 0 0,1-1 0,0 1 0,0-1 0,0 1 0,-1-1 0,1 1 0,0-1 0,0 1 0,-1-1 0,0 1 0,0 0 0,1 0 0,-1-1 0,1 1 0,-1-1 0,1 1 0,-1-1 0,1 0 0,0 1 0,0-1 0,0 1 0,0 0 0,-1-1 0,1 1 0,-1-1 0,1 1 0,-1-1 0,1 0 0,-1 0 0,1 1 0,0-1 0,0 0 0,-1 1 0,1-1 0,0 1 0,0-1 0,0 1 0,-1-1 0,1 0 0,-1 1 0,0 0 0,1 0 0,-2 0 0,2-1 0,-2 1 0,2 0 0,-1 0 0,1 0 0,-1-1 0,1 0 0,-1 1 0,0 0 0,1-1 0,-1 1 0,1 0 0,-2 0 0,1-1 0,0 1 0,0 0 0,0-1 0,1 2 0,-1-2 0,0 1 0,1-1 0,0 0 0,-1 1 0,1 0 0,0-1 0,0 1 0,0-1 0,0 0 0,-1 1 0,1-1 0,0 1 0,0 0 0,0-1 0,0 1 0,-1-1 0,1 0 0,0 0 0,-1 0 0,1 0 0,-1 0 0,1 0 0,-1 0 0,0 0 0,-2 0 0,1 0 0,-2 0 0,2 0 0,-3 0 0,1 0 0,-2 0 0,1-2 0,-3 1 0,3 0 0,-1 0 0,0 0 0,-1 1 0,-5-2 0,1 2-654,0-1 654,-1 0 0,3 0 0,2 0 0,1 1 0,-1-1 0,0 0 0,1 1 0,-2-1-63,-3 1 63,2-2 0,1 2 0,1-1 0,0 0 0,-1 0 0,2 0 652,0-1-652,1 1 65,1 0-65,0 0 0,0 0 0,2-1 0,0 2 0,0-1 0,1 0 0,0 1 0,0 0 0,-2 0 0,0 0 0,-4-1 0,0 0 0,-1-1 0,-3-1-425,2 0 0,1 0 425,-2 1 0,2-2-88,-1 2 88,2-2 0,-2 1 0,1 0 0,1 0 0,1 1 0,1 0 846,1 0-846,0 0 92,1 0-92,0 1 0,2 0 0,-2-1 0,-1 1 0,1-1 0,-1 0 0,1 1 0,0-1 0,-1 0 0,1 1 0,0-1 0,0 1 0,0 1 0,0-1 0,-1 1 0,-1-1 0,1 1 0,-1-1 0,0 1 0,0 0 0,0-1 0,1 1 0,0-1 0,0 1 0,1 0 0,1-1 0,0 1 0,0 0 0,1-1 0,0 1 0,0 0 0,0 0 0,1-1 0,-1 1 0,0-1 0,1 1 0,-2 0 0,1 0 0,0 0 0,-1 0 0,0 0 0,0 0 0,0 0 0,0 0 0,0 0 0,0 0 0,1 0 0,0 0 0,1 0 0,-1 0 0,1-1 0,5 1 0,0 0 0,3 0 0,2 0 0,4 0-492,-3 0 0,0 0 204,-2 1 1,1-1 287,1 0 0,0 0 0,0 1 0,1-1 0,1 0 0,0 0-328,-1 0 0,1 0 0,0 0 0,-2 0 0,1 0 0,0 0 82,0 0 0,0 0 0,1 0 0,-1 0-82,2 0 0,0 0 0,0-1 82,-2 1 0,1-1 0,-1 0 0,1 0 0,0 0 0,0-1 0,0 0 0,0-1 49,-1 2 0,-1-1 1,1 0-1,0 1 0,0-1 0,0 0 0,0 0 1,-1 0-1,1 0 0,0 0-49,0 1 0,0-1 0,0 1 0,0-1 0,1 0 0,0 0 0,0 1 0,0-1-82,-1 1 0,0 0 0,1 0 82,-1-1 0,0 1 0,-1-1 0,1 1 150,1 0 0,0 1 0,-1 0 423,0-1 1,0 1 0,-1-1-206,1 1 1,-1 0 368,1 0 1,0 0-1,-4 0 1,0 0-90,0 0 1,1 0-403,-1 0 0,0 0 983,3 0 0,1 0 0,-3-1 0,-1 1 0,-1-1 0,0 0 0,-1-1 0,0 0 0,-2 0-174,1 0-809,-1 1 0,1-1 0,-1 0 0,2 0 0,1-1 0,2 1 0,1-2 0,2 0-270,-4 1 0,-1 0 270,6-1 0,-4 1 0,0 0 0,2 0 0,-3 0 0,0 1 0,1-2 0,2 0 0,-5 1 0,5 2 0,-3 0 0,2 0 0,0 0 0,3-1-236,-3 1 0,-1 0 236,0-1 0,0 0 0,0 0 0,1 0 0,1-1 0,-1 1 0,2-1 0,-3 1 0,0-1 0,4 0 0,-1 0 0,-4 1 0,0 0 0,1 0 0,1 0 0,0 0 0,2-1 0,-4 2 0,1-1 0,5-1 0,-3 1 0,-3 0 0,1 0 0,4 0 0,1-1 0,-1 0 0,-3 1 0,4-1 0,-2 1 0,1 0 0,-3-1 0,1 1 528,-3 0-528,-1 0 0,-1 1 0,-1 1 0,-2-1 0,1 1 484,-2 0-484,1-1 0,-1 1 0,1 0 0,-1 0 0,1-1 0,-1 1 0,1 0 0,0 0 0,-1 0 0,1-1 0,-1 1 0,1 0 0,0 0 0,1-1 0,-1 0 0,1 1 0,0-2 0,0 2 0,0-1 0,0 0 0,0 0 0,0 0 0,-1 0 0,0 0 0,0 1 0,1-2 0,0 2 0,1-1 0,0 0 0,1 0 0,-1-1 0,1 1 0,0 0 0,-1 0 0,-1 1 0,0-2 0,0 2 0,0 0 0,-2-1 0,1 1 0,-1-1 0,1 1 0,-1-1 0,0 1 0,0 0 0,0-1 0,1 1 0,-1-1 0,1 0 0,0 1 0,0 0 0,0-1 0,1 0 0,-1 1 0,1-2 0,-1 2 0,0 0 0,-1 0 0,1 0 0,-1-1 0,1 1 0,-1 0 0,1-1 0,-1 0 0,0 1 0,0-1 0,1 1 0,-1-1 0,0 1 0,0-1 0,0 0 0,-3 0 0,0 0 0,-1 0 0,2 1 0,-1-1 0,1 1 0,4 0 0,-1-1 0,2 1 0,-3 0 0,1 0 0,-1 0 0,0 0 0,1 0 0,-1 0 0,1 0 0,-1 1 0,0-1 0,0 0 0,1 1 0,-1-1 0,1 1 0,-1-1 0,0 1 0,0 0 0,0 0 0,0-1 0,0 2 0,0-2 0,0 1 0,0 0 0,0-1 0,1 0 0,-1 0 0,0 0 0,1 0 0,-1 0 0,0 0 0,1 0 0,-1 0 0,1 1 0,-1-1 0,0 0 0,1 0 0,-1 0 0,0 1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79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51 63 24575,'1'0'0,"0"0"0,1 0 0,1 0 0,1 0 0,0-1 0,1-1 0,-1 1 0,2-1 0,-2 0 0,0 0 0,1 0 0,-1 0 0,-1 1 0,1 0 0,-2 0 0,0 0 0,-1 0 0,1 1 0,-1-1 0,0 1 0,0-1 0,0 1 0,0-1 0,0 1 0,0-1 0,0 1 0,0 0 0,0 0 0,-1-1 0,1 1 0,0 0 0,0 0 0,-1 0 0,1-1 0,-1 1 0,1 0 0,-1 0 0,0-1 0,-1 1 0,0 0 0,-1 0 0,0 0 0,-1 0 0,1 0 0,-1 0 0,0 0 0,-1 0 0,1 1 0,-2 0 0,0 0 0,1 1 0,-2-1 0,3 0 0,-4 1 0,3 0 0,-2 0 0,2 0 0,-1-1 0,1 1 0,-1-1 0,1 1 0,0 0 0,2-1 0,-1 0 0,1 0 0,1 0 0,0-1 0,1 0 0,2 0 0,0 0 0,0 0 0,1 0 0,0 0 0,0-1 0,1 0 0,1-1 0,1 0 0,-1 0 0,1 0 0,-1 1 0,2-2 0,-3 2 0,3-1 0,-2 1 0,0-1 0,-1 1 0,1 0 0,-2 0 0,2 0 0,-3 1 0,2-1 0,-2 1 0,0-1 0,0 1 0,0-1 0,0 1 0,-1-1 0,0 1 0,0 0 0,0-1 0,0 1 0,-1-1 0,1 1 0,-1 0 0,1-1 0,-1 1 0,0 0 0,1-1 0,-1 1 0,0-1 0,0 1 0,0 0 0,1-1 0,-1 1 0,1-1 0,-1 1 0,1 0 0,0 0 0,-1 0 0,1-1 0,0 1 0,0 0 0,-1 0 0,1-1 0,-1 1 0,1 0 0,-1 0 0,1 0 0,-1-1 0,0 1 0,-1 0 0,0 0 0,-2 1 0,1-1 0,-1 1 0,1-1 0,-1 1 0,1 0 0,-1 0 0,0-1 0,0 1 0,-1 0 0,1-1 0,-1 1 0,-1 0 0,1 0 0,-3 0 0,4-1 0,-4 1 0,4 0 0,-3 0 0,2 0 0,0-1 0,0 1 0,1 0 0,0-1 0,1 1 0,1 0 0,-1-1 0,1 0 0,0 1 0,1-1 0,-1 0 0,0 1 0,1-1 0,-1 1 0,1-1 0,-1 0 0,1 1 0,-1-1 0,0 0 0,1 0 0,-1 0 0,0 1 0,0-1 0,0 0 0,1 0 0,-1 0 0,0 0 0,1 0 0,-1 0 0,1-1 0,0 1 0,0-1 0,1 0 0,1 0 0,0 0 0,0 0 0,1 0 0,0 0 0,1-1 0,-1 1 0,3-1 0,-3 2 0,3-2 0,-2 2 0,3-2 0,-3 1 0,3 0 0,-2 0 0,1 0 0,-1 0 0,1 0 0,-2 0 0,1 1 0,-1-1 0,0 0 0,-1 1 0,-1-1 0,0 1 0,-1 0 0,0 0 0,0 0 0,-1 0 0,0 0 0,0 0 0,-2 0 0,0 0 0,1 0 0,-1 0 0,1 0 0,-1 0 0,0 0 0,1 0 0,-1 0 0,0 0 0,0 0 0,0 0 0,0 0 0,0 1 0,0-1 0,-2 0 0,0 0 0,-1 0 0,1 0 0,0 0 0,0 0 0,-1 0 0,0 0 0,1 0 0,-1 0 0,1 0 0,0 0 0,0 0 0,1 0 0,-1-1 0,2 1 0,-1-1 0,1 1 0,1 0 0,0 0 0,-1-1 0,2 1 0,-1 0 0,1 0 0,0 0 0,1 0 0,1 0 0,-1 0 0,0 0 0,0 0 0,1 0 0,0 0 0,0 0 0,0 0 0,0 0 0,0 0 0,2 0 0,-1 0 0,1 1 0,-1-1 0,1 1 0,-1-1 0,1 1 0,-1 0 0,-1-1 0,1 1 0,-1 0 0,-1-1 0,0 1 0,0-1 0,0 1 0,-1-1 0,0 0 0,0 1 0,0 0 0,0-1 0,0 1 0,-1-1 0,-1 0 0,0 0 0,0 0 0,-1 0 0,1 1 0,0-1 0,0 0 0,0 0 0,0 0 0,-1 0 0,1 0 0,0 1 0,-1-1 0,1 0 0,0 0 0,0 0 0,0 0 0,0 0 0,1 0 0,0-1 0,0 1 0,1-1 0,-1 1 0,1-1 0,0 0 0,0 1 0,0-1 0,0 1 0,0-1 0,0 1 0,0-1 0,1 1 0,1 0 0,-1 0 0,0 0 0,1 0 0,-1 0 0,0 0 0,0 0 0,0 0 0,1 0 0,-1 0 0,1 0 0,-1 0 0,1 0 0,0 0 0,-1 0 0,1 0 0,-2 0 0,2 0 0,-2 0 0,1 0 0,-1 0 0,1-1 0,-1 1 0,-1-1 0,0 0 0,0 0 0,-2 0 0,1 0 0,-1-1 0,0 1 0,-1-1 0,1 1 0,-1-1 0,1 1 0,-1-1 0,1 1 0,0-1 0,0 1 0,1 0 0,0 0 0,0 0 0,0 1 0,0-1 0,1 1 0,0-1 0,0 1 0,1 0 0,0 0 0,0 0 0,1 0 0,0 0 0,1 1 0,-1 0 0,1 0 0,-1-1 0,0 0 0,1 1 0,-1-1 0,0 0 0,1 1 0,0-1 0,0 1 0,0-1 0,1 1 0,0-1 0,0 1 0,1-1 0,-1 1 0,0-1 0,1 1 0,-1 0 0,0-1 0,0 1 0,0-1 0,-1 0 0,1 1 0,-1-1 0,1 1 0,-1-1 0,0 0 0,0 0 0,-1 0 0,1 0 0,0 1 0,-1-1 0,1 0 0,-1 0 0,0 0 0,0 0 0,0 0 0,1 0 0,-1 0 0,0 0 0,0 0 0,-1 1 0,1-1 0,0 0 0,-1 1 0,1-1 0,0 0 0,0 1 0,0-1 0,-1 0 0,1 1 0,0-1 0,0 0 0,-1 1 0,1-1 0,-1 0 0,1 0 0,0 1 0,-1-1 0,1 0 0,-1 0 0,0 0 0,0 1 0,1-1 0,-1 1 0,-1-1 0,0 0 0,-1 0 0,0 0 0,0 0 0,0 0 0,0 0 0,-1 0 0,1 0 0,-1 0 0,2 0 0,-1 0 0,0 0 0,0 0 0,0 0 0,0 0 0,0 0 0,0-1 0,0 0 0,0 1 0,-1-1 0,2 1 0,-1 0 0,0-1 0,0 1 0,0-1 0,0 1 0,1-1 0,-1 1 0,1-1 0,-1 1 0,2 0 0,-1 0 0,0-1 0,1 1 0,0 0 0,1 0 0,-1 0 0,2 0 0,-1 0 0,0 0 0,-1 0 0,2 0 0,-1 0 0,0 1 0,0-1 0,-1 0 0,1 0 0,0 1 0,0-1 0,0 0 0,0 0 0,-1 0 0,1 0 0,-1 0 0,1 0 0,0 0 0,-1 0 0,-1 0 0,-1 0 0,0 0 0,-1-1 0,1 0 0,-1 0 0,0 1 0,0-1 0,0 0 0,0 0 0,-1 0 0,0 1 0,1-1 0,0 1 0,-1-1 0,0 1 0,1 0 0,-1-1 0,1 1 0,0 0 0,0-1 0,1 1 0,-1 0 0,0-1 0,1 1 0,0 0 0,0 0 0,1-1 0,-1 1 0,1 0 0,0 0 0,1 0 0,-1 0 0,0-1 0,0 1 0,1 0 0,-1 0 0,1 0 0,-1 0 0,0 0 0,1 0 0,-1 0 0,1 0 0,-1 0 0,1 0 0,-1 0 0,1 0 0,-1 0 0,1 0 0,-1 0 0,1-1 0,-1 1 0,1 0 0,0-1 0,0 1 0,0-1 0,0 1 0,1 0 0,0 0 0,0 0 0,0 0 0,0 0 0,0 0 0,0 0 0,0 0 0,-1 0 0,1 0 0,0 0 0,0 0 0,-1 0 0,1 0 0,0 0 0,0 0 0,-1 0 0,1 0 0,0 0 0,-1 0 0,1 0 0,-1 0 0,1 0 0,0 0 0,-1 0 0,1 0 0,-1 0 0,1 0 0,-1 0 0,1 0 0,-1 0 0,1 0 0,-1 0 0,1 0 0,0 0 0,-1 0 0,1 0 0,0 0 0,-1 0 0,1 0 0,-1 0 0,1 0 0,-1 0 0,1 0 0,-1 0 0,1 0 0,-1 0 0,1 0 0,0 0 0,-1 0 0,1 0 0,-1 0 0,1 0 0,-1 0 0,0 0 0,1 1 0,-1-1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9T03:51:53.080"/>
    </inkml:context>
    <inkml:brush xml:id="br0">
      <inkml:brushProperty name="width" value="0.05" units="cm"/>
      <inkml:brushProperty name="height" value="0.05" units="cm"/>
      <inkml:brushProperty name="color" value="#00B050"/>
    </inkml:brush>
  </inkml:definitions>
  <inkml:trace contextRef="#ctx0" brushRef="#br0">305 1 24575,'-2'0'0,"1"0"0,-1 0 0,0 0 0,1 0 0,-1 0 0,0 0 0,0 0 0,0 0 0,1 0 0,-1 0 0,0 0 0,1 0 0,-1 0 0,1 0 0,-1 0 0,1 0 0,-1 0 0,1 0 0,0 0 0,0 0 0,0 0 0,0 0 0,0 0 0,0 0 0,0 0 0,0 1 0,0-1 0,0 0 0,0 1 0,0-1 0,0 1 0,0-1 0,0 1 0,0-1 0,0 1 0,0-1 0,0 1 0,0-1 0,0 1 0,0 0 0,-1-1 0,1 1 0,0-1 0,-1 1 0,1-1 0,0 1 0,-1 0 0,1 0 0,0-1 0,0 1 0,0 0 0,-1-1 0,1 1 0,-1 0 0,1-1 0,0 1 0,-1 0 0,1-1 0,-1 1 0,1 0 0,0-1 0,-1 1 0,1-1 0,-1 1 0,1-1 0,-1 1 0,1-1 0,-1 1 0,0-1 0,0 0 0,-1 1 0,1-1 0,0 1 0,-1-1 0,1 1 0,-1-1 0,0 1 0,0 0 0,0-1 0,0 1 0,1-1 0,0 1 0,-1 0 0,2-1 0,-1 0 0,1 0 0,0 1 0,1-1 0,-1 0 0,1 1 0,-1-1 0,1 0 0,0 0 0,0 0 0,0 0 0,1 0 0,0 0 0,1 0 0,0 0 0,0 0 0,1 0 0,0-1 0,0 0 0,1 0 0,0 1 0,2-2 0,-2 1 0,3 0 0,-1 0 0,1 0 0,-1 0 0,0 0 0,-1 0 0,1 0 0,-2 0 0,1 0 0,0 0 0,-1 0 0,1 0 0,-2 0 0,0 1 0,-1-1 0,1 0 0,-1 1 0,-1-1 0,1 1 0,-1-1 0,0 1 0,-1 0 0,1-1 0,0 1 0,-1 0 0,0-1 0,1 1 0,-1-1 0,0 1 0,0-1 0,0 1 0,0-1 0,0 1 0,-1-1 0,1 1 0,-1 0 0,1 0 0,-2 0 0,1 0 0,0 0 0,0 0 0,0 0 0,0 0 0,0 0 0,0 0 0,0 0 0,0 0 0,0 0 0,0 0 0,0 1 0,0-1 0,0 1 0,1-1 0,-1 0 0,0 1 0,0-1 0,0 1 0,0 0 0,0-1 0,0 1 0,0-1 0,0 0 0,1 0 0,-2 1 0,2-1 0,-1 0 0,0 1 0,1-1 0,-2 1 0,1-1 0,1 1 0,-1-1 0,0 1 0,0 0 0,-1-1 0,1 1 0,0 0 0,0-1 0,-1 1 0,1 0 0,-1-1 0,0 1 0,-1 0 0,0 0 0,0 0 0,0 0 0,0-1 0,0 1 0,1 0 0,0-1 0,0 0 0,1 0 0,0 0 0,1 0 0,0 0 0,1-1 0,0 1 0,0 0 0,-1-1 0,1 1 0,-1 0 0,0 0 0,-1 0 0,1 0 0,-2 0 0,2 1 0,-1-1 0,0 0 0,-1 1 0,0 0 0,-1-1 0,-1 1 0,-2 1 0,0-1 0,0 2 0,-2-1 0,-1 2 0,-1 0 0,-1 0-792,-2 0 792,7-1 0,0 0 0,-1 0 0,1-1 0,-6 3 0,0-1 0,1 0 0,2 0 0,1-2 0,1 1 0,2-2 0,-1 1 0,0 0 792,2 0-792,0-1 0,1 0 0,0 0 0,1-1 0,0 1 0,1 0 0,0-1 0,1 1 0,-2-1 0,2 1 0,-1-1 0,0 0 0,1 0 0,-1 1 0,1-1 0,-1 1 0,0-1 0,0 0 0,0 1 0,1-1 0,-1 0 0,0 0 0,0 1 0,1-1 0,-1 0 0,2 0 0,0-1 0,1 1 0,0-1 0,1-1 0,0 1 0,0 0 0,0 0 0,0 0 0,0-1 0,1 1 0,-1 0 0,0 0 0,0 0 0,1-1 0,-1 1 0,0 0 0,1 0 0,0 0 0,-1-1 0,1 1 0,-1 0 0,-1 0 0,1 0 0,0 1 0,-1 0 0,0-1 0,-1 1 0,1-1 0,-1 1 0,1 0 0,-1-1 0,1 1 0,-1-1 0,0 0 0,1 1 0,-1-1 0,0 1 0,1-1 0,-1 1 0,0-1 0,0 1 0,0 0 0,0-1 0,0 1 0,0-1 0,0 1 0,0-1 0,0 0 0,0 1 0,0-1 0,0 1 0,0 0 0,0-1 0,0 1 0,-1 0 0,1 0 0,-1-1 0,1 1 0,-1 0 0,1 0 0,-1 0 0,1-1 0,-1 1 0,0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1FCB1-ADBC-2E43-AEE5-3B9281467DF6}" type="datetimeFigureOut">
              <a:rPr lang="en-US" smtClean="0"/>
              <a:t>5/30/25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43000"/>
            <a:ext cx="4051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C88B6-BB6D-2745-A6D0-E4E7C45B0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2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5C88B6-BB6D-2745-A6D0-E4E7C45B07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6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2526" y="5852160"/>
            <a:ext cx="34564320" cy="7802880"/>
          </a:xfrm>
        </p:spPr>
        <p:txBody>
          <a:bodyPr lIns="193327" tIns="0" rIns="193327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203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760720" y="14215245"/>
            <a:ext cx="2688336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933270" indent="0" algn="ctr">
              <a:buNone/>
            </a:lvl2pPr>
            <a:lvl3pPr marL="3866540" indent="0" algn="ctr">
              <a:buNone/>
            </a:lvl3pPr>
            <a:lvl4pPr marL="5799811" indent="0" algn="ctr">
              <a:buNone/>
            </a:lvl4pPr>
            <a:lvl5pPr marL="7733081" indent="0" algn="ctr">
              <a:buNone/>
            </a:lvl5pPr>
            <a:lvl6pPr marL="9666351" indent="0" algn="ctr">
              <a:buNone/>
            </a:lvl6pPr>
            <a:lvl7pPr marL="11599621" indent="0" algn="ctr">
              <a:buNone/>
            </a:lvl7pPr>
            <a:lvl8pPr marL="13532891" indent="0" algn="ctr">
              <a:buNone/>
            </a:lvl8pPr>
            <a:lvl9pPr marL="15466162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B75952BE-3BB6-E073-8795-0C2C81B1B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11D8CC-C5BF-4341-8E04-2B7933CB1719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E1A41A-5274-B940-5892-4312CBF1E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880A580B-7F3C-85F7-CCEE-891655A6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1A367-1386-7443-BA28-357D9B66F7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468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8EC8506-1E0D-007B-0FDB-FC01520C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D94AB-DF24-0F4B-B38D-919B5B808AF9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9ACD78CC-D590-E738-F451-EBFEAE922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479ED37-F58A-7E6B-1BC9-DCE7C4E5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3D236-572B-FF4D-9A58-FD635E753F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28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1171791"/>
            <a:ext cx="8641080" cy="249665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20240" y="1171791"/>
            <a:ext cx="25283160" cy="249665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9F15FCC-A329-7290-52E0-80A58CA68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ADD5B3-DF2D-5643-9E2E-DC7FFE9775A5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3824E6A-467C-9F5F-743A-3B395235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7B2D12E-0FCE-7604-8820-DA733514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AA7A9-157A-DC49-9B3D-8E2A3C7B4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78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A8A320D-01D2-2605-2CE7-74585C108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54F7F8-C76C-F747-AB8B-F2B86DDDEB8B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2492D8-737A-29AB-BC6B-DA70BBFBD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D1E9384-9EA2-6CE0-684C-FD76FA65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E4774-0279-B04B-91BF-B96CC17569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701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840" y="2600960"/>
            <a:ext cx="29763720" cy="780288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03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0840" y="10699887"/>
            <a:ext cx="29763720" cy="6441438"/>
          </a:xfrm>
        </p:spPr>
        <p:txBody>
          <a:bodyPr/>
          <a:lstStyle>
            <a:lvl1pPr marL="309323" indent="0" algn="l">
              <a:buNone/>
              <a:defRPr sz="8500">
                <a:solidFill>
                  <a:schemeClr val="tx1"/>
                </a:solidFill>
              </a:defRPr>
            </a:lvl1pPr>
            <a:lvl2pPr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54C51-EA0E-37CA-1EAF-DA52025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B4BEA-E9AE-A24D-9776-2A7C2C32A391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E4207-973C-D026-5BF3-384BA79D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9EF4C-4A25-C328-73C2-85F29213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6D973-DB51-4747-ACED-E1C60DD99F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333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6827522"/>
            <a:ext cx="16962120" cy="19310775"/>
          </a:xfrm>
        </p:spPr>
        <p:txBody>
          <a:bodyPr/>
          <a:lstStyle>
            <a:lvl1pPr>
              <a:defRPr sz="110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22440" y="6827522"/>
            <a:ext cx="16962120" cy="19310775"/>
          </a:xfrm>
        </p:spPr>
        <p:txBody>
          <a:bodyPr/>
          <a:lstStyle>
            <a:lvl1pPr>
              <a:defRPr sz="110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76BDAD82-6463-D562-624A-F06C4BEB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C76B8E-79F6-2142-8AC8-5275289D39B1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2190113-ECBC-65E8-1BDA-4CE42EF66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01F16505-3C85-5A7F-6DA8-EDB7DA92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23541-0948-CE4F-8CEE-D5B4A363B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67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1165013"/>
            <a:ext cx="3456432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6549813"/>
            <a:ext cx="16968790" cy="3203785"/>
          </a:xfrm>
        </p:spPr>
        <p:txBody>
          <a:bodyPr anchor="ctr"/>
          <a:lstStyle>
            <a:lvl1pPr marL="0" indent="0">
              <a:buNone/>
              <a:defRPr sz="10100" b="0" cap="all" baseline="0">
                <a:solidFill>
                  <a:schemeClr val="tx1"/>
                </a:solidFill>
              </a:defRPr>
            </a:lvl1pPr>
            <a:lvl2pPr>
              <a:buNone/>
              <a:defRPr sz="8500" b="1"/>
            </a:lvl2pPr>
            <a:lvl3pPr>
              <a:buNone/>
              <a:defRPr sz="7600" b="1"/>
            </a:lvl3pPr>
            <a:lvl4pPr>
              <a:buNone/>
              <a:defRPr sz="6800" b="1"/>
            </a:lvl4pPr>
            <a:lvl5pPr>
              <a:buNone/>
              <a:defRPr sz="6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9509107" y="6549813"/>
            <a:ext cx="16975455" cy="3203785"/>
          </a:xfrm>
        </p:spPr>
        <p:txBody>
          <a:bodyPr anchor="ctr"/>
          <a:lstStyle>
            <a:lvl1pPr marL="0" indent="0">
              <a:buNone/>
              <a:defRPr sz="10100" b="0" cap="all" baseline="0">
                <a:solidFill>
                  <a:schemeClr val="tx1"/>
                </a:solidFill>
              </a:defRPr>
            </a:lvl1pPr>
            <a:lvl2pPr>
              <a:buNone/>
              <a:defRPr sz="8500" b="1"/>
            </a:lvl2pPr>
            <a:lvl3pPr>
              <a:buNone/>
              <a:defRPr sz="7600" b="1"/>
            </a:lvl3pPr>
            <a:lvl4pPr>
              <a:buNone/>
              <a:defRPr sz="6800" b="1"/>
            </a:lvl4pPr>
            <a:lvl5pPr>
              <a:buNone/>
              <a:defRPr sz="6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920240" y="10078722"/>
            <a:ext cx="16968790" cy="16059575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509107" y="10078722"/>
            <a:ext cx="16975455" cy="16059575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>
            <a:extLst>
              <a:ext uri="{FF2B5EF4-FFF2-40B4-BE49-F238E27FC236}">
                <a16:creationId xmlns:a16="http://schemas.microsoft.com/office/drawing/2014/main" id="{3D0FB1A9-7501-A6B9-AA0E-894B5CA03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889BF5-D6A6-D246-AAEA-85473540A4E4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C47B7FD-D991-E687-9BC6-9466F342B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A4ECF575-709B-1C61-DF7C-9CD59E9B0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A727F-13F9-E142-B188-5CA0326ECE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88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573D4233-E7B3-C8C6-5351-3B602000A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E7B018-59AB-C743-81F7-1A12242B6071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C5F4A743-6D86-3635-5235-1E84CBF2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63F665EE-4D7F-F4F8-8C21-B6270C53D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58D79-0F85-9944-9BF9-2D7115C31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77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A39F7FED-9A3D-357E-FAFB-AFB9BA010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F0FFC8-1240-8540-B6A6-3DBEF6CA9BFF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963DEB-126A-6D53-19F9-59B6D788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404EC5F1-A77D-4D57-DECA-1AF0F5B1E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3D2B2-934C-2C4A-8851-D89980453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84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2" y="1165013"/>
            <a:ext cx="12634915" cy="4958080"/>
          </a:xfrm>
        </p:spPr>
        <p:txBody>
          <a:bodyPr anchor="b">
            <a:sp3d prstMaterial="softEdge"/>
          </a:bodyPr>
          <a:lstStyle>
            <a:lvl1pPr algn="l">
              <a:buNone/>
              <a:defRPr sz="93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920242" y="6502402"/>
            <a:ext cx="12634915" cy="19635895"/>
          </a:xfrm>
        </p:spPr>
        <p:txBody>
          <a:bodyPr/>
          <a:lstStyle>
            <a:lvl1pPr marL="0" indent="0">
              <a:buNone/>
              <a:defRPr sz="5900"/>
            </a:lvl1pPr>
            <a:lvl2pPr>
              <a:buNone/>
              <a:defRPr sz="5100"/>
            </a:lvl2pPr>
            <a:lvl3pPr>
              <a:buNone/>
              <a:defRPr sz="4200"/>
            </a:lvl3pPr>
            <a:lvl4pPr>
              <a:buNone/>
              <a:defRPr sz="3800"/>
            </a:lvl4pPr>
            <a:lvl5pPr>
              <a:buNone/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015210" y="1165016"/>
            <a:ext cx="21469350" cy="24973282"/>
          </a:xfrm>
        </p:spPr>
        <p:txBody>
          <a:bodyPr/>
          <a:lstStyle>
            <a:lvl1pPr>
              <a:defRPr sz="11000"/>
            </a:lvl1pPr>
            <a:lvl2pPr>
              <a:defRPr sz="10100"/>
            </a:lvl2pPr>
            <a:lvl3pPr>
              <a:defRPr sz="9300"/>
            </a:lvl3pPr>
            <a:lvl4pPr>
              <a:defRPr sz="8500"/>
            </a:lvl4pPr>
            <a:lvl5pPr>
              <a:defRPr sz="7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AE148F0-8B53-2AD7-48F3-43F90003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44AF6-A977-3E4D-BE47-15B37699C62D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AB4C3CAE-7FF0-7FE8-32DC-B3398B57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48B4664-D839-E7D3-AB1B-557D67CE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6E6E5-57C5-C04D-9FCA-47B7A41667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711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0" y="2600960"/>
            <a:ext cx="23042880" cy="2228429"/>
          </a:xfrm>
        </p:spPr>
        <p:txBody>
          <a:bodyPr lIns="193327" rIns="193327" bIns="0" anchor="b">
            <a:sp3d prstMaterial="softEdge"/>
          </a:bodyPr>
          <a:lstStyle>
            <a:lvl1pPr algn="ctr">
              <a:buNone/>
              <a:defRPr sz="8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80960" y="7816427"/>
            <a:ext cx="23042880" cy="1690624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l" rtl="0" eaLnBrk="1" latinLnBrk="0" hangingPunct="1">
              <a:buNone/>
              <a:defRPr sz="135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0" y="4978291"/>
            <a:ext cx="23042880" cy="2262835"/>
          </a:xfrm>
        </p:spPr>
        <p:txBody>
          <a:bodyPr lIns="193327" rIns="193327"/>
          <a:lstStyle>
            <a:lvl1pPr marL="0" indent="0" algn="ctr">
              <a:buNone/>
              <a:defRPr sz="5900"/>
            </a:lvl1pPr>
            <a:lvl2pPr>
              <a:defRPr sz="5100"/>
            </a:lvl2pPr>
            <a:lvl3pPr>
              <a:defRPr sz="42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B4C2E8B-BA7E-6A03-FF41-3558DC33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AF711-0489-D146-BC5E-4F44490F477F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096E5BA-1FC2-4B25-A512-905D4791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CF52B902-9BC6-F8F5-3BF2-279B7CEB0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63BDA-0A64-2D45-806F-6EB7AFBD4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1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0F6E0C08-AAD8-ED19-6C25-1EE3A228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5" y="1171575"/>
            <a:ext cx="34563050" cy="4876800"/>
          </a:xfrm>
          <a:prstGeom prst="rect">
            <a:avLst/>
          </a:prstGeom>
        </p:spPr>
        <p:txBody>
          <a:bodyPr vert="horz" lIns="386654" tIns="193327" rIns="386654" bIns="19332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2AAEADE1-18E6-1F6F-5057-80854E8269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20875" y="6827838"/>
            <a:ext cx="34563050" cy="200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6654" tIns="193327" rIns="386654" bIns="193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788D526-CFB1-D143-0E54-CBC409A32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20875" y="27378025"/>
            <a:ext cx="8959850" cy="1557338"/>
          </a:xfrm>
          <a:prstGeom prst="rect">
            <a:avLst/>
          </a:prstGeom>
        </p:spPr>
        <p:txBody>
          <a:bodyPr vert="horz" wrap="square" lIns="386654" tIns="193327" rIns="386654" bIns="19332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5100">
                <a:solidFill>
                  <a:srgbClr val="BCBCBC"/>
                </a:solidFill>
              </a:defRPr>
            </a:lvl1pPr>
          </a:lstStyle>
          <a:p>
            <a:fld id="{1CA81682-EBBA-0F43-B967-4CC754DC2AC1}" type="datetime1">
              <a:rPr lang="en-US" altLang="en-US"/>
              <a:pPr/>
              <a:t>5/30/25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A5EE3-33DD-C604-A3D7-75DFCAE30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22275" y="27378025"/>
            <a:ext cx="12160250" cy="1557338"/>
          </a:xfrm>
          <a:prstGeom prst="rect">
            <a:avLst/>
          </a:prstGeom>
        </p:spPr>
        <p:txBody>
          <a:bodyPr vert="horz" lIns="386654" tIns="193327" rIns="386654" bIns="193327" anchor="b"/>
          <a:lstStyle>
            <a:lvl1pPr algn="ctr" eaLnBrk="1" latinLnBrk="0" hangingPunct="1">
              <a:defRPr kumimoji="0" sz="5100">
                <a:solidFill>
                  <a:schemeClr val="tx1">
                    <a:shade val="50000"/>
                  </a:schemeClr>
                </a:solidFill>
                <a:latin typeface="Arial" charset="0"/>
                <a:ea typeface="ヒラギノ角ゴ Pro W3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96D9028-993E-47C3-434B-26A97FAF6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283525" y="27378025"/>
            <a:ext cx="3200400" cy="1557338"/>
          </a:xfrm>
          <a:prstGeom prst="rect">
            <a:avLst/>
          </a:prstGeom>
        </p:spPr>
        <p:txBody>
          <a:bodyPr vert="horz" wrap="square" lIns="0" tIns="193327" rIns="0" bIns="193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5100">
                <a:solidFill>
                  <a:srgbClr val="BCBCBC"/>
                </a:solidFill>
              </a:defRPr>
            </a:lvl1pPr>
          </a:lstStyle>
          <a:p>
            <a:fld id="{AACA3915-BF8B-2545-9442-32D1E16371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C2AC258-D5AB-5F8B-4A28-97230454D5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8404800" cy="29260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id="{5B33FD43-6465-EB5C-3732-F5B081518E9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52600" y="2819400"/>
            <a:ext cx="9245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03" tIns="45702" rIns="91403" bIns="45702">
            <a:spAutoFit/>
          </a:bodyPr>
          <a:lstStyle/>
          <a:p>
            <a:pPr>
              <a:defRPr/>
            </a:pPr>
            <a:r>
              <a:rPr lang="en-US" sz="3400">
                <a:solidFill>
                  <a:schemeClr val="bg1"/>
                </a:solidFill>
                <a:latin typeface="Arial" charset="0"/>
                <a:ea typeface="ヒラギノ角ゴ Pro W3" pitchFamily="-80" charset="-128"/>
              </a:rPr>
              <a:t>National Aeronautics and Space Administration</a:t>
            </a:r>
          </a:p>
        </p:txBody>
      </p:sp>
      <p:pic>
        <p:nvPicPr>
          <p:cNvPr id="1033" name="Picture 20" descr="NASA_Logo_PostersSession1">
            <a:extLst>
              <a:ext uri="{FF2B5EF4-FFF2-40B4-BE49-F238E27FC236}">
                <a16:creationId xmlns:a16="http://schemas.microsoft.com/office/drawing/2014/main" id="{34922A96-B241-5D01-713A-1F7925D6E7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5200" y="15240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8">
            <a:extLst>
              <a:ext uri="{FF2B5EF4-FFF2-40B4-BE49-F238E27FC236}">
                <a16:creationId xmlns:a16="http://schemas.microsoft.com/office/drawing/2014/main" id="{B5391253-B538-13AD-72AE-0E8C4160C26F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914400" y="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E7E1533B-370D-F105-630F-8AF3714282AD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0" y="914400"/>
            <a:ext cx="4572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3A370632-2A01-B2AE-8704-C746A3544FC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7490400" y="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5" name="Line 11">
            <a:extLst>
              <a:ext uri="{FF2B5EF4-FFF2-40B4-BE49-F238E27FC236}">
                <a16:creationId xmlns:a16="http://schemas.microsoft.com/office/drawing/2014/main" id="{37F33D8C-FCC1-ACEC-B6B9-26A1C7BEE2D0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37947600" y="914400"/>
            <a:ext cx="4572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6" name="Line 12">
            <a:extLst>
              <a:ext uri="{FF2B5EF4-FFF2-40B4-BE49-F238E27FC236}">
                <a16:creationId xmlns:a16="http://schemas.microsoft.com/office/drawing/2014/main" id="{B2EA3D98-B9E6-3B33-A3BE-8BF41957B60C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0" y="28346400"/>
            <a:ext cx="4572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486048E3-2253-5C33-F659-DF935F3D0F3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14400" y="28803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75FEF89B-D4CA-2DB0-7357-D775AF2F5C7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7947600" y="28346400"/>
            <a:ext cx="4572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19" name="Line 15">
            <a:extLst>
              <a:ext uri="{FF2B5EF4-FFF2-40B4-BE49-F238E27FC236}">
                <a16:creationId xmlns:a16="http://schemas.microsoft.com/office/drawing/2014/main" id="{B451C31C-3520-7676-51CA-B593AE658C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7490400" y="28803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</p:spPr>
        <p:txBody>
          <a:bodyPr wrap="none" lIns="91403" tIns="45702" rIns="91403" bIns="45702" anchor="ctr"/>
          <a:lstStyle/>
          <a:p>
            <a:pPr>
              <a:defRPr/>
            </a:pPr>
            <a:endParaRPr lang="en-US">
              <a:latin typeface="Arial" charset="0"/>
              <a:ea typeface="ヒラギノ角ゴ Pro W3" pitchFamily="-80" charset="-128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EE689BE4-96F4-FD4F-BDCE-1C732F4FA1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05000" y="26700163"/>
            <a:ext cx="31242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3" tIns="45702" rIns="91403" bIns="45702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400">
                <a:solidFill>
                  <a:schemeClr val="bg1"/>
                </a:solidFill>
              </a:rPr>
              <a:t>www.nasa.gov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5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73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ヒラギノ角ゴ Pro W3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7300" b="1">
          <a:solidFill>
            <a:schemeClr val="tx1"/>
          </a:solidFill>
          <a:latin typeface="Lucida Sans" charset="0"/>
        </a:defRPr>
      </a:lvl9pPr>
    </p:titleStyle>
    <p:bodyStyle>
      <a:lvl1pPr marL="2319338" indent="-1739900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2" charset="2"/>
        <a:buChar char=""/>
        <a:defRPr sz="11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1pPr>
      <a:lvl2pPr marL="3671888" indent="-1198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2" charset="2"/>
        <a:buChar char=""/>
        <a:defRPr sz="101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4794250" indent="-965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93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5721350" indent="-773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2" charset="2"/>
        <a:buChar char=""/>
        <a:defRPr sz="85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6534150" indent="-7731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2" charset="2"/>
        <a:buChar char=""/>
        <a:defRPr sz="85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7462423" indent="-773308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8313062" indent="-77330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9163701" indent="-77330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5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14340" indent="-773308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5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933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3866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57998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77330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96663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15996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3532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54661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23.xml"/><Relationship Id="rId50" Type="http://schemas.openxmlformats.org/officeDocument/2006/relationships/image" Target="../media/image26.png"/><Relationship Id="rId55" Type="http://schemas.openxmlformats.org/officeDocument/2006/relationships/image" Target="../media/image31.png"/><Relationship Id="rId63" Type="http://schemas.openxmlformats.org/officeDocument/2006/relationships/image" Target="../media/image38.png"/><Relationship Id="rId68" Type="http://schemas.openxmlformats.org/officeDocument/2006/relationships/image" Target="../media/image43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9" Type="http://schemas.openxmlformats.org/officeDocument/2006/relationships/customXml" Target="../ink/ink14.xml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53" Type="http://schemas.openxmlformats.org/officeDocument/2006/relationships/image" Target="../media/image29.png"/><Relationship Id="rId58" Type="http://schemas.openxmlformats.org/officeDocument/2006/relationships/image" Target="../media/image34.png"/><Relationship Id="rId66" Type="http://schemas.openxmlformats.org/officeDocument/2006/relationships/image" Target="../media/image41.png"/><Relationship Id="rId5" Type="http://schemas.openxmlformats.org/officeDocument/2006/relationships/customXml" Target="../ink/ink2.xml"/><Relationship Id="rId61" Type="http://schemas.openxmlformats.org/officeDocument/2006/relationships/customXml" Target="../ink/ink25.xml"/><Relationship Id="rId19" Type="http://schemas.openxmlformats.org/officeDocument/2006/relationships/customXml" Target="../ink/ink9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5.png"/><Relationship Id="rId56" Type="http://schemas.openxmlformats.org/officeDocument/2006/relationships/image" Target="../media/image32.png"/><Relationship Id="rId64" Type="http://schemas.openxmlformats.org/officeDocument/2006/relationships/image" Target="../media/image39.png"/><Relationship Id="rId8" Type="http://schemas.openxmlformats.org/officeDocument/2006/relationships/image" Target="../media/image5.png"/><Relationship Id="rId51" Type="http://schemas.openxmlformats.org/officeDocument/2006/relationships/image" Target="../media/image27.png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image" Target="../media/image35.png"/><Relationship Id="rId67" Type="http://schemas.openxmlformats.org/officeDocument/2006/relationships/image" Target="../media/image42.jpe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54" Type="http://schemas.openxmlformats.org/officeDocument/2006/relationships/image" Target="../media/image30.png"/><Relationship Id="rId6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24.xml"/><Relationship Id="rId57" Type="http://schemas.openxmlformats.org/officeDocument/2006/relationships/image" Target="../media/image33.png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44" Type="http://schemas.openxmlformats.org/officeDocument/2006/relationships/image" Target="../media/image23.png"/><Relationship Id="rId52" Type="http://schemas.openxmlformats.org/officeDocument/2006/relationships/image" Target="../media/image28.png"/><Relationship Id="rId60" Type="http://schemas.openxmlformats.org/officeDocument/2006/relationships/image" Target="../media/image36.emf"/><Relationship Id="rId65" Type="http://schemas.openxmlformats.org/officeDocument/2006/relationships/image" Target="../media/image40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9" Type="http://schemas.openxmlformats.org/officeDocument/2006/relationships/customXml" Target="../ink/ink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3FF824B2-6A50-73DA-36AD-1564CA4D2BFA}"/>
              </a:ext>
            </a:extLst>
          </p:cNvPr>
          <p:cNvSpPr/>
          <p:nvPr/>
        </p:nvSpPr>
        <p:spPr>
          <a:xfrm rot="5400000">
            <a:off x="9695844" y="10474678"/>
            <a:ext cx="747339" cy="76534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478">
            <a:extLst>
              <a:ext uri="{FF2B5EF4-FFF2-40B4-BE49-F238E27FC236}">
                <a16:creationId xmlns:a16="http://schemas.microsoft.com/office/drawing/2014/main" id="{4E485B8F-E7C1-EA36-8CB4-2DD4E8938BD7}"/>
              </a:ext>
            </a:extLst>
          </p:cNvPr>
          <p:cNvSpPr/>
          <p:nvPr/>
        </p:nvSpPr>
        <p:spPr>
          <a:xfrm>
            <a:off x="8879313" y="10483881"/>
            <a:ext cx="747339" cy="76534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Teardrop 480">
            <a:extLst>
              <a:ext uri="{FF2B5EF4-FFF2-40B4-BE49-F238E27FC236}">
                <a16:creationId xmlns:a16="http://schemas.microsoft.com/office/drawing/2014/main" id="{BB3411B7-D01A-C8A7-93D2-492CDB1BF348}"/>
              </a:ext>
            </a:extLst>
          </p:cNvPr>
          <p:cNvSpPr/>
          <p:nvPr/>
        </p:nvSpPr>
        <p:spPr>
          <a:xfrm rot="8377619">
            <a:off x="9118147" y="11028079"/>
            <a:ext cx="287904" cy="262621"/>
          </a:xfrm>
          <a:prstGeom prst="teardrop">
            <a:avLst>
              <a:gd name="adj" fmla="val 6065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Teardrop 481">
            <a:extLst>
              <a:ext uri="{FF2B5EF4-FFF2-40B4-BE49-F238E27FC236}">
                <a16:creationId xmlns:a16="http://schemas.microsoft.com/office/drawing/2014/main" id="{446EB6E4-8FCF-B9CA-6AE9-D44B866E87E6}"/>
              </a:ext>
            </a:extLst>
          </p:cNvPr>
          <p:cNvSpPr/>
          <p:nvPr/>
        </p:nvSpPr>
        <p:spPr>
          <a:xfrm rot="18828164">
            <a:off x="9159662" y="10427906"/>
            <a:ext cx="325554" cy="336380"/>
          </a:xfrm>
          <a:prstGeom prst="teardrop">
            <a:avLst>
              <a:gd name="adj" fmla="val 4690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AEE49D4E-21C6-0928-30E4-29A575B182FF}"/>
              </a:ext>
            </a:extLst>
          </p:cNvPr>
          <p:cNvSpPr/>
          <p:nvPr/>
        </p:nvSpPr>
        <p:spPr>
          <a:xfrm rot="5400000">
            <a:off x="8075315" y="10474659"/>
            <a:ext cx="747339" cy="765343"/>
          </a:xfrm>
          <a:prstGeom prst="rect">
            <a:avLst/>
          </a:prstGeom>
          <a:solidFill>
            <a:srgbClr val="1DD9FF"/>
          </a:solidFill>
          <a:ln>
            <a:solidFill>
              <a:srgbClr val="1DD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Teardrop 473">
            <a:extLst>
              <a:ext uri="{FF2B5EF4-FFF2-40B4-BE49-F238E27FC236}">
                <a16:creationId xmlns:a16="http://schemas.microsoft.com/office/drawing/2014/main" id="{E26CD3F3-CBBC-101C-2252-9897F98184D3}"/>
              </a:ext>
            </a:extLst>
          </p:cNvPr>
          <p:cNvSpPr/>
          <p:nvPr/>
        </p:nvSpPr>
        <p:spPr>
          <a:xfrm rot="13444407">
            <a:off x="8759122" y="10699047"/>
            <a:ext cx="325554" cy="336380"/>
          </a:xfrm>
          <a:prstGeom prst="teardrop">
            <a:avLst>
              <a:gd name="adj" fmla="val 46907"/>
            </a:avLst>
          </a:prstGeom>
          <a:solidFill>
            <a:srgbClr val="1DD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Teardrop 474">
            <a:extLst>
              <a:ext uri="{FF2B5EF4-FFF2-40B4-BE49-F238E27FC236}">
                <a16:creationId xmlns:a16="http://schemas.microsoft.com/office/drawing/2014/main" id="{95E0EF49-D4D2-4B0C-B5D5-FA8C463065D8}"/>
              </a:ext>
            </a:extLst>
          </p:cNvPr>
          <p:cNvSpPr/>
          <p:nvPr/>
        </p:nvSpPr>
        <p:spPr>
          <a:xfrm rot="18977299">
            <a:off x="8348180" y="10454746"/>
            <a:ext cx="287904" cy="262621"/>
          </a:xfrm>
          <a:prstGeom prst="teardrop">
            <a:avLst>
              <a:gd name="adj" fmla="val 6065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Chord 475">
            <a:extLst>
              <a:ext uri="{FF2B5EF4-FFF2-40B4-BE49-F238E27FC236}">
                <a16:creationId xmlns:a16="http://schemas.microsoft.com/office/drawing/2014/main" id="{62595542-E3A6-3B86-D05A-1D9C4CCE32FE}"/>
              </a:ext>
            </a:extLst>
          </p:cNvPr>
          <p:cNvSpPr/>
          <p:nvPr/>
        </p:nvSpPr>
        <p:spPr>
          <a:xfrm rot="17713582">
            <a:off x="8243964" y="11145142"/>
            <a:ext cx="447640" cy="321505"/>
          </a:xfrm>
          <a:prstGeom prst="chord">
            <a:avLst/>
          </a:prstGeom>
          <a:solidFill>
            <a:srgbClr val="1DD9FF"/>
          </a:solidFill>
          <a:ln>
            <a:solidFill>
              <a:srgbClr val="1DD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7DD49-9013-CE19-CCDE-BF6A24EA813D}"/>
              </a:ext>
            </a:extLst>
          </p:cNvPr>
          <p:cNvSpPr/>
          <p:nvPr/>
        </p:nvSpPr>
        <p:spPr>
          <a:xfrm>
            <a:off x="181614" y="4416552"/>
            <a:ext cx="38223186" cy="36249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Modeling Mitigations and Hazards in UAS Emergency Response Operations</a:t>
            </a:r>
          </a:p>
          <a:p>
            <a:pPr algn="ctr"/>
            <a:endParaRPr lang="en-US" sz="1150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C585F-7922-1BAB-5709-84B5A46956D0}"/>
              </a:ext>
            </a:extLst>
          </p:cNvPr>
          <p:cNvSpPr txBox="1"/>
          <p:nvPr/>
        </p:nvSpPr>
        <p:spPr>
          <a:xfrm>
            <a:off x="20248355" y="6064033"/>
            <a:ext cx="35493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0" i="0" u="none" strike="noStrik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Carlos Paradis</a:t>
            </a:r>
          </a:p>
          <a:p>
            <a:pPr algn="ctr"/>
            <a:r>
              <a:rPr lang="en-US" sz="4000" b="0" i="0" u="none" strike="noStrik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KBR, Inc</a:t>
            </a:r>
            <a:endParaRPr lang="en-US" sz="4000">
              <a:latin typeface="Helvetica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CF281E-7114-465A-F046-FAB004E6D722}"/>
              </a:ext>
            </a:extLst>
          </p:cNvPr>
          <p:cNvSpPr txBox="1"/>
          <p:nvPr/>
        </p:nvSpPr>
        <p:spPr>
          <a:xfrm>
            <a:off x="534880" y="6094512"/>
            <a:ext cx="52036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0" i="0" u="none" strike="noStrik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Terrance Fung</a:t>
            </a:r>
          </a:p>
          <a:p>
            <a:pPr algn="ctr"/>
            <a:r>
              <a:rPr lang="en-US" sz="4000" b="0" i="0" u="none" strike="noStrik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University of Michigan</a:t>
            </a:r>
            <a:endParaRPr lang="en-US" sz="4000"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5670D-FD07-AB3C-BC8C-24848D97E4B1}"/>
              </a:ext>
            </a:extLst>
          </p:cNvPr>
          <p:cNvSpPr txBox="1"/>
          <p:nvPr/>
        </p:nvSpPr>
        <p:spPr>
          <a:xfrm>
            <a:off x="24479683" y="6094512"/>
            <a:ext cx="69989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0" i="0" u="none" strike="noStrik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Misty Davies</a:t>
            </a:r>
          </a:p>
          <a:p>
            <a:pPr algn="ctr"/>
            <a:r>
              <a:rPr lang="en-US" sz="4000" b="0" i="0" u="none" strike="noStrik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NASA Ames Research Center</a:t>
            </a:r>
            <a:endParaRPr lang="en-US" sz="400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1C186-8DE2-F5E8-F2B5-7C56874BB0AD}"/>
              </a:ext>
            </a:extLst>
          </p:cNvPr>
          <p:cNvSpPr txBox="1"/>
          <p:nvPr/>
        </p:nvSpPr>
        <p:spPr>
          <a:xfrm>
            <a:off x="32182943" y="6109959"/>
            <a:ext cx="5623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0" i="0" u="none" strike="noStrik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Charles Werner</a:t>
            </a:r>
          </a:p>
          <a:p>
            <a:pPr algn="ctr"/>
            <a:r>
              <a:rPr lang="en-US" sz="4000" b="0" i="0" u="none" strike="noStrik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DRONERESPONDERS</a:t>
            </a:r>
            <a:endParaRPr lang="en-US" sz="400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FD7B0-F58D-AD1D-F6C0-E94224C556C0}"/>
              </a:ext>
            </a:extLst>
          </p:cNvPr>
          <p:cNvSpPr txBox="1"/>
          <p:nvPr/>
        </p:nvSpPr>
        <p:spPr>
          <a:xfrm>
            <a:off x="446419" y="8039101"/>
            <a:ext cx="10356649" cy="836419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Helvetica" pitchFamily="2" charset="0"/>
              </a:rPr>
              <a:t>Introduction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DA9B2B1-F647-8BDA-D7FB-7E93D876BA5F}"/>
              </a:ext>
            </a:extLst>
          </p:cNvPr>
          <p:cNvSpPr txBox="1"/>
          <p:nvPr/>
        </p:nvSpPr>
        <p:spPr>
          <a:xfrm>
            <a:off x="11463097" y="8044523"/>
            <a:ext cx="26593427" cy="830997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Helvetica" pitchFamily="2" charset="0"/>
              </a:rPr>
              <a:t>Method</a:t>
            </a:r>
            <a:endParaRPr lang="en-US" sz="3200"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27F4D3-40C5-E11B-00E8-53F883F7BF70}"/>
              </a:ext>
            </a:extLst>
          </p:cNvPr>
          <p:cNvSpPr txBox="1"/>
          <p:nvPr/>
        </p:nvSpPr>
        <p:spPr>
          <a:xfrm>
            <a:off x="6235121" y="6109958"/>
            <a:ext cx="71144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0" i="0" u="none" strike="noStrik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Julianne Rodriguez</a:t>
            </a:r>
          </a:p>
          <a:p>
            <a:pPr algn="ctr"/>
            <a:r>
              <a:rPr lang="en-US" sz="4000" b="0" i="0" u="none" strike="noStrik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Florida International University</a:t>
            </a:r>
            <a:endParaRPr lang="en-US" sz="400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74208D-12C8-E907-5FC5-5E6FCBBCD8B0}"/>
              </a:ext>
            </a:extLst>
          </p:cNvPr>
          <p:cNvSpPr txBox="1"/>
          <p:nvPr/>
        </p:nvSpPr>
        <p:spPr>
          <a:xfrm>
            <a:off x="13873870" y="6124504"/>
            <a:ext cx="56028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0" i="0" u="none" strike="noStrik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Elizabeth Rachwald</a:t>
            </a:r>
          </a:p>
          <a:p>
            <a:pPr algn="ctr"/>
            <a:r>
              <a:rPr lang="en-US" sz="4000" b="0" i="0" u="none" strike="noStrike" baseline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Carondelet High School</a:t>
            </a:r>
            <a:endParaRPr lang="en-US" sz="4000">
              <a:latin typeface="Helvetica" pitchFamily="2" charset="0"/>
            </a:endParaRP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C1607D22-5AA2-3CD8-B5D0-A72165EC03B7}"/>
              </a:ext>
            </a:extLst>
          </p:cNvPr>
          <p:cNvSpPr txBox="1"/>
          <p:nvPr/>
        </p:nvSpPr>
        <p:spPr>
          <a:xfrm>
            <a:off x="363581" y="8860112"/>
            <a:ext cx="101729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>
                <a:solidFill>
                  <a:schemeClr val="bg1"/>
                </a:solidFill>
              </a:rPr>
              <a:t>Purpose</a:t>
            </a:r>
            <a:r>
              <a:rPr lang="en-US" sz="2400">
                <a:solidFill>
                  <a:schemeClr val="bg1"/>
                </a:solidFill>
              </a:rPr>
              <a:t>: To define UAS safety procedures from mitigation and hazards information silos</a:t>
            </a:r>
          </a:p>
        </p:txBody>
      </p: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E8A2EBF9-643B-5E27-A6A6-F21D6AAFC719}"/>
              </a:ext>
            </a:extLst>
          </p:cNvPr>
          <p:cNvGrpSpPr/>
          <p:nvPr/>
        </p:nvGrpSpPr>
        <p:grpSpPr>
          <a:xfrm>
            <a:off x="27368888" y="12505491"/>
            <a:ext cx="7173104" cy="3657600"/>
            <a:chOff x="30908407" y="13380687"/>
            <a:chExt cx="7173104" cy="36576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EF10DD-31FE-5BA9-8FBA-CFDDBE12E42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908407" y="13380687"/>
              <a:ext cx="2622492" cy="3657600"/>
              <a:chOff x="4389945" y="3194050"/>
              <a:chExt cx="19372130" cy="26768425"/>
            </a:xfrm>
          </p:grpSpPr>
          <p:sp>
            <p:nvSpPr>
              <p:cNvPr id="11" name="Data 10">
                <a:extLst>
                  <a:ext uri="{FF2B5EF4-FFF2-40B4-BE49-F238E27FC236}">
                    <a16:creationId xmlns:a16="http://schemas.microsoft.com/office/drawing/2014/main" id="{6B934964-5F9D-A1DD-C5D2-C80EF1F7552D}"/>
                  </a:ext>
                </a:extLst>
              </p:cNvPr>
              <p:cNvSpPr/>
              <p:nvPr/>
            </p:nvSpPr>
            <p:spPr>
              <a:xfrm>
                <a:off x="4389945" y="16398877"/>
                <a:ext cx="18928265" cy="13563598"/>
              </a:xfrm>
              <a:prstGeom prst="flowChartInputOutput">
                <a:avLst/>
              </a:prstGeom>
              <a:solidFill>
                <a:schemeClr val="accent1">
                  <a:alpha val="60000"/>
                </a:schemeClr>
              </a:solidFill>
              <a:scene3d>
                <a:camera prst="isometricOffAxis2Top"/>
                <a:lightRig rig="threePt" dir="t"/>
              </a:scene3d>
              <a:sp3d extrusionH="952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Data 458">
                <a:extLst>
                  <a:ext uri="{FF2B5EF4-FFF2-40B4-BE49-F238E27FC236}">
                    <a16:creationId xmlns:a16="http://schemas.microsoft.com/office/drawing/2014/main" id="{DA6A900A-9EB6-D963-1E20-33C441C106FC}"/>
                  </a:ext>
                </a:extLst>
              </p:cNvPr>
              <p:cNvSpPr/>
              <p:nvPr/>
            </p:nvSpPr>
            <p:spPr>
              <a:xfrm>
                <a:off x="4800598" y="11887201"/>
                <a:ext cx="18961477" cy="13563598"/>
              </a:xfrm>
              <a:prstGeom prst="flowChartInputOutput">
                <a:avLst/>
              </a:prstGeom>
              <a:solidFill>
                <a:schemeClr val="accent4">
                  <a:alpha val="60000"/>
                </a:schemeClr>
              </a:solidFill>
              <a:scene3d>
                <a:camera prst="isometricOffAxis2Top"/>
                <a:lightRig rig="threePt" dir="t"/>
              </a:scene3d>
              <a:sp3d extrusionH="952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70" name="Group 469">
                <a:extLst>
                  <a:ext uri="{FF2B5EF4-FFF2-40B4-BE49-F238E27FC236}">
                    <a16:creationId xmlns:a16="http://schemas.microsoft.com/office/drawing/2014/main" id="{93624465-661A-1587-7EB7-6875946C1BFD}"/>
                  </a:ext>
                </a:extLst>
              </p:cNvPr>
              <p:cNvGrpSpPr/>
              <p:nvPr/>
            </p:nvGrpSpPr>
            <p:grpSpPr>
              <a:xfrm>
                <a:off x="9654755" y="18559385"/>
                <a:ext cx="6922132" cy="9817101"/>
                <a:chOff x="28753835" y="5864881"/>
                <a:chExt cx="7960309" cy="9817101"/>
              </a:xfrm>
              <a:scene3d>
                <a:camera prst="isometricOffAxis2Top"/>
                <a:lightRig rig="threePt" dir="t"/>
              </a:scene3d>
            </p:grpSpPr>
            <p:sp>
              <p:nvSpPr>
                <p:cNvPr id="549" name="Data 548">
                  <a:extLst>
                    <a:ext uri="{FF2B5EF4-FFF2-40B4-BE49-F238E27FC236}">
                      <a16:creationId xmlns:a16="http://schemas.microsoft.com/office/drawing/2014/main" id="{2A90AD14-79DF-1966-C484-726946F2C29E}"/>
                    </a:ext>
                  </a:extLst>
                </p:cNvPr>
                <p:cNvSpPr/>
                <p:nvPr/>
              </p:nvSpPr>
              <p:spPr>
                <a:xfrm>
                  <a:off x="29338624" y="12361693"/>
                  <a:ext cx="5162839" cy="3320289"/>
                </a:xfrm>
                <a:prstGeom prst="flowChartInputOutpu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0" name="Decision 549">
                  <a:extLst>
                    <a:ext uri="{FF2B5EF4-FFF2-40B4-BE49-F238E27FC236}">
                      <a16:creationId xmlns:a16="http://schemas.microsoft.com/office/drawing/2014/main" id="{EEC32A36-C114-F701-860E-FA99F2591478}"/>
                    </a:ext>
                  </a:extLst>
                </p:cNvPr>
                <p:cNvSpPr/>
                <p:nvPr/>
              </p:nvSpPr>
              <p:spPr>
                <a:xfrm>
                  <a:off x="28753835" y="5864881"/>
                  <a:ext cx="7960309" cy="5707522"/>
                </a:xfrm>
                <a:prstGeom prst="flowChartDecision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1" name="Straight Connector 550">
                  <a:extLst>
                    <a:ext uri="{FF2B5EF4-FFF2-40B4-BE49-F238E27FC236}">
                      <a16:creationId xmlns:a16="http://schemas.microsoft.com/office/drawing/2014/main" id="{F08D7EA4-EC85-40EC-FCF9-C7DAC9EA9535}"/>
                    </a:ext>
                  </a:extLst>
                </p:cNvPr>
                <p:cNvCxnSpPr>
                  <a:cxnSpLocks/>
                  <a:stCxn id="550" idx="2"/>
                  <a:endCxn id="549" idx="0"/>
                </p:cNvCxnSpPr>
                <p:nvPr/>
              </p:nvCxnSpPr>
              <p:spPr>
                <a:xfrm flipH="1">
                  <a:off x="32436327" y="11572403"/>
                  <a:ext cx="297663" cy="789290"/>
                </a:xfrm>
                <a:prstGeom prst="line">
                  <a:avLst/>
                </a:prstGeom>
                <a:solidFill>
                  <a:srgbClr val="FFC000"/>
                </a:solidFill>
                <a:ln w="1016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8D1846BA-E8EE-1EDD-109C-BD4B0ECE7B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272639" y="11282109"/>
                <a:ext cx="0" cy="10828770"/>
              </a:xfrm>
              <a:prstGeom prst="line">
                <a:avLst/>
              </a:prstGeom>
              <a:ln w="50800">
                <a:solidFill>
                  <a:schemeClr val="bg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>
                <a:extLst>
                  <a:ext uri="{FF2B5EF4-FFF2-40B4-BE49-F238E27FC236}">
                    <a16:creationId xmlns:a16="http://schemas.microsoft.com/office/drawing/2014/main" id="{B41E5A37-11D6-0CCA-04F5-D2F9221518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7112483" y="12556500"/>
                <a:ext cx="6715" cy="10799313"/>
              </a:xfrm>
              <a:prstGeom prst="line">
                <a:avLst/>
              </a:prstGeom>
              <a:ln w="50800">
                <a:solidFill>
                  <a:schemeClr val="bg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>
                <a:extLst>
                  <a:ext uri="{FF2B5EF4-FFF2-40B4-BE49-F238E27FC236}">
                    <a16:creationId xmlns:a16="http://schemas.microsoft.com/office/drawing/2014/main" id="{E4B0768F-4AAD-ECBF-3DE3-F74849FEBEC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926819" y="11638414"/>
                <a:ext cx="0" cy="10786140"/>
              </a:xfrm>
              <a:prstGeom prst="line">
                <a:avLst/>
              </a:prstGeom>
              <a:ln w="50800">
                <a:solidFill>
                  <a:schemeClr val="bg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8" name="Decision 487">
                <a:extLst>
                  <a:ext uri="{FF2B5EF4-FFF2-40B4-BE49-F238E27FC236}">
                    <a16:creationId xmlns:a16="http://schemas.microsoft.com/office/drawing/2014/main" id="{73AD9865-9D51-628F-6818-0878558D1D90}"/>
                  </a:ext>
                </a:extLst>
              </p:cNvPr>
              <p:cNvSpPr/>
              <p:nvPr/>
            </p:nvSpPr>
            <p:spPr>
              <a:xfrm>
                <a:off x="10537499" y="15739239"/>
                <a:ext cx="6922132" cy="5707523"/>
              </a:xfrm>
              <a:prstGeom prst="flowChartDecision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  <a:scene3d>
                <a:camera prst="isometricOffAxis2Top">
                  <a:rot lat="18075715" lon="3207254" rev="7320000"/>
                </a:camera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Data 488">
                <a:extLst>
                  <a:ext uri="{FF2B5EF4-FFF2-40B4-BE49-F238E27FC236}">
                    <a16:creationId xmlns:a16="http://schemas.microsoft.com/office/drawing/2014/main" id="{C4E5C3DE-63E7-8E84-8BA2-70ED1DE70014}"/>
                  </a:ext>
                </a:extLst>
              </p:cNvPr>
              <p:cNvSpPr/>
              <p:nvPr/>
            </p:nvSpPr>
            <p:spPr>
              <a:xfrm>
                <a:off x="4800598" y="8140698"/>
                <a:ext cx="18961477" cy="13563598"/>
              </a:xfrm>
              <a:prstGeom prst="flowChartInputOutput">
                <a:avLst/>
              </a:prstGeom>
              <a:solidFill>
                <a:schemeClr val="accent3">
                  <a:alpha val="60000"/>
                </a:schemeClr>
              </a:solidFill>
              <a:scene3d>
                <a:camera prst="isometricOffAxis2Top"/>
                <a:lightRig rig="threePt" dir="t"/>
              </a:scene3d>
              <a:sp3d extrusionH="952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0" name="Group 489">
                <a:extLst>
                  <a:ext uri="{FF2B5EF4-FFF2-40B4-BE49-F238E27FC236}">
                    <a16:creationId xmlns:a16="http://schemas.microsoft.com/office/drawing/2014/main" id="{798B5C57-4872-1451-9240-FAA73824346B}"/>
                  </a:ext>
                </a:extLst>
              </p:cNvPr>
              <p:cNvGrpSpPr/>
              <p:nvPr/>
            </p:nvGrpSpPr>
            <p:grpSpPr>
              <a:xfrm>
                <a:off x="11418773" y="9623345"/>
                <a:ext cx="6922132" cy="9817101"/>
                <a:chOff x="28952619" y="5864881"/>
                <a:chExt cx="7960309" cy="9817101"/>
              </a:xfrm>
              <a:solidFill>
                <a:srgbClr val="00B0F0"/>
              </a:solidFill>
              <a:scene3d>
                <a:camera prst="isometricOffAxis2Top">
                  <a:rot lat="18075715" lon="3207254" rev="7320000"/>
                </a:camera>
                <a:lightRig rig="threePt" dir="t"/>
              </a:scene3d>
            </p:grpSpPr>
            <p:sp>
              <p:nvSpPr>
                <p:cNvPr id="543" name="Data 542">
                  <a:extLst>
                    <a:ext uri="{FF2B5EF4-FFF2-40B4-BE49-F238E27FC236}">
                      <a16:creationId xmlns:a16="http://schemas.microsoft.com/office/drawing/2014/main" id="{13B123B9-AAC0-756B-5769-B2D26614C075}"/>
                    </a:ext>
                  </a:extLst>
                </p:cNvPr>
                <p:cNvSpPr/>
                <p:nvPr/>
              </p:nvSpPr>
              <p:spPr>
                <a:xfrm>
                  <a:off x="29537408" y="12361693"/>
                  <a:ext cx="5162839" cy="3320289"/>
                </a:xfrm>
                <a:prstGeom prst="flowChartInputOutput">
                  <a:avLst/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5" name="Decision 544">
                  <a:extLst>
                    <a:ext uri="{FF2B5EF4-FFF2-40B4-BE49-F238E27FC236}">
                      <a16:creationId xmlns:a16="http://schemas.microsoft.com/office/drawing/2014/main" id="{8A7141EE-EB74-AFB0-AEEE-843B7AA9F51E}"/>
                    </a:ext>
                  </a:extLst>
                </p:cNvPr>
                <p:cNvSpPr/>
                <p:nvPr/>
              </p:nvSpPr>
              <p:spPr>
                <a:xfrm>
                  <a:off x="28952619" y="5864881"/>
                  <a:ext cx="7960309" cy="5707522"/>
                </a:xfrm>
                <a:prstGeom prst="flowChartDecision">
                  <a:avLst/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47" name="Straight Connector 546">
                  <a:extLst>
                    <a:ext uri="{FF2B5EF4-FFF2-40B4-BE49-F238E27FC236}">
                      <a16:creationId xmlns:a16="http://schemas.microsoft.com/office/drawing/2014/main" id="{33EB6591-F7C7-A5D3-B567-95EF325C4673}"/>
                    </a:ext>
                  </a:extLst>
                </p:cNvPr>
                <p:cNvCxnSpPr>
                  <a:cxnSpLocks/>
                  <a:stCxn id="545" idx="2"/>
                  <a:endCxn id="543" idx="0"/>
                </p:cNvCxnSpPr>
                <p:nvPr/>
              </p:nvCxnSpPr>
              <p:spPr>
                <a:xfrm flipH="1">
                  <a:off x="32635111" y="11572403"/>
                  <a:ext cx="297663" cy="789290"/>
                </a:xfrm>
                <a:prstGeom prst="line">
                  <a:avLst/>
                </a:prstGeom>
                <a:grpFill/>
                <a:ln w="1016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1" name="Straight Connector 490">
                <a:extLst>
                  <a:ext uri="{FF2B5EF4-FFF2-40B4-BE49-F238E27FC236}">
                    <a16:creationId xmlns:a16="http://schemas.microsoft.com/office/drawing/2014/main" id="{7FA23838-7846-966C-EF64-76632D7AA5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760703" y="12858164"/>
                <a:ext cx="0" cy="10822791"/>
              </a:xfrm>
              <a:prstGeom prst="line">
                <a:avLst/>
              </a:prstGeom>
              <a:ln w="50800">
                <a:solidFill>
                  <a:schemeClr val="bg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2" name="Data 491">
                <a:extLst>
                  <a:ext uri="{FF2B5EF4-FFF2-40B4-BE49-F238E27FC236}">
                    <a16:creationId xmlns:a16="http://schemas.microsoft.com/office/drawing/2014/main" id="{99CAB326-243D-505C-F60E-E5DD13DE7B41}"/>
                  </a:ext>
                </a:extLst>
              </p:cNvPr>
              <p:cNvSpPr/>
              <p:nvPr/>
            </p:nvSpPr>
            <p:spPr>
              <a:xfrm>
                <a:off x="4853939" y="5214936"/>
                <a:ext cx="18895061" cy="13563597"/>
              </a:xfrm>
              <a:prstGeom prst="flowChartInputOutput">
                <a:avLst/>
              </a:prstGeom>
              <a:solidFill>
                <a:srgbClr val="EF6D63">
                  <a:alpha val="60000"/>
                </a:srgbClr>
              </a:solidFill>
              <a:scene3d>
                <a:camera prst="isometricOffAxis2Top"/>
                <a:lightRig rig="threePt" dir="t"/>
              </a:scene3d>
              <a:sp3d extrusionH="952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Decision 492">
                <a:extLst>
                  <a:ext uri="{FF2B5EF4-FFF2-40B4-BE49-F238E27FC236}">
                    <a16:creationId xmlns:a16="http://schemas.microsoft.com/office/drawing/2014/main" id="{2A5FB3EA-721B-10ED-5345-EA7B81FDF358}"/>
                  </a:ext>
                </a:extLst>
              </p:cNvPr>
              <p:cNvSpPr/>
              <p:nvPr/>
            </p:nvSpPr>
            <p:spPr>
              <a:xfrm>
                <a:off x="10537499" y="9214976"/>
                <a:ext cx="6922132" cy="5707523"/>
              </a:xfrm>
              <a:prstGeom prst="flowChartDecision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4" name="Group 493">
                <a:extLst>
                  <a:ext uri="{FF2B5EF4-FFF2-40B4-BE49-F238E27FC236}">
                    <a16:creationId xmlns:a16="http://schemas.microsoft.com/office/drawing/2014/main" id="{F020DF54-94BC-AE75-0ACE-FAD5B3FB14BE}"/>
                  </a:ext>
                </a:extLst>
              </p:cNvPr>
              <p:cNvGrpSpPr/>
              <p:nvPr/>
            </p:nvGrpSpPr>
            <p:grpSpPr>
              <a:xfrm>
                <a:off x="6504848" y="10530381"/>
                <a:ext cx="5671948" cy="1482963"/>
                <a:chOff x="6504848" y="10530383"/>
                <a:chExt cx="5671946" cy="1482966"/>
              </a:xfrm>
            </p:grpSpPr>
            <p:cxnSp>
              <p:nvCxnSpPr>
                <p:cNvPr id="521" name="Straight Connector 520">
                  <a:extLst>
                    <a:ext uri="{FF2B5EF4-FFF2-40B4-BE49-F238E27FC236}">
                      <a16:creationId xmlns:a16="http://schemas.microsoft.com/office/drawing/2014/main" id="{6A2DCDE9-B694-076A-E502-2962D1686B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04848" y="10530383"/>
                  <a:ext cx="3341764" cy="1143226"/>
                </a:xfrm>
                <a:prstGeom prst="line">
                  <a:avLst/>
                </a:prstGeom>
                <a:ln w="38100">
                  <a:solidFill>
                    <a:srgbClr val="FF21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3" name="Straight Connector 522">
                  <a:extLst>
                    <a:ext uri="{FF2B5EF4-FFF2-40B4-BE49-F238E27FC236}">
                      <a16:creationId xmlns:a16="http://schemas.microsoft.com/office/drawing/2014/main" id="{CFEDCBDB-FBC0-6D80-BA3C-178F33651A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35030" y="10870123"/>
                  <a:ext cx="3341764" cy="1143226"/>
                </a:xfrm>
                <a:prstGeom prst="line">
                  <a:avLst/>
                </a:prstGeom>
                <a:ln w="38100">
                  <a:solidFill>
                    <a:srgbClr val="FF21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5" name="Straight Connector 524">
                  <a:extLst>
                    <a:ext uri="{FF2B5EF4-FFF2-40B4-BE49-F238E27FC236}">
                      <a16:creationId xmlns:a16="http://schemas.microsoft.com/office/drawing/2014/main" id="{F3071980-C0CD-FD5D-9240-46C8FC295C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18183" y="11673609"/>
                  <a:ext cx="2325646" cy="339740"/>
                </a:xfrm>
                <a:prstGeom prst="line">
                  <a:avLst/>
                </a:prstGeom>
                <a:ln w="38100">
                  <a:solidFill>
                    <a:srgbClr val="FF21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>
                  <a:extLst>
                    <a:ext uri="{FF2B5EF4-FFF2-40B4-BE49-F238E27FC236}">
                      <a16:creationId xmlns:a16="http://schemas.microsoft.com/office/drawing/2014/main" id="{10E6419B-79DA-558B-607A-F1813DDDCE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37813" y="10530383"/>
                  <a:ext cx="2325646" cy="339740"/>
                </a:xfrm>
                <a:prstGeom prst="line">
                  <a:avLst/>
                </a:prstGeom>
                <a:ln w="38100">
                  <a:solidFill>
                    <a:srgbClr val="FF21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529" name="Ink 528">
                      <a:extLst>
                        <a:ext uri="{FF2B5EF4-FFF2-40B4-BE49-F238E27FC236}">
                          <a16:creationId xmlns:a16="http://schemas.microsoft.com/office/drawing/2014/main" id="{22C79DEF-E951-AFE9-2376-71E4D16B86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47205" y="10626045"/>
                    <a:ext cx="4828320" cy="1282320"/>
                  </p14:xfrm>
                </p:contentPart>
              </mc:Choice>
              <mc:Fallback xmlns="">
                <p:pic>
                  <p:nvPicPr>
                    <p:cNvPr id="529" name="Ink 528">
                      <a:extLst>
                        <a:ext uri="{FF2B5EF4-FFF2-40B4-BE49-F238E27FC236}">
                          <a16:creationId xmlns:a16="http://schemas.microsoft.com/office/drawing/2014/main" id="{22C79DEF-E951-AFE9-2376-71E4D16B86BF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6481921" y="10166197"/>
                      <a:ext cx="5756230" cy="219938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531" name="Ink 530">
                      <a:extLst>
                        <a:ext uri="{FF2B5EF4-FFF2-40B4-BE49-F238E27FC236}">
                          <a16:creationId xmlns:a16="http://schemas.microsoft.com/office/drawing/2014/main" id="{870AAC65-C60A-D666-F1BF-49C6EF86DED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685830" y="10814577"/>
                    <a:ext cx="407160" cy="167040"/>
                  </p14:xfrm>
                </p:contentPart>
              </mc:Choice>
              <mc:Fallback xmlns="">
                <p:pic>
                  <p:nvPicPr>
                    <p:cNvPr id="531" name="Ink 530">
                      <a:extLst>
                        <a:ext uri="{FF2B5EF4-FFF2-40B4-BE49-F238E27FC236}">
                          <a16:creationId xmlns:a16="http://schemas.microsoft.com/office/drawing/2014/main" id="{870AAC65-C60A-D666-F1BF-49C6EF86DEDF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11619733" y="10749327"/>
                      <a:ext cx="536711" cy="294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533" name="Ink 532">
                      <a:extLst>
                        <a:ext uri="{FF2B5EF4-FFF2-40B4-BE49-F238E27FC236}">
                          <a16:creationId xmlns:a16="http://schemas.microsoft.com/office/drawing/2014/main" id="{8C645859-9BA8-AC17-1380-BF847039A1C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86860" y="10548865"/>
                    <a:ext cx="810360" cy="279360"/>
                  </p14:xfrm>
                </p:contentPart>
              </mc:Choice>
              <mc:Fallback xmlns="">
                <p:pic>
                  <p:nvPicPr>
                    <p:cNvPr id="533" name="Ink 532">
                      <a:extLst>
                        <a:ext uri="{FF2B5EF4-FFF2-40B4-BE49-F238E27FC236}">
                          <a16:creationId xmlns:a16="http://schemas.microsoft.com/office/drawing/2014/main" id="{8C645859-9BA8-AC17-1380-BF847039A1C9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9020654" y="10483594"/>
                      <a:ext cx="940124" cy="4072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535" name="Ink 534">
                      <a:extLst>
                        <a:ext uri="{FF2B5EF4-FFF2-40B4-BE49-F238E27FC236}">
                          <a16:creationId xmlns:a16="http://schemas.microsoft.com/office/drawing/2014/main" id="{2C91C36D-077B-E314-A6BB-EEA8ECE819A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9307" y="11554038"/>
                    <a:ext cx="383040" cy="173520"/>
                  </p14:xfrm>
                </p:contentPart>
              </mc:Choice>
              <mc:Fallback xmlns="">
                <p:pic>
                  <p:nvPicPr>
                    <p:cNvPr id="535" name="Ink 534">
                      <a:extLst>
                        <a:ext uri="{FF2B5EF4-FFF2-40B4-BE49-F238E27FC236}">
                          <a16:creationId xmlns:a16="http://schemas.microsoft.com/office/drawing/2014/main" id="{2C91C36D-077B-E314-A6BB-EEA8ECE819AE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6513266" y="11489292"/>
                      <a:ext cx="512481" cy="3004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537" name="Ink 536">
                      <a:extLst>
                        <a:ext uri="{FF2B5EF4-FFF2-40B4-BE49-F238E27FC236}">
                          <a16:creationId xmlns:a16="http://schemas.microsoft.com/office/drawing/2014/main" id="{0E13248F-CF95-FE08-C43C-61BBFBFD93C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43362" y="11732464"/>
                    <a:ext cx="835560" cy="102240"/>
                  </p14:xfrm>
                </p:contentPart>
              </mc:Choice>
              <mc:Fallback xmlns="">
                <p:pic>
                  <p:nvPicPr>
                    <p:cNvPr id="537" name="Ink 536">
                      <a:extLst>
                        <a:ext uri="{FF2B5EF4-FFF2-40B4-BE49-F238E27FC236}">
                          <a16:creationId xmlns:a16="http://schemas.microsoft.com/office/drawing/2014/main" id="{0E13248F-CF95-FE08-C43C-61BBFBFD93C7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6877048" y="11668564"/>
                      <a:ext cx="965536" cy="2274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539" name="Ink 538">
                      <a:extLst>
                        <a:ext uri="{FF2B5EF4-FFF2-40B4-BE49-F238E27FC236}">
                          <a16:creationId xmlns:a16="http://schemas.microsoft.com/office/drawing/2014/main" id="{FB7A5284-1F4F-0737-07C6-07F86A696F8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53243" y="11038292"/>
                    <a:ext cx="1668240" cy="600120"/>
                  </p14:xfrm>
                </p:contentPart>
              </mc:Choice>
              <mc:Fallback xmlns="">
                <p:pic>
                  <p:nvPicPr>
                    <p:cNvPr id="539" name="Ink 538">
                      <a:extLst>
                        <a:ext uri="{FF2B5EF4-FFF2-40B4-BE49-F238E27FC236}">
                          <a16:creationId xmlns:a16="http://schemas.microsoft.com/office/drawing/2014/main" id="{FB7A5284-1F4F-0737-07C6-07F86A696F84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9886832" y="10972777"/>
                      <a:ext cx="1798405" cy="728530"/>
                    </a:xfrm>
                    <a:prstGeom prst="rect">
                      <a:avLst/>
                    </a:prstGeom>
                  </p:spPr>
                </p:pic>
              </mc:Fallback>
            </mc:AlternateContent>
            <p:cxnSp>
              <p:nvCxnSpPr>
                <p:cNvPr id="541" name="Straight Connector 540">
                  <a:extLst>
                    <a:ext uri="{FF2B5EF4-FFF2-40B4-BE49-F238E27FC236}">
                      <a16:creationId xmlns:a16="http://schemas.microsoft.com/office/drawing/2014/main" id="{148FEAD7-BAB0-8A78-B1E2-3600FC78AD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51402" y="11411049"/>
                  <a:ext cx="2325646" cy="339740"/>
                </a:xfrm>
                <a:prstGeom prst="line">
                  <a:avLst/>
                </a:prstGeom>
                <a:ln w="38100">
                  <a:solidFill>
                    <a:srgbClr val="FF21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5" name="Data 494">
                <a:extLst>
                  <a:ext uri="{FF2B5EF4-FFF2-40B4-BE49-F238E27FC236}">
                    <a16:creationId xmlns:a16="http://schemas.microsoft.com/office/drawing/2014/main" id="{3CF09E2C-D46E-F075-165B-D9ED2921F783}"/>
                  </a:ext>
                </a:extLst>
              </p:cNvPr>
              <p:cNvSpPr/>
              <p:nvPr/>
            </p:nvSpPr>
            <p:spPr>
              <a:xfrm>
                <a:off x="4800598" y="3194050"/>
                <a:ext cx="18895061" cy="13563597"/>
              </a:xfrm>
              <a:prstGeom prst="flowChartInputOutput">
                <a:avLst/>
              </a:prstGeom>
              <a:solidFill>
                <a:schemeClr val="accent2">
                  <a:alpha val="60195"/>
                </a:schemeClr>
              </a:solidFill>
              <a:scene3d>
                <a:camera prst="isometricOffAxis2Top"/>
                <a:lightRig rig="threePt" dir="t"/>
              </a:scene3d>
              <a:sp3d extrusionH="952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97" name="Group 496">
                <a:extLst>
                  <a:ext uri="{FF2B5EF4-FFF2-40B4-BE49-F238E27FC236}">
                    <a16:creationId xmlns:a16="http://schemas.microsoft.com/office/drawing/2014/main" id="{3915DBCA-A150-B585-A7D9-BE96A71401A5}"/>
                  </a:ext>
                </a:extLst>
              </p:cNvPr>
              <p:cNvGrpSpPr/>
              <p:nvPr/>
            </p:nvGrpSpPr>
            <p:grpSpPr>
              <a:xfrm rot="10800000">
                <a:off x="15723048" y="10138881"/>
                <a:ext cx="5671948" cy="1482963"/>
                <a:chOff x="6504848" y="10530383"/>
                <a:chExt cx="5671946" cy="1482966"/>
              </a:xfrm>
            </p:grpSpPr>
            <p:cxnSp>
              <p:nvCxnSpPr>
                <p:cNvPr id="499" name="Straight Connector 498">
                  <a:extLst>
                    <a:ext uri="{FF2B5EF4-FFF2-40B4-BE49-F238E27FC236}">
                      <a16:creationId xmlns:a16="http://schemas.microsoft.com/office/drawing/2014/main" id="{0611B1ED-EEA1-3B32-73F5-B547C4388E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04848" y="10530383"/>
                  <a:ext cx="3341764" cy="1143226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>
                  <a:extLst>
                    <a:ext uri="{FF2B5EF4-FFF2-40B4-BE49-F238E27FC236}">
                      <a16:creationId xmlns:a16="http://schemas.microsoft.com/office/drawing/2014/main" id="{4DEE5146-0DAF-033A-6FBC-93815A4062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35030" y="10870123"/>
                  <a:ext cx="3341764" cy="1143226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:a16="http://schemas.microsoft.com/office/drawing/2014/main" id="{93850A00-3BD9-0C8B-95E7-A1529A3387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18183" y="11673609"/>
                  <a:ext cx="2325646" cy="33974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Straight Connector 504">
                  <a:extLst>
                    <a:ext uri="{FF2B5EF4-FFF2-40B4-BE49-F238E27FC236}">
                      <a16:creationId xmlns:a16="http://schemas.microsoft.com/office/drawing/2014/main" id="{B8992732-A270-D780-1EA7-2E7467131E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37813" y="10530383"/>
                  <a:ext cx="2325646" cy="33974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507" name="Ink 506">
                      <a:extLst>
                        <a:ext uri="{FF2B5EF4-FFF2-40B4-BE49-F238E27FC236}">
                          <a16:creationId xmlns:a16="http://schemas.microsoft.com/office/drawing/2014/main" id="{91FF34E0-F58F-F60E-2542-712A61C54B7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47205" y="10626045"/>
                    <a:ext cx="4828320" cy="1282320"/>
                  </p14:xfrm>
                </p:contentPart>
              </mc:Choice>
              <mc:Fallback xmlns="">
                <p:pic>
                  <p:nvPicPr>
                    <p:cNvPr id="507" name="Ink 506">
                      <a:extLst>
                        <a:ext uri="{FF2B5EF4-FFF2-40B4-BE49-F238E27FC236}">
                          <a16:creationId xmlns:a16="http://schemas.microsoft.com/office/drawing/2014/main" id="{91FF34E0-F58F-F60E-2542-712A61C54B79}"/>
                        </a:ext>
                      </a:extLst>
                    </p:cNvPr>
                    <p:cNvPicPr/>
                    <p:nvPr/>
                  </p:nvPicPr>
                  <p:blipFill>
                    <a:blip r:embed="rId16"/>
                    <a:stretch>
                      <a:fillRect/>
                    </a:stretch>
                  </p:blipFill>
                  <p:spPr>
                    <a:xfrm>
                      <a:off x="6481921" y="10166197"/>
                      <a:ext cx="5756230" cy="219938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7">
                  <p14:nvContentPartPr>
                    <p14:cNvPr id="509" name="Ink 508">
                      <a:extLst>
                        <a:ext uri="{FF2B5EF4-FFF2-40B4-BE49-F238E27FC236}">
                          <a16:creationId xmlns:a16="http://schemas.microsoft.com/office/drawing/2014/main" id="{B8D968F9-B5AA-4170-1B1E-963445ED615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685830" y="10814577"/>
                    <a:ext cx="407160" cy="167040"/>
                  </p14:xfrm>
                </p:contentPart>
              </mc:Choice>
              <mc:Fallback xmlns="">
                <p:pic>
                  <p:nvPicPr>
                    <p:cNvPr id="509" name="Ink 508">
                      <a:extLst>
                        <a:ext uri="{FF2B5EF4-FFF2-40B4-BE49-F238E27FC236}">
                          <a16:creationId xmlns:a16="http://schemas.microsoft.com/office/drawing/2014/main" id="{B8D968F9-B5AA-4170-1B1E-963445ED615B}"/>
                        </a:ext>
                      </a:extLst>
                    </p:cNvPr>
                    <p:cNvPicPr/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11619733" y="10749327"/>
                      <a:ext cx="536711" cy="294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">
                  <p14:nvContentPartPr>
                    <p14:cNvPr id="511" name="Ink 510">
                      <a:extLst>
                        <a:ext uri="{FF2B5EF4-FFF2-40B4-BE49-F238E27FC236}">
                          <a16:creationId xmlns:a16="http://schemas.microsoft.com/office/drawing/2014/main" id="{C5300767-2450-09B1-57EF-14A9C47691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86860" y="10548865"/>
                    <a:ext cx="810360" cy="279360"/>
                  </p14:xfrm>
                </p:contentPart>
              </mc:Choice>
              <mc:Fallback xmlns="">
                <p:pic>
                  <p:nvPicPr>
                    <p:cNvPr id="511" name="Ink 510">
                      <a:extLst>
                        <a:ext uri="{FF2B5EF4-FFF2-40B4-BE49-F238E27FC236}">
                          <a16:creationId xmlns:a16="http://schemas.microsoft.com/office/drawing/2014/main" id="{C5300767-2450-09B1-57EF-14A9C476913B}"/>
                        </a:ext>
                      </a:extLst>
                    </p:cNvPr>
                    <p:cNvPicPr/>
                    <p:nvPr/>
                  </p:nvPicPr>
                  <p:blipFill>
                    <a:blip r:embed="rId20"/>
                    <a:stretch>
                      <a:fillRect/>
                    </a:stretch>
                  </p:blipFill>
                  <p:spPr>
                    <a:xfrm>
                      <a:off x="9020654" y="10483594"/>
                      <a:ext cx="940124" cy="4072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1">
                  <p14:nvContentPartPr>
                    <p14:cNvPr id="513" name="Ink 512">
                      <a:extLst>
                        <a:ext uri="{FF2B5EF4-FFF2-40B4-BE49-F238E27FC236}">
                          <a16:creationId xmlns:a16="http://schemas.microsoft.com/office/drawing/2014/main" id="{89DF48ED-F215-2C96-BF88-FD96AB38AEE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9307" y="11554038"/>
                    <a:ext cx="383040" cy="173520"/>
                  </p14:xfrm>
                </p:contentPart>
              </mc:Choice>
              <mc:Fallback xmlns="">
                <p:pic>
                  <p:nvPicPr>
                    <p:cNvPr id="513" name="Ink 512">
                      <a:extLst>
                        <a:ext uri="{FF2B5EF4-FFF2-40B4-BE49-F238E27FC236}">
                          <a16:creationId xmlns:a16="http://schemas.microsoft.com/office/drawing/2014/main" id="{89DF48ED-F215-2C96-BF88-FD96AB38AEE5}"/>
                        </a:ext>
                      </a:extLst>
                    </p:cNvPr>
                    <p:cNvPicPr/>
                    <p:nvPr/>
                  </p:nvPicPr>
                  <p:blipFill>
                    <a:blip r:embed="rId22"/>
                    <a:stretch>
                      <a:fillRect/>
                    </a:stretch>
                  </p:blipFill>
                  <p:spPr>
                    <a:xfrm>
                      <a:off x="6513266" y="11489292"/>
                      <a:ext cx="512481" cy="30042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3">
                  <p14:nvContentPartPr>
                    <p14:cNvPr id="515" name="Ink 514">
                      <a:extLst>
                        <a:ext uri="{FF2B5EF4-FFF2-40B4-BE49-F238E27FC236}">
                          <a16:creationId xmlns:a16="http://schemas.microsoft.com/office/drawing/2014/main" id="{9C3BC1AC-46A3-63F9-44E1-B7E384A7A83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43362" y="11732464"/>
                    <a:ext cx="835560" cy="102240"/>
                  </p14:xfrm>
                </p:contentPart>
              </mc:Choice>
              <mc:Fallback xmlns="">
                <p:pic>
                  <p:nvPicPr>
                    <p:cNvPr id="515" name="Ink 514">
                      <a:extLst>
                        <a:ext uri="{FF2B5EF4-FFF2-40B4-BE49-F238E27FC236}">
                          <a16:creationId xmlns:a16="http://schemas.microsoft.com/office/drawing/2014/main" id="{9C3BC1AC-46A3-63F9-44E1-B7E384A7A834}"/>
                        </a:ext>
                      </a:extLst>
                    </p:cNvPr>
                    <p:cNvPicPr/>
                    <p:nvPr/>
                  </p:nvPicPr>
                  <p:blipFill>
                    <a:blip r:embed="rId24"/>
                    <a:stretch>
                      <a:fillRect/>
                    </a:stretch>
                  </p:blipFill>
                  <p:spPr>
                    <a:xfrm>
                      <a:off x="6877048" y="11668564"/>
                      <a:ext cx="965536" cy="22748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">
                  <p14:nvContentPartPr>
                    <p14:cNvPr id="517" name="Ink 516">
                      <a:extLst>
                        <a:ext uri="{FF2B5EF4-FFF2-40B4-BE49-F238E27FC236}">
                          <a16:creationId xmlns:a16="http://schemas.microsoft.com/office/drawing/2014/main" id="{6021F4EA-E344-1A67-CF26-3504B6AC6C5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53243" y="11038292"/>
                    <a:ext cx="1668240" cy="600120"/>
                  </p14:xfrm>
                </p:contentPart>
              </mc:Choice>
              <mc:Fallback xmlns="">
                <p:pic>
                  <p:nvPicPr>
                    <p:cNvPr id="517" name="Ink 516">
                      <a:extLst>
                        <a:ext uri="{FF2B5EF4-FFF2-40B4-BE49-F238E27FC236}">
                          <a16:creationId xmlns:a16="http://schemas.microsoft.com/office/drawing/2014/main" id="{6021F4EA-E344-1A67-CF26-3504B6AC6C51}"/>
                        </a:ext>
                      </a:extLst>
                    </p:cNvPr>
                    <p:cNvPicPr/>
                    <p:nvPr/>
                  </p:nvPicPr>
                  <p:blipFill>
                    <a:blip r:embed="rId26"/>
                    <a:stretch>
                      <a:fillRect/>
                    </a:stretch>
                  </p:blipFill>
                  <p:spPr>
                    <a:xfrm>
                      <a:off x="9886832" y="10972777"/>
                      <a:ext cx="1798405" cy="728530"/>
                    </a:xfrm>
                    <a:prstGeom prst="rect">
                      <a:avLst/>
                    </a:prstGeom>
                  </p:spPr>
                </p:pic>
              </mc:Fallback>
            </mc:AlternateContent>
            <p:cxnSp>
              <p:nvCxnSpPr>
                <p:cNvPr id="519" name="Straight Connector 518">
                  <a:extLst>
                    <a:ext uri="{FF2B5EF4-FFF2-40B4-BE49-F238E27FC236}">
                      <a16:creationId xmlns:a16="http://schemas.microsoft.com/office/drawing/2014/main" id="{E0D2697A-4CC9-1D56-3D23-57EB08F5E0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9251402" y="11411049"/>
                  <a:ext cx="2119762" cy="304543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2" name="Group 551">
              <a:extLst>
                <a:ext uri="{FF2B5EF4-FFF2-40B4-BE49-F238E27FC236}">
                  <a16:creationId xmlns:a16="http://schemas.microsoft.com/office/drawing/2014/main" id="{64FD4D26-9B25-40A5-D832-6CF0E454F4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688006" y="14686172"/>
              <a:ext cx="2393505" cy="1828800"/>
              <a:chOff x="27657326" y="12257905"/>
              <a:chExt cx="14310621" cy="10934282"/>
            </a:xfrm>
          </p:grpSpPr>
          <p:sp>
            <p:nvSpPr>
              <p:cNvPr id="553" name="Data 552">
                <a:extLst>
                  <a:ext uri="{FF2B5EF4-FFF2-40B4-BE49-F238E27FC236}">
                    <a16:creationId xmlns:a16="http://schemas.microsoft.com/office/drawing/2014/main" id="{9DEE2631-B183-6C72-5A20-134D6E93F42E}"/>
                  </a:ext>
                </a:extLst>
              </p:cNvPr>
              <p:cNvSpPr/>
              <p:nvPr/>
            </p:nvSpPr>
            <p:spPr>
              <a:xfrm>
                <a:off x="27657326" y="12257905"/>
                <a:ext cx="14310621" cy="10934282"/>
              </a:xfrm>
              <a:prstGeom prst="flowChartInputOutput">
                <a:avLst/>
              </a:prstGeom>
              <a:solidFill>
                <a:schemeClr val="accent1">
                  <a:alpha val="60000"/>
                </a:schemeClr>
              </a:solidFill>
              <a:scene3d>
                <a:camera prst="isometricOffAxis2Top"/>
                <a:lightRig rig="threePt" dir="t"/>
              </a:scene3d>
              <a:sp3d extrusionH="952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5" name="Group 554">
                <a:extLst>
                  <a:ext uri="{FF2B5EF4-FFF2-40B4-BE49-F238E27FC236}">
                    <a16:creationId xmlns:a16="http://schemas.microsoft.com/office/drawing/2014/main" id="{577D7673-D93F-CCA2-42FC-D998BCB97861}"/>
                  </a:ext>
                </a:extLst>
              </p:cNvPr>
              <p:cNvGrpSpPr/>
              <p:nvPr/>
            </p:nvGrpSpPr>
            <p:grpSpPr>
              <a:xfrm>
                <a:off x="31637760" y="14647599"/>
                <a:ext cx="5233443" cy="6888093"/>
                <a:chOff x="28753835" y="5864881"/>
                <a:chExt cx="7960309" cy="9817101"/>
              </a:xfrm>
              <a:scene3d>
                <a:camera prst="isometricOffAxis2Top"/>
                <a:lightRig rig="threePt" dir="t"/>
              </a:scene3d>
            </p:grpSpPr>
            <p:sp>
              <p:nvSpPr>
                <p:cNvPr id="647" name="Data 646">
                  <a:extLst>
                    <a:ext uri="{FF2B5EF4-FFF2-40B4-BE49-F238E27FC236}">
                      <a16:creationId xmlns:a16="http://schemas.microsoft.com/office/drawing/2014/main" id="{547F6E50-7B6D-F2BB-3F7C-D1FCAD93B77D}"/>
                    </a:ext>
                  </a:extLst>
                </p:cNvPr>
                <p:cNvSpPr/>
                <p:nvPr/>
              </p:nvSpPr>
              <p:spPr>
                <a:xfrm>
                  <a:off x="29338624" y="12361693"/>
                  <a:ext cx="5162839" cy="3320289"/>
                </a:xfrm>
                <a:prstGeom prst="flowChartInputOutpu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Decision 647">
                  <a:extLst>
                    <a:ext uri="{FF2B5EF4-FFF2-40B4-BE49-F238E27FC236}">
                      <a16:creationId xmlns:a16="http://schemas.microsoft.com/office/drawing/2014/main" id="{7A1021D3-CE74-1E2A-488D-8C21399C2A4E}"/>
                    </a:ext>
                  </a:extLst>
                </p:cNvPr>
                <p:cNvSpPr/>
                <p:nvPr/>
              </p:nvSpPr>
              <p:spPr>
                <a:xfrm>
                  <a:off x="28753835" y="5864881"/>
                  <a:ext cx="7960309" cy="5707522"/>
                </a:xfrm>
                <a:prstGeom prst="flowChartDecision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49" name="Straight Connector 648">
                  <a:extLst>
                    <a:ext uri="{FF2B5EF4-FFF2-40B4-BE49-F238E27FC236}">
                      <a16:creationId xmlns:a16="http://schemas.microsoft.com/office/drawing/2014/main" id="{AF7AC256-32E7-9340-E9D8-B84F933AE263}"/>
                    </a:ext>
                  </a:extLst>
                </p:cNvPr>
                <p:cNvCxnSpPr>
                  <a:cxnSpLocks/>
                  <a:stCxn id="648" idx="2"/>
                  <a:endCxn id="647" idx="0"/>
                </p:cNvCxnSpPr>
                <p:nvPr/>
              </p:nvCxnSpPr>
              <p:spPr>
                <a:xfrm flipH="1">
                  <a:off x="32436327" y="11572403"/>
                  <a:ext cx="297663" cy="789290"/>
                </a:xfrm>
                <a:prstGeom prst="line">
                  <a:avLst/>
                </a:prstGeom>
                <a:solidFill>
                  <a:srgbClr val="FFC000"/>
                </a:solidFill>
                <a:ln w="10160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7" name="Group 556">
                <a:extLst>
                  <a:ext uri="{FF2B5EF4-FFF2-40B4-BE49-F238E27FC236}">
                    <a16:creationId xmlns:a16="http://schemas.microsoft.com/office/drawing/2014/main" id="{A9A47ED7-ED43-4E87-0AC0-4F09DB52E9D8}"/>
                  </a:ext>
                </a:extLst>
              </p:cNvPr>
              <p:cNvGrpSpPr/>
              <p:nvPr/>
            </p:nvGrpSpPr>
            <p:grpSpPr>
              <a:xfrm>
                <a:off x="32910909" y="13850396"/>
                <a:ext cx="5233443" cy="6888093"/>
                <a:chOff x="28952619" y="5864881"/>
                <a:chExt cx="7960309" cy="9817101"/>
              </a:xfrm>
              <a:solidFill>
                <a:srgbClr val="00B0F0"/>
              </a:solidFill>
              <a:scene3d>
                <a:camera prst="isometricOffAxis2Top">
                  <a:rot lat="18075715" lon="3207254" rev="7320000"/>
                </a:camera>
                <a:lightRig rig="threePt" dir="t"/>
              </a:scene3d>
            </p:grpSpPr>
            <p:sp>
              <p:nvSpPr>
                <p:cNvPr id="644" name="Data 643">
                  <a:extLst>
                    <a:ext uri="{FF2B5EF4-FFF2-40B4-BE49-F238E27FC236}">
                      <a16:creationId xmlns:a16="http://schemas.microsoft.com/office/drawing/2014/main" id="{1D91E844-147B-8165-D5C6-BA510F87261F}"/>
                    </a:ext>
                  </a:extLst>
                </p:cNvPr>
                <p:cNvSpPr/>
                <p:nvPr/>
              </p:nvSpPr>
              <p:spPr>
                <a:xfrm>
                  <a:off x="29537408" y="12361693"/>
                  <a:ext cx="5162839" cy="3320289"/>
                </a:xfrm>
                <a:prstGeom prst="flowChartInputOutput">
                  <a:avLst/>
                </a:prstGeom>
                <a:grpFill/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Decision 644">
                  <a:extLst>
                    <a:ext uri="{FF2B5EF4-FFF2-40B4-BE49-F238E27FC236}">
                      <a16:creationId xmlns:a16="http://schemas.microsoft.com/office/drawing/2014/main" id="{4B4A4088-779E-BC83-BD1C-F5D6B7BA2B0F}"/>
                    </a:ext>
                  </a:extLst>
                </p:cNvPr>
                <p:cNvSpPr/>
                <p:nvPr/>
              </p:nvSpPr>
              <p:spPr>
                <a:xfrm>
                  <a:off x="28952619" y="5864881"/>
                  <a:ext cx="7960309" cy="5707522"/>
                </a:xfrm>
                <a:prstGeom prst="flowChartDecision">
                  <a:avLst/>
                </a:prstGeom>
                <a:solidFill>
                  <a:srgbClr val="FF2120"/>
                </a:solidFill>
                <a:ln>
                  <a:solidFill>
                    <a:srgbClr val="FF212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46" name="Straight Connector 645">
                  <a:extLst>
                    <a:ext uri="{FF2B5EF4-FFF2-40B4-BE49-F238E27FC236}">
                      <a16:creationId xmlns:a16="http://schemas.microsoft.com/office/drawing/2014/main" id="{7A4E5838-0448-CC64-6F46-A00F8E14A505}"/>
                    </a:ext>
                  </a:extLst>
                </p:cNvPr>
                <p:cNvCxnSpPr>
                  <a:cxnSpLocks/>
                  <a:stCxn id="645" idx="2"/>
                  <a:endCxn id="644" idx="0"/>
                </p:cNvCxnSpPr>
                <p:nvPr/>
              </p:nvCxnSpPr>
              <p:spPr>
                <a:xfrm flipH="1">
                  <a:off x="32635111" y="11572403"/>
                  <a:ext cx="297663" cy="789290"/>
                </a:xfrm>
                <a:prstGeom prst="line">
                  <a:avLst/>
                </a:prstGeom>
                <a:grpFill/>
                <a:ln w="10160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8" name="Group 557">
                <a:extLst>
                  <a:ext uri="{FF2B5EF4-FFF2-40B4-BE49-F238E27FC236}">
                    <a16:creationId xmlns:a16="http://schemas.microsoft.com/office/drawing/2014/main" id="{F9A361DC-110E-7C20-2666-56710AA59BE7}"/>
                  </a:ext>
                </a:extLst>
              </p:cNvPr>
              <p:cNvGrpSpPr/>
              <p:nvPr/>
            </p:nvGrpSpPr>
            <p:grpSpPr>
              <a:xfrm>
                <a:off x="29256288" y="16561207"/>
                <a:ext cx="4288246" cy="1040512"/>
                <a:chOff x="6504848" y="10530383"/>
                <a:chExt cx="5671946" cy="1482966"/>
              </a:xfrm>
            </p:grpSpPr>
            <p:cxnSp>
              <p:nvCxnSpPr>
                <p:cNvPr id="571" name="Straight Connector 570">
                  <a:extLst>
                    <a:ext uri="{FF2B5EF4-FFF2-40B4-BE49-F238E27FC236}">
                      <a16:creationId xmlns:a16="http://schemas.microsoft.com/office/drawing/2014/main" id="{6ED06EB2-3FCE-7442-148C-302F77EAF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04848" y="10530383"/>
                  <a:ext cx="3341764" cy="1143226"/>
                </a:xfrm>
                <a:prstGeom prst="line">
                  <a:avLst/>
                </a:prstGeom>
                <a:ln w="38100">
                  <a:solidFill>
                    <a:srgbClr val="FF21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571">
                  <a:extLst>
                    <a:ext uri="{FF2B5EF4-FFF2-40B4-BE49-F238E27FC236}">
                      <a16:creationId xmlns:a16="http://schemas.microsoft.com/office/drawing/2014/main" id="{DAF25098-471B-A186-44C6-8F28BE3E95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35030" y="10870123"/>
                  <a:ext cx="3341764" cy="1143226"/>
                </a:xfrm>
                <a:prstGeom prst="line">
                  <a:avLst/>
                </a:prstGeom>
                <a:ln w="38100">
                  <a:solidFill>
                    <a:srgbClr val="FF21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>
                  <a:extLst>
                    <a:ext uri="{FF2B5EF4-FFF2-40B4-BE49-F238E27FC236}">
                      <a16:creationId xmlns:a16="http://schemas.microsoft.com/office/drawing/2014/main" id="{9FCA5306-F2B1-43EE-8FCF-ADB27550EF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18183" y="11673609"/>
                  <a:ext cx="2325646" cy="339740"/>
                </a:xfrm>
                <a:prstGeom prst="line">
                  <a:avLst/>
                </a:prstGeom>
                <a:ln w="38100">
                  <a:solidFill>
                    <a:srgbClr val="FF21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Straight Connector 573">
                  <a:extLst>
                    <a:ext uri="{FF2B5EF4-FFF2-40B4-BE49-F238E27FC236}">
                      <a16:creationId xmlns:a16="http://schemas.microsoft.com/office/drawing/2014/main" id="{1E694326-0F83-F640-9EC9-E332D76025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37813" y="10530383"/>
                  <a:ext cx="2325646" cy="339740"/>
                </a:xfrm>
                <a:prstGeom prst="line">
                  <a:avLst/>
                </a:prstGeom>
                <a:ln w="38100">
                  <a:solidFill>
                    <a:srgbClr val="FF21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p14="http://schemas.microsoft.com/office/powerpoint/2010/main">
              <mc:Choice Requires="p14">
                <p:contentPart p14:bwMode="auto" r:id="rId27">
                  <p14:nvContentPartPr>
                    <p14:cNvPr id="575" name="Ink 574">
                      <a:extLst>
                        <a:ext uri="{FF2B5EF4-FFF2-40B4-BE49-F238E27FC236}">
                          <a16:creationId xmlns:a16="http://schemas.microsoft.com/office/drawing/2014/main" id="{03194D43-16CD-89BB-4151-F8ACC6FE86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47205" y="10626045"/>
                    <a:ext cx="4828320" cy="1282320"/>
                  </p14:xfrm>
                </p:contentPart>
              </mc:Choice>
              <mc:Fallback xmlns="">
                <p:pic>
                  <p:nvPicPr>
                    <p:cNvPr id="575" name="Ink 574">
                      <a:extLst>
                        <a:ext uri="{FF2B5EF4-FFF2-40B4-BE49-F238E27FC236}">
                          <a16:creationId xmlns:a16="http://schemas.microsoft.com/office/drawing/2014/main" id="{03194D43-16CD-89BB-4151-F8ACC6FE8691}"/>
                        </a:ext>
                      </a:extLst>
                    </p:cNvPr>
                    <p:cNvPicPr/>
                    <p:nvPr/>
                  </p:nvPicPr>
                  <p:blipFill>
                    <a:blip r:embed="rId28"/>
                    <a:stretch>
                      <a:fillRect/>
                    </a:stretch>
                  </p:blipFill>
                  <p:spPr>
                    <a:xfrm>
                      <a:off x="6449293" y="10090470"/>
                      <a:ext cx="5821298" cy="23504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">
                  <p14:nvContentPartPr>
                    <p14:cNvPr id="178" name="Ink 177">
                      <a:extLst>
                        <a:ext uri="{FF2B5EF4-FFF2-40B4-BE49-F238E27FC236}">
                          <a16:creationId xmlns:a16="http://schemas.microsoft.com/office/drawing/2014/main" id="{F48CFF33-868F-B178-DF72-FA3F1E81C9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685830" y="10814577"/>
                    <a:ext cx="407160" cy="167040"/>
                  </p14:xfrm>
                </p:contentPart>
              </mc:Choice>
              <mc:Fallback xmlns="">
                <p:pic>
                  <p:nvPicPr>
                    <p:cNvPr id="178" name="Ink 177">
                      <a:extLst>
                        <a:ext uri="{FF2B5EF4-FFF2-40B4-BE49-F238E27FC236}">
                          <a16:creationId xmlns:a16="http://schemas.microsoft.com/office/drawing/2014/main" id="{F48CFF33-868F-B178-DF72-FA3F1E81C947}"/>
                        </a:ext>
                      </a:extLst>
                    </p:cNvPr>
                    <p:cNvPicPr/>
                    <p:nvPr/>
                  </p:nvPicPr>
                  <p:blipFill>
                    <a:blip r:embed="rId30"/>
                    <a:stretch>
                      <a:fillRect/>
                    </a:stretch>
                  </p:blipFill>
                  <p:spPr>
                    <a:xfrm>
                      <a:off x="11615142" y="10738650"/>
                      <a:ext cx="545708" cy="3158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">
                  <p14:nvContentPartPr>
                    <p14:cNvPr id="188" name="Ink 187">
                      <a:extLst>
                        <a:ext uri="{FF2B5EF4-FFF2-40B4-BE49-F238E27FC236}">
                          <a16:creationId xmlns:a16="http://schemas.microsoft.com/office/drawing/2014/main" id="{3A52B9F2-9266-58C8-0641-E146E277C8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86860" y="10548865"/>
                    <a:ext cx="810360" cy="279360"/>
                  </p14:xfrm>
                </p:contentPart>
              </mc:Choice>
              <mc:Fallback xmlns="">
                <p:pic>
                  <p:nvPicPr>
                    <p:cNvPr id="188" name="Ink 187">
                      <a:extLst>
                        <a:ext uri="{FF2B5EF4-FFF2-40B4-BE49-F238E27FC236}">
                          <a16:creationId xmlns:a16="http://schemas.microsoft.com/office/drawing/2014/main" id="{3A52B9F2-9266-58C8-0641-E146E277C885}"/>
                        </a:ext>
                      </a:extLst>
                    </p:cNvPr>
                    <p:cNvPicPr/>
                    <p:nvPr/>
                  </p:nvPicPr>
                  <p:blipFill>
                    <a:blip r:embed="rId32"/>
                    <a:stretch>
                      <a:fillRect/>
                    </a:stretch>
                  </p:blipFill>
                  <p:spPr>
                    <a:xfrm>
                      <a:off x="9015776" y="10472952"/>
                      <a:ext cx="949685" cy="42815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">
                  <p14:nvContentPartPr>
                    <p14:cNvPr id="640" name="Ink 639">
                      <a:extLst>
                        <a:ext uri="{FF2B5EF4-FFF2-40B4-BE49-F238E27FC236}">
                          <a16:creationId xmlns:a16="http://schemas.microsoft.com/office/drawing/2014/main" id="{59A8B0A7-E3A3-152D-A17D-8440F373FB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9307" y="11554038"/>
                    <a:ext cx="383040" cy="173520"/>
                  </p14:xfrm>
                </p:contentPart>
              </mc:Choice>
              <mc:Fallback xmlns="">
                <p:pic>
                  <p:nvPicPr>
                    <p:cNvPr id="640" name="Ink 639">
                      <a:extLst>
                        <a:ext uri="{FF2B5EF4-FFF2-40B4-BE49-F238E27FC236}">
                          <a16:creationId xmlns:a16="http://schemas.microsoft.com/office/drawing/2014/main" id="{59A8B0A7-E3A3-152D-A17D-8440F373FB63}"/>
                        </a:ext>
                      </a:extLst>
                    </p:cNvPr>
                    <p:cNvPicPr/>
                    <p:nvPr/>
                  </p:nvPicPr>
                  <p:blipFill>
                    <a:blip r:embed="rId34"/>
                    <a:stretch>
                      <a:fillRect/>
                    </a:stretch>
                  </p:blipFill>
                  <p:spPr>
                    <a:xfrm>
                      <a:off x="6508374" y="11479245"/>
                      <a:ext cx="522069" cy="32011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">
                  <p14:nvContentPartPr>
                    <p14:cNvPr id="641" name="Ink 640">
                      <a:extLst>
                        <a:ext uri="{FF2B5EF4-FFF2-40B4-BE49-F238E27FC236}">
                          <a16:creationId xmlns:a16="http://schemas.microsoft.com/office/drawing/2014/main" id="{191B44FF-3111-81AC-8DAD-541BC4E0CF1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43362" y="11732464"/>
                    <a:ext cx="835560" cy="102240"/>
                  </p14:xfrm>
                </p:contentPart>
              </mc:Choice>
              <mc:Fallback xmlns="">
                <p:pic>
                  <p:nvPicPr>
                    <p:cNvPr id="641" name="Ink 640">
                      <a:extLst>
                        <a:ext uri="{FF2B5EF4-FFF2-40B4-BE49-F238E27FC236}">
                          <a16:creationId xmlns:a16="http://schemas.microsoft.com/office/drawing/2014/main" id="{191B44FF-3111-81AC-8DAD-541BC4E0CF1E}"/>
                        </a:ext>
                      </a:extLst>
                    </p:cNvPr>
                    <p:cNvPicPr/>
                    <p:nvPr/>
                  </p:nvPicPr>
                  <p:blipFill>
                    <a:blip r:embed="rId36"/>
                    <a:stretch>
                      <a:fillRect/>
                    </a:stretch>
                  </p:blipFill>
                  <p:spPr>
                    <a:xfrm>
                      <a:off x="6872552" y="11657288"/>
                      <a:ext cx="974348" cy="2495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7">
                  <p14:nvContentPartPr>
                    <p14:cNvPr id="642" name="Ink 641">
                      <a:extLst>
                        <a:ext uri="{FF2B5EF4-FFF2-40B4-BE49-F238E27FC236}">
                          <a16:creationId xmlns:a16="http://schemas.microsoft.com/office/drawing/2014/main" id="{433D297C-12B3-FE7B-F7E7-C6B642A7DC5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53243" y="11038292"/>
                    <a:ext cx="1668240" cy="600120"/>
                  </p14:xfrm>
                </p:contentPart>
              </mc:Choice>
              <mc:Fallback xmlns="">
                <p:pic>
                  <p:nvPicPr>
                    <p:cNvPr id="642" name="Ink 641">
                      <a:extLst>
                        <a:ext uri="{FF2B5EF4-FFF2-40B4-BE49-F238E27FC236}">
                          <a16:creationId xmlns:a16="http://schemas.microsoft.com/office/drawing/2014/main" id="{433D297C-12B3-FE7B-F7E7-C6B642A7DC56}"/>
                        </a:ext>
                      </a:extLst>
                    </p:cNvPr>
                    <p:cNvPicPr/>
                    <p:nvPr/>
                  </p:nvPicPr>
                  <p:blipFill>
                    <a:blip r:embed="rId38"/>
                    <a:stretch>
                      <a:fillRect/>
                    </a:stretch>
                  </p:blipFill>
                  <p:spPr>
                    <a:xfrm>
                      <a:off x="9882194" y="10962135"/>
                      <a:ext cx="1807497" cy="749388"/>
                    </a:xfrm>
                    <a:prstGeom prst="rect">
                      <a:avLst/>
                    </a:prstGeom>
                  </p:spPr>
                </p:pic>
              </mc:Fallback>
            </mc:AlternateContent>
            <p:cxnSp>
              <p:nvCxnSpPr>
                <p:cNvPr id="643" name="Straight Connector 642">
                  <a:extLst>
                    <a:ext uri="{FF2B5EF4-FFF2-40B4-BE49-F238E27FC236}">
                      <a16:creationId xmlns:a16="http://schemas.microsoft.com/office/drawing/2014/main" id="{D5F75010-9102-6A40-BC83-2B8637491C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51402" y="11411049"/>
                  <a:ext cx="2325646" cy="339740"/>
                </a:xfrm>
                <a:prstGeom prst="line">
                  <a:avLst/>
                </a:prstGeom>
                <a:ln w="38100">
                  <a:solidFill>
                    <a:srgbClr val="FF212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FB66E3E0-09F7-A454-688E-62EE19B1BA48}"/>
                  </a:ext>
                </a:extLst>
              </p:cNvPr>
              <p:cNvGrpSpPr/>
              <p:nvPr/>
            </p:nvGrpSpPr>
            <p:grpSpPr>
              <a:xfrm rot="10800000">
                <a:off x="36225662" y="17796448"/>
                <a:ext cx="4288246" cy="1040512"/>
                <a:chOff x="6504848" y="10530383"/>
                <a:chExt cx="5671946" cy="1482966"/>
              </a:xfrm>
            </p:grpSpPr>
            <p:cxnSp>
              <p:nvCxnSpPr>
                <p:cNvPr id="560" name="Straight Connector 559">
                  <a:extLst>
                    <a:ext uri="{FF2B5EF4-FFF2-40B4-BE49-F238E27FC236}">
                      <a16:creationId xmlns:a16="http://schemas.microsoft.com/office/drawing/2014/main" id="{765CEE9B-0770-D22A-ECA9-AFEEDF45DE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04848" y="10530383"/>
                  <a:ext cx="3341764" cy="1143226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>
                  <a:extLst>
                    <a:ext uri="{FF2B5EF4-FFF2-40B4-BE49-F238E27FC236}">
                      <a16:creationId xmlns:a16="http://schemas.microsoft.com/office/drawing/2014/main" id="{75AC1CFB-61A9-F390-273B-79AB26DBDF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835030" y="10870123"/>
                  <a:ext cx="3341764" cy="1143226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Connector 561">
                  <a:extLst>
                    <a:ext uri="{FF2B5EF4-FFF2-40B4-BE49-F238E27FC236}">
                      <a16:creationId xmlns:a16="http://schemas.microsoft.com/office/drawing/2014/main" id="{A7BDB424-4A8D-9BE8-FDD4-F37B0DAEBE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18183" y="11673609"/>
                  <a:ext cx="2325646" cy="33974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>
                  <a:extLst>
                    <a:ext uri="{FF2B5EF4-FFF2-40B4-BE49-F238E27FC236}">
                      <a16:creationId xmlns:a16="http://schemas.microsoft.com/office/drawing/2014/main" id="{3237A14B-BFEA-643A-EEFE-ABF79B7139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37813" y="10530383"/>
                  <a:ext cx="2325646" cy="33974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p14="http://schemas.microsoft.com/office/powerpoint/2010/main">
              <mc:Choice Requires="p14">
                <p:contentPart p14:bwMode="auto" r:id="rId39">
                  <p14:nvContentPartPr>
                    <p14:cNvPr id="564" name="Ink 563">
                      <a:extLst>
                        <a:ext uri="{FF2B5EF4-FFF2-40B4-BE49-F238E27FC236}">
                          <a16:creationId xmlns:a16="http://schemas.microsoft.com/office/drawing/2014/main" id="{ABEB0330-6010-E76B-8CE3-C84A569215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47205" y="10626045"/>
                    <a:ext cx="4828320" cy="1282320"/>
                  </p14:xfrm>
                </p:contentPart>
              </mc:Choice>
              <mc:Fallback xmlns="">
                <p:pic>
                  <p:nvPicPr>
                    <p:cNvPr id="564" name="Ink 563">
                      <a:extLst>
                        <a:ext uri="{FF2B5EF4-FFF2-40B4-BE49-F238E27FC236}">
                          <a16:creationId xmlns:a16="http://schemas.microsoft.com/office/drawing/2014/main" id="{ABEB0330-6010-E76B-8CE3-C84A5692153D}"/>
                        </a:ext>
                      </a:extLst>
                    </p:cNvPr>
                    <p:cNvPicPr/>
                    <p:nvPr/>
                  </p:nvPicPr>
                  <p:blipFill>
                    <a:blip r:embed="rId40"/>
                    <a:stretch>
                      <a:fillRect/>
                    </a:stretch>
                  </p:blipFill>
                  <p:spPr>
                    <a:xfrm>
                      <a:off x="6449293" y="10090470"/>
                      <a:ext cx="5821298" cy="235041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1">
                  <p14:nvContentPartPr>
                    <p14:cNvPr id="565" name="Ink 564">
                      <a:extLst>
                        <a:ext uri="{FF2B5EF4-FFF2-40B4-BE49-F238E27FC236}">
                          <a16:creationId xmlns:a16="http://schemas.microsoft.com/office/drawing/2014/main" id="{0272752B-2969-9753-D577-5EC0485FD9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685830" y="10814577"/>
                    <a:ext cx="407160" cy="167040"/>
                  </p14:xfrm>
                </p:contentPart>
              </mc:Choice>
              <mc:Fallback xmlns="">
                <p:pic>
                  <p:nvPicPr>
                    <p:cNvPr id="565" name="Ink 564">
                      <a:extLst>
                        <a:ext uri="{FF2B5EF4-FFF2-40B4-BE49-F238E27FC236}">
                          <a16:creationId xmlns:a16="http://schemas.microsoft.com/office/drawing/2014/main" id="{0272752B-2969-9753-D577-5EC0485FD906}"/>
                        </a:ext>
                      </a:extLst>
                    </p:cNvPr>
                    <p:cNvPicPr/>
                    <p:nvPr/>
                  </p:nvPicPr>
                  <p:blipFill>
                    <a:blip r:embed="rId42"/>
                    <a:stretch>
                      <a:fillRect/>
                    </a:stretch>
                  </p:blipFill>
                  <p:spPr>
                    <a:xfrm>
                      <a:off x="11615142" y="10738650"/>
                      <a:ext cx="545708" cy="31585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3">
                  <p14:nvContentPartPr>
                    <p14:cNvPr id="566" name="Ink 565">
                      <a:extLst>
                        <a:ext uri="{FF2B5EF4-FFF2-40B4-BE49-F238E27FC236}">
                          <a16:creationId xmlns:a16="http://schemas.microsoft.com/office/drawing/2014/main" id="{1BA86930-BEAA-74B6-FB9B-3F11A926F98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086860" y="10548865"/>
                    <a:ext cx="810360" cy="279360"/>
                  </p14:xfrm>
                </p:contentPart>
              </mc:Choice>
              <mc:Fallback xmlns="">
                <p:pic>
                  <p:nvPicPr>
                    <p:cNvPr id="566" name="Ink 565">
                      <a:extLst>
                        <a:ext uri="{FF2B5EF4-FFF2-40B4-BE49-F238E27FC236}">
                          <a16:creationId xmlns:a16="http://schemas.microsoft.com/office/drawing/2014/main" id="{1BA86930-BEAA-74B6-FB9B-3F11A926F985}"/>
                        </a:ext>
                      </a:extLst>
                    </p:cNvPr>
                    <p:cNvPicPr/>
                    <p:nvPr/>
                  </p:nvPicPr>
                  <p:blipFill>
                    <a:blip r:embed="rId44"/>
                    <a:stretch>
                      <a:fillRect/>
                    </a:stretch>
                  </p:blipFill>
                  <p:spPr>
                    <a:xfrm>
                      <a:off x="9016024" y="10472952"/>
                      <a:ext cx="949198" cy="42815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5">
                  <p14:nvContentPartPr>
                    <p14:cNvPr id="567" name="Ink 566">
                      <a:extLst>
                        <a:ext uri="{FF2B5EF4-FFF2-40B4-BE49-F238E27FC236}">
                          <a16:creationId xmlns:a16="http://schemas.microsoft.com/office/drawing/2014/main" id="{B70F465F-5685-9319-3C67-323073F47D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579307" y="11554038"/>
                    <a:ext cx="383040" cy="173520"/>
                  </p14:xfrm>
                </p:contentPart>
              </mc:Choice>
              <mc:Fallback xmlns="">
                <p:pic>
                  <p:nvPicPr>
                    <p:cNvPr id="567" name="Ink 566">
                      <a:extLst>
                        <a:ext uri="{FF2B5EF4-FFF2-40B4-BE49-F238E27FC236}">
                          <a16:creationId xmlns:a16="http://schemas.microsoft.com/office/drawing/2014/main" id="{B70F465F-5685-9319-3C67-323073F47D76}"/>
                        </a:ext>
                      </a:extLst>
                    </p:cNvPr>
                    <p:cNvPicPr/>
                    <p:nvPr/>
                  </p:nvPicPr>
                  <p:blipFill>
                    <a:blip r:embed="rId46"/>
                    <a:stretch>
                      <a:fillRect/>
                    </a:stretch>
                  </p:blipFill>
                  <p:spPr>
                    <a:xfrm>
                      <a:off x="6508374" y="11479245"/>
                      <a:ext cx="522069" cy="32011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7">
                  <p14:nvContentPartPr>
                    <p14:cNvPr id="568" name="Ink 567">
                      <a:extLst>
                        <a:ext uri="{FF2B5EF4-FFF2-40B4-BE49-F238E27FC236}">
                          <a16:creationId xmlns:a16="http://schemas.microsoft.com/office/drawing/2014/main" id="{DA34B238-648C-2B39-28B1-BAD6F9C996B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43362" y="11732464"/>
                    <a:ext cx="835560" cy="102240"/>
                  </p14:xfrm>
                </p:contentPart>
              </mc:Choice>
              <mc:Fallback xmlns="">
                <p:pic>
                  <p:nvPicPr>
                    <p:cNvPr id="568" name="Ink 567">
                      <a:extLst>
                        <a:ext uri="{FF2B5EF4-FFF2-40B4-BE49-F238E27FC236}">
                          <a16:creationId xmlns:a16="http://schemas.microsoft.com/office/drawing/2014/main" id="{DA34B238-648C-2B39-28B1-BAD6F9C996B2}"/>
                        </a:ext>
                      </a:extLst>
                    </p:cNvPr>
                    <p:cNvPicPr/>
                    <p:nvPr/>
                  </p:nvPicPr>
                  <p:blipFill>
                    <a:blip r:embed="rId48"/>
                    <a:stretch>
                      <a:fillRect/>
                    </a:stretch>
                  </p:blipFill>
                  <p:spPr>
                    <a:xfrm>
                      <a:off x="6872552" y="11657288"/>
                      <a:ext cx="974348" cy="24958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9">
                  <p14:nvContentPartPr>
                    <p14:cNvPr id="569" name="Ink 568">
                      <a:extLst>
                        <a:ext uri="{FF2B5EF4-FFF2-40B4-BE49-F238E27FC236}">
                          <a16:creationId xmlns:a16="http://schemas.microsoft.com/office/drawing/2014/main" id="{4115BD51-760E-5143-BD9B-3B410DCB53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9953243" y="11038292"/>
                    <a:ext cx="1668240" cy="600120"/>
                  </p14:xfrm>
                </p:contentPart>
              </mc:Choice>
              <mc:Fallback xmlns="">
                <p:pic>
                  <p:nvPicPr>
                    <p:cNvPr id="569" name="Ink 568">
                      <a:extLst>
                        <a:ext uri="{FF2B5EF4-FFF2-40B4-BE49-F238E27FC236}">
                          <a16:creationId xmlns:a16="http://schemas.microsoft.com/office/drawing/2014/main" id="{4115BD51-760E-5143-BD9B-3B410DCB53E7}"/>
                        </a:ext>
                      </a:extLst>
                    </p:cNvPr>
                    <p:cNvPicPr/>
                    <p:nvPr/>
                  </p:nvPicPr>
                  <p:blipFill>
                    <a:blip r:embed="rId50"/>
                    <a:stretch>
                      <a:fillRect/>
                    </a:stretch>
                  </p:blipFill>
                  <p:spPr>
                    <a:xfrm>
                      <a:off x="9882194" y="10962135"/>
                      <a:ext cx="1807497" cy="749388"/>
                    </a:xfrm>
                    <a:prstGeom prst="rect">
                      <a:avLst/>
                    </a:prstGeom>
                  </p:spPr>
                </p:pic>
              </mc:Fallback>
            </mc:AlternateContent>
            <p:cxnSp>
              <p:nvCxnSpPr>
                <p:cNvPr id="570" name="Straight Connector 569">
                  <a:extLst>
                    <a:ext uri="{FF2B5EF4-FFF2-40B4-BE49-F238E27FC236}">
                      <a16:creationId xmlns:a16="http://schemas.microsoft.com/office/drawing/2014/main" id="{C09D8645-CB06-2219-9E11-C74E28DEF6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 flipV="1">
                  <a:off x="9251403" y="11411049"/>
                  <a:ext cx="1579034" cy="227364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55" name="Straight Arrow Connector 654">
              <a:extLst>
                <a:ext uri="{FF2B5EF4-FFF2-40B4-BE49-F238E27FC236}">
                  <a16:creationId xmlns:a16="http://schemas.microsoft.com/office/drawing/2014/main" id="{7A68857D-B5A7-5243-094E-372C50F881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242327" y="15722561"/>
              <a:ext cx="891435" cy="8758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5" name="TextBox 354">
            <a:extLst>
              <a:ext uri="{FF2B5EF4-FFF2-40B4-BE49-F238E27FC236}">
                <a16:creationId xmlns:a16="http://schemas.microsoft.com/office/drawing/2014/main" id="{2AB97B43-C671-99F9-9600-88B9798F02EF}"/>
              </a:ext>
            </a:extLst>
          </p:cNvPr>
          <p:cNvSpPr txBox="1"/>
          <p:nvPr/>
        </p:nvSpPr>
        <p:spPr>
          <a:xfrm>
            <a:off x="267493" y="17275077"/>
            <a:ext cx="23038926" cy="830997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Helvetica" pitchFamily="2" charset="0"/>
              </a:rPr>
              <a:t>Results</a:t>
            </a:r>
            <a:endParaRPr lang="en-US" sz="3200">
              <a:latin typeface="Helvetica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A9BB9F-C48C-D63A-EB12-2F20D970B9BA}"/>
              </a:ext>
            </a:extLst>
          </p:cNvPr>
          <p:cNvSpPr txBox="1"/>
          <p:nvPr/>
        </p:nvSpPr>
        <p:spPr>
          <a:xfrm>
            <a:off x="446419" y="12654239"/>
            <a:ext cx="10356649" cy="836419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Helvetica" pitchFamily="2" charset="0"/>
              </a:rPr>
              <a:t>Related Work</a:t>
            </a:r>
          </a:p>
        </p:txBody>
      </p:sp>
      <p:cxnSp>
        <p:nvCxnSpPr>
          <p:cNvPr id="915" name="Elbow Connector 914">
            <a:extLst>
              <a:ext uri="{FF2B5EF4-FFF2-40B4-BE49-F238E27FC236}">
                <a16:creationId xmlns:a16="http://schemas.microsoft.com/office/drawing/2014/main" id="{BDFD79E0-3BAD-4D61-FC13-E14BEC8EA7AF}"/>
              </a:ext>
            </a:extLst>
          </p:cNvPr>
          <p:cNvCxnSpPr>
            <a:cxnSpLocks/>
          </p:cNvCxnSpPr>
          <p:nvPr/>
        </p:nvCxnSpPr>
        <p:spPr>
          <a:xfrm rot="10800000">
            <a:off x="28842128" y="15492704"/>
            <a:ext cx="3029661" cy="1078676"/>
          </a:xfrm>
          <a:prstGeom prst="bentConnector3">
            <a:avLst>
              <a:gd name="adj1" fmla="val -502"/>
            </a:avLst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3" name="Elbow Connector 922">
            <a:extLst>
              <a:ext uri="{FF2B5EF4-FFF2-40B4-BE49-F238E27FC236}">
                <a16:creationId xmlns:a16="http://schemas.microsoft.com/office/drawing/2014/main" id="{2194D64A-823A-D7E3-BD5B-7F74C3C25F48}"/>
              </a:ext>
            </a:extLst>
          </p:cNvPr>
          <p:cNvCxnSpPr>
            <a:cxnSpLocks/>
            <a:endCxn id="459" idx="2"/>
          </p:cNvCxnSpPr>
          <p:nvPr/>
        </p:nvCxnSpPr>
        <p:spPr>
          <a:xfrm rot="16200000" flipV="1">
            <a:off x="27072061" y="15229077"/>
            <a:ext cx="1904813" cy="686594"/>
          </a:xfrm>
          <a:prstGeom prst="bentConnector4">
            <a:avLst>
              <a:gd name="adj1" fmla="val 25676"/>
              <a:gd name="adj2" fmla="val 272214"/>
            </a:avLst>
          </a:prstGeom>
          <a:ln w="57150">
            <a:solidFill>
              <a:srgbClr val="2295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7" name="Elbow Connector 926">
            <a:extLst>
              <a:ext uri="{FF2B5EF4-FFF2-40B4-BE49-F238E27FC236}">
                <a16:creationId xmlns:a16="http://schemas.microsoft.com/office/drawing/2014/main" id="{A0F4311C-EB8A-D8F5-7AAC-4E9838EEF2D4}"/>
              </a:ext>
            </a:extLst>
          </p:cNvPr>
          <p:cNvCxnSpPr>
            <a:cxnSpLocks/>
            <a:endCxn id="495" idx="2"/>
          </p:cNvCxnSpPr>
          <p:nvPr/>
        </p:nvCxnSpPr>
        <p:spPr>
          <a:xfrm flipV="1">
            <a:off x="24181645" y="13432147"/>
            <a:ext cx="3498626" cy="908125"/>
          </a:xfrm>
          <a:prstGeom prst="bentConnector3">
            <a:avLst>
              <a:gd name="adj1" fmla="val 50000"/>
            </a:avLst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1" name="Elbow Connector 930">
            <a:extLst>
              <a:ext uri="{FF2B5EF4-FFF2-40B4-BE49-F238E27FC236}">
                <a16:creationId xmlns:a16="http://schemas.microsoft.com/office/drawing/2014/main" id="{D62DE4B8-D107-4D99-430C-918EA085748F}"/>
              </a:ext>
            </a:extLst>
          </p:cNvPr>
          <p:cNvCxnSpPr>
            <a:cxnSpLocks/>
            <a:stCxn id="52" idx="2"/>
          </p:cNvCxnSpPr>
          <p:nvPr/>
        </p:nvCxnSpPr>
        <p:spPr>
          <a:xfrm rot="16200000" flipH="1">
            <a:off x="24905772" y="11010051"/>
            <a:ext cx="2638804" cy="2991312"/>
          </a:xfrm>
          <a:prstGeom prst="bentConnector2">
            <a:avLst/>
          </a:prstGeom>
          <a:ln w="57150">
            <a:solidFill>
              <a:srgbClr val="FF20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5" name="Elbow Connector 934">
            <a:extLst>
              <a:ext uri="{FF2B5EF4-FFF2-40B4-BE49-F238E27FC236}">
                <a16:creationId xmlns:a16="http://schemas.microsoft.com/office/drawing/2014/main" id="{6BAFA89A-0E12-E5D0-21A4-C1B0A5421075}"/>
              </a:ext>
            </a:extLst>
          </p:cNvPr>
          <p:cNvCxnSpPr>
            <a:cxnSpLocks/>
            <a:stCxn id="55" idx="2"/>
            <a:endCxn id="489" idx="5"/>
          </p:cNvCxnSpPr>
          <p:nvPr/>
        </p:nvCxnSpPr>
        <p:spPr>
          <a:xfrm rot="5400000">
            <a:off x="31775855" y="10096828"/>
            <a:ext cx="1970057" cy="6052386"/>
          </a:xfrm>
          <a:prstGeom prst="bentConnector2">
            <a:avLst/>
          </a:prstGeom>
          <a:ln w="57150">
            <a:solidFill>
              <a:srgbClr val="1DD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E702E66-D97C-C76A-F058-A62CA8276536}"/>
              </a:ext>
            </a:extLst>
          </p:cNvPr>
          <p:cNvSpPr txBox="1"/>
          <p:nvPr/>
        </p:nvSpPr>
        <p:spPr>
          <a:xfrm>
            <a:off x="446419" y="13729986"/>
            <a:ext cx="102904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- E. Jordan, C. Paradis, M. Davies and C. Werner, “Textual and Network Analysis of Part 107 Waivers’’, in </a:t>
            </a:r>
            <a:r>
              <a:rPr lang="en-US" sz="2000" i="1">
                <a:solidFill>
                  <a:schemeClr val="bg1"/>
                </a:solidFill>
              </a:rPr>
              <a:t>2024 IEEE/AIAA 43th Digital Avionics Systems Conference (DASC)</a:t>
            </a:r>
            <a:r>
              <a:rPr lang="en-US" sz="2000">
                <a:solidFill>
                  <a:schemeClr val="bg1"/>
                </a:solidFill>
              </a:rPr>
              <a:t>.</a:t>
            </a:r>
          </a:p>
          <a:p>
            <a:r>
              <a:rPr lang="en-US" sz="2000">
                <a:solidFill>
                  <a:schemeClr val="bg1"/>
                </a:solidFill>
              </a:rPr>
              <a:t>- C. Paradis, S. </a:t>
            </a:r>
            <a:r>
              <a:rPr lang="en-US" sz="2000" err="1">
                <a:solidFill>
                  <a:schemeClr val="bg1"/>
                </a:solidFill>
              </a:rPr>
              <a:t>Mbaye</a:t>
            </a:r>
            <a:r>
              <a:rPr lang="en-US" sz="2000">
                <a:solidFill>
                  <a:schemeClr val="bg1"/>
                </a:solidFill>
              </a:rPr>
              <a:t>, M. Davies, C. Werner,  “A Grounded Theory of UAS Reported Accidents”, in </a:t>
            </a:r>
            <a:r>
              <a:rPr lang="en-US" sz="2000" i="1">
                <a:solidFill>
                  <a:schemeClr val="bg1"/>
                </a:solidFill>
              </a:rPr>
              <a:t>AIAA Aviation 2024 Forum</a:t>
            </a:r>
            <a:r>
              <a:rPr lang="en-US" sz="2000">
                <a:solidFill>
                  <a:schemeClr val="bg1"/>
                </a:solidFill>
              </a:rPr>
              <a:t>. </a:t>
            </a:r>
          </a:p>
          <a:p>
            <a:r>
              <a:rPr lang="en-US" sz="2000">
                <a:solidFill>
                  <a:schemeClr val="bg1"/>
                </a:solidFill>
              </a:rPr>
              <a:t>- S. </a:t>
            </a:r>
            <a:r>
              <a:rPr lang="en-US" sz="2000" err="1">
                <a:solidFill>
                  <a:schemeClr val="bg1"/>
                </a:solidFill>
              </a:rPr>
              <a:t>Cigal</a:t>
            </a:r>
            <a:r>
              <a:rPr lang="en-US" sz="2000">
                <a:solidFill>
                  <a:schemeClr val="bg1"/>
                </a:solidFill>
              </a:rPr>
              <a:t>, “Comparative Analysis of Small Unmanned Aircraft Systems Operations Manual”, M.S. Thesis, Embry-Riddle Aeronautical University, 2019.</a:t>
            </a:r>
          </a:p>
          <a:p>
            <a:r>
              <a:rPr lang="en-US" sz="2000">
                <a:solidFill>
                  <a:schemeClr val="bg1"/>
                </a:solidFill>
              </a:rPr>
              <a:t>- H. Ray, Capt. R. Singer and N. Ahmed, “A Review of the Operational Use of UAS in Public Safety Emergency Incidents”, </a:t>
            </a:r>
            <a:r>
              <a:rPr lang="en-US" sz="2000" i="1">
                <a:solidFill>
                  <a:schemeClr val="bg1"/>
                </a:solidFill>
              </a:rPr>
              <a:t>2022 International Conference on Unmanned Aircraft Systems ICUAS</a:t>
            </a:r>
            <a:r>
              <a:rPr lang="en-US" sz="20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58" name="Rectangle 957">
            <a:extLst>
              <a:ext uri="{FF2B5EF4-FFF2-40B4-BE49-F238E27FC236}">
                <a16:creationId xmlns:a16="http://schemas.microsoft.com/office/drawing/2014/main" id="{C6440ACB-EEE8-D32B-ADE5-EEA866227227}"/>
              </a:ext>
            </a:extLst>
          </p:cNvPr>
          <p:cNvSpPr/>
          <p:nvPr/>
        </p:nvSpPr>
        <p:spPr>
          <a:xfrm>
            <a:off x="1847439" y="10300194"/>
            <a:ext cx="747339" cy="7653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Chord 958">
            <a:extLst>
              <a:ext uri="{FF2B5EF4-FFF2-40B4-BE49-F238E27FC236}">
                <a16:creationId xmlns:a16="http://schemas.microsoft.com/office/drawing/2014/main" id="{4B742819-4F75-F1E9-08BE-0CF699A9D4EC}"/>
              </a:ext>
            </a:extLst>
          </p:cNvPr>
          <p:cNvSpPr/>
          <p:nvPr/>
        </p:nvSpPr>
        <p:spPr>
          <a:xfrm rot="6843860">
            <a:off x="1982059" y="10096603"/>
            <a:ext cx="447640" cy="321505"/>
          </a:xfrm>
          <a:prstGeom prst="chor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5799D276-F21F-4460-5B12-3DAF31F33768}"/>
              </a:ext>
            </a:extLst>
          </p:cNvPr>
          <p:cNvSpPr/>
          <p:nvPr/>
        </p:nvSpPr>
        <p:spPr>
          <a:xfrm rot="7575043">
            <a:off x="2918523" y="10947442"/>
            <a:ext cx="747339" cy="7653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Chord 449">
            <a:extLst>
              <a:ext uri="{FF2B5EF4-FFF2-40B4-BE49-F238E27FC236}">
                <a16:creationId xmlns:a16="http://schemas.microsoft.com/office/drawing/2014/main" id="{B2AF15A1-958E-556E-E7BA-8D393341AC8F}"/>
              </a:ext>
            </a:extLst>
          </p:cNvPr>
          <p:cNvSpPr/>
          <p:nvPr/>
        </p:nvSpPr>
        <p:spPr>
          <a:xfrm rot="14234238">
            <a:off x="2799454" y="10971786"/>
            <a:ext cx="447640" cy="321505"/>
          </a:xfrm>
          <a:prstGeom prst="chor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Teardrop 450">
            <a:extLst>
              <a:ext uri="{FF2B5EF4-FFF2-40B4-BE49-F238E27FC236}">
                <a16:creationId xmlns:a16="http://schemas.microsoft.com/office/drawing/2014/main" id="{A4F20300-32D3-81E0-DC56-7AE740F4012A}"/>
              </a:ext>
            </a:extLst>
          </p:cNvPr>
          <p:cNvSpPr/>
          <p:nvPr/>
        </p:nvSpPr>
        <p:spPr>
          <a:xfrm rot="8166336">
            <a:off x="2128181" y="10853876"/>
            <a:ext cx="287904" cy="262621"/>
          </a:xfrm>
          <a:prstGeom prst="teardrop">
            <a:avLst>
              <a:gd name="adj" fmla="val 6065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Teardrop 451">
            <a:extLst>
              <a:ext uri="{FF2B5EF4-FFF2-40B4-BE49-F238E27FC236}">
                <a16:creationId xmlns:a16="http://schemas.microsoft.com/office/drawing/2014/main" id="{727CB68C-6838-A415-BCF3-94E5B17092C5}"/>
              </a:ext>
            </a:extLst>
          </p:cNvPr>
          <p:cNvSpPr/>
          <p:nvPr/>
        </p:nvSpPr>
        <p:spPr>
          <a:xfrm rot="13444407">
            <a:off x="2551432" y="10491680"/>
            <a:ext cx="325554" cy="336380"/>
          </a:xfrm>
          <a:prstGeom prst="teardrop">
            <a:avLst>
              <a:gd name="adj" fmla="val 4690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Teardrop 452">
            <a:extLst>
              <a:ext uri="{FF2B5EF4-FFF2-40B4-BE49-F238E27FC236}">
                <a16:creationId xmlns:a16="http://schemas.microsoft.com/office/drawing/2014/main" id="{CE4D531E-CAB6-9E99-452C-358E2D2C3A3D}"/>
              </a:ext>
            </a:extLst>
          </p:cNvPr>
          <p:cNvSpPr/>
          <p:nvPr/>
        </p:nvSpPr>
        <p:spPr>
          <a:xfrm rot="2521882">
            <a:off x="1574332" y="10501781"/>
            <a:ext cx="325554" cy="336380"/>
          </a:xfrm>
          <a:prstGeom prst="teardrop">
            <a:avLst>
              <a:gd name="adj" fmla="val 4690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Teardrop 453">
            <a:extLst>
              <a:ext uri="{FF2B5EF4-FFF2-40B4-BE49-F238E27FC236}">
                <a16:creationId xmlns:a16="http://schemas.microsoft.com/office/drawing/2014/main" id="{399DF3B5-A382-5175-6ABA-79C210A6F3FC}"/>
              </a:ext>
            </a:extLst>
          </p:cNvPr>
          <p:cNvSpPr/>
          <p:nvPr/>
        </p:nvSpPr>
        <p:spPr>
          <a:xfrm rot="15619450">
            <a:off x="3543190" y="11451438"/>
            <a:ext cx="325554" cy="336380"/>
          </a:xfrm>
          <a:prstGeom prst="teardrop">
            <a:avLst>
              <a:gd name="adj" fmla="val 4690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Teardrop 454">
            <a:extLst>
              <a:ext uri="{FF2B5EF4-FFF2-40B4-BE49-F238E27FC236}">
                <a16:creationId xmlns:a16="http://schemas.microsoft.com/office/drawing/2014/main" id="{743CFF62-73A9-ED04-B55C-B819EA40D408}"/>
              </a:ext>
            </a:extLst>
          </p:cNvPr>
          <p:cNvSpPr/>
          <p:nvPr/>
        </p:nvSpPr>
        <p:spPr>
          <a:xfrm rot="21152342">
            <a:off x="3344994" y="11012878"/>
            <a:ext cx="287904" cy="262621"/>
          </a:xfrm>
          <a:prstGeom prst="teardrop">
            <a:avLst>
              <a:gd name="adj" fmla="val 6065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1E0071FF-9253-D0AA-3D47-78986FCACFE1}"/>
              </a:ext>
            </a:extLst>
          </p:cNvPr>
          <p:cNvSpPr/>
          <p:nvPr/>
        </p:nvSpPr>
        <p:spPr>
          <a:xfrm rot="3222091">
            <a:off x="3542421" y="9932414"/>
            <a:ext cx="747339" cy="7653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Chord 456">
            <a:extLst>
              <a:ext uri="{FF2B5EF4-FFF2-40B4-BE49-F238E27FC236}">
                <a16:creationId xmlns:a16="http://schemas.microsoft.com/office/drawing/2014/main" id="{87BBBCC9-DCFB-F034-DC4B-8CA7FC4935A9}"/>
              </a:ext>
            </a:extLst>
          </p:cNvPr>
          <p:cNvSpPr/>
          <p:nvPr/>
        </p:nvSpPr>
        <p:spPr>
          <a:xfrm rot="19888625">
            <a:off x="2809634" y="11521349"/>
            <a:ext cx="447640" cy="321505"/>
          </a:xfrm>
          <a:prstGeom prst="chord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Teardrop 457">
            <a:extLst>
              <a:ext uri="{FF2B5EF4-FFF2-40B4-BE49-F238E27FC236}">
                <a16:creationId xmlns:a16="http://schemas.microsoft.com/office/drawing/2014/main" id="{BEDE26F8-60AC-9B51-FE51-FC6579544ECE}"/>
              </a:ext>
            </a:extLst>
          </p:cNvPr>
          <p:cNvSpPr/>
          <p:nvPr/>
        </p:nvSpPr>
        <p:spPr>
          <a:xfrm rot="16200000">
            <a:off x="4029134" y="10510077"/>
            <a:ext cx="325554" cy="336380"/>
          </a:xfrm>
          <a:prstGeom prst="teardrop">
            <a:avLst>
              <a:gd name="adj" fmla="val 4690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Teardrop 459">
            <a:extLst>
              <a:ext uri="{FF2B5EF4-FFF2-40B4-BE49-F238E27FC236}">
                <a16:creationId xmlns:a16="http://schemas.microsoft.com/office/drawing/2014/main" id="{A2BA686D-4237-0298-707F-BBE153E43526}"/>
              </a:ext>
            </a:extLst>
          </p:cNvPr>
          <p:cNvSpPr/>
          <p:nvPr/>
        </p:nvSpPr>
        <p:spPr>
          <a:xfrm rot="21152342">
            <a:off x="4064950" y="10070211"/>
            <a:ext cx="287904" cy="262621"/>
          </a:xfrm>
          <a:prstGeom prst="teardrop">
            <a:avLst>
              <a:gd name="adj" fmla="val 6065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Teardrop 461">
            <a:extLst>
              <a:ext uri="{FF2B5EF4-FFF2-40B4-BE49-F238E27FC236}">
                <a16:creationId xmlns:a16="http://schemas.microsoft.com/office/drawing/2014/main" id="{87736C37-CF94-D8DC-39FF-42F853235093}"/>
              </a:ext>
            </a:extLst>
          </p:cNvPr>
          <p:cNvSpPr/>
          <p:nvPr/>
        </p:nvSpPr>
        <p:spPr>
          <a:xfrm rot="11468498">
            <a:off x="3533117" y="10317881"/>
            <a:ext cx="287904" cy="262621"/>
          </a:xfrm>
          <a:prstGeom prst="teardrop">
            <a:avLst>
              <a:gd name="adj" fmla="val 6065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ight Arrow 462">
            <a:extLst>
              <a:ext uri="{FF2B5EF4-FFF2-40B4-BE49-F238E27FC236}">
                <a16:creationId xmlns:a16="http://schemas.microsoft.com/office/drawing/2014/main" id="{09585F97-1E6E-2927-655C-E01D0C4B08B0}"/>
              </a:ext>
            </a:extLst>
          </p:cNvPr>
          <p:cNvSpPr/>
          <p:nvPr/>
        </p:nvSpPr>
        <p:spPr>
          <a:xfrm>
            <a:off x="4906524" y="10628543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AF34D681-0E2C-08BE-6191-C62D94DCFA0B}"/>
              </a:ext>
            </a:extLst>
          </p:cNvPr>
          <p:cNvSpPr/>
          <p:nvPr/>
        </p:nvSpPr>
        <p:spPr>
          <a:xfrm rot="5400000">
            <a:off x="7257328" y="10476768"/>
            <a:ext cx="747339" cy="76534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Chord 464">
            <a:extLst>
              <a:ext uri="{FF2B5EF4-FFF2-40B4-BE49-F238E27FC236}">
                <a16:creationId xmlns:a16="http://schemas.microsoft.com/office/drawing/2014/main" id="{5C323E6C-9708-EA35-9696-9AA9B9BE7B96}"/>
              </a:ext>
            </a:extLst>
          </p:cNvPr>
          <p:cNvSpPr/>
          <p:nvPr/>
        </p:nvSpPr>
        <p:spPr>
          <a:xfrm rot="11976636">
            <a:off x="7842649" y="10693448"/>
            <a:ext cx="447640" cy="321505"/>
          </a:xfrm>
          <a:prstGeom prst="chord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Teardrop 466">
            <a:extLst>
              <a:ext uri="{FF2B5EF4-FFF2-40B4-BE49-F238E27FC236}">
                <a16:creationId xmlns:a16="http://schemas.microsoft.com/office/drawing/2014/main" id="{043B737C-761B-CE8A-C420-A7FA3EC1F551}"/>
              </a:ext>
            </a:extLst>
          </p:cNvPr>
          <p:cNvSpPr/>
          <p:nvPr/>
        </p:nvSpPr>
        <p:spPr>
          <a:xfrm rot="18844407">
            <a:off x="7486662" y="11180362"/>
            <a:ext cx="325554" cy="336380"/>
          </a:xfrm>
          <a:prstGeom prst="teardrop">
            <a:avLst>
              <a:gd name="adj" fmla="val 4690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Teardrop 467">
            <a:extLst>
              <a:ext uri="{FF2B5EF4-FFF2-40B4-BE49-F238E27FC236}">
                <a16:creationId xmlns:a16="http://schemas.microsoft.com/office/drawing/2014/main" id="{7C7C2F81-08F0-A9A2-2478-26F36CE338DF}"/>
              </a:ext>
            </a:extLst>
          </p:cNvPr>
          <p:cNvSpPr/>
          <p:nvPr/>
        </p:nvSpPr>
        <p:spPr>
          <a:xfrm rot="7921882">
            <a:off x="7456300" y="10193797"/>
            <a:ext cx="325554" cy="336380"/>
          </a:xfrm>
          <a:prstGeom prst="teardrop">
            <a:avLst>
              <a:gd name="adj" fmla="val 4690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F3DDE3C1-01B7-58CA-E4A7-A60ECA7D7F82}"/>
              </a:ext>
            </a:extLst>
          </p:cNvPr>
          <p:cNvSpPr/>
          <p:nvPr/>
        </p:nvSpPr>
        <p:spPr>
          <a:xfrm>
            <a:off x="7873003" y="10553125"/>
            <a:ext cx="140962" cy="48463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>
            <a:extLst>
              <a:ext uri="{FF2B5EF4-FFF2-40B4-BE49-F238E27FC236}">
                <a16:creationId xmlns:a16="http://schemas.microsoft.com/office/drawing/2014/main" id="{C3B57B25-A018-F3C6-9D9F-4038A7E148FF}"/>
              </a:ext>
            </a:extLst>
          </p:cNvPr>
          <p:cNvSpPr/>
          <p:nvPr/>
        </p:nvSpPr>
        <p:spPr>
          <a:xfrm>
            <a:off x="8687080" y="10640838"/>
            <a:ext cx="140962" cy="484633"/>
          </a:xfrm>
          <a:prstGeom prst="rect">
            <a:avLst/>
          </a:prstGeom>
          <a:solidFill>
            <a:srgbClr val="1DD9FF"/>
          </a:solidFill>
          <a:ln>
            <a:solidFill>
              <a:srgbClr val="1DD9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Teardrop 479">
            <a:extLst>
              <a:ext uri="{FF2B5EF4-FFF2-40B4-BE49-F238E27FC236}">
                <a16:creationId xmlns:a16="http://schemas.microsoft.com/office/drawing/2014/main" id="{49BBD190-C283-5653-CF9A-C6334B1A9704}"/>
              </a:ext>
            </a:extLst>
          </p:cNvPr>
          <p:cNvSpPr/>
          <p:nvPr/>
        </p:nvSpPr>
        <p:spPr>
          <a:xfrm rot="13423467">
            <a:off x="9554100" y="10746274"/>
            <a:ext cx="325554" cy="336380"/>
          </a:xfrm>
          <a:prstGeom prst="teardrop">
            <a:avLst>
              <a:gd name="adj" fmla="val 4690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5CF2BB2A-F01D-9F52-5D81-2E0712C34A57}"/>
              </a:ext>
            </a:extLst>
          </p:cNvPr>
          <p:cNvSpPr txBox="1"/>
          <p:nvPr/>
        </p:nvSpPr>
        <p:spPr>
          <a:xfrm>
            <a:off x="7104343" y="9595587"/>
            <a:ext cx="1015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70C0"/>
                </a:solidFill>
              </a:rPr>
              <a:t>FAA AC Circular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99BD3BDC-E3A7-44D8-4556-B8ACFA29985B}"/>
              </a:ext>
            </a:extLst>
          </p:cNvPr>
          <p:cNvSpPr txBox="1"/>
          <p:nvPr/>
        </p:nvSpPr>
        <p:spPr>
          <a:xfrm>
            <a:off x="8805392" y="9546947"/>
            <a:ext cx="1012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Public Agency SOP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7F3DA004-0544-67A9-216E-2D85737CACA3}"/>
              </a:ext>
            </a:extLst>
          </p:cNvPr>
          <p:cNvSpPr txBox="1"/>
          <p:nvPr/>
        </p:nvSpPr>
        <p:spPr>
          <a:xfrm>
            <a:off x="7970878" y="11519067"/>
            <a:ext cx="1012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00B0F0"/>
                </a:solidFill>
              </a:rPr>
              <a:t>FAA Issued Waivers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502" name="Teardrop 501">
            <a:extLst>
              <a:ext uri="{FF2B5EF4-FFF2-40B4-BE49-F238E27FC236}">
                <a16:creationId xmlns:a16="http://schemas.microsoft.com/office/drawing/2014/main" id="{50A3DA4E-7270-0104-376B-123C520F7272}"/>
              </a:ext>
            </a:extLst>
          </p:cNvPr>
          <p:cNvSpPr/>
          <p:nvPr/>
        </p:nvSpPr>
        <p:spPr>
          <a:xfrm rot="5839617">
            <a:off x="3471488" y="9788692"/>
            <a:ext cx="325554" cy="336380"/>
          </a:xfrm>
          <a:prstGeom prst="teardrop">
            <a:avLst>
              <a:gd name="adj" fmla="val 4690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945A8B0C-86A1-67C0-5C14-D10655DEFFA9}"/>
              </a:ext>
            </a:extLst>
          </p:cNvPr>
          <p:cNvSpPr/>
          <p:nvPr/>
        </p:nvSpPr>
        <p:spPr>
          <a:xfrm rot="8564573">
            <a:off x="1035808" y="11385974"/>
            <a:ext cx="747339" cy="7653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Teardrop 505">
            <a:extLst>
              <a:ext uri="{FF2B5EF4-FFF2-40B4-BE49-F238E27FC236}">
                <a16:creationId xmlns:a16="http://schemas.microsoft.com/office/drawing/2014/main" id="{476CB0BE-D4B0-CCA5-6897-9B38D13F087A}"/>
              </a:ext>
            </a:extLst>
          </p:cNvPr>
          <p:cNvSpPr/>
          <p:nvPr/>
        </p:nvSpPr>
        <p:spPr>
          <a:xfrm rot="21542482">
            <a:off x="855819" y="11909862"/>
            <a:ext cx="325554" cy="336380"/>
          </a:xfrm>
          <a:prstGeom prst="teardrop">
            <a:avLst>
              <a:gd name="adj" fmla="val 4690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Teardrop 507">
            <a:extLst>
              <a:ext uri="{FF2B5EF4-FFF2-40B4-BE49-F238E27FC236}">
                <a16:creationId xmlns:a16="http://schemas.microsoft.com/office/drawing/2014/main" id="{971348C9-13CF-1AF8-D604-6934F1C66C06}"/>
              </a:ext>
            </a:extLst>
          </p:cNvPr>
          <p:cNvSpPr/>
          <p:nvPr/>
        </p:nvSpPr>
        <p:spPr>
          <a:xfrm rot="4894824">
            <a:off x="1442185" y="11868356"/>
            <a:ext cx="287904" cy="262621"/>
          </a:xfrm>
          <a:prstGeom prst="teardrop">
            <a:avLst>
              <a:gd name="adj" fmla="val 6065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Teardrop 509">
            <a:extLst>
              <a:ext uri="{FF2B5EF4-FFF2-40B4-BE49-F238E27FC236}">
                <a16:creationId xmlns:a16="http://schemas.microsoft.com/office/drawing/2014/main" id="{CA441750-6C7C-CB75-CB8E-3EA1F62C5F98}"/>
              </a:ext>
            </a:extLst>
          </p:cNvPr>
          <p:cNvSpPr/>
          <p:nvPr/>
        </p:nvSpPr>
        <p:spPr>
          <a:xfrm rot="16810980">
            <a:off x="1122504" y="11397941"/>
            <a:ext cx="287904" cy="262621"/>
          </a:xfrm>
          <a:prstGeom prst="teardrop">
            <a:avLst>
              <a:gd name="adj" fmla="val 6065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ardrop 67">
            <a:extLst>
              <a:ext uri="{FF2B5EF4-FFF2-40B4-BE49-F238E27FC236}">
                <a16:creationId xmlns:a16="http://schemas.microsoft.com/office/drawing/2014/main" id="{80EFE076-1362-0937-42CA-F190919D851D}"/>
              </a:ext>
            </a:extLst>
          </p:cNvPr>
          <p:cNvSpPr/>
          <p:nvPr/>
        </p:nvSpPr>
        <p:spPr>
          <a:xfrm rot="11182099">
            <a:off x="1655703" y="11326976"/>
            <a:ext cx="325554" cy="336380"/>
          </a:xfrm>
          <a:prstGeom prst="teardrop">
            <a:avLst>
              <a:gd name="adj" fmla="val 4690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9B93C29-FC6D-0388-2CDA-01256007F72B}"/>
              </a:ext>
            </a:extLst>
          </p:cNvPr>
          <p:cNvSpPr/>
          <p:nvPr/>
        </p:nvSpPr>
        <p:spPr>
          <a:xfrm rot="417763">
            <a:off x="4452505" y="11407746"/>
            <a:ext cx="747339" cy="7653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ardrop 97">
            <a:extLst>
              <a:ext uri="{FF2B5EF4-FFF2-40B4-BE49-F238E27FC236}">
                <a16:creationId xmlns:a16="http://schemas.microsoft.com/office/drawing/2014/main" id="{120A4FC2-0160-489F-A910-899BAE7DDBAE}"/>
              </a:ext>
            </a:extLst>
          </p:cNvPr>
          <p:cNvSpPr/>
          <p:nvPr/>
        </p:nvSpPr>
        <p:spPr>
          <a:xfrm rot="13566336">
            <a:off x="4417684" y="11729879"/>
            <a:ext cx="287904" cy="262621"/>
          </a:xfrm>
          <a:prstGeom prst="teardrop">
            <a:avLst>
              <a:gd name="adj" fmla="val 6065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ardrop 104">
            <a:extLst>
              <a:ext uri="{FF2B5EF4-FFF2-40B4-BE49-F238E27FC236}">
                <a16:creationId xmlns:a16="http://schemas.microsoft.com/office/drawing/2014/main" id="{3AF3312B-7260-9BFD-7385-6825AF4E6731}"/>
              </a:ext>
            </a:extLst>
          </p:cNvPr>
          <p:cNvSpPr/>
          <p:nvPr/>
        </p:nvSpPr>
        <p:spPr>
          <a:xfrm rot="9245228">
            <a:off x="4757673" y="11181286"/>
            <a:ext cx="287904" cy="262621"/>
          </a:xfrm>
          <a:prstGeom prst="teardrop">
            <a:avLst>
              <a:gd name="adj" fmla="val 60655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ardrop 105">
            <a:extLst>
              <a:ext uri="{FF2B5EF4-FFF2-40B4-BE49-F238E27FC236}">
                <a16:creationId xmlns:a16="http://schemas.microsoft.com/office/drawing/2014/main" id="{30F67319-6F58-DD0E-7F9D-8A7FCDE8A2E6}"/>
              </a:ext>
            </a:extLst>
          </p:cNvPr>
          <p:cNvSpPr/>
          <p:nvPr/>
        </p:nvSpPr>
        <p:spPr>
          <a:xfrm rot="3284448">
            <a:off x="4185545" y="11564384"/>
            <a:ext cx="325554" cy="336380"/>
          </a:xfrm>
          <a:prstGeom prst="teardrop">
            <a:avLst>
              <a:gd name="adj" fmla="val 4690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Teardrop 106">
            <a:extLst>
              <a:ext uri="{FF2B5EF4-FFF2-40B4-BE49-F238E27FC236}">
                <a16:creationId xmlns:a16="http://schemas.microsoft.com/office/drawing/2014/main" id="{BA9D8B52-62FA-CE53-5500-7B3642051BC4}"/>
              </a:ext>
            </a:extLst>
          </p:cNvPr>
          <p:cNvSpPr/>
          <p:nvPr/>
        </p:nvSpPr>
        <p:spPr>
          <a:xfrm rot="20072251">
            <a:off x="4606299" y="12121925"/>
            <a:ext cx="325554" cy="336380"/>
          </a:xfrm>
          <a:prstGeom prst="teardrop">
            <a:avLst>
              <a:gd name="adj" fmla="val 4690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5434E2D-106E-0B71-7BF4-6217C22E921C}"/>
              </a:ext>
            </a:extLst>
          </p:cNvPr>
          <p:cNvSpPr/>
          <p:nvPr/>
        </p:nvSpPr>
        <p:spPr>
          <a:xfrm>
            <a:off x="6446104" y="10492433"/>
            <a:ext cx="747339" cy="765343"/>
          </a:xfrm>
          <a:prstGeom prst="rect">
            <a:avLst/>
          </a:prstGeom>
          <a:solidFill>
            <a:srgbClr val="FFA300"/>
          </a:solidFill>
          <a:ln>
            <a:solidFill>
              <a:srgbClr val="FFA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ardrop 108">
            <a:extLst>
              <a:ext uri="{FF2B5EF4-FFF2-40B4-BE49-F238E27FC236}">
                <a16:creationId xmlns:a16="http://schemas.microsoft.com/office/drawing/2014/main" id="{4FC87EEA-844F-8B41-88A5-C506738578ED}"/>
              </a:ext>
            </a:extLst>
          </p:cNvPr>
          <p:cNvSpPr/>
          <p:nvPr/>
        </p:nvSpPr>
        <p:spPr>
          <a:xfrm rot="13148573">
            <a:off x="7148428" y="10759633"/>
            <a:ext cx="287904" cy="262621"/>
          </a:xfrm>
          <a:prstGeom prst="teardrop">
            <a:avLst>
              <a:gd name="adj" fmla="val 60655"/>
            </a:avLst>
          </a:prstGeom>
          <a:solidFill>
            <a:srgbClr val="FFA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ardrop 109">
            <a:extLst>
              <a:ext uri="{FF2B5EF4-FFF2-40B4-BE49-F238E27FC236}">
                <a16:creationId xmlns:a16="http://schemas.microsoft.com/office/drawing/2014/main" id="{16B3D1CD-2D98-49DA-AE5F-33CDAA7A4758}"/>
              </a:ext>
            </a:extLst>
          </p:cNvPr>
          <p:cNvSpPr/>
          <p:nvPr/>
        </p:nvSpPr>
        <p:spPr>
          <a:xfrm rot="8827465">
            <a:off x="6682339" y="10238208"/>
            <a:ext cx="287904" cy="262621"/>
          </a:xfrm>
          <a:prstGeom prst="teardrop">
            <a:avLst>
              <a:gd name="adj" fmla="val 60655"/>
            </a:avLst>
          </a:prstGeom>
          <a:solidFill>
            <a:srgbClr val="FFA300"/>
          </a:solidFill>
          <a:ln>
            <a:solidFill>
              <a:srgbClr val="FFA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ardrop 110">
            <a:extLst>
              <a:ext uri="{FF2B5EF4-FFF2-40B4-BE49-F238E27FC236}">
                <a16:creationId xmlns:a16="http://schemas.microsoft.com/office/drawing/2014/main" id="{F0F36A14-3947-1140-1A55-A900F8B48A9A}"/>
              </a:ext>
            </a:extLst>
          </p:cNvPr>
          <p:cNvSpPr/>
          <p:nvPr/>
        </p:nvSpPr>
        <p:spPr>
          <a:xfrm rot="2866685">
            <a:off x="6149574" y="10705482"/>
            <a:ext cx="325554" cy="336380"/>
          </a:xfrm>
          <a:prstGeom prst="teardrop">
            <a:avLst>
              <a:gd name="adj" fmla="val 46907"/>
            </a:avLst>
          </a:prstGeom>
          <a:solidFill>
            <a:srgbClr val="FFA300"/>
          </a:solidFill>
          <a:ln>
            <a:solidFill>
              <a:srgbClr val="FFA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Teardrop 111">
            <a:extLst>
              <a:ext uri="{FF2B5EF4-FFF2-40B4-BE49-F238E27FC236}">
                <a16:creationId xmlns:a16="http://schemas.microsoft.com/office/drawing/2014/main" id="{6077AA83-2469-491B-D078-E15C83032B85}"/>
              </a:ext>
            </a:extLst>
          </p:cNvPr>
          <p:cNvSpPr/>
          <p:nvPr/>
        </p:nvSpPr>
        <p:spPr>
          <a:xfrm rot="19654488">
            <a:off x="6685515" y="11196724"/>
            <a:ext cx="325554" cy="336380"/>
          </a:xfrm>
          <a:prstGeom prst="teardrop">
            <a:avLst>
              <a:gd name="adj" fmla="val 46907"/>
            </a:avLst>
          </a:prstGeom>
          <a:solidFill>
            <a:srgbClr val="FFA300"/>
          </a:solidFill>
          <a:ln>
            <a:solidFill>
              <a:srgbClr val="FFA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64D7916-809B-781A-7EC1-7F81CF618008}"/>
              </a:ext>
            </a:extLst>
          </p:cNvPr>
          <p:cNvSpPr/>
          <p:nvPr/>
        </p:nvSpPr>
        <p:spPr>
          <a:xfrm>
            <a:off x="7053918" y="10650558"/>
            <a:ext cx="140962" cy="484633"/>
          </a:xfrm>
          <a:prstGeom prst="rect">
            <a:avLst/>
          </a:prstGeom>
          <a:solidFill>
            <a:srgbClr val="FFA300"/>
          </a:solidFill>
          <a:ln>
            <a:solidFill>
              <a:srgbClr val="FFA3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17DD65A-E983-7C20-8DFF-C1394EF0525D}"/>
              </a:ext>
            </a:extLst>
          </p:cNvPr>
          <p:cNvSpPr txBox="1"/>
          <p:nvPr/>
        </p:nvSpPr>
        <p:spPr>
          <a:xfrm>
            <a:off x="6306149" y="11537063"/>
            <a:ext cx="10127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FFA300"/>
                </a:solidFill>
              </a:rPr>
              <a:t>Subject Matter Expert</a:t>
            </a:r>
            <a:endParaRPr lang="en-US">
              <a:solidFill>
                <a:srgbClr val="FFA300"/>
              </a:solidFill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F3007D3-83F3-CDD1-CF22-1CD8EDAF2D78}"/>
              </a:ext>
            </a:extLst>
          </p:cNvPr>
          <p:cNvSpPr/>
          <p:nvPr/>
        </p:nvSpPr>
        <p:spPr>
          <a:xfrm>
            <a:off x="9490158" y="10710156"/>
            <a:ext cx="140962" cy="48463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Chord 117">
            <a:extLst>
              <a:ext uri="{FF2B5EF4-FFF2-40B4-BE49-F238E27FC236}">
                <a16:creationId xmlns:a16="http://schemas.microsoft.com/office/drawing/2014/main" id="{C8E482D1-C42B-A1D7-485D-08D191DE11AE}"/>
              </a:ext>
            </a:extLst>
          </p:cNvPr>
          <p:cNvSpPr/>
          <p:nvPr/>
        </p:nvSpPr>
        <p:spPr>
          <a:xfrm rot="6747850">
            <a:off x="9852787" y="10273358"/>
            <a:ext cx="447640" cy="321505"/>
          </a:xfrm>
          <a:prstGeom prst="chor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ardrop 118">
            <a:extLst>
              <a:ext uri="{FF2B5EF4-FFF2-40B4-BE49-F238E27FC236}">
                <a16:creationId xmlns:a16="http://schemas.microsoft.com/office/drawing/2014/main" id="{42E20A64-E635-4A79-E0E8-90E6D5A93805}"/>
              </a:ext>
            </a:extLst>
          </p:cNvPr>
          <p:cNvSpPr/>
          <p:nvPr/>
        </p:nvSpPr>
        <p:spPr>
          <a:xfrm rot="8377619">
            <a:off x="9935632" y="10999576"/>
            <a:ext cx="287904" cy="262621"/>
          </a:xfrm>
          <a:prstGeom prst="teardrop">
            <a:avLst>
              <a:gd name="adj" fmla="val 6065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ardrop 119">
            <a:extLst>
              <a:ext uri="{FF2B5EF4-FFF2-40B4-BE49-F238E27FC236}">
                <a16:creationId xmlns:a16="http://schemas.microsoft.com/office/drawing/2014/main" id="{19DF36DB-6936-0505-BDA5-A318710F3C0A}"/>
              </a:ext>
            </a:extLst>
          </p:cNvPr>
          <p:cNvSpPr/>
          <p:nvPr/>
        </p:nvSpPr>
        <p:spPr>
          <a:xfrm rot="13148573">
            <a:off x="10403805" y="10705910"/>
            <a:ext cx="287904" cy="262621"/>
          </a:xfrm>
          <a:prstGeom prst="teardrop">
            <a:avLst>
              <a:gd name="adj" fmla="val 6065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8F10510-F7D8-CD61-AF63-F5FC9AFC1A59}"/>
              </a:ext>
            </a:extLst>
          </p:cNvPr>
          <p:cNvSpPr txBox="1"/>
          <p:nvPr/>
        </p:nvSpPr>
        <p:spPr>
          <a:xfrm>
            <a:off x="9500719" y="11586526"/>
            <a:ext cx="1245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solidFill>
                  <a:srgbClr val="00B050"/>
                </a:solidFill>
              </a:rPr>
              <a:t>ASRS/</a:t>
            </a:r>
            <a:br>
              <a:rPr lang="en-US" sz="1800">
                <a:solidFill>
                  <a:srgbClr val="00B050"/>
                </a:solidFill>
              </a:rPr>
            </a:br>
            <a:r>
              <a:rPr lang="en-US" sz="1800">
                <a:solidFill>
                  <a:srgbClr val="00B050"/>
                </a:solidFill>
              </a:rPr>
              <a:t>NEISS</a:t>
            </a:r>
            <a:br>
              <a:rPr lang="en-US" sz="1800">
                <a:solidFill>
                  <a:srgbClr val="00B050"/>
                </a:solidFill>
              </a:rPr>
            </a:br>
            <a:r>
              <a:rPr lang="en-US" sz="1800">
                <a:solidFill>
                  <a:srgbClr val="00B050"/>
                </a:solidFill>
              </a:rPr>
              <a:t>FAA FOIA</a:t>
            </a:r>
            <a:endParaRPr lang="en-US" sz="2400">
              <a:solidFill>
                <a:srgbClr val="00B050"/>
              </a:solidFill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B6AC5631-670D-A4E4-4455-0480D365AA18}"/>
              </a:ext>
            </a:extLst>
          </p:cNvPr>
          <p:cNvSpPr txBox="1"/>
          <p:nvPr/>
        </p:nvSpPr>
        <p:spPr>
          <a:xfrm>
            <a:off x="583413" y="18289548"/>
            <a:ext cx="4594627" cy="461665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Helvetica" pitchFamily="2" charset="0"/>
              </a:rPr>
              <a:t>Advisory Circular Pre-Flight </a:t>
            </a:r>
          </a:p>
        </p:txBody>
      </p:sp>
      <p:sp>
        <p:nvSpPr>
          <p:cNvPr id="407" name="TextBox 406">
            <a:extLst>
              <a:ext uri="{FF2B5EF4-FFF2-40B4-BE49-F238E27FC236}">
                <a16:creationId xmlns:a16="http://schemas.microsoft.com/office/drawing/2014/main" id="{0EEB10B0-1841-4EE7-C781-825A657418E6}"/>
              </a:ext>
            </a:extLst>
          </p:cNvPr>
          <p:cNvSpPr txBox="1"/>
          <p:nvPr/>
        </p:nvSpPr>
        <p:spPr>
          <a:xfrm>
            <a:off x="602003" y="21575447"/>
            <a:ext cx="3938217" cy="461665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ptos" panose="020B0004020202020204" pitchFamily="34" charset="0"/>
              </a:rPr>
              <a:t>Airspace</a:t>
            </a:r>
            <a:r>
              <a:rPr lang="en-US" sz="2400">
                <a:latin typeface="Aptos" panose="020B0004020202020204" pitchFamily="34" charset="0"/>
              </a:rPr>
              <a:t> </a:t>
            </a:r>
            <a:r>
              <a:rPr lang="en-US" sz="2000" b="0" i="0">
                <a:effectLst/>
                <a:latin typeface="Aptos" panose="020B0004020202020204" pitchFamily="34" charset="0"/>
              </a:rPr>
              <a:t>Assessment</a:t>
            </a:r>
            <a:r>
              <a:rPr lang="en-US" sz="2400" b="0" i="0">
                <a:effectLst/>
                <a:latin typeface="Aptos" panose="020B0004020202020204" pitchFamily="34" charset="0"/>
              </a:rPr>
              <a:t> </a:t>
            </a:r>
            <a:endParaRPr lang="en-US" sz="2400">
              <a:latin typeface="Helvetica" pitchFamily="2" charset="0"/>
            </a:endParaRPr>
          </a:p>
        </p:txBody>
      </p:sp>
      <p:cxnSp>
        <p:nvCxnSpPr>
          <p:cNvPr id="430" name="Elbow Connector 429">
            <a:extLst>
              <a:ext uri="{FF2B5EF4-FFF2-40B4-BE49-F238E27FC236}">
                <a16:creationId xmlns:a16="http://schemas.microsoft.com/office/drawing/2014/main" id="{A104FD56-5E05-7624-FB13-FC1BEDB4DFAC}"/>
              </a:ext>
            </a:extLst>
          </p:cNvPr>
          <p:cNvCxnSpPr>
            <a:cxnSpLocks/>
            <a:stCxn id="439" idx="3"/>
            <a:endCxn id="832" idx="1"/>
          </p:cNvCxnSpPr>
          <p:nvPr/>
        </p:nvCxnSpPr>
        <p:spPr>
          <a:xfrm>
            <a:off x="9737065" y="20107329"/>
            <a:ext cx="2869269" cy="1677832"/>
          </a:xfrm>
          <a:prstGeom prst="bentConnector3">
            <a:avLst>
              <a:gd name="adj1" fmla="val 50000"/>
            </a:avLst>
          </a:prstGeom>
          <a:ln w="444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Frame 432">
            <a:extLst>
              <a:ext uri="{FF2B5EF4-FFF2-40B4-BE49-F238E27FC236}">
                <a16:creationId xmlns:a16="http://schemas.microsoft.com/office/drawing/2014/main" id="{09D22AF7-04F3-83EA-EF51-AAA50A8F3C5E}"/>
              </a:ext>
            </a:extLst>
          </p:cNvPr>
          <p:cNvSpPr/>
          <p:nvPr/>
        </p:nvSpPr>
        <p:spPr>
          <a:xfrm>
            <a:off x="5548392" y="19092672"/>
            <a:ext cx="1045097" cy="867985"/>
          </a:xfrm>
          <a:prstGeom prst="frame">
            <a:avLst>
              <a:gd name="adj1" fmla="val 9551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9" name="Frame 438">
            <a:extLst>
              <a:ext uri="{FF2B5EF4-FFF2-40B4-BE49-F238E27FC236}">
                <a16:creationId xmlns:a16="http://schemas.microsoft.com/office/drawing/2014/main" id="{A305AD37-E103-871B-892B-DAC8EE7E994B}"/>
              </a:ext>
            </a:extLst>
          </p:cNvPr>
          <p:cNvSpPr/>
          <p:nvPr/>
        </p:nvSpPr>
        <p:spPr>
          <a:xfrm>
            <a:off x="8691968" y="19673336"/>
            <a:ext cx="1045097" cy="867985"/>
          </a:xfrm>
          <a:prstGeom prst="frame">
            <a:avLst>
              <a:gd name="adj1" fmla="val 9551"/>
            </a:avLst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34" name="Picture 833" descr="A diagram of a flowchart&#10;&#10;Description automatically generated">
            <a:extLst>
              <a:ext uri="{FF2B5EF4-FFF2-40B4-BE49-F238E27FC236}">
                <a16:creationId xmlns:a16="http://schemas.microsoft.com/office/drawing/2014/main" id="{606D96EE-F5DD-FB4D-B38C-1A539EE748E5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334" y="21956736"/>
            <a:ext cx="9758599" cy="5438709"/>
          </a:xfrm>
          <a:prstGeom prst="rect">
            <a:avLst/>
          </a:prstGeom>
        </p:spPr>
      </p:pic>
      <p:pic>
        <p:nvPicPr>
          <p:cNvPr id="845" name="Picture 844" descr="A diagram of a flowchart&#10;&#10;Description automatically generated">
            <a:extLst>
              <a:ext uri="{FF2B5EF4-FFF2-40B4-BE49-F238E27FC236}">
                <a16:creationId xmlns:a16="http://schemas.microsoft.com/office/drawing/2014/main" id="{4E5A6094-B269-28D2-6825-167064B25F3C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43" y="21994874"/>
            <a:ext cx="12025691" cy="4731954"/>
          </a:xfrm>
          <a:prstGeom prst="rect">
            <a:avLst/>
          </a:prstGeom>
        </p:spPr>
      </p:pic>
      <p:pic>
        <p:nvPicPr>
          <p:cNvPr id="846" name="Picture 845" descr="A blue square with white lines&#10;&#10;Description automatically generated with medium confidence">
            <a:extLst>
              <a:ext uri="{FF2B5EF4-FFF2-40B4-BE49-F238E27FC236}">
                <a16:creationId xmlns:a16="http://schemas.microsoft.com/office/drawing/2014/main" id="{43ED3967-7805-7D1D-2332-756FC860A8E6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4" y="22000253"/>
            <a:ext cx="1892300" cy="596900"/>
          </a:xfrm>
          <a:prstGeom prst="rect">
            <a:avLst/>
          </a:prstGeom>
        </p:spPr>
      </p:pic>
      <p:pic>
        <p:nvPicPr>
          <p:cNvPr id="871" name="Picture 870" descr="A diagram of a diagram&#10;&#10;Description automatically generated">
            <a:extLst>
              <a:ext uri="{FF2B5EF4-FFF2-40B4-BE49-F238E27FC236}">
                <a16:creationId xmlns:a16="http://schemas.microsoft.com/office/drawing/2014/main" id="{C1A4F5D8-58F8-6666-5EAE-216A7AFCF08D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0" y="18762164"/>
            <a:ext cx="6883156" cy="2272652"/>
          </a:xfrm>
          <a:prstGeom prst="rect">
            <a:avLst/>
          </a:prstGeom>
        </p:spPr>
      </p:pic>
      <p:pic>
        <p:nvPicPr>
          <p:cNvPr id="888" name="Picture 887" descr="A diagram of a diagram&#10;&#10;Description automatically generated">
            <a:extLst>
              <a:ext uri="{FF2B5EF4-FFF2-40B4-BE49-F238E27FC236}">
                <a16:creationId xmlns:a16="http://schemas.microsoft.com/office/drawing/2014/main" id="{7C0A48F2-85B1-BC55-52C5-A133FBF05F32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96" y="19045765"/>
            <a:ext cx="7772400" cy="2787804"/>
          </a:xfrm>
          <a:prstGeom prst="rect">
            <a:avLst/>
          </a:prstGeom>
        </p:spPr>
      </p:pic>
      <p:pic>
        <p:nvPicPr>
          <p:cNvPr id="892" name="Picture 891" descr="A diagram of a process&#10;&#10;Description automatically generated">
            <a:extLst>
              <a:ext uri="{FF2B5EF4-FFF2-40B4-BE49-F238E27FC236}">
                <a16:creationId xmlns:a16="http://schemas.microsoft.com/office/drawing/2014/main" id="{09B6E003-FAB3-A558-A10D-F1CDC8FA6989}"/>
              </a:ext>
            </a:extLst>
          </p:cNvPr>
          <p:cNvPicPr>
            <a:picLocks noChangeAspect="1"/>
          </p:cNvPicPr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/>
        </p:blipFill>
        <p:spPr>
          <a:xfrm>
            <a:off x="14340143" y="19153394"/>
            <a:ext cx="4298319" cy="2463800"/>
          </a:xfrm>
          <a:prstGeom prst="rect">
            <a:avLst/>
          </a:prstGeom>
        </p:spPr>
      </p:pic>
      <p:sp>
        <p:nvSpPr>
          <p:cNvPr id="832" name="TextBox 831">
            <a:extLst>
              <a:ext uri="{FF2B5EF4-FFF2-40B4-BE49-F238E27FC236}">
                <a16:creationId xmlns:a16="http://schemas.microsoft.com/office/drawing/2014/main" id="{75801B05-E013-B048-14E9-068264F20B7B}"/>
              </a:ext>
            </a:extLst>
          </p:cNvPr>
          <p:cNvSpPr txBox="1"/>
          <p:nvPr/>
        </p:nvSpPr>
        <p:spPr>
          <a:xfrm>
            <a:off x="12606334" y="21585106"/>
            <a:ext cx="7120567" cy="400110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0" i="0">
                <a:effectLst/>
                <a:latin typeface="Aptos" panose="020B0004020202020204" pitchFamily="34" charset="0"/>
              </a:rPr>
              <a:t>Operations Over People (OOP) General Assessment </a:t>
            </a:r>
            <a:endParaRPr lang="en-US" sz="2000">
              <a:latin typeface="Helvetica" pitchFamily="2" charset="0"/>
            </a:endParaRPr>
          </a:p>
        </p:txBody>
      </p:sp>
      <p:sp>
        <p:nvSpPr>
          <p:cNvPr id="962" name="Rectangle 961">
            <a:extLst>
              <a:ext uri="{FF2B5EF4-FFF2-40B4-BE49-F238E27FC236}">
                <a16:creationId xmlns:a16="http://schemas.microsoft.com/office/drawing/2014/main" id="{1952F326-BABD-AD90-E1F3-29C94921C4E6}"/>
              </a:ext>
            </a:extLst>
          </p:cNvPr>
          <p:cNvSpPr/>
          <p:nvPr/>
        </p:nvSpPr>
        <p:spPr>
          <a:xfrm>
            <a:off x="21380064" y="22788968"/>
            <a:ext cx="1691612" cy="5838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EE9DB5D0-9481-192A-A8D8-A9D87674ACB9}"/>
              </a:ext>
            </a:extLst>
          </p:cNvPr>
          <p:cNvCxnSpPr>
            <a:cxnSpLocks/>
          </p:cNvCxnSpPr>
          <p:nvPr/>
        </p:nvCxnSpPr>
        <p:spPr>
          <a:xfrm rot="5400000">
            <a:off x="3586500" y="20598623"/>
            <a:ext cx="1090508" cy="772597"/>
          </a:xfrm>
          <a:prstGeom prst="bentConnector3">
            <a:avLst>
              <a:gd name="adj1" fmla="val 50000"/>
            </a:avLst>
          </a:prstGeom>
          <a:ln w="444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A771BD9A-3DE7-5C61-A33D-89424BC3FAAB}"/>
              </a:ext>
            </a:extLst>
          </p:cNvPr>
          <p:cNvCxnSpPr>
            <a:cxnSpLocks/>
          </p:cNvCxnSpPr>
          <p:nvPr/>
        </p:nvCxnSpPr>
        <p:spPr>
          <a:xfrm>
            <a:off x="8648626" y="20934263"/>
            <a:ext cx="3957708" cy="850898"/>
          </a:xfrm>
          <a:prstGeom prst="bentConnector3">
            <a:avLst>
              <a:gd name="adj1" fmla="val 50000"/>
            </a:avLst>
          </a:prstGeom>
          <a:ln w="44450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8F4145-EB7F-5350-A535-785C58333EC6}"/>
              </a:ext>
            </a:extLst>
          </p:cNvPr>
          <p:cNvGrpSpPr/>
          <p:nvPr/>
        </p:nvGrpSpPr>
        <p:grpSpPr>
          <a:xfrm>
            <a:off x="11642418" y="13052736"/>
            <a:ext cx="12741108" cy="3004133"/>
            <a:chOff x="11642418" y="13052736"/>
            <a:chExt cx="12741108" cy="3004133"/>
          </a:xfrm>
        </p:grpSpPr>
        <p:sp>
          <p:nvSpPr>
            <p:cNvPr id="428" name="Can 427">
              <a:extLst>
                <a:ext uri="{FF2B5EF4-FFF2-40B4-BE49-F238E27FC236}">
                  <a16:creationId xmlns:a16="http://schemas.microsoft.com/office/drawing/2014/main" id="{46A3A78A-E43F-0126-EC1A-CD3CFED2E497}"/>
                </a:ext>
              </a:extLst>
            </p:cNvPr>
            <p:cNvSpPr/>
            <p:nvPr/>
          </p:nvSpPr>
          <p:spPr>
            <a:xfrm>
              <a:off x="12240945" y="13635055"/>
              <a:ext cx="917391" cy="1333887"/>
            </a:xfrm>
            <a:prstGeom prst="ca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29" name="TextBox 428">
              <a:extLst>
                <a:ext uri="{FF2B5EF4-FFF2-40B4-BE49-F238E27FC236}">
                  <a16:creationId xmlns:a16="http://schemas.microsoft.com/office/drawing/2014/main" id="{802C7292-2CF1-D6D2-6C97-57F9624CAF01}"/>
                </a:ext>
              </a:extLst>
            </p:cNvPr>
            <p:cNvSpPr txBox="1"/>
            <p:nvPr/>
          </p:nvSpPr>
          <p:spPr>
            <a:xfrm>
              <a:off x="11642418" y="14979968"/>
              <a:ext cx="212033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ASRS, NEISS, 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</a:rPr>
                <a:t>FAA FOIA</a:t>
              </a:r>
              <a:br>
                <a:rPr lang="en-US" sz="2000">
                  <a:solidFill>
                    <a:schemeClr val="bg1"/>
                  </a:solidFill>
                </a:rPr>
              </a:br>
              <a:r>
                <a:rPr lang="en-US" sz="2000">
                  <a:solidFill>
                    <a:schemeClr val="bg1"/>
                  </a:solidFill>
                </a:rPr>
                <a:t>Database </a:t>
              </a:r>
            </a:p>
          </p:txBody>
        </p: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CBD3B28D-8F70-2733-11A4-FD5BCB1441DC}"/>
                </a:ext>
              </a:extLst>
            </p:cNvPr>
            <p:cNvGrpSpPr/>
            <p:nvPr/>
          </p:nvGrpSpPr>
          <p:grpSpPr>
            <a:xfrm>
              <a:off x="14175780" y="13472799"/>
              <a:ext cx="1307648" cy="1835812"/>
              <a:chOff x="4832918" y="2331279"/>
              <a:chExt cx="495717" cy="572247"/>
            </a:xfrm>
          </p:grpSpPr>
          <p:grpSp>
            <p:nvGrpSpPr>
              <p:cNvPr id="810" name="Group 809">
                <a:extLst>
                  <a:ext uri="{FF2B5EF4-FFF2-40B4-BE49-F238E27FC236}">
                    <a16:creationId xmlns:a16="http://schemas.microsoft.com/office/drawing/2014/main" id="{16A1A8B9-DF75-A24C-AFA2-9BFD688BE55C}"/>
                  </a:ext>
                </a:extLst>
              </p:cNvPr>
              <p:cNvGrpSpPr/>
              <p:nvPr/>
            </p:nvGrpSpPr>
            <p:grpSpPr>
              <a:xfrm>
                <a:off x="4832918" y="2331279"/>
                <a:ext cx="495717" cy="572247"/>
                <a:chOff x="2590800" y="838200"/>
                <a:chExt cx="1219200" cy="1447800"/>
              </a:xfrm>
            </p:grpSpPr>
            <p:sp>
              <p:nvSpPr>
                <p:cNvPr id="818" name="Rectangle 817">
                  <a:extLst>
                    <a:ext uri="{FF2B5EF4-FFF2-40B4-BE49-F238E27FC236}">
                      <a16:creationId xmlns:a16="http://schemas.microsoft.com/office/drawing/2014/main" id="{345F2B53-9CB8-B7D7-CFA7-0597DB192E0E}"/>
                    </a:ext>
                  </a:extLst>
                </p:cNvPr>
                <p:cNvSpPr/>
                <p:nvPr/>
              </p:nvSpPr>
              <p:spPr>
                <a:xfrm>
                  <a:off x="2590800" y="838200"/>
                  <a:ext cx="1219200" cy="1447800"/>
                </a:xfrm>
                <a:prstGeom prst="rect">
                  <a:avLst/>
                </a:prstGeom>
                <a:ln w="1270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819" name="Rounded Rectangle 818">
                  <a:extLst>
                    <a:ext uri="{FF2B5EF4-FFF2-40B4-BE49-F238E27FC236}">
                      <a16:creationId xmlns:a16="http://schemas.microsoft.com/office/drawing/2014/main" id="{7E4A2426-DFB7-1EA8-0989-C7CD828C2B04}"/>
                    </a:ext>
                  </a:extLst>
                </p:cNvPr>
                <p:cNvSpPr/>
                <p:nvPr/>
              </p:nvSpPr>
              <p:spPr>
                <a:xfrm>
                  <a:off x="2819400" y="11209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820" name="Rounded Rectangle 819">
                  <a:extLst>
                    <a:ext uri="{FF2B5EF4-FFF2-40B4-BE49-F238E27FC236}">
                      <a16:creationId xmlns:a16="http://schemas.microsoft.com/office/drawing/2014/main" id="{BF007D7D-282A-0340-EF9A-5F481E83DCED}"/>
                    </a:ext>
                  </a:extLst>
                </p:cNvPr>
                <p:cNvSpPr/>
                <p:nvPr/>
              </p:nvSpPr>
              <p:spPr>
                <a:xfrm>
                  <a:off x="2819400" y="1267195"/>
                  <a:ext cx="762000" cy="45720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821" name="Rounded Rectangle 820">
                  <a:extLst>
                    <a:ext uri="{FF2B5EF4-FFF2-40B4-BE49-F238E27FC236}">
                      <a16:creationId xmlns:a16="http://schemas.microsoft.com/office/drawing/2014/main" id="{6686269F-6A11-D6F6-2F96-5324394497D7}"/>
                    </a:ext>
                  </a:extLst>
                </p:cNvPr>
                <p:cNvSpPr/>
                <p:nvPr/>
              </p:nvSpPr>
              <p:spPr>
                <a:xfrm>
                  <a:off x="2819400" y="1415718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822" name="Rounded Rectangle 821">
                  <a:extLst>
                    <a:ext uri="{FF2B5EF4-FFF2-40B4-BE49-F238E27FC236}">
                      <a16:creationId xmlns:a16="http://schemas.microsoft.com/office/drawing/2014/main" id="{57A749C6-961C-E13E-CBF1-7B8CA79D18F2}"/>
                    </a:ext>
                  </a:extLst>
                </p:cNvPr>
                <p:cNvSpPr/>
                <p:nvPr/>
              </p:nvSpPr>
              <p:spPr>
                <a:xfrm>
                  <a:off x="2819400" y="1549537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823" name="Rounded Rectangle 822">
                  <a:extLst>
                    <a:ext uri="{FF2B5EF4-FFF2-40B4-BE49-F238E27FC236}">
                      <a16:creationId xmlns:a16="http://schemas.microsoft.com/office/drawing/2014/main" id="{0341D4FC-FD12-AC75-13C5-6C6288FDD111}"/>
                    </a:ext>
                  </a:extLst>
                </p:cNvPr>
                <p:cNvSpPr/>
                <p:nvPr/>
              </p:nvSpPr>
              <p:spPr>
                <a:xfrm>
                  <a:off x="2818063" y="1705545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824" name="Rounded Rectangle 823">
                  <a:extLst>
                    <a:ext uri="{FF2B5EF4-FFF2-40B4-BE49-F238E27FC236}">
                      <a16:creationId xmlns:a16="http://schemas.microsoft.com/office/drawing/2014/main" id="{08658895-5063-8D56-B814-6846451B73C4}"/>
                    </a:ext>
                  </a:extLst>
                </p:cNvPr>
                <p:cNvSpPr/>
                <p:nvPr/>
              </p:nvSpPr>
              <p:spPr>
                <a:xfrm>
                  <a:off x="2818063" y="1859281"/>
                  <a:ext cx="762000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825" name="Rounded Rectangle 824">
                  <a:extLst>
                    <a:ext uri="{FF2B5EF4-FFF2-40B4-BE49-F238E27FC236}">
                      <a16:creationId xmlns:a16="http://schemas.microsoft.com/office/drawing/2014/main" id="{E5F61254-7737-CE92-A8E5-2E188A50EDF0}"/>
                    </a:ext>
                  </a:extLst>
                </p:cNvPr>
                <p:cNvSpPr/>
                <p:nvPr/>
              </p:nvSpPr>
              <p:spPr>
                <a:xfrm>
                  <a:off x="2818064" y="2012048"/>
                  <a:ext cx="762001" cy="45719"/>
                </a:xfrm>
                <a:prstGeom prst="round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</p:grpSp>
          <p:sp>
            <p:nvSpPr>
              <p:cNvPr id="811" name="Rounded Rectangle 810">
                <a:extLst>
                  <a:ext uri="{FF2B5EF4-FFF2-40B4-BE49-F238E27FC236}">
                    <a16:creationId xmlns:a16="http://schemas.microsoft.com/office/drawing/2014/main" id="{8BCAB9E1-6C7A-47F9-56A5-17B506690A17}"/>
                  </a:ext>
                </a:extLst>
              </p:cNvPr>
              <p:cNvSpPr/>
              <p:nvPr/>
            </p:nvSpPr>
            <p:spPr>
              <a:xfrm>
                <a:off x="4925865" y="244303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12" name="Rounded Rectangle 811">
                <a:extLst>
                  <a:ext uri="{FF2B5EF4-FFF2-40B4-BE49-F238E27FC236}">
                    <a16:creationId xmlns:a16="http://schemas.microsoft.com/office/drawing/2014/main" id="{13E36D2A-E855-8A27-4D28-3CE9264459F8}"/>
                  </a:ext>
                </a:extLst>
              </p:cNvPr>
              <p:cNvSpPr/>
              <p:nvPr/>
            </p:nvSpPr>
            <p:spPr>
              <a:xfrm>
                <a:off x="4925865" y="2500840"/>
                <a:ext cx="309823" cy="18071"/>
              </a:xfrm>
              <a:prstGeom prst="roundRect">
                <a:avLst/>
              </a:prstGeom>
              <a:solidFill>
                <a:schemeClr val="bg2">
                  <a:alpha val="54000"/>
                </a:schemeClr>
              </a:solidFill>
              <a:ln>
                <a:solidFill>
                  <a:schemeClr val="bg2">
                    <a:alpha val="5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13" name="Rounded Rectangle 812">
                <a:extLst>
                  <a:ext uri="{FF2B5EF4-FFF2-40B4-BE49-F238E27FC236}">
                    <a16:creationId xmlns:a16="http://schemas.microsoft.com/office/drawing/2014/main" id="{B69AB67F-1BC5-3EAA-2D93-E1FE8CC9280F}"/>
                  </a:ext>
                </a:extLst>
              </p:cNvPr>
              <p:cNvSpPr/>
              <p:nvPr/>
            </p:nvSpPr>
            <p:spPr>
              <a:xfrm>
                <a:off x="4925865" y="2559545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14" name="Rounded Rectangle 813">
                <a:extLst>
                  <a:ext uri="{FF2B5EF4-FFF2-40B4-BE49-F238E27FC236}">
                    <a16:creationId xmlns:a16="http://schemas.microsoft.com/office/drawing/2014/main" id="{4F98D603-444C-ED4C-7F7B-B62462524B54}"/>
                  </a:ext>
                </a:extLst>
              </p:cNvPr>
              <p:cNvSpPr/>
              <p:nvPr/>
            </p:nvSpPr>
            <p:spPr>
              <a:xfrm>
                <a:off x="4925865" y="2612437"/>
                <a:ext cx="309823" cy="18071"/>
              </a:xfrm>
              <a:prstGeom prst="roundRect">
                <a:avLst/>
              </a:prstGeom>
              <a:solidFill>
                <a:srgbClr val="FF0000">
                  <a:alpha val="74000"/>
                </a:srgbClr>
              </a:solidFill>
              <a:ln>
                <a:solidFill>
                  <a:srgbClr val="FF0000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15" name="Rounded Rectangle 814">
                <a:extLst>
                  <a:ext uri="{FF2B5EF4-FFF2-40B4-BE49-F238E27FC236}">
                    <a16:creationId xmlns:a16="http://schemas.microsoft.com/office/drawing/2014/main" id="{147CC2A4-1899-3FDD-0338-5C37C27604EB}"/>
                  </a:ext>
                </a:extLst>
              </p:cNvPr>
              <p:cNvSpPr/>
              <p:nvPr/>
            </p:nvSpPr>
            <p:spPr>
              <a:xfrm>
                <a:off x="4925321" y="2674100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16" name="Rounded Rectangle 815">
                <a:extLst>
                  <a:ext uri="{FF2B5EF4-FFF2-40B4-BE49-F238E27FC236}">
                    <a16:creationId xmlns:a16="http://schemas.microsoft.com/office/drawing/2014/main" id="{FA5823BF-A9F0-8268-EA7D-FDD710BDE52E}"/>
                  </a:ext>
                </a:extLst>
              </p:cNvPr>
              <p:cNvSpPr/>
              <p:nvPr/>
            </p:nvSpPr>
            <p:spPr>
              <a:xfrm>
                <a:off x="4925321" y="2734864"/>
                <a:ext cx="309823" cy="180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17" name="Rounded Rectangle 816">
                <a:extLst>
                  <a:ext uri="{FF2B5EF4-FFF2-40B4-BE49-F238E27FC236}">
                    <a16:creationId xmlns:a16="http://schemas.microsoft.com/office/drawing/2014/main" id="{6B5E93B3-F7D6-7718-4268-F752DFD641D6}"/>
                  </a:ext>
                </a:extLst>
              </p:cNvPr>
              <p:cNvSpPr/>
              <p:nvPr/>
            </p:nvSpPr>
            <p:spPr>
              <a:xfrm>
                <a:off x="4925322" y="2795246"/>
                <a:ext cx="309824" cy="18071"/>
              </a:xfrm>
              <a:prstGeom prst="roundRect">
                <a:avLst/>
              </a:prstGeom>
              <a:solidFill>
                <a:srgbClr val="036AB4">
                  <a:alpha val="54000"/>
                </a:srgbClr>
              </a:solidFill>
              <a:ln>
                <a:solidFill>
                  <a:srgbClr val="036AB4">
                    <a:alpha val="5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</p:grpSp>
        <p:cxnSp>
          <p:nvCxnSpPr>
            <p:cNvPr id="826" name="Straight Arrow Connector 825">
              <a:extLst>
                <a:ext uri="{FF2B5EF4-FFF2-40B4-BE49-F238E27FC236}">
                  <a16:creationId xmlns:a16="http://schemas.microsoft.com/office/drawing/2014/main" id="{99814B29-9B21-71AC-6F61-9BD416BCE2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32288" y="14398737"/>
              <a:ext cx="1069968" cy="809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7" name="Straight Connector 826">
              <a:extLst>
                <a:ext uri="{FF2B5EF4-FFF2-40B4-BE49-F238E27FC236}">
                  <a16:creationId xmlns:a16="http://schemas.microsoft.com/office/drawing/2014/main" id="{1428C162-5FDA-7BFC-E4BF-D40BC888A071}"/>
                </a:ext>
              </a:extLst>
            </p:cNvPr>
            <p:cNvCxnSpPr>
              <a:cxnSpLocks/>
            </p:cNvCxnSpPr>
            <p:nvPr/>
          </p:nvCxnSpPr>
          <p:spPr>
            <a:xfrm>
              <a:off x="15238244" y="14045750"/>
              <a:ext cx="782606" cy="34242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8" name="Straight Connector 827">
              <a:extLst>
                <a:ext uri="{FF2B5EF4-FFF2-40B4-BE49-F238E27FC236}">
                  <a16:creationId xmlns:a16="http://schemas.microsoft.com/office/drawing/2014/main" id="{1D0A1EF1-4268-D1B9-19A7-2B8F75188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36815" y="14411368"/>
              <a:ext cx="784037" cy="57885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0" name="TextBox 829">
              <a:extLst>
                <a:ext uri="{FF2B5EF4-FFF2-40B4-BE49-F238E27FC236}">
                  <a16:creationId xmlns:a16="http://schemas.microsoft.com/office/drawing/2014/main" id="{F1D2BFED-CFA1-C8C9-863E-612330D7135D}"/>
                </a:ext>
              </a:extLst>
            </p:cNvPr>
            <p:cNvSpPr txBox="1"/>
            <p:nvPr/>
          </p:nvSpPr>
          <p:spPr>
            <a:xfrm>
              <a:off x="16626833" y="15302562"/>
              <a:ext cx="2511552" cy="4497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Grounded Theory</a:t>
              </a:r>
            </a:p>
          </p:txBody>
        </p:sp>
        <p:cxnSp>
          <p:nvCxnSpPr>
            <p:cNvPr id="833" name="Straight Arrow Connector 832">
              <a:extLst>
                <a:ext uri="{FF2B5EF4-FFF2-40B4-BE49-F238E27FC236}">
                  <a16:creationId xmlns:a16="http://schemas.microsoft.com/office/drawing/2014/main" id="{4209218E-C8B3-2BC4-5330-A02DCAEA2A19}"/>
                </a:ext>
              </a:extLst>
            </p:cNvPr>
            <p:cNvCxnSpPr>
              <a:cxnSpLocks/>
            </p:cNvCxnSpPr>
            <p:nvPr/>
          </p:nvCxnSpPr>
          <p:spPr>
            <a:xfrm>
              <a:off x="13299474" y="14361730"/>
              <a:ext cx="800084" cy="1103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5" name="Straight Connector 834">
              <a:extLst>
                <a:ext uri="{FF2B5EF4-FFF2-40B4-BE49-F238E27FC236}">
                  <a16:creationId xmlns:a16="http://schemas.microsoft.com/office/drawing/2014/main" id="{8D4FD425-D53D-CCA3-8E8F-F0172286168D}"/>
                </a:ext>
              </a:extLst>
            </p:cNvPr>
            <p:cNvCxnSpPr>
              <a:cxnSpLocks/>
            </p:cNvCxnSpPr>
            <p:nvPr/>
          </p:nvCxnSpPr>
          <p:spPr>
            <a:xfrm>
              <a:off x="19498507" y="14421190"/>
              <a:ext cx="1087441" cy="0"/>
            </a:xfrm>
            <a:prstGeom prst="line">
              <a:avLst/>
            </a:prstGeom>
            <a:ln w="57150"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37" name="Group 836">
              <a:extLst>
                <a:ext uri="{FF2B5EF4-FFF2-40B4-BE49-F238E27FC236}">
                  <a16:creationId xmlns:a16="http://schemas.microsoft.com/office/drawing/2014/main" id="{82455948-7668-0796-A24F-5B738459D5E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16388933" y="13671917"/>
              <a:ext cx="3091424" cy="1535661"/>
              <a:chOff x="8227861" y="15523387"/>
              <a:chExt cx="4130751" cy="2051943"/>
            </a:xfrm>
          </p:grpSpPr>
          <p:sp>
            <p:nvSpPr>
              <p:cNvPr id="838" name="Oval 837">
                <a:extLst>
                  <a:ext uri="{FF2B5EF4-FFF2-40B4-BE49-F238E27FC236}">
                    <a16:creationId xmlns:a16="http://schemas.microsoft.com/office/drawing/2014/main" id="{1D856E94-4357-7590-1007-5FD4100205F0}"/>
                  </a:ext>
                </a:extLst>
              </p:cNvPr>
              <p:cNvSpPr/>
              <p:nvPr/>
            </p:nvSpPr>
            <p:spPr>
              <a:xfrm rot="10800000">
                <a:off x="8227861" y="16173086"/>
                <a:ext cx="2339109" cy="7516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5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CORE CONCEPT</a:t>
                </a:r>
              </a:p>
            </p:txBody>
          </p:sp>
          <p:cxnSp>
            <p:nvCxnSpPr>
              <p:cNvPr id="839" name="Straight Connector 838">
                <a:extLst>
                  <a:ext uri="{FF2B5EF4-FFF2-40B4-BE49-F238E27FC236}">
                    <a16:creationId xmlns:a16="http://schemas.microsoft.com/office/drawing/2014/main" id="{B415B4A0-82D5-ABCC-23A6-CAE679C48DAB}"/>
                  </a:ext>
                </a:extLst>
              </p:cNvPr>
              <p:cNvCxnSpPr>
                <a:cxnSpLocks/>
                <a:stCxn id="838" idx="2"/>
                <a:endCxn id="840" idx="1"/>
              </p:cNvCxnSpPr>
              <p:nvPr/>
            </p:nvCxnSpPr>
            <p:spPr>
              <a:xfrm rot="10800000" flipH="1">
                <a:off x="10566970" y="16540854"/>
                <a:ext cx="554019" cy="806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0" name="Rectangle 839">
                <a:extLst>
                  <a:ext uri="{FF2B5EF4-FFF2-40B4-BE49-F238E27FC236}">
                    <a16:creationId xmlns:a16="http://schemas.microsoft.com/office/drawing/2014/main" id="{1B691E06-77E0-32C6-6D55-7F73D5094F68}"/>
                  </a:ext>
                </a:extLst>
              </p:cNvPr>
              <p:cNvSpPr/>
              <p:nvPr/>
            </p:nvSpPr>
            <p:spPr>
              <a:xfrm>
                <a:off x="11120989" y="16241015"/>
                <a:ext cx="1237623" cy="599678"/>
              </a:xfrm>
              <a:prstGeom prst="rect">
                <a:avLst/>
              </a:prstGeom>
              <a:solidFill>
                <a:srgbClr val="FF0000">
                  <a:alpha val="74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22B2A"/>
                  </a:solidFill>
                </a:endParaRPr>
              </a:p>
            </p:txBody>
          </p:sp>
          <p:cxnSp>
            <p:nvCxnSpPr>
              <p:cNvPr id="841" name="Curved Connector 840">
                <a:extLst>
                  <a:ext uri="{FF2B5EF4-FFF2-40B4-BE49-F238E27FC236}">
                    <a16:creationId xmlns:a16="http://schemas.microsoft.com/office/drawing/2014/main" id="{CB8DA5D4-DE50-7367-75F5-0AEC94D94457}"/>
                  </a:ext>
                </a:extLst>
              </p:cNvPr>
              <p:cNvCxnSpPr>
                <a:cxnSpLocks/>
                <a:stCxn id="838" idx="2"/>
                <a:endCxn id="842" idx="1"/>
              </p:cNvCxnSpPr>
              <p:nvPr/>
            </p:nvCxnSpPr>
            <p:spPr>
              <a:xfrm flipV="1">
                <a:off x="10566969" y="15823226"/>
                <a:ext cx="554019" cy="725690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2" name="Rectangle 841">
                <a:extLst>
                  <a:ext uri="{FF2B5EF4-FFF2-40B4-BE49-F238E27FC236}">
                    <a16:creationId xmlns:a16="http://schemas.microsoft.com/office/drawing/2014/main" id="{06A45C69-195E-17AF-7DF0-587C415D9E11}"/>
                  </a:ext>
                </a:extLst>
              </p:cNvPr>
              <p:cNvSpPr/>
              <p:nvPr/>
            </p:nvSpPr>
            <p:spPr>
              <a:xfrm>
                <a:off x="11120989" y="15523387"/>
                <a:ext cx="1237623" cy="599678"/>
              </a:xfrm>
              <a:prstGeom prst="rect">
                <a:avLst/>
              </a:prstGeom>
              <a:solidFill>
                <a:srgbClr val="036AB4">
                  <a:alpha val="56000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22B2A"/>
                  </a:solidFill>
                </a:endParaRPr>
              </a:p>
            </p:txBody>
          </p:sp>
          <p:sp>
            <p:nvSpPr>
              <p:cNvPr id="843" name="Rectangle 842">
                <a:extLst>
                  <a:ext uri="{FF2B5EF4-FFF2-40B4-BE49-F238E27FC236}">
                    <a16:creationId xmlns:a16="http://schemas.microsoft.com/office/drawing/2014/main" id="{DE6D1078-1625-F4B5-E751-6C77E73BBB2D}"/>
                  </a:ext>
                </a:extLst>
              </p:cNvPr>
              <p:cNvSpPr/>
              <p:nvPr/>
            </p:nvSpPr>
            <p:spPr>
              <a:xfrm>
                <a:off x="11120989" y="16975652"/>
                <a:ext cx="1237623" cy="599678"/>
              </a:xfrm>
              <a:prstGeom prst="rect">
                <a:avLst/>
              </a:prstGeom>
              <a:solidFill>
                <a:schemeClr val="bg2">
                  <a:alpha val="54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22B2A"/>
                  </a:solidFill>
                </a:endParaRPr>
              </a:p>
            </p:txBody>
          </p:sp>
          <p:cxnSp>
            <p:nvCxnSpPr>
              <p:cNvPr id="844" name="Curved Connector 843">
                <a:extLst>
                  <a:ext uri="{FF2B5EF4-FFF2-40B4-BE49-F238E27FC236}">
                    <a16:creationId xmlns:a16="http://schemas.microsoft.com/office/drawing/2014/main" id="{A945C791-8BCB-6D09-07FF-827B91B56F13}"/>
                  </a:ext>
                </a:extLst>
              </p:cNvPr>
              <p:cNvCxnSpPr>
                <a:cxnSpLocks/>
                <a:stCxn id="838" idx="2"/>
                <a:endCxn id="843" idx="1"/>
              </p:cNvCxnSpPr>
              <p:nvPr/>
            </p:nvCxnSpPr>
            <p:spPr>
              <a:xfrm>
                <a:off x="10566969" y="16548915"/>
                <a:ext cx="554019" cy="726575"/>
              </a:xfrm>
              <a:prstGeom prst="curvedConnector3">
                <a:avLst>
                  <a:gd name="adj1" fmla="val 50000"/>
                </a:avLst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1" name="Group 850">
              <a:extLst>
                <a:ext uri="{FF2B5EF4-FFF2-40B4-BE49-F238E27FC236}">
                  <a16:creationId xmlns:a16="http://schemas.microsoft.com/office/drawing/2014/main" id="{E4EB8E82-647D-0E0B-447B-717C02F55910}"/>
                </a:ext>
              </a:extLst>
            </p:cNvPr>
            <p:cNvGrpSpPr/>
            <p:nvPr/>
          </p:nvGrpSpPr>
          <p:grpSpPr>
            <a:xfrm>
              <a:off x="20673058" y="13409580"/>
              <a:ext cx="3351006" cy="1714274"/>
              <a:chOff x="25885106" y="8948282"/>
              <a:chExt cx="3351006" cy="1714274"/>
            </a:xfrm>
          </p:grpSpPr>
          <p:sp>
            <p:nvSpPr>
              <p:cNvPr id="852" name="Flowchart: Decision 131">
                <a:extLst>
                  <a:ext uri="{FF2B5EF4-FFF2-40B4-BE49-F238E27FC236}">
                    <a16:creationId xmlns:a16="http://schemas.microsoft.com/office/drawing/2014/main" id="{15180589-7075-4D75-4C89-C5B3E1657B76}"/>
                  </a:ext>
                </a:extLst>
              </p:cNvPr>
              <p:cNvSpPr/>
              <p:nvPr/>
            </p:nvSpPr>
            <p:spPr>
              <a:xfrm>
                <a:off x="25885106" y="8948282"/>
                <a:ext cx="838199" cy="383347"/>
              </a:xfrm>
              <a:prstGeom prst="flowChartDecision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53" name="Rectangle 852">
                <a:extLst>
                  <a:ext uri="{FF2B5EF4-FFF2-40B4-BE49-F238E27FC236}">
                    <a16:creationId xmlns:a16="http://schemas.microsoft.com/office/drawing/2014/main" id="{D1ED202B-2428-6919-EBFB-461E44877FBB}"/>
                  </a:ext>
                </a:extLst>
              </p:cNvPr>
              <p:cNvSpPr/>
              <p:nvPr/>
            </p:nvSpPr>
            <p:spPr>
              <a:xfrm>
                <a:off x="25996891" y="9479587"/>
                <a:ext cx="614632" cy="18514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54" name="Rectangle 853">
                <a:extLst>
                  <a:ext uri="{FF2B5EF4-FFF2-40B4-BE49-F238E27FC236}">
                    <a16:creationId xmlns:a16="http://schemas.microsoft.com/office/drawing/2014/main" id="{5B55A24C-DDE2-E7B1-D1E1-38E0FFF802B6}"/>
                  </a:ext>
                </a:extLst>
              </p:cNvPr>
              <p:cNvSpPr/>
              <p:nvPr/>
            </p:nvSpPr>
            <p:spPr>
              <a:xfrm>
                <a:off x="25996891" y="9760587"/>
                <a:ext cx="614632" cy="18514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55" name="Rectangle 854">
                <a:extLst>
                  <a:ext uri="{FF2B5EF4-FFF2-40B4-BE49-F238E27FC236}">
                    <a16:creationId xmlns:a16="http://schemas.microsoft.com/office/drawing/2014/main" id="{256FAD4A-96B9-A794-49E3-FFDF1D970CD1}"/>
                  </a:ext>
                </a:extLst>
              </p:cNvPr>
              <p:cNvSpPr/>
              <p:nvPr/>
            </p:nvSpPr>
            <p:spPr>
              <a:xfrm>
                <a:off x="25885658" y="10138911"/>
                <a:ext cx="838199" cy="52364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56" name="Rectangle 855">
                <a:extLst>
                  <a:ext uri="{FF2B5EF4-FFF2-40B4-BE49-F238E27FC236}">
                    <a16:creationId xmlns:a16="http://schemas.microsoft.com/office/drawing/2014/main" id="{AF16FD32-1695-540F-8F89-76AF37834455}"/>
                  </a:ext>
                </a:extLst>
              </p:cNvPr>
              <p:cNvSpPr/>
              <p:nvPr/>
            </p:nvSpPr>
            <p:spPr>
              <a:xfrm>
                <a:off x="27202060" y="10300181"/>
                <a:ext cx="685095" cy="185145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57" name="Flowchart: Decision 141">
                <a:extLst>
                  <a:ext uri="{FF2B5EF4-FFF2-40B4-BE49-F238E27FC236}">
                    <a16:creationId xmlns:a16="http://schemas.microsoft.com/office/drawing/2014/main" id="{0B0F3133-D109-F5E7-E71C-3C60A324C2AC}"/>
                  </a:ext>
                </a:extLst>
              </p:cNvPr>
              <p:cNvSpPr/>
              <p:nvPr/>
            </p:nvSpPr>
            <p:spPr>
              <a:xfrm>
                <a:off x="27029936" y="9669805"/>
                <a:ext cx="838199" cy="383347"/>
              </a:xfrm>
              <a:prstGeom prst="flowChartDecision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58" name="Rectangle 857">
                <a:extLst>
                  <a:ext uri="{FF2B5EF4-FFF2-40B4-BE49-F238E27FC236}">
                    <a16:creationId xmlns:a16="http://schemas.microsoft.com/office/drawing/2014/main" id="{7426AD96-D72A-56BE-C83A-AA71DDF4A78A}"/>
                  </a:ext>
                </a:extLst>
              </p:cNvPr>
              <p:cNvSpPr/>
              <p:nvPr/>
            </p:nvSpPr>
            <p:spPr>
              <a:xfrm>
                <a:off x="28397913" y="9714832"/>
                <a:ext cx="838199" cy="308202"/>
              </a:xfrm>
              <a:prstGeom prst="rect">
                <a:avLst/>
              </a:prstGeom>
              <a:noFill/>
              <a:ln w="254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859" name="Straight Arrow Connector 858">
                <a:extLst>
                  <a:ext uri="{FF2B5EF4-FFF2-40B4-BE49-F238E27FC236}">
                    <a16:creationId xmlns:a16="http://schemas.microsoft.com/office/drawing/2014/main" id="{396B70D9-14E1-A72F-1270-9973A4C15C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04206" y="9316294"/>
                <a:ext cx="1" cy="163293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Arrow Connector 859">
                <a:extLst>
                  <a:ext uri="{FF2B5EF4-FFF2-40B4-BE49-F238E27FC236}">
                    <a16:creationId xmlns:a16="http://schemas.microsoft.com/office/drawing/2014/main" id="{0324B3D5-1BDC-B2B6-9282-A28727ECD8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04207" y="9664732"/>
                <a:ext cx="0" cy="95855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Arrow Connector 860">
                <a:extLst>
                  <a:ext uri="{FF2B5EF4-FFF2-40B4-BE49-F238E27FC236}">
                    <a16:creationId xmlns:a16="http://schemas.microsoft.com/office/drawing/2014/main" id="{E5981DD1-E492-783C-5AAF-F6728212E9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04207" y="9945732"/>
                <a:ext cx="551" cy="193179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Arrow Connector 861">
                <a:extLst>
                  <a:ext uri="{FF2B5EF4-FFF2-40B4-BE49-F238E27FC236}">
                    <a16:creationId xmlns:a16="http://schemas.microsoft.com/office/drawing/2014/main" id="{A60095C7-17F7-7CFC-5D62-1BA5C04C1B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23857" y="10392754"/>
                <a:ext cx="478203" cy="312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Arrow Connector 862">
                <a:extLst>
                  <a:ext uri="{FF2B5EF4-FFF2-40B4-BE49-F238E27FC236}">
                    <a16:creationId xmlns:a16="http://schemas.microsoft.com/office/drawing/2014/main" id="{D63A036E-DF00-DEEA-82D4-CB9E326199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11523" y="9853160"/>
                <a:ext cx="418413" cy="651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Elbow Connector 171">
                <a:extLst>
                  <a:ext uri="{FF2B5EF4-FFF2-40B4-BE49-F238E27FC236}">
                    <a16:creationId xmlns:a16="http://schemas.microsoft.com/office/drawing/2014/main" id="{01A235F2-D1BB-3CF7-07AC-32D16AE7BB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23306" y="10037817"/>
                <a:ext cx="725731" cy="167769"/>
              </a:xfrm>
              <a:prstGeom prst="bentConnector2">
                <a:avLst/>
              </a:prstGeom>
              <a:ln w="25400">
                <a:solidFill>
                  <a:srgbClr val="00B05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Arrow Connector 864">
                <a:extLst>
                  <a:ext uri="{FF2B5EF4-FFF2-40B4-BE49-F238E27FC236}">
                    <a16:creationId xmlns:a16="http://schemas.microsoft.com/office/drawing/2014/main" id="{200C642F-A381-B392-7B0F-DDF5E3FCD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68135" y="9853811"/>
                <a:ext cx="535950" cy="0"/>
              </a:xfrm>
              <a:prstGeom prst="straightConnector1">
                <a:avLst/>
              </a:prstGeom>
              <a:ln w="25400">
                <a:solidFill>
                  <a:srgbClr val="00B05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404DC9-E99E-71D3-F1B6-32AD9C852805}"/>
                </a:ext>
              </a:extLst>
            </p:cNvPr>
            <p:cNvSpPr/>
            <p:nvPr/>
          </p:nvSpPr>
          <p:spPr>
            <a:xfrm>
              <a:off x="11669458" y="13052736"/>
              <a:ext cx="12714068" cy="2990147"/>
            </a:xfrm>
            <a:prstGeom prst="rect">
              <a:avLst/>
            </a:prstGeom>
            <a:noFill/>
            <a:ln>
              <a:solidFill>
                <a:srgbClr val="00B050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CD13D6-4272-9ADD-F11E-2186CDFDF2B4}"/>
                </a:ext>
              </a:extLst>
            </p:cNvPr>
            <p:cNvSpPr txBox="1"/>
            <p:nvPr/>
          </p:nvSpPr>
          <p:spPr>
            <a:xfrm>
              <a:off x="13806863" y="15348983"/>
              <a:ext cx="21203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Incident Narrative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618992-3D4E-41CA-F725-3A32D5594C2F}"/>
                </a:ext>
              </a:extLst>
            </p:cNvPr>
            <p:cNvSpPr txBox="1"/>
            <p:nvPr/>
          </p:nvSpPr>
          <p:spPr>
            <a:xfrm>
              <a:off x="19842541" y="15392993"/>
              <a:ext cx="2781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Activity Diagram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8CD70F3-B39D-9DDF-4501-723E1E1B2ECB}"/>
              </a:ext>
            </a:extLst>
          </p:cNvPr>
          <p:cNvGrpSpPr/>
          <p:nvPr/>
        </p:nvGrpSpPr>
        <p:grpSpPr>
          <a:xfrm>
            <a:off x="23937760" y="16222618"/>
            <a:ext cx="5855402" cy="3216064"/>
            <a:chOff x="23937760" y="16222618"/>
            <a:chExt cx="5855402" cy="3216064"/>
          </a:xfrm>
        </p:grpSpPr>
        <p:grpSp>
          <p:nvGrpSpPr>
            <p:cNvPr id="361" name="Group 360">
              <a:extLst>
                <a:ext uri="{FF2B5EF4-FFF2-40B4-BE49-F238E27FC236}">
                  <a16:creationId xmlns:a16="http://schemas.microsoft.com/office/drawing/2014/main" id="{66988F91-0768-4371-2295-D6C6E5FFA113}"/>
                </a:ext>
              </a:extLst>
            </p:cNvPr>
            <p:cNvGrpSpPr/>
            <p:nvPr/>
          </p:nvGrpSpPr>
          <p:grpSpPr>
            <a:xfrm>
              <a:off x="27446366" y="16511399"/>
              <a:ext cx="1907934" cy="1877725"/>
              <a:chOff x="26307939" y="13141382"/>
              <a:chExt cx="1907934" cy="1877725"/>
            </a:xfrm>
          </p:grpSpPr>
          <p:sp>
            <p:nvSpPr>
              <p:cNvPr id="174" name="Flowchart: Decision 170">
                <a:extLst>
                  <a:ext uri="{FF2B5EF4-FFF2-40B4-BE49-F238E27FC236}">
                    <a16:creationId xmlns:a16="http://schemas.microsoft.com/office/drawing/2014/main" id="{0BADAD9A-7608-E60F-E02F-E31EBC972427}"/>
                  </a:ext>
                </a:extLst>
              </p:cNvPr>
              <p:cNvSpPr/>
              <p:nvPr/>
            </p:nvSpPr>
            <p:spPr>
              <a:xfrm>
                <a:off x="26311612" y="13141384"/>
                <a:ext cx="838199" cy="368012"/>
              </a:xfrm>
              <a:prstGeom prst="flowChartDecision">
                <a:avLst/>
              </a:prstGeom>
              <a:noFill/>
              <a:ln w="25400">
                <a:solidFill>
                  <a:srgbClr val="2295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1B10C507-DC98-AC6E-8378-FE23DF72C849}"/>
                  </a:ext>
                </a:extLst>
              </p:cNvPr>
              <p:cNvSpPr/>
              <p:nvPr/>
            </p:nvSpPr>
            <p:spPr>
              <a:xfrm>
                <a:off x="27452769" y="13141382"/>
                <a:ext cx="763104" cy="368012"/>
              </a:xfrm>
              <a:prstGeom prst="rect">
                <a:avLst/>
              </a:prstGeom>
              <a:noFill/>
              <a:ln w="25400">
                <a:solidFill>
                  <a:srgbClr val="2295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76B9CDB0-8E88-860F-B21C-30D58D276621}"/>
                  </a:ext>
                </a:extLst>
              </p:cNvPr>
              <p:cNvSpPr/>
              <p:nvPr/>
            </p:nvSpPr>
            <p:spPr>
              <a:xfrm>
                <a:off x="26311252" y="13732587"/>
                <a:ext cx="838199" cy="457200"/>
              </a:xfrm>
              <a:prstGeom prst="rect">
                <a:avLst/>
              </a:prstGeom>
              <a:noFill/>
              <a:ln w="25400">
                <a:solidFill>
                  <a:srgbClr val="2295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DCF71910-A77D-8351-644D-3680CFAB755A}"/>
                  </a:ext>
                </a:extLst>
              </p:cNvPr>
              <p:cNvSpPr/>
              <p:nvPr/>
            </p:nvSpPr>
            <p:spPr>
              <a:xfrm>
                <a:off x="26419724" y="14334707"/>
                <a:ext cx="614632" cy="185145"/>
              </a:xfrm>
              <a:prstGeom prst="rect">
                <a:avLst/>
              </a:prstGeom>
              <a:noFill/>
              <a:ln w="25400">
                <a:solidFill>
                  <a:srgbClr val="2295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79" name="Flowchart: Decision 201">
                <a:extLst>
                  <a:ext uri="{FF2B5EF4-FFF2-40B4-BE49-F238E27FC236}">
                    <a16:creationId xmlns:a16="http://schemas.microsoft.com/office/drawing/2014/main" id="{DEC8BBFD-3438-00E2-61C0-90242C7BCF0F}"/>
                  </a:ext>
                </a:extLst>
              </p:cNvPr>
              <p:cNvSpPr/>
              <p:nvPr/>
            </p:nvSpPr>
            <p:spPr>
              <a:xfrm>
                <a:off x="26307939" y="14651095"/>
                <a:ext cx="838199" cy="368012"/>
              </a:xfrm>
              <a:prstGeom prst="flowChartDecision">
                <a:avLst/>
              </a:prstGeom>
              <a:noFill/>
              <a:ln w="25400">
                <a:solidFill>
                  <a:srgbClr val="2295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80" name="Straight Arrow Connector 179">
                <a:extLst>
                  <a:ext uri="{FF2B5EF4-FFF2-40B4-BE49-F238E27FC236}">
                    <a16:creationId xmlns:a16="http://schemas.microsoft.com/office/drawing/2014/main" id="{F431C51D-DC5C-5FAE-3F8F-7A8D4354A0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30352" y="13509396"/>
                <a:ext cx="360" cy="223191"/>
              </a:xfrm>
              <a:prstGeom prst="straightConnector1">
                <a:avLst/>
              </a:prstGeom>
              <a:ln w="25400">
                <a:solidFill>
                  <a:srgbClr val="2295E8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509178A0-CD8A-776E-EB48-5535A59787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27040" y="14189787"/>
                <a:ext cx="3312" cy="144920"/>
              </a:xfrm>
              <a:prstGeom prst="straightConnector1">
                <a:avLst/>
              </a:prstGeom>
              <a:ln w="25400">
                <a:solidFill>
                  <a:srgbClr val="2295E8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1FE8E162-CAB4-9C90-CAD5-EBC3807239C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27039" y="14519852"/>
                <a:ext cx="1" cy="131243"/>
              </a:xfrm>
              <a:prstGeom prst="straightConnector1">
                <a:avLst/>
              </a:prstGeom>
              <a:ln w="25400">
                <a:solidFill>
                  <a:srgbClr val="2295E8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73F27B3E-19B2-9C7B-A960-77D11355EFF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49811" y="13325388"/>
                <a:ext cx="302958" cy="2"/>
              </a:xfrm>
              <a:prstGeom prst="straightConnector1">
                <a:avLst/>
              </a:prstGeom>
              <a:ln w="25400">
                <a:solidFill>
                  <a:srgbClr val="2295E8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Elbow Connector 145">
                <a:extLst>
                  <a:ext uri="{FF2B5EF4-FFF2-40B4-BE49-F238E27FC236}">
                    <a16:creationId xmlns:a16="http://schemas.microsoft.com/office/drawing/2014/main" id="{E7A87FC6-BBEB-8F5D-EFE4-272A82D5FDD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337910" y="13321295"/>
                <a:ext cx="308312" cy="684510"/>
              </a:xfrm>
              <a:prstGeom prst="bentConnector2">
                <a:avLst/>
              </a:prstGeom>
              <a:ln w="25400">
                <a:solidFill>
                  <a:srgbClr val="2295E8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9" name="Group 418">
              <a:extLst>
                <a:ext uri="{FF2B5EF4-FFF2-40B4-BE49-F238E27FC236}">
                  <a16:creationId xmlns:a16="http://schemas.microsoft.com/office/drawing/2014/main" id="{008E1D84-FA7C-1C36-5E54-528E2117E7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038854" y="16353693"/>
              <a:ext cx="1896120" cy="2298136"/>
              <a:chOff x="17339563" y="19535179"/>
              <a:chExt cx="2436458" cy="2953037"/>
            </a:xfrm>
          </p:grpSpPr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07C33DA2-9FE8-531E-4A94-773ED92318A8}"/>
                  </a:ext>
                </a:extLst>
              </p:cNvPr>
              <p:cNvSpPr/>
              <p:nvPr/>
            </p:nvSpPr>
            <p:spPr>
              <a:xfrm>
                <a:off x="17339563" y="19535179"/>
                <a:ext cx="2436458" cy="2953037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09" name="Rounded Rectangle 53">
                <a:extLst>
                  <a:ext uri="{FF2B5EF4-FFF2-40B4-BE49-F238E27FC236}">
                    <a16:creationId xmlns:a16="http://schemas.microsoft.com/office/drawing/2014/main" id="{6C42E6A8-7B1B-8958-92C4-10545CFFE490}"/>
                  </a:ext>
                </a:extLst>
              </p:cNvPr>
              <p:cNvSpPr/>
              <p:nvPr/>
            </p:nvSpPr>
            <p:spPr>
              <a:xfrm>
                <a:off x="17796399" y="20410188"/>
                <a:ext cx="1522786" cy="9325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1" name="Rounded Rectangle 54">
                <a:extLst>
                  <a:ext uri="{FF2B5EF4-FFF2-40B4-BE49-F238E27FC236}">
                    <a16:creationId xmlns:a16="http://schemas.microsoft.com/office/drawing/2014/main" id="{90E0C6D8-E4C4-6D7A-C7F4-71460231A64D}"/>
                  </a:ext>
                </a:extLst>
              </p:cNvPr>
              <p:cNvSpPr/>
              <p:nvPr/>
            </p:nvSpPr>
            <p:spPr>
              <a:xfrm>
                <a:off x="17796399" y="20713126"/>
                <a:ext cx="1522786" cy="93252"/>
              </a:xfrm>
              <a:prstGeom prst="roundRect">
                <a:avLst/>
              </a:prstGeom>
              <a:solidFill>
                <a:srgbClr val="2295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3" name="Rounded Rectangle 55">
                <a:extLst>
                  <a:ext uri="{FF2B5EF4-FFF2-40B4-BE49-F238E27FC236}">
                    <a16:creationId xmlns:a16="http://schemas.microsoft.com/office/drawing/2014/main" id="{59A476BE-AA07-6EFE-DF05-FC30F5EC702B}"/>
                  </a:ext>
                </a:extLst>
              </p:cNvPr>
              <p:cNvSpPr/>
              <p:nvPr/>
            </p:nvSpPr>
            <p:spPr>
              <a:xfrm>
                <a:off x="17796399" y="20986073"/>
                <a:ext cx="1522786" cy="9325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5" name="Rounded Rectangle 56">
                <a:extLst>
                  <a:ext uri="{FF2B5EF4-FFF2-40B4-BE49-F238E27FC236}">
                    <a16:creationId xmlns:a16="http://schemas.microsoft.com/office/drawing/2014/main" id="{60D3C822-713E-1C8D-D27C-C4450E259956}"/>
                  </a:ext>
                </a:extLst>
              </p:cNvPr>
              <p:cNvSpPr/>
              <p:nvPr/>
            </p:nvSpPr>
            <p:spPr>
              <a:xfrm>
                <a:off x="17793727" y="21304278"/>
                <a:ext cx="1522786" cy="9325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7" name="Rounded Rectangle 57">
                <a:extLst>
                  <a:ext uri="{FF2B5EF4-FFF2-40B4-BE49-F238E27FC236}">
                    <a16:creationId xmlns:a16="http://schemas.microsoft.com/office/drawing/2014/main" id="{7D07F476-EF42-4E7E-CA51-8ED19F066866}"/>
                  </a:ext>
                </a:extLst>
              </p:cNvPr>
              <p:cNvSpPr/>
              <p:nvPr/>
            </p:nvSpPr>
            <p:spPr>
              <a:xfrm>
                <a:off x="17793727" y="21617849"/>
                <a:ext cx="1522786" cy="93252"/>
              </a:xfrm>
              <a:prstGeom prst="roundRect">
                <a:avLst/>
              </a:prstGeom>
              <a:solidFill>
                <a:srgbClr val="2295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8" name="Rounded Rectangle 58">
                <a:extLst>
                  <a:ext uri="{FF2B5EF4-FFF2-40B4-BE49-F238E27FC236}">
                    <a16:creationId xmlns:a16="http://schemas.microsoft.com/office/drawing/2014/main" id="{A6589099-4BC4-B48B-33B1-04660FF306DD}"/>
                  </a:ext>
                </a:extLst>
              </p:cNvPr>
              <p:cNvSpPr/>
              <p:nvPr/>
            </p:nvSpPr>
            <p:spPr>
              <a:xfrm>
                <a:off x="17793729" y="21929444"/>
                <a:ext cx="1522788" cy="9325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97" name="TextBox 396">
                <a:extLst>
                  <a:ext uri="{FF2B5EF4-FFF2-40B4-BE49-F238E27FC236}">
                    <a16:creationId xmlns:a16="http://schemas.microsoft.com/office/drawing/2014/main" id="{CB187965-D99B-A328-CCFF-7360390AD68C}"/>
                  </a:ext>
                </a:extLst>
              </p:cNvPr>
              <p:cNvSpPr txBox="1"/>
              <p:nvPr/>
            </p:nvSpPr>
            <p:spPr>
              <a:xfrm>
                <a:off x="17556299" y="19720884"/>
                <a:ext cx="2134377" cy="613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</a:rPr>
                  <a:t>AC107-2A</a:t>
                </a:r>
              </a:p>
            </p:txBody>
          </p:sp>
        </p:grp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8E31B456-F9F1-C34C-61BB-BA3979F6592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751920" y="17185270"/>
              <a:ext cx="1291018" cy="9925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2295E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24" name="Straight Arrow Connector 423">
              <a:extLst>
                <a:ext uri="{FF2B5EF4-FFF2-40B4-BE49-F238E27FC236}">
                  <a16:creationId xmlns:a16="http://schemas.microsoft.com/office/drawing/2014/main" id="{49AE6A6D-46E3-4F13-24BB-42C59912A17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5751920" y="17790027"/>
              <a:ext cx="1387130" cy="16546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2295E8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ACFDF29-1BB4-1DB5-A201-390C0503E6FE}"/>
                </a:ext>
              </a:extLst>
            </p:cNvPr>
            <p:cNvSpPr/>
            <p:nvPr/>
          </p:nvSpPr>
          <p:spPr>
            <a:xfrm>
              <a:off x="23937760" y="16222618"/>
              <a:ext cx="5855402" cy="3216064"/>
            </a:xfrm>
            <a:prstGeom prst="rect">
              <a:avLst/>
            </a:prstGeom>
            <a:noFill/>
            <a:ln>
              <a:solidFill>
                <a:srgbClr val="2295E8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0A10627-0D3F-4048-1CF8-3BB3E7F50C8F}"/>
                </a:ext>
              </a:extLst>
            </p:cNvPr>
            <p:cNvSpPr txBox="1"/>
            <p:nvPr/>
          </p:nvSpPr>
          <p:spPr>
            <a:xfrm>
              <a:off x="23937760" y="18716973"/>
              <a:ext cx="19972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Advisory Circular 107-2A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55F060-420F-13CC-D9DD-23093DB6949E}"/>
                </a:ext>
              </a:extLst>
            </p:cNvPr>
            <p:cNvSpPr txBox="1"/>
            <p:nvPr/>
          </p:nvSpPr>
          <p:spPr>
            <a:xfrm>
              <a:off x="26466787" y="18664653"/>
              <a:ext cx="2781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Activity Diagram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46F4F2D-F3D1-34E9-CC4E-33053E314C59}"/>
              </a:ext>
            </a:extLst>
          </p:cNvPr>
          <p:cNvGrpSpPr/>
          <p:nvPr/>
        </p:nvGrpSpPr>
        <p:grpSpPr>
          <a:xfrm>
            <a:off x="30244157" y="16055866"/>
            <a:ext cx="7934243" cy="3382816"/>
            <a:chOff x="30244157" y="16055866"/>
            <a:chExt cx="7934243" cy="3382816"/>
          </a:xfrm>
        </p:grpSpPr>
        <p:grpSp>
          <p:nvGrpSpPr>
            <p:cNvPr id="904" name="Group 903">
              <a:extLst>
                <a:ext uri="{FF2B5EF4-FFF2-40B4-BE49-F238E27FC236}">
                  <a16:creationId xmlns:a16="http://schemas.microsoft.com/office/drawing/2014/main" id="{21F67856-09A2-77B9-3BCA-AF81BFFF6D3B}"/>
                </a:ext>
              </a:extLst>
            </p:cNvPr>
            <p:cNvGrpSpPr/>
            <p:nvPr/>
          </p:nvGrpSpPr>
          <p:grpSpPr>
            <a:xfrm>
              <a:off x="35531522" y="16858732"/>
              <a:ext cx="2646878" cy="1214108"/>
              <a:chOff x="34212658" y="18662421"/>
              <a:chExt cx="2646878" cy="1214108"/>
            </a:xfrm>
          </p:grpSpPr>
          <p:pic>
            <p:nvPicPr>
              <p:cNvPr id="867" name="Picture 866">
                <a:extLst>
                  <a:ext uri="{FF2B5EF4-FFF2-40B4-BE49-F238E27FC236}">
                    <a16:creationId xmlns:a16="http://schemas.microsoft.com/office/drawing/2014/main" id="{ED38628F-BFF8-1071-6612-273BD447DE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135094" y="18662421"/>
                <a:ext cx="802007" cy="777771"/>
              </a:xfrm>
              <a:prstGeom prst="rect">
                <a:avLst/>
              </a:prstGeom>
            </p:spPr>
          </p:pic>
          <p:sp>
            <p:nvSpPr>
              <p:cNvPr id="868" name="TextBox 867">
                <a:extLst>
                  <a:ext uri="{FF2B5EF4-FFF2-40B4-BE49-F238E27FC236}">
                    <a16:creationId xmlns:a16="http://schemas.microsoft.com/office/drawing/2014/main" id="{7D6661A9-4245-4AD7-CFA5-00ABD5DBEBB3}"/>
                  </a:ext>
                </a:extLst>
              </p:cNvPr>
              <p:cNvSpPr txBox="1"/>
              <p:nvPr/>
            </p:nvSpPr>
            <p:spPr>
              <a:xfrm>
                <a:off x="34212658" y="19476419"/>
                <a:ext cx="26468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Subject Matter Expert</a:t>
                </a:r>
              </a:p>
            </p:txBody>
          </p:sp>
        </p:grpSp>
        <p:cxnSp>
          <p:nvCxnSpPr>
            <p:cNvPr id="870" name="Straight Arrow Connector 869">
              <a:extLst>
                <a:ext uri="{FF2B5EF4-FFF2-40B4-BE49-F238E27FC236}">
                  <a16:creationId xmlns:a16="http://schemas.microsoft.com/office/drawing/2014/main" id="{2D19EEC6-4C96-4FCD-B62B-16494D8A037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449403" y="17278462"/>
              <a:ext cx="1124551" cy="14032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73" name="Group 872">
              <a:extLst>
                <a:ext uri="{FF2B5EF4-FFF2-40B4-BE49-F238E27FC236}">
                  <a16:creationId xmlns:a16="http://schemas.microsoft.com/office/drawing/2014/main" id="{74702637-F3DF-12F3-6862-1283C2A444ED}"/>
                </a:ext>
              </a:extLst>
            </p:cNvPr>
            <p:cNvGrpSpPr/>
            <p:nvPr/>
          </p:nvGrpSpPr>
          <p:grpSpPr>
            <a:xfrm>
              <a:off x="30875642" y="16364501"/>
              <a:ext cx="3351006" cy="1714274"/>
              <a:chOff x="25885106" y="8948282"/>
              <a:chExt cx="3351006" cy="1714274"/>
            </a:xfrm>
          </p:grpSpPr>
          <p:sp>
            <p:nvSpPr>
              <p:cNvPr id="874" name="Flowchart: Decision 131">
                <a:extLst>
                  <a:ext uri="{FF2B5EF4-FFF2-40B4-BE49-F238E27FC236}">
                    <a16:creationId xmlns:a16="http://schemas.microsoft.com/office/drawing/2014/main" id="{F4A53EC7-FC09-0E88-D243-E8FAA721DB80}"/>
                  </a:ext>
                </a:extLst>
              </p:cNvPr>
              <p:cNvSpPr/>
              <p:nvPr/>
            </p:nvSpPr>
            <p:spPr>
              <a:xfrm>
                <a:off x="25885106" y="8948282"/>
                <a:ext cx="838199" cy="383347"/>
              </a:xfrm>
              <a:prstGeom prst="flowChartDecision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75" name="Rectangle 874">
                <a:extLst>
                  <a:ext uri="{FF2B5EF4-FFF2-40B4-BE49-F238E27FC236}">
                    <a16:creationId xmlns:a16="http://schemas.microsoft.com/office/drawing/2014/main" id="{416DD0CD-41D1-FB1B-F984-D8693554EA34}"/>
                  </a:ext>
                </a:extLst>
              </p:cNvPr>
              <p:cNvSpPr/>
              <p:nvPr/>
            </p:nvSpPr>
            <p:spPr>
              <a:xfrm>
                <a:off x="25996891" y="9479587"/>
                <a:ext cx="614632" cy="185145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76" name="Rectangle 875">
                <a:extLst>
                  <a:ext uri="{FF2B5EF4-FFF2-40B4-BE49-F238E27FC236}">
                    <a16:creationId xmlns:a16="http://schemas.microsoft.com/office/drawing/2014/main" id="{2998B3C3-D4CC-7DCD-10D1-77C94BC79426}"/>
                  </a:ext>
                </a:extLst>
              </p:cNvPr>
              <p:cNvSpPr/>
              <p:nvPr/>
            </p:nvSpPr>
            <p:spPr>
              <a:xfrm>
                <a:off x="25996891" y="9760587"/>
                <a:ext cx="614632" cy="185145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77" name="Rectangle 876">
                <a:extLst>
                  <a:ext uri="{FF2B5EF4-FFF2-40B4-BE49-F238E27FC236}">
                    <a16:creationId xmlns:a16="http://schemas.microsoft.com/office/drawing/2014/main" id="{F84C1311-F34D-572F-F1AF-B11F4A78A852}"/>
                  </a:ext>
                </a:extLst>
              </p:cNvPr>
              <p:cNvSpPr/>
              <p:nvPr/>
            </p:nvSpPr>
            <p:spPr>
              <a:xfrm>
                <a:off x="25885658" y="10138911"/>
                <a:ext cx="838199" cy="523645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78" name="Rectangle 877">
                <a:extLst>
                  <a:ext uri="{FF2B5EF4-FFF2-40B4-BE49-F238E27FC236}">
                    <a16:creationId xmlns:a16="http://schemas.microsoft.com/office/drawing/2014/main" id="{0365EFC8-AFAD-3309-32D6-30A7C40E25BB}"/>
                  </a:ext>
                </a:extLst>
              </p:cNvPr>
              <p:cNvSpPr/>
              <p:nvPr/>
            </p:nvSpPr>
            <p:spPr>
              <a:xfrm>
                <a:off x="27202060" y="10300181"/>
                <a:ext cx="685095" cy="185145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79" name="Flowchart: Decision 141">
                <a:extLst>
                  <a:ext uri="{FF2B5EF4-FFF2-40B4-BE49-F238E27FC236}">
                    <a16:creationId xmlns:a16="http://schemas.microsoft.com/office/drawing/2014/main" id="{70E2EA41-942B-71B0-EC20-BD9E5FC8A344}"/>
                  </a:ext>
                </a:extLst>
              </p:cNvPr>
              <p:cNvSpPr/>
              <p:nvPr/>
            </p:nvSpPr>
            <p:spPr>
              <a:xfrm>
                <a:off x="27029936" y="9669805"/>
                <a:ext cx="838199" cy="383347"/>
              </a:xfrm>
              <a:prstGeom prst="flowChartDecision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80" name="Rectangle 879">
                <a:extLst>
                  <a:ext uri="{FF2B5EF4-FFF2-40B4-BE49-F238E27FC236}">
                    <a16:creationId xmlns:a16="http://schemas.microsoft.com/office/drawing/2014/main" id="{5DEC4CBB-CEB8-F299-8DA8-7B38612EA83A}"/>
                  </a:ext>
                </a:extLst>
              </p:cNvPr>
              <p:cNvSpPr/>
              <p:nvPr/>
            </p:nvSpPr>
            <p:spPr>
              <a:xfrm>
                <a:off x="28397913" y="9714832"/>
                <a:ext cx="838199" cy="308202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881" name="Straight Arrow Connector 880">
                <a:extLst>
                  <a:ext uri="{FF2B5EF4-FFF2-40B4-BE49-F238E27FC236}">
                    <a16:creationId xmlns:a16="http://schemas.microsoft.com/office/drawing/2014/main" id="{D290A6D0-7F64-0612-55A8-08DCDE621D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04206" y="9316294"/>
                <a:ext cx="1" cy="163293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Arrow Connector 881">
                <a:extLst>
                  <a:ext uri="{FF2B5EF4-FFF2-40B4-BE49-F238E27FC236}">
                    <a16:creationId xmlns:a16="http://schemas.microsoft.com/office/drawing/2014/main" id="{5138E21B-5988-5CE7-0F44-E4C3901664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04207" y="9664732"/>
                <a:ext cx="0" cy="95855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Straight Arrow Connector 882">
                <a:extLst>
                  <a:ext uri="{FF2B5EF4-FFF2-40B4-BE49-F238E27FC236}">
                    <a16:creationId xmlns:a16="http://schemas.microsoft.com/office/drawing/2014/main" id="{63CFEACB-2950-8164-1688-356760C022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04207" y="9945732"/>
                <a:ext cx="551" cy="193179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Arrow Connector 883">
                <a:extLst>
                  <a:ext uri="{FF2B5EF4-FFF2-40B4-BE49-F238E27FC236}">
                    <a16:creationId xmlns:a16="http://schemas.microsoft.com/office/drawing/2014/main" id="{E2558E93-A70F-C975-67CB-8CFEE394A97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23857" y="10392754"/>
                <a:ext cx="478203" cy="312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Arrow Connector 884">
                <a:extLst>
                  <a:ext uri="{FF2B5EF4-FFF2-40B4-BE49-F238E27FC236}">
                    <a16:creationId xmlns:a16="http://schemas.microsoft.com/office/drawing/2014/main" id="{1D635BB9-3FB5-1C60-DAE4-2B4175D732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11523" y="9853160"/>
                <a:ext cx="418413" cy="651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Elbow Connector 171">
                <a:extLst>
                  <a:ext uri="{FF2B5EF4-FFF2-40B4-BE49-F238E27FC236}">
                    <a16:creationId xmlns:a16="http://schemas.microsoft.com/office/drawing/2014/main" id="{045FBBAD-E08C-86AB-2490-B6EAD36ED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23306" y="10037817"/>
                <a:ext cx="725731" cy="167769"/>
              </a:xfrm>
              <a:prstGeom prst="bentConnector2">
                <a:avLst/>
              </a:prstGeom>
              <a:ln w="2540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Arrow Connector 886">
                <a:extLst>
                  <a:ext uri="{FF2B5EF4-FFF2-40B4-BE49-F238E27FC236}">
                    <a16:creationId xmlns:a16="http://schemas.microsoft.com/office/drawing/2014/main" id="{44F8EE08-3D2A-304C-210B-D6801E39E0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68135" y="9853811"/>
                <a:ext cx="535950" cy="0"/>
              </a:xfrm>
              <a:prstGeom prst="straightConnector1">
                <a:avLst/>
              </a:prstGeom>
              <a:ln w="25400">
                <a:solidFill>
                  <a:schemeClr val="accent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A9A3783-4A6A-EE5A-6266-AE4BCF89548D}"/>
                </a:ext>
              </a:extLst>
            </p:cNvPr>
            <p:cNvSpPr/>
            <p:nvPr/>
          </p:nvSpPr>
          <p:spPr>
            <a:xfrm>
              <a:off x="30392695" y="16055866"/>
              <a:ext cx="7744612" cy="3382816"/>
            </a:xfrm>
            <a:prstGeom prst="rect">
              <a:avLst/>
            </a:prstGeom>
            <a:noFill/>
            <a:ln>
              <a:solidFill>
                <a:srgbClr val="CFBA65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B61BE1B-D245-C755-A982-27101DE12100}"/>
                </a:ext>
              </a:extLst>
            </p:cNvPr>
            <p:cNvSpPr txBox="1"/>
            <p:nvPr/>
          </p:nvSpPr>
          <p:spPr>
            <a:xfrm>
              <a:off x="30244157" y="18208424"/>
              <a:ext cx="2781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Activity Diagram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F4EF33A-F2DC-D12F-41CB-9605AF52EBDE}"/>
              </a:ext>
            </a:extLst>
          </p:cNvPr>
          <p:cNvGrpSpPr/>
          <p:nvPr/>
        </p:nvGrpSpPr>
        <p:grpSpPr>
          <a:xfrm>
            <a:off x="11623016" y="9045441"/>
            <a:ext cx="15509714" cy="3375023"/>
            <a:chOff x="11623016" y="9045441"/>
            <a:chExt cx="15509714" cy="33750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BAFB65-3280-294A-B8CF-18ECCF2F8720}"/>
                </a:ext>
              </a:extLst>
            </p:cNvPr>
            <p:cNvSpPr txBox="1"/>
            <p:nvPr/>
          </p:nvSpPr>
          <p:spPr>
            <a:xfrm>
              <a:off x="14305661" y="11272846"/>
              <a:ext cx="4572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Arial"/>
                  <a:ea typeface="ヒラギノ角ゴ Pro W3"/>
                  <a:cs typeface="Arial"/>
                </a:rPr>
                <a:t>Search Public </a:t>
              </a:r>
              <a:br>
                <a:rPr lang="en-US" sz="2000">
                  <a:solidFill>
                    <a:schemeClr val="bg1"/>
                  </a:solidFill>
                  <a:latin typeface="Arial"/>
                  <a:ea typeface="ヒラギノ角ゴ Pro W3"/>
                  <a:cs typeface="Arial"/>
                </a:rPr>
              </a:br>
              <a:r>
                <a:rPr lang="en-US" sz="2000">
                  <a:solidFill>
                    <a:schemeClr val="bg1"/>
                  </a:solidFill>
                  <a:latin typeface="Arial"/>
                  <a:ea typeface="ヒラギノ角ゴ Pro W3"/>
                  <a:cs typeface="Arial"/>
                </a:rPr>
                <a:t>Agencies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grpSp>
          <p:nvGrpSpPr>
            <p:cNvPr id="651" name="Group 650">
              <a:extLst>
                <a:ext uri="{FF2B5EF4-FFF2-40B4-BE49-F238E27FC236}">
                  <a16:creationId xmlns:a16="http://schemas.microsoft.com/office/drawing/2014/main" id="{3305EC12-F424-6493-A426-1448C5293D91}"/>
                </a:ext>
              </a:extLst>
            </p:cNvPr>
            <p:cNvGrpSpPr/>
            <p:nvPr/>
          </p:nvGrpSpPr>
          <p:grpSpPr>
            <a:xfrm rot="1007288">
              <a:off x="15786976" y="9751528"/>
              <a:ext cx="1552612" cy="954858"/>
              <a:chOff x="13493199" y="10005103"/>
              <a:chExt cx="689279" cy="603236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E7735A85-5C7F-67BF-2403-C1D4BD3C07FE}"/>
                  </a:ext>
                </a:extLst>
              </p:cNvPr>
              <p:cNvSpPr/>
              <p:nvPr/>
            </p:nvSpPr>
            <p:spPr bwMode="auto">
              <a:xfrm>
                <a:off x="13493199" y="10005103"/>
                <a:ext cx="414955" cy="57701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-80" charset="-128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297CB15-B6F8-7D34-681B-E50380EAA353}"/>
                  </a:ext>
                </a:extLst>
              </p:cNvPr>
              <p:cNvSpPr/>
              <p:nvPr/>
            </p:nvSpPr>
            <p:spPr bwMode="auto">
              <a:xfrm rot="2088430">
                <a:off x="13714531" y="10479783"/>
                <a:ext cx="467947" cy="128556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-80" charset="-128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2FA0D351-774A-A895-BC3A-6CFEF7EF3D7D}"/>
                  </a:ext>
                </a:extLst>
              </p:cNvPr>
              <p:cNvSpPr/>
              <p:nvPr/>
            </p:nvSpPr>
            <p:spPr bwMode="auto">
              <a:xfrm>
                <a:off x="13585115" y="10125418"/>
                <a:ext cx="229282" cy="329862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Arial" panose="020B0604020202020204" pitchFamily="34" charset="0"/>
                    <a:ea typeface="ヒラギノ角ゴ Pro W3" pitchFamily="-80" charset="-128"/>
                    <a:cs typeface="+mn-cs"/>
                  </a:defRPr>
                </a:lvl9pPr>
              </a:lstStyle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ヒラギノ角ゴ Pro W3" pitchFamily="-80" charset="-128"/>
                </a:endParaRPr>
              </a:p>
            </p:txBody>
          </p:sp>
        </p:grp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61FB331C-6EE9-C2FB-B5F3-DE37678F81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70007" y="10510322"/>
              <a:ext cx="1267458" cy="7381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DD0E2E53-CDCC-9FA0-CC61-226E34842EB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055948" y="9196743"/>
              <a:ext cx="1908056" cy="2407074"/>
              <a:chOff x="27034764" y="17846090"/>
              <a:chExt cx="1219200" cy="1447800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8CBA6EE5-1BBA-4BF6-9CBD-1255D12FD877}"/>
                  </a:ext>
                </a:extLst>
              </p:cNvPr>
              <p:cNvSpPr/>
              <p:nvPr/>
            </p:nvSpPr>
            <p:spPr>
              <a:xfrm>
                <a:off x="27034764" y="17846090"/>
                <a:ext cx="1219200" cy="1447800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1" name="Rounded Rectangle 3">
                <a:extLst>
                  <a:ext uri="{FF2B5EF4-FFF2-40B4-BE49-F238E27FC236}">
                    <a16:creationId xmlns:a16="http://schemas.microsoft.com/office/drawing/2014/main" id="{5C2FFD15-043D-A835-29CE-9552C9893229}"/>
                  </a:ext>
                </a:extLst>
              </p:cNvPr>
              <p:cNvSpPr/>
              <p:nvPr/>
            </p:nvSpPr>
            <p:spPr>
              <a:xfrm>
                <a:off x="27263364" y="18128835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2" name="Rounded Rectangle 4">
                <a:extLst>
                  <a:ext uri="{FF2B5EF4-FFF2-40B4-BE49-F238E27FC236}">
                    <a16:creationId xmlns:a16="http://schemas.microsoft.com/office/drawing/2014/main" id="{BEDEEEC4-54C9-84F0-6603-6EDEE38A0A84}"/>
                  </a:ext>
                </a:extLst>
              </p:cNvPr>
              <p:cNvSpPr/>
              <p:nvPr/>
            </p:nvSpPr>
            <p:spPr>
              <a:xfrm>
                <a:off x="27263364" y="18275085"/>
                <a:ext cx="762000" cy="4572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3" name="Rounded Rectangle 5">
                <a:extLst>
                  <a:ext uri="{FF2B5EF4-FFF2-40B4-BE49-F238E27FC236}">
                    <a16:creationId xmlns:a16="http://schemas.microsoft.com/office/drawing/2014/main" id="{5043CED1-5E07-3E62-F5AD-738A2A2396BF}"/>
                  </a:ext>
                </a:extLst>
              </p:cNvPr>
              <p:cNvSpPr/>
              <p:nvPr/>
            </p:nvSpPr>
            <p:spPr>
              <a:xfrm>
                <a:off x="27263364" y="18423608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4" name="Rounded Rectangle 6">
                <a:extLst>
                  <a:ext uri="{FF2B5EF4-FFF2-40B4-BE49-F238E27FC236}">
                    <a16:creationId xmlns:a16="http://schemas.microsoft.com/office/drawing/2014/main" id="{9567F3FD-D715-87E5-4F6C-057E0B106610}"/>
                  </a:ext>
                </a:extLst>
              </p:cNvPr>
              <p:cNvSpPr/>
              <p:nvPr/>
            </p:nvSpPr>
            <p:spPr>
              <a:xfrm>
                <a:off x="27263364" y="18557427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5" name="Rounded Rectangle 7">
                <a:extLst>
                  <a:ext uri="{FF2B5EF4-FFF2-40B4-BE49-F238E27FC236}">
                    <a16:creationId xmlns:a16="http://schemas.microsoft.com/office/drawing/2014/main" id="{F8BA58DA-01C6-ABD0-07C4-AE3700ADA5A6}"/>
                  </a:ext>
                </a:extLst>
              </p:cNvPr>
              <p:cNvSpPr/>
              <p:nvPr/>
            </p:nvSpPr>
            <p:spPr>
              <a:xfrm>
                <a:off x="27262027" y="18713435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Rounded Rectangle 8">
                <a:extLst>
                  <a:ext uri="{FF2B5EF4-FFF2-40B4-BE49-F238E27FC236}">
                    <a16:creationId xmlns:a16="http://schemas.microsoft.com/office/drawing/2014/main" id="{FB863466-6724-A70E-656B-A2FEDDF55C7A}"/>
                  </a:ext>
                </a:extLst>
              </p:cNvPr>
              <p:cNvSpPr/>
              <p:nvPr/>
            </p:nvSpPr>
            <p:spPr>
              <a:xfrm>
                <a:off x="27262027" y="18867171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7" name="Rounded Rectangle 9">
                <a:extLst>
                  <a:ext uri="{FF2B5EF4-FFF2-40B4-BE49-F238E27FC236}">
                    <a16:creationId xmlns:a16="http://schemas.microsoft.com/office/drawing/2014/main" id="{123D52E0-5B12-FC95-6A34-42300120F05B}"/>
                  </a:ext>
                </a:extLst>
              </p:cNvPr>
              <p:cNvSpPr/>
              <p:nvPr/>
            </p:nvSpPr>
            <p:spPr>
              <a:xfrm>
                <a:off x="27262028" y="19019938"/>
                <a:ext cx="762001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86EF67CC-90CA-77B1-74C0-45718D28D35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017872" y="9182514"/>
              <a:ext cx="1908055" cy="2364539"/>
              <a:chOff x="26996689" y="17831862"/>
              <a:chExt cx="1219200" cy="1447800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0329A8A2-E213-60B5-3727-ACDBDE68E156}"/>
                  </a:ext>
                </a:extLst>
              </p:cNvPr>
              <p:cNvSpPr/>
              <p:nvPr/>
            </p:nvSpPr>
            <p:spPr>
              <a:xfrm>
                <a:off x="26996689" y="17831862"/>
                <a:ext cx="1219200" cy="1447800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731259DB-211A-0874-7A8F-CE773E412D56}"/>
                  </a:ext>
                </a:extLst>
              </p:cNvPr>
              <p:cNvSpPr/>
              <p:nvPr/>
            </p:nvSpPr>
            <p:spPr>
              <a:xfrm>
                <a:off x="27225289" y="18114607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2" name="Rounded Rectangle 13">
                <a:extLst>
                  <a:ext uri="{FF2B5EF4-FFF2-40B4-BE49-F238E27FC236}">
                    <a16:creationId xmlns:a16="http://schemas.microsoft.com/office/drawing/2014/main" id="{291B8773-3249-64D6-F2E8-8CE4A269C974}"/>
                  </a:ext>
                </a:extLst>
              </p:cNvPr>
              <p:cNvSpPr/>
              <p:nvPr/>
            </p:nvSpPr>
            <p:spPr>
              <a:xfrm>
                <a:off x="27225289" y="18260857"/>
                <a:ext cx="762000" cy="4572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1E29ECA8-4758-D683-02DE-A525AE193150}"/>
                  </a:ext>
                </a:extLst>
              </p:cNvPr>
              <p:cNvSpPr/>
              <p:nvPr/>
            </p:nvSpPr>
            <p:spPr>
              <a:xfrm>
                <a:off x="27225289" y="18409380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68C16567-349B-65D2-6912-416B287263FE}"/>
                  </a:ext>
                </a:extLst>
              </p:cNvPr>
              <p:cNvSpPr/>
              <p:nvPr/>
            </p:nvSpPr>
            <p:spPr>
              <a:xfrm>
                <a:off x="27225289" y="18543199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5" name="Rounded Rectangle 16">
                <a:extLst>
                  <a:ext uri="{FF2B5EF4-FFF2-40B4-BE49-F238E27FC236}">
                    <a16:creationId xmlns:a16="http://schemas.microsoft.com/office/drawing/2014/main" id="{22A0984D-08AA-3430-98EC-62A6CDA81D9F}"/>
                  </a:ext>
                </a:extLst>
              </p:cNvPr>
              <p:cNvSpPr/>
              <p:nvPr/>
            </p:nvSpPr>
            <p:spPr>
              <a:xfrm>
                <a:off x="27223952" y="18699207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6" name="Rounded Rectangle 17">
                <a:extLst>
                  <a:ext uri="{FF2B5EF4-FFF2-40B4-BE49-F238E27FC236}">
                    <a16:creationId xmlns:a16="http://schemas.microsoft.com/office/drawing/2014/main" id="{A720171A-BC48-A361-5600-29A59EE2D6E5}"/>
                  </a:ext>
                </a:extLst>
              </p:cNvPr>
              <p:cNvSpPr/>
              <p:nvPr/>
            </p:nvSpPr>
            <p:spPr>
              <a:xfrm>
                <a:off x="27223952" y="18852943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7" name="Rounded Rectangle 18">
                <a:extLst>
                  <a:ext uri="{FF2B5EF4-FFF2-40B4-BE49-F238E27FC236}">
                    <a16:creationId xmlns:a16="http://schemas.microsoft.com/office/drawing/2014/main" id="{F602E0DE-6BA7-9B2B-EBCB-A041EF3831EA}"/>
                  </a:ext>
                </a:extLst>
              </p:cNvPr>
              <p:cNvSpPr/>
              <p:nvPr/>
            </p:nvSpPr>
            <p:spPr>
              <a:xfrm>
                <a:off x="27223953" y="19005710"/>
                <a:ext cx="762001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DD876E0-1458-6C23-D71E-572403E2A34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973523" y="9143035"/>
              <a:ext cx="1908055" cy="2364539"/>
              <a:chOff x="26952340" y="17792383"/>
              <a:chExt cx="1219200" cy="1447800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271001E-70EB-A5E7-1322-5CD27BCDB66D}"/>
                  </a:ext>
                </a:extLst>
              </p:cNvPr>
              <p:cNvSpPr/>
              <p:nvPr/>
            </p:nvSpPr>
            <p:spPr>
              <a:xfrm>
                <a:off x="26952340" y="17792383"/>
                <a:ext cx="1219200" cy="1447800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0" name="Rounded Rectangle 33">
                <a:extLst>
                  <a:ext uri="{FF2B5EF4-FFF2-40B4-BE49-F238E27FC236}">
                    <a16:creationId xmlns:a16="http://schemas.microsoft.com/office/drawing/2014/main" id="{C6FF5DBB-F5FF-FF82-F3EE-80F0B48CAF53}"/>
                  </a:ext>
                </a:extLst>
              </p:cNvPr>
              <p:cNvSpPr/>
              <p:nvPr/>
            </p:nvSpPr>
            <p:spPr>
              <a:xfrm>
                <a:off x="27180940" y="18091598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1" name="Rounded Rectangle 34">
                <a:extLst>
                  <a:ext uri="{FF2B5EF4-FFF2-40B4-BE49-F238E27FC236}">
                    <a16:creationId xmlns:a16="http://schemas.microsoft.com/office/drawing/2014/main" id="{1DDAA7FB-59C0-2676-B264-863288330AA3}"/>
                  </a:ext>
                </a:extLst>
              </p:cNvPr>
              <p:cNvSpPr/>
              <p:nvPr/>
            </p:nvSpPr>
            <p:spPr>
              <a:xfrm>
                <a:off x="27180940" y="18237848"/>
                <a:ext cx="762000" cy="4572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2" name="Rounded Rectangle 35">
                <a:extLst>
                  <a:ext uri="{FF2B5EF4-FFF2-40B4-BE49-F238E27FC236}">
                    <a16:creationId xmlns:a16="http://schemas.microsoft.com/office/drawing/2014/main" id="{7748022F-65CF-9E25-D6C2-C393E529E6B5}"/>
                  </a:ext>
                </a:extLst>
              </p:cNvPr>
              <p:cNvSpPr/>
              <p:nvPr/>
            </p:nvSpPr>
            <p:spPr>
              <a:xfrm>
                <a:off x="27180940" y="18386371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3" name="Rounded Rectangle 36">
                <a:extLst>
                  <a:ext uri="{FF2B5EF4-FFF2-40B4-BE49-F238E27FC236}">
                    <a16:creationId xmlns:a16="http://schemas.microsoft.com/office/drawing/2014/main" id="{1983AA4B-C9EC-FF4F-81E3-6E4F6A7F7AFE}"/>
                  </a:ext>
                </a:extLst>
              </p:cNvPr>
              <p:cNvSpPr/>
              <p:nvPr/>
            </p:nvSpPr>
            <p:spPr>
              <a:xfrm>
                <a:off x="27180940" y="18520190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4" name="Rounded Rectangle 37">
                <a:extLst>
                  <a:ext uri="{FF2B5EF4-FFF2-40B4-BE49-F238E27FC236}">
                    <a16:creationId xmlns:a16="http://schemas.microsoft.com/office/drawing/2014/main" id="{7020EA10-B679-EA56-ECC3-E51D64A731D4}"/>
                  </a:ext>
                </a:extLst>
              </p:cNvPr>
              <p:cNvSpPr/>
              <p:nvPr/>
            </p:nvSpPr>
            <p:spPr>
              <a:xfrm>
                <a:off x="27179603" y="18676198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5" name="Rounded Rectangle 38">
                <a:extLst>
                  <a:ext uri="{FF2B5EF4-FFF2-40B4-BE49-F238E27FC236}">
                    <a16:creationId xmlns:a16="http://schemas.microsoft.com/office/drawing/2014/main" id="{54C8A274-BAAC-368E-48EF-F0E69F9C061B}"/>
                  </a:ext>
                </a:extLst>
              </p:cNvPr>
              <p:cNvSpPr/>
              <p:nvPr/>
            </p:nvSpPr>
            <p:spPr>
              <a:xfrm>
                <a:off x="27179603" y="18829934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6" name="Rounded Rectangle 39">
                <a:extLst>
                  <a:ext uri="{FF2B5EF4-FFF2-40B4-BE49-F238E27FC236}">
                    <a16:creationId xmlns:a16="http://schemas.microsoft.com/office/drawing/2014/main" id="{E2466BEF-4A9A-9FBD-30CE-7DAD2638EADA}"/>
                  </a:ext>
                </a:extLst>
              </p:cNvPr>
              <p:cNvSpPr/>
              <p:nvPr/>
            </p:nvSpPr>
            <p:spPr>
              <a:xfrm>
                <a:off x="27179604" y="18982701"/>
                <a:ext cx="762001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5012BA9-98EC-CD7A-EA8E-C566E06A18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8937388" y="9105938"/>
              <a:ext cx="1908055" cy="2364539"/>
              <a:chOff x="26916205" y="17755286"/>
              <a:chExt cx="1219200" cy="1447800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2B3BE37-435A-D1EB-4296-73B1C3903EE1}"/>
                  </a:ext>
                </a:extLst>
              </p:cNvPr>
              <p:cNvSpPr/>
              <p:nvPr/>
            </p:nvSpPr>
            <p:spPr>
              <a:xfrm>
                <a:off x="26916205" y="17755286"/>
                <a:ext cx="1219200" cy="1447800"/>
              </a:xfrm>
              <a:prstGeom prst="rect">
                <a:avLst/>
              </a:prstGeom>
              <a:ln w="127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9" name="Rounded Rectangle 42">
                <a:extLst>
                  <a:ext uri="{FF2B5EF4-FFF2-40B4-BE49-F238E27FC236}">
                    <a16:creationId xmlns:a16="http://schemas.microsoft.com/office/drawing/2014/main" id="{240BAC74-0B84-9817-095D-B2402FA06D2D}"/>
                  </a:ext>
                </a:extLst>
              </p:cNvPr>
              <p:cNvSpPr/>
              <p:nvPr/>
            </p:nvSpPr>
            <p:spPr>
              <a:xfrm>
                <a:off x="27144805" y="18038031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0" name="Rounded Rectangle 43">
                <a:extLst>
                  <a:ext uri="{FF2B5EF4-FFF2-40B4-BE49-F238E27FC236}">
                    <a16:creationId xmlns:a16="http://schemas.microsoft.com/office/drawing/2014/main" id="{77CFDB7D-5F17-4422-ED0C-EA370350CA32}"/>
                  </a:ext>
                </a:extLst>
              </p:cNvPr>
              <p:cNvSpPr/>
              <p:nvPr/>
            </p:nvSpPr>
            <p:spPr>
              <a:xfrm>
                <a:off x="27144805" y="18184281"/>
                <a:ext cx="762000" cy="45720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1" name="Rounded Rectangle 44">
                <a:extLst>
                  <a:ext uri="{FF2B5EF4-FFF2-40B4-BE49-F238E27FC236}">
                    <a16:creationId xmlns:a16="http://schemas.microsoft.com/office/drawing/2014/main" id="{A10E7B1E-C990-1321-FDA6-4ABE38361C28}"/>
                  </a:ext>
                </a:extLst>
              </p:cNvPr>
              <p:cNvSpPr/>
              <p:nvPr/>
            </p:nvSpPr>
            <p:spPr>
              <a:xfrm>
                <a:off x="27144805" y="18332804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2" name="Rounded Rectangle 45">
                <a:extLst>
                  <a:ext uri="{FF2B5EF4-FFF2-40B4-BE49-F238E27FC236}">
                    <a16:creationId xmlns:a16="http://schemas.microsoft.com/office/drawing/2014/main" id="{417673A5-8DE6-CCF4-3098-BE8F2C5DE88A}"/>
                  </a:ext>
                </a:extLst>
              </p:cNvPr>
              <p:cNvSpPr/>
              <p:nvPr/>
            </p:nvSpPr>
            <p:spPr>
              <a:xfrm>
                <a:off x="27144805" y="18466623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3" name="Rounded Rectangle 46">
                <a:extLst>
                  <a:ext uri="{FF2B5EF4-FFF2-40B4-BE49-F238E27FC236}">
                    <a16:creationId xmlns:a16="http://schemas.microsoft.com/office/drawing/2014/main" id="{EB8920E3-2781-81F4-2BE8-15D8E9351CE5}"/>
                  </a:ext>
                </a:extLst>
              </p:cNvPr>
              <p:cNvSpPr/>
              <p:nvPr/>
            </p:nvSpPr>
            <p:spPr>
              <a:xfrm>
                <a:off x="27143468" y="18622631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4" name="Rounded Rectangle 47">
                <a:extLst>
                  <a:ext uri="{FF2B5EF4-FFF2-40B4-BE49-F238E27FC236}">
                    <a16:creationId xmlns:a16="http://schemas.microsoft.com/office/drawing/2014/main" id="{A1BEFE3D-DAB5-6384-F881-FBC07D1F60AB}"/>
                  </a:ext>
                </a:extLst>
              </p:cNvPr>
              <p:cNvSpPr/>
              <p:nvPr/>
            </p:nvSpPr>
            <p:spPr>
              <a:xfrm>
                <a:off x="27143468" y="18776367"/>
                <a:ext cx="762000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95" name="Rounded Rectangle 48">
                <a:extLst>
                  <a:ext uri="{FF2B5EF4-FFF2-40B4-BE49-F238E27FC236}">
                    <a16:creationId xmlns:a16="http://schemas.microsoft.com/office/drawing/2014/main" id="{66D5F6E9-43F7-5B46-276F-82ABDD17CAD7}"/>
                  </a:ext>
                </a:extLst>
              </p:cNvPr>
              <p:cNvSpPr/>
              <p:nvPr/>
            </p:nvSpPr>
            <p:spPr>
              <a:xfrm>
                <a:off x="27143469" y="18929134"/>
                <a:ext cx="762001" cy="45719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50B2C63-B17A-6689-E1D8-593ED25A94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29973" y="9101954"/>
              <a:ext cx="1896120" cy="229813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9" name="Rounded Rectangle 53">
              <a:extLst>
                <a:ext uri="{FF2B5EF4-FFF2-40B4-BE49-F238E27FC236}">
                  <a16:creationId xmlns:a16="http://schemas.microsoft.com/office/drawing/2014/main" id="{4C5D0654-0545-D82A-41FC-A350B521AF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97112" y="9545215"/>
              <a:ext cx="1185077" cy="72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0" name="Rounded Rectangle 54">
              <a:extLst>
                <a:ext uri="{FF2B5EF4-FFF2-40B4-BE49-F238E27FC236}">
                  <a16:creationId xmlns:a16="http://schemas.microsoft.com/office/drawing/2014/main" id="{BE340149-A8CF-6300-E0FA-CE53BC1614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97112" y="9848153"/>
              <a:ext cx="1185070" cy="72571"/>
            </a:xfrm>
            <a:prstGeom prst="roundRect">
              <a:avLst/>
            </a:prstGeom>
            <a:solidFill>
              <a:srgbClr val="FF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1" name="Rounded Rectangle 55">
              <a:extLst>
                <a:ext uri="{FF2B5EF4-FFF2-40B4-BE49-F238E27FC236}">
                  <a16:creationId xmlns:a16="http://schemas.microsoft.com/office/drawing/2014/main" id="{5545A99A-D6EF-2DBD-CFFF-8E5D765452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97112" y="10121100"/>
              <a:ext cx="1185070" cy="725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2" name="Rounded Rectangle 56">
              <a:extLst>
                <a:ext uri="{FF2B5EF4-FFF2-40B4-BE49-F238E27FC236}">
                  <a16:creationId xmlns:a16="http://schemas.microsoft.com/office/drawing/2014/main" id="{26FDDB2B-961C-0C65-417D-A4F50CBC0D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94440" y="10439305"/>
              <a:ext cx="1185070" cy="725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3" name="Rounded Rectangle 57">
              <a:extLst>
                <a:ext uri="{FF2B5EF4-FFF2-40B4-BE49-F238E27FC236}">
                  <a16:creationId xmlns:a16="http://schemas.microsoft.com/office/drawing/2014/main" id="{3759EC20-C55F-C28D-C81E-E25A56992A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94440" y="10752876"/>
              <a:ext cx="1185070" cy="72571"/>
            </a:xfrm>
            <a:prstGeom prst="roundRect">
              <a:avLst/>
            </a:prstGeom>
            <a:solidFill>
              <a:srgbClr val="FF20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4" name="Rounded Rectangle 58">
              <a:extLst>
                <a:ext uri="{FF2B5EF4-FFF2-40B4-BE49-F238E27FC236}">
                  <a16:creationId xmlns:a16="http://schemas.microsoft.com/office/drawing/2014/main" id="{2C61883E-93FD-D3E2-F0A9-9B236129A5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294442" y="11064471"/>
              <a:ext cx="1185071" cy="725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40757A74-3179-D7B8-C93E-753DF4DC3F7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75851" y="9911018"/>
              <a:ext cx="1996296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201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691271D2-910F-4CED-74E5-15671D4C9E4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0568166" y="10776451"/>
              <a:ext cx="1959384" cy="503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201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A485577A-3D23-A348-A7E1-B2D587A635E9}"/>
                </a:ext>
              </a:extLst>
            </p:cNvPr>
            <p:cNvGrpSpPr/>
            <p:nvPr/>
          </p:nvGrpSpPr>
          <p:grpSpPr>
            <a:xfrm>
              <a:off x="22723825" y="9663083"/>
              <a:ext cx="3743487" cy="1257389"/>
              <a:chOff x="26342769" y="11450485"/>
              <a:chExt cx="3743487" cy="1257389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DF04A291-694C-1544-69D1-FC4963F4F510}"/>
                  </a:ext>
                </a:extLst>
              </p:cNvPr>
              <p:cNvSpPr/>
              <p:nvPr/>
            </p:nvSpPr>
            <p:spPr>
              <a:xfrm>
                <a:off x="26454553" y="11450485"/>
                <a:ext cx="614632" cy="185145"/>
              </a:xfrm>
              <a:prstGeom prst="rect">
                <a:avLst/>
              </a:prstGeom>
              <a:noFill/>
              <a:ln w="25400">
                <a:solidFill>
                  <a:srgbClr val="FF2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6" name="Flowchart: Decision 9">
                <a:extLst>
                  <a:ext uri="{FF2B5EF4-FFF2-40B4-BE49-F238E27FC236}">
                    <a16:creationId xmlns:a16="http://schemas.microsoft.com/office/drawing/2014/main" id="{0CB5436C-FD16-800F-363A-1C255338BA97}"/>
                  </a:ext>
                </a:extLst>
              </p:cNvPr>
              <p:cNvSpPr/>
              <p:nvPr/>
            </p:nvSpPr>
            <p:spPr>
              <a:xfrm>
                <a:off x="26342769" y="11752950"/>
                <a:ext cx="838199" cy="368012"/>
              </a:xfrm>
              <a:prstGeom prst="flowChartDecision">
                <a:avLst/>
              </a:prstGeom>
              <a:noFill/>
              <a:ln w="25400">
                <a:solidFill>
                  <a:srgbClr val="FF2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3E878005-7B8E-E68E-473A-91B23BD6A675}"/>
                  </a:ext>
                </a:extLst>
              </p:cNvPr>
              <p:cNvSpPr/>
              <p:nvPr/>
            </p:nvSpPr>
            <p:spPr>
              <a:xfrm>
                <a:off x="27559453" y="11844379"/>
                <a:ext cx="802617" cy="185145"/>
              </a:xfrm>
              <a:prstGeom prst="rect">
                <a:avLst/>
              </a:prstGeom>
              <a:noFill/>
              <a:ln w="25400">
                <a:solidFill>
                  <a:srgbClr val="FF2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8" name="Flowchart: Decision 14">
                <a:extLst>
                  <a:ext uri="{FF2B5EF4-FFF2-40B4-BE49-F238E27FC236}">
                    <a16:creationId xmlns:a16="http://schemas.microsoft.com/office/drawing/2014/main" id="{FE34A1AF-B65C-D9A2-8CCA-E0630FA4978D}"/>
                  </a:ext>
                </a:extLst>
              </p:cNvPr>
              <p:cNvSpPr/>
              <p:nvPr/>
            </p:nvSpPr>
            <p:spPr>
              <a:xfrm>
                <a:off x="28590670" y="11752917"/>
                <a:ext cx="838199" cy="368012"/>
              </a:xfrm>
              <a:prstGeom prst="flowChartDecision">
                <a:avLst/>
              </a:prstGeom>
              <a:noFill/>
              <a:ln w="25400">
                <a:solidFill>
                  <a:srgbClr val="FF2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66EAC8AF-0D7C-8962-8D98-D032BD382DCD}"/>
                  </a:ext>
                </a:extLst>
              </p:cNvPr>
              <p:cNvSpPr/>
              <p:nvPr/>
            </p:nvSpPr>
            <p:spPr>
              <a:xfrm>
                <a:off x="29741103" y="11694743"/>
                <a:ext cx="345153" cy="185145"/>
              </a:xfrm>
              <a:prstGeom prst="rect">
                <a:avLst/>
              </a:prstGeom>
              <a:noFill/>
              <a:ln w="25400">
                <a:solidFill>
                  <a:srgbClr val="FF2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BED4FECA-B4B9-F7A2-7894-FBF9D3B8D7FB}"/>
                  </a:ext>
                </a:extLst>
              </p:cNvPr>
              <p:cNvSpPr/>
              <p:nvPr/>
            </p:nvSpPr>
            <p:spPr>
              <a:xfrm>
                <a:off x="29741103" y="11971261"/>
                <a:ext cx="345153" cy="185145"/>
              </a:xfrm>
              <a:prstGeom prst="rect">
                <a:avLst/>
              </a:prstGeom>
              <a:noFill/>
              <a:ln w="25400">
                <a:solidFill>
                  <a:srgbClr val="FF2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1" name="Flowchart: Decision 29">
                <a:extLst>
                  <a:ext uri="{FF2B5EF4-FFF2-40B4-BE49-F238E27FC236}">
                    <a16:creationId xmlns:a16="http://schemas.microsoft.com/office/drawing/2014/main" id="{3841D74B-7DF2-25E0-4FE7-70F09DAA238B}"/>
                  </a:ext>
                </a:extLst>
              </p:cNvPr>
              <p:cNvSpPr/>
              <p:nvPr/>
            </p:nvSpPr>
            <p:spPr>
              <a:xfrm>
                <a:off x="26344061" y="12300639"/>
                <a:ext cx="838199" cy="368012"/>
              </a:xfrm>
              <a:prstGeom prst="flowChartDecision">
                <a:avLst/>
              </a:prstGeom>
              <a:noFill/>
              <a:ln w="25400">
                <a:solidFill>
                  <a:srgbClr val="FF2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FD461BC0-7A9E-6233-7D1C-F34E2EA0A52A}"/>
                  </a:ext>
                </a:extLst>
              </p:cNvPr>
              <p:cNvSpPr/>
              <p:nvPr/>
            </p:nvSpPr>
            <p:spPr>
              <a:xfrm>
                <a:off x="29740578" y="12246211"/>
                <a:ext cx="345153" cy="185145"/>
              </a:xfrm>
              <a:prstGeom prst="rect">
                <a:avLst/>
              </a:prstGeom>
              <a:noFill/>
              <a:ln w="25400">
                <a:solidFill>
                  <a:srgbClr val="FF2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0B38FCC1-B07C-57B0-B76D-DB495AFF4F06}"/>
                  </a:ext>
                </a:extLst>
              </p:cNvPr>
              <p:cNvSpPr/>
              <p:nvPr/>
            </p:nvSpPr>
            <p:spPr>
              <a:xfrm>
                <a:off x="29740578" y="12522729"/>
                <a:ext cx="345153" cy="185145"/>
              </a:xfrm>
              <a:prstGeom prst="rect">
                <a:avLst/>
              </a:prstGeom>
              <a:noFill/>
              <a:ln w="25400">
                <a:solidFill>
                  <a:srgbClr val="FF20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8341F1EB-2C84-A619-21C8-286D876F54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61869" y="12120962"/>
                <a:ext cx="1291" cy="179677"/>
              </a:xfrm>
              <a:prstGeom prst="straightConnector1">
                <a:avLst/>
              </a:prstGeom>
              <a:ln w="25400">
                <a:solidFill>
                  <a:srgbClr val="FF201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5390A38A-B322-212B-DEE1-FEE592DBD2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80968" y="11936952"/>
                <a:ext cx="378484" cy="4"/>
              </a:xfrm>
              <a:prstGeom prst="straightConnector1">
                <a:avLst/>
              </a:prstGeom>
              <a:ln w="25400">
                <a:solidFill>
                  <a:srgbClr val="FF201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C57F26D6-9638-8EE5-8F52-D23F8A97EF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8362069" y="11936923"/>
                <a:ext cx="228601" cy="29"/>
              </a:xfrm>
              <a:prstGeom prst="straightConnector1">
                <a:avLst/>
              </a:prstGeom>
              <a:ln w="25400">
                <a:solidFill>
                  <a:srgbClr val="FF201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Elbow Connector 118">
                <a:extLst>
                  <a:ext uri="{FF2B5EF4-FFF2-40B4-BE49-F238E27FC236}">
                    <a16:creationId xmlns:a16="http://schemas.microsoft.com/office/drawing/2014/main" id="{8D164E92-8D17-F50B-1E8C-74D8E8170E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28870" y="11787316"/>
                <a:ext cx="312234" cy="149607"/>
              </a:xfrm>
              <a:prstGeom prst="bentConnector3">
                <a:avLst/>
              </a:prstGeom>
              <a:ln w="25400">
                <a:solidFill>
                  <a:srgbClr val="FF201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Elbow Connector 119">
                <a:extLst>
                  <a:ext uri="{FF2B5EF4-FFF2-40B4-BE49-F238E27FC236}">
                    <a16:creationId xmlns:a16="http://schemas.microsoft.com/office/drawing/2014/main" id="{8C6A1122-7E91-3610-1453-0A61E290E3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428870" y="11936923"/>
                <a:ext cx="312234" cy="126911"/>
              </a:xfrm>
              <a:prstGeom prst="bentConnector3">
                <a:avLst/>
              </a:prstGeom>
              <a:ln w="25400">
                <a:solidFill>
                  <a:srgbClr val="FF201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Elbow Connector 128">
                <a:extLst>
                  <a:ext uri="{FF2B5EF4-FFF2-40B4-BE49-F238E27FC236}">
                    <a16:creationId xmlns:a16="http://schemas.microsoft.com/office/drawing/2014/main" id="{5A3DDA90-A275-78BC-8E01-EDE1B3995DF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27843187" y="11044216"/>
                <a:ext cx="89871" cy="2243297"/>
              </a:xfrm>
              <a:prstGeom prst="bentConnector2">
                <a:avLst/>
              </a:prstGeom>
              <a:ln w="25400">
                <a:solidFill>
                  <a:srgbClr val="FF201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Elbow Connector 132">
                <a:extLst>
                  <a:ext uri="{FF2B5EF4-FFF2-40B4-BE49-F238E27FC236}">
                    <a16:creationId xmlns:a16="http://schemas.microsoft.com/office/drawing/2014/main" id="{1F3BEEEF-D5AD-FEFF-AB49-3C56720019A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82260" y="12338784"/>
                <a:ext cx="2558319" cy="145861"/>
              </a:xfrm>
              <a:prstGeom prst="bentConnector3">
                <a:avLst>
                  <a:gd name="adj1" fmla="val 94026"/>
                </a:avLst>
              </a:prstGeom>
              <a:ln w="25400">
                <a:solidFill>
                  <a:srgbClr val="FF201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Elbow Connector 136">
                <a:extLst>
                  <a:ext uri="{FF2B5EF4-FFF2-40B4-BE49-F238E27FC236}">
                    <a16:creationId xmlns:a16="http://schemas.microsoft.com/office/drawing/2014/main" id="{927E518F-C940-4CF3-9A83-E8F82B180E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82260" y="12484645"/>
                <a:ext cx="2558319" cy="130657"/>
              </a:xfrm>
              <a:prstGeom prst="bentConnector3">
                <a:avLst>
                  <a:gd name="adj1" fmla="val 94026"/>
                </a:avLst>
              </a:prstGeom>
              <a:ln w="25400">
                <a:solidFill>
                  <a:srgbClr val="FF201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B1D4B3B1-A7F8-9D80-FD0F-8844784C93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75585" y="11645551"/>
                <a:ext cx="1291" cy="133669"/>
              </a:xfrm>
              <a:prstGeom prst="straightConnector1">
                <a:avLst/>
              </a:prstGeom>
              <a:ln w="25400">
                <a:solidFill>
                  <a:srgbClr val="FF201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8" name="Rectangle 657">
              <a:extLst>
                <a:ext uri="{FF2B5EF4-FFF2-40B4-BE49-F238E27FC236}">
                  <a16:creationId xmlns:a16="http://schemas.microsoft.com/office/drawing/2014/main" id="{C6BB69B3-5117-34B6-C6A1-6B6462C9C929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12137142" y="10409357"/>
              <a:ext cx="1962508" cy="36709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9pPr>
            </a:lstStyle>
            <a:p>
              <a:pPr algn="ctr"/>
              <a:r>
                <a:rPr lang="en-US" sz="1300">
                  <a:solidFill>
                    <a:schemeClr val="bg1"/>
                  </a:solidFill>
                  <a:latin typeface="Arial"/>
                  <a:ea typeface="ヒラギノ角ゴ Pro W3"/>
                  <a:cs typeface="Arial"/>
                </a:rPr>
                <a:t>DRONERESPONDERS</a:t>
              </a:r>
              <a:endParaRPr lang="en-US" sz="130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660" name="Rectangle 659">
              <a:extLst>
                <a:ext uri="{FF2B5EF4-FFF2-40B4-BE49-F238E27FC236}">
                  <a16:creationId xmlns:a16="http://schemas.microsoft.com/office/drawing/2014/main" id="{047B91B3-ADC0-4D6A-EF61-FE0B6FD64216}"/>
                </a:ext>
              </a:extLst>
            </p:cNvPr>
            <p:cNvSpPr/>
            <p:nvPr/>
          </p:nvSpPr>
          <p:spPr bwMode="auto">
            <a:xfrm>
              <a:off x="11625252" y="11407964"/>
              <a:ext cx="3021791" cy="6207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9pPr>
            </a:lstStyle>
            <a:p>
              <a:pPr algn="ctr"/>
              <a:r>
                <a:rPr lang="en-US" sz="2000">
                  <a:solidFill>
                    <a:schemeClr val="bg1"/>
                  </a:solidFill>
                  <a:latin typeface="Arial"/>
                  <a:ea typeface="ヒラギノ角ゴ Pro W3"/>
                  <a:cs typeface="Arial"/>
                </a:rPr>
                <a:t>DRONERESPONDERS Dashboard</a:t>
              </a:r>
              <a:endParaRPr lang="en-US" sz="2000">
                <a:solidFill>
                  <a:schemeClr val="bg1"/>
                </a:solidFill>
                <a:cs typeface="Arial"/>
              </a:endParaRPr>
            </a:p>
          </p:txBody>
        </p:sp>
        <p:cxnSp>
          <p:nvCxnSpPr>
            <p:cNvPr id="663" name="Straight Arrow Connector 662">
              <a:extLst>
                <a:ext uri="{FF2B5EF4-FFF2-40B4-BE49-F238E27FC236}">
                  <a16:creationId xmlns:a16="http://schemas.microsoft.com/office/drawing/2014/main" id="{934CCA91-AF16-D1DC-07B7-7CD065323B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342924" y="10518275"/>
              <a:ext cx="1267458" cy="7381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41D0ED3-ECBA-544D-4D4F-9DF70669E46D}"/>
                </a:ext>
              </a:extLst>
            </p:cNvPr>
            <p:cNvSpPr/>
            <p:nvPr/>
          </p:nvSpPr>
          <p:spPr bwMode="auto">
            <a:xfrm>
              <a:off x="18429523" y="11688376"/>
              <a:ext cx="3021791" cy="62070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ヒラギノ角ゴ Pro W3" pitchFamily="-80" charset="-128"/>
                  <a:cs typeface="+mn-cs"/>
                </a:defRPr>
              </a:lvl9pPr>
            </a:lstStyle>
            <a:p>
              <a:pPr algn="ctr"/>
              <a:r>
                <a:rPr lang="en-US" sz="2000">
                  <a:solidFill>
                    <a:schemeClr val="bg1"/>
                  </a:solidFill>
                  <a:latin typeface="Arial"/>
                  <a:ea typeface="ヒラギノ角ゴ Pro W3"/>
                  <a:cs typeface="Arial"/>
                </a:rPr>
                <a:t>Standard Operating Manual</a:t>
              </a:r>
              <a:endParaRPr lang="en-US" sz="2000">
                <a:solidFill>
                  <a:schemeClr val="bg1"/>
                </a:solidFill>
                <a:cs typeface="Arial"/>
              </a:endParaRPr>
            </a:p>
          </p:txBody>
        </p:sp>
        <p:grpSp>
          <p:nvGrpSpPr>
            <p:cNvPr id="939" name="Group 938">
              <a:extLst>
                <a:ext uri="{FF2B5EF4-FFF2-40B4-BE49-F238E27FC236}">
                  <a16:creationId xmlns:a16="http://schemas.microsoft.com/office/drawing/2014/main" id="{FCF6F9A5-6BFF-84CF-6CE0-0A444F987A95}"/>
                </a:ext>
              </a:extLst>
            </p:cNvPr>
            <p:cNvGrpSpPr/>
            <p:nvPr/>
          </p:nvGrpSpPr>
          <p:grpSpPr>
            <a:xfrm>
              <a:off x="12184833" y="9801577"/>
              <a:ext cx="1874190" cy="1370154"/>
              <a:chOff x="14817908" y="14073831"/>
              <a:chExt cx="1874190" cy="1370154"/>
            </a:xfrm>
          </p:grpSpPr>
          <p:sp>
            <p:nvSpPr>
              <p:cNvPr id="940" name="Frame 939">
                <a:extLst>
                  <a:ext uri="{FF2B5EF4-FFF2-40B4-BE49-F238E27FC236}">
                    <a16:creationId xmlns:a16="http://schemas.microsoft.com/office/drawing/2014/main" id="{46D6B4A2-9B0E-C054-D39C-C4AE9B2E0740}"/>
                  </a:ext>
                </a:extLst>
              </p:cNvPr>
              <p:cNvSpPr/>
              <p:nvPr/>
            </p:nvSpPr>
            <p:spPr>
              <a:xfrm>
                <a:off x="14817908" y="14073831"/>
                <a:ext cx="1874190" cy="1370154"/>
              </a:xfrm>
              <a:prstGeom prst="frame">
                <a:avLst>
                  <a:gd name="adj1" fmla="val 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1" name="Rounded Rectangle 940">
                <a:extLst>
                  <a:ext uri="{FF2B5EF4-FFF2-40B4-BE49-F238E27FC236}">
                    <a16:creationId xmlns:a16="http://schemas.microsoft.com/office/drawing/2014/main" id="{4E5E2A55-25E6-7501-57B9-706C41FF1176}"/>
                  </a:ext>
                </a:extLst>
              </p:cNvPr>
              <p:cNvSpPr/>
              <p:nvPr/>
            </p:nvSpPr>
            <p:spPr>
              <a:xfrm>
                <a:off x="15061114" y="14169143"/>
                <a:ext cx="1410234" cy="91440"/>
              </a:xfrm>
              <a:prstGeom prst="roundRect">
                <a:avLst>
                  <a:gd name="adj" fmla="val 50000"/>
                </a:avLst>
              </a:prstGeom>
              <a:noFill/>
              <a:ln w="127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2" name="Action Button: Home 941">
                <a:hlinkClick r:id="" action="ppaction://hlinkshowjump?jump=firstslide" highlightClick="1"/>
                <a:extLst>
                  <a:ext uri="{FF2B5EF4-FFF2-40B4-BE49-F238E27FC236}">
                    <a16:creationId xmlns:a16="http://schemas.microsoft.com/office/drawing/2014/main" id="{90DD4A63-BB43-B863-1414-187B295CC89A}"/>
                  </a:ext>
                </a:extLst>
              </p:cNvPr>
              <p:cNvSpPr/>
              <p:nvPr/>
            </p:nvSpPr>
            <p:spPr>
              <a:xfrm>
                <a:off x="14868890" y="14142338"/>
                <a:ext cx="142230" cy="144369"/>
              </a:xfrm>
              <a:prstGeom prst="actionButtonHom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543C546-BC44-1DD1-9982-42A7BDA50323}"/>
                </a:ext>
              </a:extLst>
            </p:cNvPr>
            <p:cNvSpPr/>
            <p:nvPr/>
          </p:nvSpPr>
          <p:spPr>
            <a:xfrm>
              <a:off x="11623016" y="9045441"/>
              <a:ext cx="15509714" cy="3375023"/>
            </a:xfrm>
            <a:prstGeom prst="rect">
              <a:avLst/>
            </a:prstGeom>
            <a:noFill/>
            <a:ln>
              <a:solidFill>
                <a:srgbClr val="FF201F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16AAB8E-F1EB-A554-8730-117638B7919C}"/>
                </a:ext>
              </a:extLst>
            </p:cNvPr>
            <p:cNvSpPr txBox="1"/>
            <p:nvPr/>
          </p:nvSpPr>
          <p:spPr>
            <a:xfrm>
              <a:off x="23338631" y="10786195"/>
              <a:ext cx="2781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Activity Diagram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59CB987-BA08-C362-C2E3-346E9D786D06}"/>
              </a:ext>
            </a:extLst>
          </p:cNvPr>
          <p:cNvGrpSpPr/>
          <p:nvPr/>
        </p:nvGrpSpPr>
        <p:grpSpPr>
          <a:xfrm>
            <a:off x="27404687" y="9056683"/>
            <a:ext cx="10437979" cy="3552057"/>
            <a:chOff x="27404687" y="8945843"/>
            <a:chExt cx="10437979" cy="3552057"/>
          </a:xfrm>
        </p:grpSpPr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C13E55C2-4BA5-703B-6866-809DFCD68D46}"/>
                </a:ext>
              </a:extLst>
            </p:cNvPr>
            <p:cNvSpPr/>
            <p:nvPr/>
          </p:nvSpPr>
          <p:spPr>
            <a:xfrm>
              <a:off x="30742154" y="9224946"/>
              <a:ext cx="2283777" cy="269422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B086E149-E5BA-45DC-4AF8-3925C3FF317F}"/>
                </a:ext>
              </a:extLst>
            </p:cNvPr>
            <p:cNvSpPr/>
            <p:nvPr/>
          </p:nvSpPr>
          <p:spPr>
            <a:xfrm>
              <a:off x="30690117" y="9161762"/>
              <a:ext cx="2283777" cy="269422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C44814C9-24A3-94E9-83BC-89921FD4A57D}"/>
                </a:ext>
              </a:extLst>
            </p:cNvPr>
            <p:cNvSpPr/>
            <p:nvPr/>
          </p:nvSpPr>
          <p:spPr>
            <a:xfrm>
              <a:off x="30638083" y="9109730"/>
              <a:ext cx="2283777" cy="2694228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358" name="Group 357">
              <a:extLst>
                <a:ext uri="{FF2B5EF4-FFF2-40B4-BE49-F238E27FC236}">
                  <a16:creationId xmlns:a16="http://schemas.microsoft.com/office/drawing/2014/main" id="{74E9B0E2-777C-BFA5-19EC-FA805ACAB09A}"/>
                </a:ext>
              </a:extLst>
            </p:cNvPr>
            <p:cNvGrpSpPr/>
            <p:nvPr/>
          </p:nvGrpSpPr>
          <p:grpSpPr>
            <a:xfrm>
              <a:off x="34330457" y="9770235"/>
              <a:ext cx="3351006" cy="1714274"/>
              <a:chOff x="25885106" y="8948282"/>
              <a:chExt cx="3351006" cy="1714274"/>
            </a:xfrm>
          </p:grpSpPr>
          <p:sp>
            <p:nvSpPr>
              <p:cNvPr id="141" name="Flowchart: Decision 131">
                <a:extLst>
                  <a:ext uri="{FF2B5EF4-FFF2-40B4-BE49-F238E27FC236}">
                    <a16:creationId xmlns:a16="http://schemas.microsoft.com/office/drawing/2014/main" id="{9C1F8F60-5882-61B4-0E60-B8FA71EF92D5}"/>
                  </a:ext>
                </a:extLst>
              </p:cNvPr>
              <p:cNvSpPr/>
              <p:nvPr/>
            </p:nvSpPr>
            <p:spPr>
              <a:xfrm>
                <a:off x="25885106" y="8948282"/>
                <a:ext cx="838199" cy="383347"/>
              </a:xfrm>
              <a:prstGeom prst="flowChartDecision">
                <a:avLst/>
              </a:prstGeom>
              <a:noFill/>
              <a:ln w="25400">
                <a:solidFill>
                  <a:srgbClr val="1DD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461F8AD-AB28-84D4-2584-CC16301527B5}"/>
                  </a:ext>
                </a:extLst>
              </p:cNvPr>
              <p:cNvSpPr/>
              <p:nvPr/>
            </p:nvSpPr>
            <p:spPr>
              <a:xfrm>
                <a:off x="25996891" y="9479587"/>
                <a:ext cx="614632" cy="185145"/>
              </a:xfrm>
              <a:prstGeom prst="rect">
                <a:avLst/>
              </a:prstGeom>
              <a:noFill/>
              <a:ln w="25400">
                <a:solidFill>
                  <a:srgbClr val="1DD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AD0422D-0C91-AE31-204A-EC7BD4CE0610}"/>
                  </a:ext>
                </a:extLst>
              </p:cNvPr>
              <p:cNvSpPr/>
              <p:nvPr/>
            </p:nvSpPr>
            <p:spPr>
              <a:xfrm>
                <a:off x="25996891" y="9760587"/>
                <a:ext cx="614632" cy="185145"/>
              </a:xfrm>
              <a:prstGeom prst="rect">
                <a:avLst/>
              </a:prstGeom>
              <a:noFill/>
              <a:ln w="25400">
                <a:solidFill>
                  <a:srgbClr val="1DD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5646AA09-6E4C-4191-A4A9-A63BA02C011D}"/>
                  </a:ext>
                </a:extLst>
              </p:cNvPr>
              <p:cNvSpPr/>
              <p:nvPr/>
            </p:nvSpPr>
            <p:spPr>
              <a:xfrm>
                <a:off x="25885658" y="10138911"/>
                <a:ext cx="838199" cy="523645"/>
              </a:xfrm>
              <a:prstGeom prst="rect">
                <a:avLst/>
              </a:prstGeom>
              <a:noFill/>
              <a:ln w="25400">
                <a:solidFill>
                  <a:srgbClr val="1DD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43666022-13C3-3647-15E0-184D526AA5E5}"/>
                  </a:ext>
                </a:extLst>
              </p:cNvPr>
              <p:cNvSpPr/>
              <p:nvPr/>
            </p:nvSpPr>
            <p:spPr>
              <a:xfrm>
                <a:off x="27202060" y="10300181"/>
                <a:ext cx="685095" cy="185145"/>
              </a:xfrm>
              <a:prstGeom prst="rect">
                <a:avLst/>
              </a:prstGeom>
              <a:noFill/>
              <a:ln w="25400">
                <a:solidFill>
                  <a:srgbClr val="1DD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6" name="Flowchart: Decision 141">
                <a:extLst>
                  <a:ext uri="{FF2B5EF4-FFF2-40B4-BE49-F238E27FC236}">
                    <a16:creationId xmlns:a16="http://schemas.microsoft.com/office/drawing/2014/main" id="{25AE0DE9-D972-2F5E-AE70-2FAB701D608F}"/>
                  </a:ext>
                </a:extLst>
              </p:cNvPr>
              <p:cNvSpPr/>
              <p:nvPr/>
            </p:nvSpPr>
            <p:spPr>
              <a:xfrm>
                <a:off x="27029936" y="9669805"/>
                <a:ext cx="838199" cy="383347"/>
              </a:xfrm>
              <a:prstGeom prst="flowChartDecision">
                <a:avLst/>
              </a:prstGeom>
              <a:noFill/>
              <a:ln w="25400">
                <a:solidFill>
                  <a:srgbClr val="1DD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74583ED3-6097-B88E-C114-25E84D906C1E}"/>
                  </a:ext>
                </a:extLst>
              </p:cNvPr>
              <p:cNvSpPr/>
              <p:nvPr/>
            </p:nvSpPr>
            <p:spPr>
              <a:xfrm>
                <a:off x="28397913" y="9714832"/>
                <a:ext cx="838199" cy="308202"/>
              </a:xfrm>
              <a:prstGeom prst="rect">
                <a:avLst/>
              </a:prstGeom>
              <a:noFill/>
              <a:ln w="25400">
                <a:solidFill>
                  <a:srgbClr val="1DD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F3040BAF-CB63-67CF-8045-6CB23165D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04206" y="9316294"/>
                <a:ext cx="1" cy="163293"/>
              </a:xfrm>
              <a:prstGeom prst="straightConnector1">
                <a:avLst/>
              </a:prstGeom>
              <a:ln w="25400">
                <a:solidFill>
                  <a:srgbClr val="1DD9F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9D6BA67E-303B-605D-C09A-69BB535C61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04207" y="9664732"/>
                <a:ext cx="0" cy="95855"/>
              </a:xfrm>
              <a:prstGeom prst="straightConnector1">
                <a:avLst/>
              </a:prstGeom>
              <a:ln w="25400">
                <a:solidFill>
                  <a:srgbClr val="1DD9F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D44BFED8-F3F0-7A91-FF40-058C47FBBD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304207" y="9945732"/>
                <a:ext cx="551" cy="193179"/>
              </a:xfrm>
              <a:prstGeom prst="straightConnector1">
                <a:avLst/>
              </a:prstGeom>
              <a:ln w="25400">
                <a:solidFill>
                  <a:srgbClr val="1DD9F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5C637E83-3CD2-1057-160C-3739E2986C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723857" y="10392754"/>
                <a:ext cx="478203" cy="312"/>
              </a:xfrm>
              <a:prstGeom prst="straightConnector1">
                <a:avLst/>
              </a:prstGeom>
              <a:ln w="25400">
                <a:solidFill>
                  <a:srgbClr val="1DD9F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5D8D9B22-FE4D-CF9C-968F-1E20A2190B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11523" y="9853160"/>
                <a:ext cx="418413" cy="651"/>
              </a:xfrm>
              <a:prstGeom prst="straightConnector1">
                <a:avLst/>
              </a:prstGeom>
              <a:ln w="25400">
                <a:solidFill>
                  <a:srgbClr val="1DD9F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Elbow Connector 171">
                <a:extLst>
                  <a:ext uri="{FF2B5EF4-FFF2-40B4-BE49-F238E27FC236}">
                    <a16:creationId xmlns:a16="http://schemas.microsoft.com/office/drawing/2014/main" id="{9EFFEFBF-B4BE-058E-2D1C-64ADE0BBE8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723306" y="10037817"/>
                <a:ext cx="725731" cy="167769"/>
              </a:xfrm>
              <a:prstGeom prst="bentConnector2">
                <a:avLst/>
              </a:prstGeom>
              <a:ln w="25400">
                <a:solidFill>
                  <a:srgbClr val="1DD9F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1D13B0FE-E757-E76C-D94E-927034FF75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68135" y="9853811"/>
                <a:ext cx="535950" cy="0"/>
              </a:xfrm>
              <a:prstGeom prst="straightConnector1">
                <a:avLst/>
              </a:prstGeom>
              <a:ln w="25400">
                <a:solidFill>
                  <a:srgbClr val="1DD9FF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0" name="Straight Arrow Connector 899">
              <a:extLst>
                <a:ext uri="{FF2B5EF4-FFF2-40B4-BE49-F238E27FC236}">
                  <a16:creationId xmlns:a16="http://schemas.microsoft.com/office/drawing/2014/main" id="{336655AC-32DE-43CA-574A-509780118573}"/>
                </a:ext>
              </a:extLst>
            </p:cNvPr>
            <p:cNvCxnSpPr>
              <a:cxnSpLocks/>
            </p:cNvCxnSpPr>
            <p:nvPr/>
          </p:nvCxnSpPr>
          <p:spPr>
            <a:xfrm>
              <a:off x="29640756" y="10417398"/>
              <a:ext cx="818248" cy="600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3F41554-2455-4D8A-9EB1-D5C2242DC7B4}"/>
                </a:ext>
              </a:extLst>
            </p:cNvPr>
            <p:cNvGrpSpPr/>
            <p:nvPr/>
          </p:nvGrpSpPr>
          <p:grpSpPr>
            <a:xfrm>
              <a:off x="27624678" y="9770327"/>
              <a:ext cx="1874190" cy="1370154"/>
              <a:chOff x="14817908" y="14073831"/>
              <a:chExt cx="1874190" cy="1370154"/>
            </a:xfrm>
          </p:grpSpPr>
          <p:sp>
            <p:nvSpPr>
              <p:cNvPr id="43" name="Frame 42">
                <a:extLst>
                  <a:ext uri="{FF2B5EF4-FFF2-40B4-BE49-F238E27FC236}">
                    <a16:creationId xmlns:a16="http://schemas.microsoft.com/office/drawing/2014/main" id="{EA515CFD-A0AB-0396-7C7F-FA40C27867E5}"/>
                  </a:ext>
                </a:extLst>
              </p:cNvPr>
              <p:cNvSpPr/>
              <p:nvPr/>
            </p:nvSpPr>
            <p:spPr>
              <a:xfrm>
                <a:off x="14817908" y="14073831"/>
                <a:ext cx="1874190" cy="1370154"/>
              </a:xfrm>
              <a:prstGeom prst="frame">
                <a:avLst>
                  <a:gd name="adj1" fmla="val 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85CEAEF1-9AFD-0A6E-93BD-660D7A9F408C}"/>
                  </a:ext>
                </a:extLst>
              </p:cNvPr>
              <p:cNvSpPr/>
              <p:nvPr/>
            </p:nvSpPr>
            <p:spPr>
              <a:xfrm>
                <a:off x="15061114" y="14169143"/>
                <a:ext cx="1410234" cy="91440"/>
              </a:xfrm>
              <a:prstGeom prst="roundRect">
                <a:avLst>
                  <a:gd name="adj" fmla="val 50000"/>
                </a:avLst>
              </a:prstGeom>
              <a:noFill/>
              <a:ln w="12700" cap="rnd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Action Button: Home 44">
                <a:hlinkClick r:id="" action="ppaction://hlinkshowjump?jump=firstslide" highlightClick="1"/>
                <a:extLst>
                  <a:ext uri="{FF2B5EF4-FFF2-40B4-BE49-F238E27FC236}">
                    <a16:creationId xmlns:a16="http://schemas.microsoft.com/office/drawing/2014/main" id="{32230095-AF93-219A-2C73-0FD10BCAB916}"/>
                  </a:ext>
                </a:extLst>
              </p:cNvPr>
              <p:cNvSpPr/>
              <p:nvPr/>
            </p:nvSpPr>
            <p:spPr>
              <a:xfrm>
                <a:off x="14868890" y="14142338"/>
                <a:ext cx="142230" cy="144369"/>
              </a:xfrm>
              <a:prstGeom prst="actionButtonHome">
                <a:avLst/>
              </a:prstGeom>
              <a:solidFill>
                <a:schemeClr val="tx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C430411-234D-AF52-3CF4-C6C293463BB0}"/>
                </a:ext>
              </a:extLst>
            </p:cNvPr>
            <p:cNvSpPr/>
            <p:nvPr/>
          </p:nvSpPr>
          <p:spPr>
            <a:xfrm>
              <a:off x="27404687" y="8945843"/>
              <a:ext cx="10437979" cy="3552057"/>
            </a:xfrm>
            <a:prstGeom prst="rect">
              <a:avLst/>
            </a:prstGeom>
            <a:noFill/>
            <a:ln>
              <a:solidFill>
                <a:srgbClr val="1BDAFF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6" name="Group 515">
              <a:extLst>
                <a:ext uri="{FF2B5EF4-FFF2-40B4-BE49-F238E27FC236}">
                  <a16:creationId xmlns:a16="http://schemas.microsoft.com/office/drawing/2014/main" id="{70F95CE3-44B2-1518-030E-B15E3E4B8804}"/>
                </a:ext>
              </a:extLst>
            </p:cNvPr>
            <p:cNvGrpSpPr/>
            <p:nvPr/>
          </p:nvGrpSpPr>
          <p:grpSpPr>
            <a:xfrm>
              <a:off x="30586046" y="9063262"/>
              <a:ext cx="2283777" cy="2694228"/>
              <a:chOff x="30586046" y="9063262"/>
              <a:chExt cx="2283777" cy="2694228"/>
            </a:xfrm>
          </p:grpSpPr>
          <p:grpSp>
            <p:nvGrpSpPr>
              <p:cNvPr id="938" name="Group 937">
                <a:extLst>
                  <a:ext uri="{FF2B5EF4-FFF2-40B4-BE49-F238E27FC236}">
                    <a16:creationId xmlns:a16="http://schemas.microsoft.com/office/drawing/2014/main" id="{442AC753-7096-5B4E-33FB-4B18A8B5D34C}"/>
                  </a:ext>
                </a:extLst>
              </p:cNvPr>
              <p:cNvGrpSpPr/>
              <p:nvPr/>
            </p:nvGrpSpPr>
            <p:grpSpPr>
              <a:xfrm>
                <a:off x="30586046" y="9063262"/>
                <a:ext cx="2283777" cy="2694228"/>
                <a:chOff x="30586046" y="9063262"/>
                <a:chExt cx="2283777" cy="2694228"/>
              </a:xfrm>
            </p:grpSpPr>
            <p:grpSp>
              <p:nvGrpSpPr>
                <p:cNvPr id="926" name="Group 925">
                  <a:extLst>
                    <a:ext uri="{FF2B5EF4-FFF2-40B4-BE49-F238E27FC236}">
                      <a16:creationId xmlns:a16="http://schemas.microsoft.com/office/drawing/2014/main" id="{6303F264-6BF6-B58A-7667-017D87C08EE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0586046" y="9063262"/>
                  <a:ext cx="2283777" cy="2694228"/>
                  <a:chOff x="27034764" y="17846090"/>
                  <a:chExt cx="1219200" cy="1447800"/>
                </a:xfrm>
              </p:grpSpPr>
              <p:sp>
                <p:nvSpPr>
                  <p:cNvPr id="928" name="Rectangle 927">
                    <a:extLst>
                      <a:ext uri="{FF2B5EF4-FFF2-40B4-BE49-F238E27FC236}">
                        <a16:creationId xmlns:a16="http://schemas.microsoft.com/office/drawing/2014/main" id="{A38B4525-8746-BE27-5987-F54FC13FF0CB}"/>
                      </a:ext>
                    </a:extLst>
                  </p:cNvPr>
                  <p:cNvSpPr/>
                  <p:nvPr/>
                </p:nvSpPr>
                <p:spPr>
                  <a:xfrm>
                    <a:off x="27034764" y="17846090"/>
                    <a:ext cx="1219200" cy="1447800"/>
                  </a:xfrm>
                  <a:prstGeom prst="rect">
                    <a:avLst/>
                  </a:prstGeom>
                  <a:ln w="1270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29" name="Rounded Rectangle 3">
                    <a:extLst>
                      <a:ext uri="{FF2B5EF4-FFF2-40B4-BE49-F238E27FC236}">
                        <a16:creationId xmlns:a16="http://schemas.microsoft.com/office/drawing/2014/main" id="{70BB9726-0CB1-A467-6A4D-DA4FBDD55D5C}"/>
                      </a:ext>
                    </a:extLst>
                  </p:cNvPr>
                  <p:cNvSpPr/>
                  <p:nvPr/>
                </p:nvSpPr>
                <p:spPr>
                  <a:xfrm>
                    <a:off x="27263364" y="18128835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30" name="Rounded Rectangle 4">
                    <a:extLst>
                      <a:ext uri="{FF2B5EF4-FFF2-40B4-BE49-F238E27FC236}">
                        <a16:creationId xmlns:a16="http://schemas.microsoft.com/office/drawing/2014/main" id="{5CEDF133-3B3F-074C-0EB5-03DBFE3663A4}"/>
                      </a:ext>
                    </a:extLst>
                  </p:cNvPr>
                  <p:cNvSpPr/>
                  <p:nvPr/>
                </p:nvSpPr>
                <p:spPr>
                  <a:xfrm>
                    <a:off x="27263364" y="18275085"/>
                    <a:ext cx="762000" cy="45720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32" name="Rounded Rectangle 5">
                    <a:extLst>
                      <a:ext uri="{FF2B5EF4-FFF2-40B4-BE49-F238E27FC236}">
                        <a16:creationId xmlns:a16="http://schemas.microsoft.com/office/drawing/2014/main" id="{00572071-85EA-14E2-D8DE-B753EBAF6983}"/>
                      </a:ext>
                    </a:extLst>
                  </p:cNvPr>
                  <p:cNvSpPr/>
                  <p:nvPr/>
                </p:nvSpPr>
                <p:spPr>
                  <a:xfrm>
                    <a:off x="27263364" y="18423608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33" name="Rounded Rectangle 6">
                    <a:extLst>
                      <a:ext uri="{FF2B5EF4-FFF2-40B4-BE49-F238E27FC236}">
                        <a16:creationId xmlns:a16="http://schemas.microsoft.com/office/drawing/2014/main" id="{0A290499-A323-ED7E-005B-0E1E4CEE60E2}"/>
                      </a:ext>
                    </a:extLst>
                  </p:cNvPr>
                  <p:cNvSpPr/>
                  <p:nvPr/>
                </p:nvSpPr>
                <p:spPr>
                  <a:xfrm>
                    <a:off x="27263364" y="18557427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34" name="Rounded Rectangle 7">
                    <a:extLst>
                      <a:ext uri="{FF2B5EF4-FFF2-40B4-BE49-F238E27FC236}">
                        <a16:creationId xmlns:a16="http://schemas.microsoft.com/office/drawing/2014/main" id="{370AA2E0-DC2A-F2C8-2211-81D96DD46337}"/>
                      </a:ext>
                    </a:extLst>
                  </p:cNvPr>
                  <p:cNvSpPr/>
                  <p:nvPr/>
                </p:nvSpPr>
                <p:spPr>
                  <a:xfrm>
                    <a:off x="27262027" y="18713435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36" name="Rounded Rectangle 8">
                    <a:extLst>
                      <a:ext uri="{FF2B5EF4-FFF2-40B4-BE49-F238E27FC236}">
                        <a16:creationId xmlns:a16="http://schemas.microsoft.com/office/drawing/2014/main" id="{65734B69-38B3-A12F-ACE7-CFBEB180FA46}"/>
                      </a:ext>
                    </a:extLst>
                  </p:cNvPr>
                  <p:cNvSpPr/>
                  <p:nvPr/>
                </p:nvSpPr>
                <p:spPr>
                  <a:xfrm>
                    <a:off x="27262027" y="18867171"/>
                    <a:ext cx="762000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  <p:sp>
                <p:nvSpPr>
                  <p:cNvPr id="937" name="Rounded Rectangle 9">
                    <a:extLst>
                      <a:ext uri="{FF2B5EF4-FFF2-40B4-BE49-F238E27FC236}">
                        <a16:creationId xmlns:a16="http://schemas.microsoft.com/office/drawing/2014/main" id="{BBB51013-45C1-79A7-8072-31B29B5D0259}"/>
                      </a:ext>
                    </a:extLst>
                  </p:cNvPr>
                  <p:cNvSpPr/>
                  <p:nvPr/>
                </p:nvSpPr>
                <p:spPr>
                  <a:xfrm>
                    <a:off x="27262028" y="19019938"/>
                    <a:ext cx="762001" cy="45719"/>
                  </a:xfrm>
                  <a:prstGeom prst="round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78A349BC-0C78-D6BC-01AB-6C452C99A3AE}"/>
                    </a:ext>
                  </a:extLst>
                </p:cNvPr>
                <p:cNvGrpSpPr/>
                <p:nvPr/>
              </p:nvGrpSpPr>
              <p:grpSpPr>
                <a:xfrm>
                  <a:off x="30865546" y="9151932"/>
                  <a:ext cx="1727747" cy="2388635"/>
                  <a:chOff x="19453327" y="13441467"/>
                  <a:chExt cx="1727747" cy="2388635"/>
                </a:xfrm>
              </p:grpSpPr>
              <p:grpSp>
                <p:nvGrpSpPr>
                  <p:cNvPr id="24" name="Group 23">
                    <a:extLst>
                      <a:ext uri="{FF2B5EF4-FFF2-40B4-BE49-F238E27FC236}">
                        <a16:creationId xmlns:a16="http://schemas.microsoft.com/office/drawing/2014/main" id="{5306CC73-C72C-888E-FBA8-D9631FCC40B6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9453327" y="13441467"/>
                    <a:ext cx="1727747" cy="2254304"/>
                    <a:chOff x="18406588" y="14850422"/>
                    <a:chExt cx="2893724" cy="3775629"/>
                  </a:xfrm>
                </p:grpSpPr>
                <p:pic>
                  <p:nvPicPr>
                    <p:cNvPr id="28" name="Picture 27">
                      <a:extLst>
                        <a:ext uri="{FF2B5EF4-FFF2-40B4-BE49-F238E27FC236}">
                          <a16:creationId xmlns:a16="http://schemas.microsoft.com/office/drawing/2014/main" id="{FF69B121-873D-13BE-A653-8304A5CA1D5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8"/>
                    <a:srcRect l="25940" t="2248" r="24812" b="56122"/>
                    <a:stretch/>
                  </p:blipFill>
                  <p:spPr>
                    <a:xfrm>
                      <a:off x="18406588" y="14850422"/>
                      <a:ext cx="2893724" cy="17221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9" name="Picture 28">
                      <a:extLst>
                        <a:ext uri="{FF2B5EF4-FFF2-40B4-BE49-F238E27FC236}">
                          <a16:creationId xmlns:a16="http://schemas.microsoft.com/office/drawing/2014/main" id="{8FABA5CD-B4C9-9311-BE03-5DC2FF53441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9320404" y="16641838"/>
                      <a:ext cx="889000" cy="26670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AE1B6D27-42E4-4F33-4064-C2F561AD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52872" y="17057469"/>
                      <a:ext cx="208547" cy="20854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C52DAAD9-ABCA-9135-1D66-545D832F44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74861" y="17057469"/>
                      <a:ext cx="2366210" cy="208548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AA7B3D35-1C09-4E80-B8FF-6FF681D1E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52872" y="17516792"/>
                      <a:ext cx="208547" cy="20854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ED596BB4-C882-E33A-6287-80DFB2AE06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52872" y="17976115"/>
                      <a:ext cx="208547" cy="20854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3D292904-DBF2-425A-D6E6-660057AC43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452872" y="18410432"/>
                      <a:ext cx="208547" cy="208548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dk1">
                        <a:shade val="15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744DEAD8-E171-7BFF-3EBD-DD12DDCA7C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74861" y="17529058"/>
                      <a:ext cx="2366210" cy="208548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47F3C715-9B61-716B-4DF6-983AA09ED7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74861" y="18000647"/>
                      <a:ext cx="2366210" cy="208548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0D4D3936-B167-531E-80A2-45FB3F2948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774861" y="18417503"/>
                      <a:ext cx="2366210" cy="208548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A87D41E2-AD9D-1489-4B90-A910883727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847856" y="16703078"/>
                      <a:ext cx="2442619" cy="79899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</a:rPr>
                        <a:t>-----------</a:t>
                      </a:r>
                      <a:endParaRPr lang="en-US"/>
                    </a:p>
                  </p:txBody>
                </p:sp>
              </p:grp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A34A2C1E-35A6-C693-4E4E-E820996974EA}"/>
                      </a:ext>
                    </a:extLst>
                  </p:cNvPr>
                  <p:cNvSpPr txBox="1"/>
                  <p:nvPr/>
                </p:nvSpPr>
                <p:spPr>
                  <a:xfrm>
                    <a:off x="19708171" y="14827957"/>
                    <a:ext cx="1458407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-----------</a:t>
                    </a:r>
                    <a:endParaRPr lang="en-US"/>
                  </a:p>
                </p:txBody>
              </p:sp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C540F5AD-23CE-ACC4-507D-D56D6272A56C}"/>
                      </a:ext>
                    </a:extLst>
                  </p:cNvPr>
                  <p:cNvSpPr txBox="1"/>
                  <p:nvPr/>
                </p:nvSpPr>
                <p:spPr>
                  <a:xfrm>
                    <a:off x="19710630" y="15107335"/>
                    <a:ext cx="1458407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-----------</a:t>
                    </a:r>
                    <a:endParaRPr lang="en-US"/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08E7B7EF-6889-F31D-D1D7-266A479C42BE}"/>
                      </a:ext>
                    </a:extLst>
                  </p:cNvPr>
                  <p:cNvSpPr txBox="1"/>
                  <p:nvPr/>
                </p:nvSpPr>
                <p:spPr>
                  <a:xfrm>
                    <a:off x="19710631" y="15353048"/>
                    <a:ext cx="1458407" cy="4770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-----------</a:t>
                    </a:r>
                    <a:endParaRPr lang="en-US"/>
                  </a:p>
                </p:txBody>
              </p:sp>
            </p:grp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47418B0-0C8E-DCB7-219E-E6597E27D5F1}"/>
                  </a:ext>
                </a:extLst>
              </p:cNvPr>
              <p:cNvSpPr/>
              <p:nvPr/>
            </p:nvSpPr>
            <p:spPr>
              <a:xfrm>
                <a:off x="31045758" y="9544910"/>
                <a:ext cx="1318326" cy="27530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4AB40802-84EB-DBAC-B1F4-760F7E33E4EA}"/>
                  </a:ext>
                </a:extLst>
              </p:cNvPr>
              <p:cNvSpPr/>
              <p:nvPr/>
            </p:nvSpPr>
            <p:spPr>
              <a:xfrm>
                <a:off x="31005487" y="9920481"/>
                <a:ext cx="1318326" cy="27530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F7A8793E-99B6-05FC-C60F-4588B5FFB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28129029" y="10059730"/>
              <a:ext cx="833837" cy="1027326"/>
            </a:xfrm>
            <a:prstGeom prst="rect">
              <a:avLst/>
            </a:prstGeom>
          </p:spPr>
        </p:pic>
        <p:cxnSp>
          <p:nvCxnSpPr>
            <p:cNvPr id="684" name="Straight Arrow Connector 683">
              <a:extLst>
                <a:ext uri="{FF2B5EF4-FFF2-40B4-BE49-F238E27FC236}">
                  <a16:creationId xmlns:a16="http://schemas.microsoft.com/office/drawing/2014/main" id="{F5A25CDA-ABEE-5546-C85B-C740F91173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77757" y="10537001"/>
              <a:ext cx="1561217" cy="273895"/>
            </a:xfrm>
            <a:prstGeom prst="straightConnector1">
              <a:avLst/>
            </a:prstGeom>
            <a:ln w="57150">
              <a:solidFill>
                <a:srgbClr val="1DD9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Arrow Connector 684">
              <a:extLst>
                <a:ext uri="{FF2B5EF4-FFF2-40B4-BE49-F238E27FC236}">
                  <a16:creationId xmlns:a16="http://schemas.microsoft.com/office/drawing/2014/main" id="{2A3376EB-6B64-AF63-7318-CFB13864DC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02760" y="10969542"/>
              <a:ext cx="1536214" cy="90385"/>
            </a:xfrm>
            <a:prstGeom prst="straightConnector1">
              <a:avLst/>
            </a:prstGeom>
            <a:ln w="57150">
              <a:solidFill>
                <a:srgbClr val="1DD9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Arrow Connector 685">
              <a:extLst>
                <a:ext uri="{FF2B5EF4-FFF2-40B4-BE49-F238E27FC236}">
                  <a16:creationId xmlns:a16="http://schemas.microsoft.com/office/drawing/2014/main" id="{A488FD78-2AC3-8D63-5987-48235D7395F8}"/>
                </a:ext>
              </a:extLst>
            </p:cNvPr>
            <p:cNvCxnSpPr>
              <a:cxnSpLocks/>
              <a:stCxn id="27" idx="3"/>
            </p:cNvCxnSpPr>
            <p:nvPr/>
          </p:nvCxnSpPr>
          <p:spPr>
            <a:xfrm flipV="1">
              <a:off x="32581257" y="11243783"/>
              <a:ext cx="1557717" cy="58257"/>
            </a:xfrm>
            <a:prstGeom prst="straightConnector1">
              <a:avLst/>
            </a:prstGeom>
            <a:ln w="57150">
              <a:solidFill>
                <a:srgbClr val="1DD9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Arrow Connector 686">
              <a:extLst>
                <a:ext uri="{FF2B5EF4-FFF2-40B4-BE49-F238E27FC236}">
                  <a16:creationId xmlns:a16="http://schemas.microsoft.com/office/drawing/2014/main" id="{F212473A-67C7-4EE1-EF5D-5900D3C6A2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78797" y="10126824"/>
              <a:ext cx="1530357" cy="410420"/>
            </a:xfrm>
            <a:prstGeom prst="straightConnector1">
              <a:avLst/>
            </a:prstGeom>
            <a:ln w="57150">
              <a:solidFill>
                <a:srgbClr val="1DD9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29FBBD7-40FD-66AD-9F21-C1327E3550DC}"/>
                </a:ext>
              </a:extLst>
            </p:cNvPr>
            <p:cNvSpPr txBox="1"/>
            <p:nvPr/>
          </p:nvSpPr>
          <p:spPr>
            <a:xfrm>
              <a:off x="34396189" y="11627043"/>
              <a:ext cx="27817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Activity Diagram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31D6CA1-13DA-7F1C-52F0-99A5A96600C1}"/>
                </a:ext>
              </a:extLst>
            </p:cNvPr>
            <p:cNvSpPr txBox="1"/>
            <p:nvPr/>
          </p:nvSpPr>
          <p:spPr>
            <a:xfrm>
              <a:off x="29863763" y="11976665"/>
              <a:ext cx="40802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Part 107 – Waiver and Provisions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4AC6085-B007-6BF2-BA8E-E3CF4033D04D}"/>
                </a:ext>
              </a:extLst>
            </p:cNvPr>
            <p:cNvSpPr txBox="1"/>
            <p:nvPr/>
          </p:nvSpPr>
          <p:spPr>
            <a:xfrm>
              <a:off x="27596499" y="11250697"/>
              <a:ext cx="19643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FAA Issued Waiver Website</a:t>
              </a:r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C84E280A-6240-904B-1B69-944E1E002831}"/>
              </a:ext>
            </a:extLst>
          </p:cNvPr>
          <p:cNvSpPr txBox="1"/>
          <p:nvPr/>
        </p:nvSpPr>
        <p:spPr>
          <a:xfrm>
            <a:off x="32097971" y="15240441"/>
            <a:ext cx="266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Overlayed Activity Diagrams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B38FBB6-58B5-41BD-BE9E-636B6081D8DC}"/>
              </a:ext>
            </a:extLst>
          </p:cNvPr>
          <p:cNvSpPr txBox="1"/>
          <p:nvPr/>
        </p:nvSpPr>
        <p:spPr>
          <a:xfrm>
            <a:off x="13763896" y="18585087"/>
            <a:ext cx="8895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Overlayed activity diagrams can be utilized to aggregate siloed safety operation strategies and the hazardous consequences of not following them.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20141184-620B-A35F-7958-9C87595B3295}"/>
                  </a:ext>
                </a:extLst>
              </p14:cNvPr>
              <p14:cNvContentPartPr/>
              <p14:nvPr/>
            </p14:nvContentPartPr>
            <p14:xfrm>
              <a:off x="32535752" y="22598621"/>
              <a:ext cx="360" cy="36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20141184-620B-A35F-7958-9C87595B329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2526752" y="2258962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91" name="TextBox 390">
            <a:extLst>
              <a:ext uri="{FF2B5EF4-FFF2-40B4-BE49-F238E27FC236}">
                <a16:creationId xmlns:a16="http://schemas.microsoft.com/office/drawing/2014/main" id="{74364F1A-E089-4F6B-BF86-9D939CCFCE25}"/>
              </a:ext>
            </a:extLst>
          </p:cNvPr>
          <p:cNvSpPr txBox="1"/>
          <p:nvPr/>
        </p:nvSpPr>
        <p:spPr>
          <a:xfrm>
            <a:off x="23502347" y="19640239"/>
            <a:ext cx="14676053" cy="830997"/>
          </a:xfrm>
          <a:prstGeom prst="rect">
            <a:avLst/>
          </a:prstGeom>
          <a:solidFill>
            <a:srgbClr val="026A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latin typeface="Helvetica" pitchFamily="2" charset="0"/>
              </a:rPr>
              <a:t>Subject Matter Expert Pre-Flight Diagram </a:t>
            </a:r>
          </a:p>
        </p:txBody>
      </p:sp>
      <p:pic>
        <p:nvPicPr>
          <p:cNvPr id="895" name="Picture 894" descr="A diagram of a diagram&#10;&#10;Description automatically generated">
            <a:extLst>
              <a:ext uri="{FF2B5EF4-FFF2-40B4-BE49-F238E27FC236}">
                <a16:creationId xmlns:a16="http://schemas.microsoft.com/office/drawing/2014/main" id="{79E48DF8-177B-6E19-0C20-9FFB503E2A6E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686" y="20487774"/>
            <a:ext cx="7772400" cy="5669721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9D571C26-5479-9CBF-1160-7F49E47789EA}"/>
              </a:ext>
            </a:extLst>
          </p:cNvPr>
          <p:cNvSpPr txBox="1"/>
          <p:nvPr/>
        </p:nvSpPr>
        <p:spPr>
          <a:xfrm>
            <a:off x="23751266" y="22207689"/>
            <a:ext cx="5386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Subject Matter Expert Emergency Response operational procedure transcription was used as basis for the additional activity diagram layers of mitigations and hazards.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3A38EA8-8C04-24E8-78E5-B1F0948E495E}"/>
              </a:ext>
            </a:extLst>
          </p:cNvPr>
          <p:cNvGrpSpPr/>
          <p:nvPr/>
        </p:nvGrpSpPr>
        <p:grpSpPr>
          <a:xfrm>
            <a:off x="23446715" y="26145965"/>
            <a:ext cx="14703028" cy="2702696"/>
            <a:chOff x="23390640" y="25577578"/>
            <a:chExt cx="14703028" cy="2702696"/>
          </a:xfrm>
        </p:grpSpPr>
        <p:pic>
          <p:nvPicPr>
            <p:cNvPr id="324" name="Picture 323" descr="A blue clock with a white airplane on it&#10;&#10;Description automatically generated">
              <a:extLst>
                <a:ext uri="{FF2B5EF4-FFF2-40B4-BE49-F238E27FC236}">
                  <a16:creationId xmlns:a16="http://schemas.microsoft.com/office/drawing/2014/main" id="{A3661AFF-5EED-F27F-20C6-4AC560704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16" y="26725670"/>
              <a:ext cx="1591915" cy="1502394"/>
            </a:xfrm>
            <a:prstGeom prst="rect">
              <a:avLst/>
            </a:prstGeom>
          </p:spPr>
        </p:pic>
        <p:sp>
          <p:nvSpPr>
            <p:cNvPr id="893" name="TextBox 892">
              <a:extLst>
                <a:ext uri="{FF2B5EF4-FFF2-40B4-BE49-F238E27FC236}">
                  <a16:creationId xmlns:a16="http://schemas.microsoft.com/office/drawing/2014/main" id="{78D2B1BA-CF56-B386-89D1-EE5B232BFD7A}"/>
                </a:ext>
              </a:extLst>
            </p:cNvPr>
            <p:cNvSpPr txBox="1"/>
            <p:nvPr/>
          </p:nvSpPr>
          <p:spPr>
            <a:xfrm>
              <a:off x="23390640" y="25577578"/>
              <a:ext cx="14703028" cy="830997"/>
            </a:xfrm>
            <a:prstGeom prst="rect">
              <a:avLst/>
            </a:prstGeom>
            <a:solidFill>
              <a:srgbClr val="026AB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>
                  <a:latin typeface="Helvetica" pitchFamily="2" charset="0"/>
                </a:rPr>
                <a:t>Acknowledgments</a:t>
              </a:r>
            </a:p>
          </p:txBody>
        </p:sp>
        <p:pic>
          <p:nvPicPr>
            <p:cNvPr id="125" name="Picture 124" descr="A yellow letter on a blue background&#10;&#10;Description automatically generated">
              <a:extLst>
                <a:ext uri="{FF2B5EF4-FFF2-40B4-BE49-F238E27FC236}">
                  <a16:creationId xmlns:a16="http://schemas.microsoft.com/office/drawing/2014/main" id="{E66DBE86-8F29-B81B-DA23-9B091890D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9694" y="26639105"/>
              <a:ext cx="1510085" cy="1610091"/>
            </a:xfrm>
            <a:prstGeom prst="rect">
              <a:avLst/>
            </a:prstGeom>
          </p:spPr>
        </p:pic>
        <p:pic>
          <p:nvPicPr>
            <p:cNvPr id="127" name="Picture 126" descr="A blue and yellow text on a black background&#10;&#10;Description automatically generated">
              <a:extLst>
                <a:ext uri="{FF2B5EF4-FFF2-40B4-BE49-F238E27FC236}">
                  <a16:creationId xmlns:a16="http://schemas.microsoft.com/office/drawing/2014/main" id="{E76E65AA-A6C4-C0FF-935E-4F43FCAC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454" y="26745307"/>
              <a:ext cx="2055599" cy="1534967"/>
            </a:xfrm>
            <a:prstGeom prst="rect">
              <a:avLst/>
            </a:prstGeom>
          </p:spPr>
        </p:pic>
        <p:pic>
          <p:nvPicPr>
            <p:cNvPr id="514" name="Picture 513" descr="A logo for a high school&#10;&#10;Description automatically generated">
              <a:extLst>
                <a:ext uri="{FF2B5EF4-FFF2-40B4-BE49-F238E27FC236}">
                  <a16:creationId xmlns:a16="http://schemas.microsoft.com/office/drawing/2014/main" id="{2921F753-ABC9-21A6-B806-F91938360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5045" y="26763718"/>
              <a:ext cx="1860390" cy="1426299"/>
            </a:xfrm>
            <a:prstGeom prst="rect">
              <a:avLst/>
            </a:prstGeom>
          </p:spPr>
        </p:pic>
        <p:pic>
          <p:nvPicPr>
            <p:cNvPr id="442" name="Picture 441" descr="A black and red logo&#10;&#10;Description automatically generated">
              <a:extLst>
                <a:ext uri="{FF2B5EF4-FFF2-40B4-BE49-F238E27FC236}">
                  <a16:creationId xmlns:a16="http://schemas.microsoft.com/office/drawing/2014/main" id="{984F8AB6-1724-726F-25EA-3932C06C9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19134" y="27139154"/>
              <a:ext cx="4074533" cy="5993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8153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73F9F96CF9394EB8D35F1DB49EA718" ma:contentTypeVersion="10" ma:contentTypeDescription="Create a new document." ma:contentTypeScope="" ma:versionID="c10734e10ef14e30fe664e3a966a7e48">
  <xsd:schema xmlns:xsd="http://www.w3.org/2001/XMLSchema" xmlns:xs="http://www.w3.org/2001/XMLSchema" xmlns:p="http://schemas.microsoft.com/office/2006/metadata/properties" xmlns:ns2="85b89987-8ef5-4c98-b607-93925368452e" xmlns:ns3="228ab103-5ff9-48b9-a312-b32e79d552e0" targetNamespace="http://schemas.microsoft.com/office/2006/metadata/properties" ma:root="true" ma:fieldsID="91074aa5eebc8a0ec3e84485850ee342" ns2:_="" ns3:_="">
    <xsd:import namespace="85b89987-8ef5-4c98-b607-93925368452e"/>
    <xsd:import namespace="228ab103-5ff9-48b9-a312-b32e79d552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89987-8ef5-4c98-b607-9392536845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8ab103-5ff9-48b9-a312-b32e79d552e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0AC89F-F6D2-485E-BB42-20F0EF3773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1A99FF-7F25-4D8C-A6BA-59A999769184}">
  <ds:schemaRefs>
    <ds:schemaRef ds:uri="http://schemas.microsoft.com/office/2006/metadata/properties"/>
    <ds:schemaRef ds:uri="228ab103-5ff9-48b9-a312-b32e79d552e0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5b89987-8ef5-4c98-b607-93925368452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551CA9B-5D92-4C07-980D-335973BD4DDD}">
  <ds:schemaRefs>
    <ds:schemaRef ds:uri="228ab103-5ff9-48b9-a312-b32e79d552e0"/>
    <ds:schemaRef ds:uri="85b89987-8ef5-4c98-b607-9392536845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Macintosh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Book Antiqua</vt:lpstr>
      <vt:lpstr>Helvetica</vt:lpstr>
      <vt:lpstr>Lucida Sans</vt:lpstr>
      <vt:lpstr>Wingdings</vt:lpstr>
      <vt:lpstr>Wingdings 2</vt:lpstr>
      <vt:lpstr>Wingdings 3</vt:lpstr>
      <vt:lpstr>Apex</vt:lpstr>
      <vt:lpstr>PowerPoint Presentation</vt:lpstr>
    </vt:vector>
  </TitlesOfParts>
  <Company>ACS,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Margulies</dc:creator>
  <cp:lastModifiedBy>Paradis, Carlos V. (ARC-TI)[KBR Wyle Services, LLC]</cp:lastModifiedBy>
  <cp:revision>3</cp:revision>
  <dcterms:created xsi:type="dcterms:W3CDTF">2007-06-25T16:27:01Z</dcterms:created>
  <dcterms:modified xsi:type="dcterms:W3CDTF">2025-05-31T06:08:45Z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0x0101000A73F9F96CF9394EB8D35F1DB49EA718</vt:lpwstr>
  </property>
</Properties>
</file>