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42_19537ACC.xml" ContentType="application/vnd.ms-powerpoint.comment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omments/modernComment_13C_91D355B1.xml" ContentType="application/vnd.ms-powerpoint.comments+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6" r:id="rId5"/>
    <p:sldId id="260" r:id="rId6"/>
    <p:sldId id="311" r:id="rId7"/>
    <p:sldId id="271" r:id="rId8"/>
    <p:sldId id="272" r:id="rId9"/>
    <p:sldId id="290" r:id="rId10"/>
    <p:sldId id="327" r:id="rId11"/>
    <p:sldId id="325" r:id="rId12"/>
    <p:sldId id="321" r:id="rId13"/>
    <p:sldId id="300" r:id="rId14"/>
    <p:sldId id="299" r:id="rId15"/>
    <p:sldId id="322" r:id="rId16"/>
    <p:sldId id="323" r:id="rId17"/>
    <p:sldId id="316" r:id="rId18"/>
    <p:sldId id="307" r:id="rId19"/>
    <p:sldId id="312" r:id="rId20"/>
    <p:sldId id="294" r:id="rId21"/>
    <p:sldId id="318" r:id="rId22"/>
    <p:sldId id="319" r:id="rId23"/>
    <p:sldId id="320"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I" userId="S::smccart4@ndc.nasa.gov::e88bd411-76b0-4812-8fd7-62f268a53505" providerId="AD"/>
  <p188:author id="{CCEB1571-086E-9232-A0FC-7AD0B8E4D102}" name="Yulia Fadina" initials="YF" userId="fec0e599be5f40fe" providerId="Windows Live"/>
  <p188:author id="{8E8EBF7D-168B-AF5B-BBB1-E4F521C743EB}" name="Kaitlyn L. Lemon" initials="KL" userId="S::kaitlyn.l.lemon@ama-inc.com::8f69640c-1c2d-40ba-861c-ed9f31fadb24" providerId="AD"/>
  <p188:author id="{E4490E90-CD9D-0CBD-257C-0E1EF692B00B}" name="Yulia Shaffer" initials="YS" userId="S::yulia.shaffer@ama-inc.com::a370c990-ab62-4f70-9745-8e2e0b0d5efe" providerId="AD"/>
  <p188:author id="{F4586990-85EA-71AF-F20C-ACCF54012C61}" name="Olivia M. Kirkland" initials="OK" userId="S::olivia.m.kirkland@ama-inc.com::c2b6ab37-58ac-46a7-8bd7-42392c6fc9ef" providerId="AD"/>
  <p188:author id="{8F18A2B2-FFBB-F1E7-20AF-DFC9015A62CE}" name="Hall, Maya L. (ARC-SGE)[RSES]" initials="HML(S" userId="S::mlhall6@ndc.nasa.gov::6eb6dae4-cbed-4cab-a988-77ed971457c5" providerId="AD"/>
  <p188:author id="{F4DCE9B4-0AE7-67FB-4086-00B3448E4E48}" name="Nancee Uniyal" initials="NU" userId="S::nancee.uniyal@ama-inc.com::3a53ee74-a49d-41c8-ae5f-cffd61820523" providerId="AD"/>
  <p188:author id="{7C749DC1-A16B-7ABC-77B0-869EA664ACC0}" name="Megan M. Rich" initials="MR" userId="S::megan.m.rich@ama-inc.com::622b3d07-de28-49e3-916d-61a29b7cf359" providerId="AD"/>
  <p188:author id="{187A59E1-34AD-20BF-D391-94DEC6FC2AAF}" name="Allsbrook, Karen N. (LARC-E3)" initials="A(" userId="S::klivesay@ndc.nasa.gov::ec7b9486-b2a5-4c9b-8220-77a115ac1d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680000"/>
    <a:srgbClr val="AAE6EE"/>
    <a:srgbClr val="005AE8"/>
    <a:srgbClr val="D2FFBE"/>
    <a:srgbClr val="4472C4"/>
    <a:srgbClr val="EBF4C8"/>
    <a:srgbClr val="005BE7"/>
    <a:srgbClr val="B2B2B2"/>
    <a:srgbClr val="353E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CF27D-9982-4FE4-B4E0-93294A5BDF96}" v="17" dt="2024-07-26T21:02:35.944"/>
    <p1510:client id="{4AA77034-2DF8-4166-A9AE-DD6D58BB7C6A}" v="3" dt="2024-07-26T00:05:41.598"/>
    <p1510:client id="{AE99C6CE-3398-1E5E-D2FD-5AC2A71A285D}" v="5" dt="2024-07-26T21:04:49.892"/>
    <p1510:client id="{B7897BA1-EDD8-2743-44D7-231A49D535AE}" v="12" dt="2024-07-26T13:27:40.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ee Uniyal" userId="S::nancee.uniyal@ama-inc.com::3a53ee74-a49d-41c8-ae5f-cffd61820523" providerId="AD" clId="Web-{477E9147-AD05-8641-F20A-2F659F75FF5E}"/>
    <pc:docChg chg="modSld">
      <pc:chgData name="Nancee Uniyal" userId="S::nancee.uniyal@ama-inc.com::3a53ee74-a49d-41c8-ae5f-cffd61820523" providerId="AD" clId="Web-{477E9147-AD05-8641-F20A-2F659F75FF5E}" dt="2024-07-22T19:50:29.532" v="52" actId="20577"/>
      <pc:docMkLst>
        <pc:docMk/>
      </pc:docMkLst>
      <pc:sldChg chg="modSp">
        <pc:chgData name="Nancee Uniyal" userId="S::nancee.uniyal@ama-inc.com::3a53ee74-a49d-41c8-ae5f-cffd61820523" providerId="AD" clId="Web-{477E9147-AD05-8641-F20A-2F659F75FF5E}" dt="2024-07-22T19:50:29.532" v="52" actId="20577"/>
        <pc:sldMkLst>
          <pc:docMk/>
          <pc:sldMk cId="3159649281" sldId="258"/>
        </pc:sldMkLst>
        <pc:spChg chg="mod">
          <ac:chgData name="Nancee Uniyal" userId="S::nancee.uniyal@ama-inc.com::3a53ee74-a49d-41c8-ae5f-cffd61820523" providerId="AD" clId="Web-{477E9147-AD05-8641-F20A-2F659F75FF5E}" dt="2024-07-22T19:50:29.532" v="52" actId="20577"/>
          <ac:spMkLst>
            <pc:docMk/>
            <pc:sldMk cId="3159649281" sldId="258"/>
            <ac:spMk id="5" creationId="{90685BE8-9E2E-60F7-C6DE-82B42DCFB3A9}"/>
          </ac:spMkLst>
        </pc:spChg>
      </pc:sldChg>
    </pc:docChg>
  </pc:docChgLst>
  <pc:docChgLst>
    <pc:chgData name="Olivia M. Kirkland" userId="S::olivia.m.kirkland@ama-inc.com::c2b6ab37-58ac-46a7-8bd7-42392c6fc9ef" providerId="AD" clId="Web-{C4A7CFDC-9CA1-8780-A90F-68EF6774081C}"/>
    <pc:docChg chg="modSld">
      <pc:chgData name="Olivia M. Kirkland" userId="S::olivia.m.kirkland@ama-inc.com::c2b6ab37-58ac-46a7-8bd7-42392c6fc9ef" providerId="AD" clId="Web-{C4A7CFDC-9CA1-8780-A90F-68EF6774081C}" dt="2024-07-11T15:08:52.273" v="2115" actId="14100"/>
      <pc:docMkLst>
        <pc:docMk/>
      </pc:docMkLst>
      <pc:sldChg chg="addSp delSp modSp addCm delCm modCm">
        <pc:chgData name="Olivia M. Kirkland" userId="S::olivia.m.kirkland@ama-inc.com::c2b6ab37-58ac-46a7-8bd7-42392c6fc9ef" providerId="AD" clId="Web-{C4A7CFDC-9CA1-8780-A90F-68EF6774081C}" dt="2024-07-11T15:08:52.273" v="2115" actId="14100"/>
        <pc:sldMkLst>
          <pc:docMk/>
          <pc:sldMk cId="2005702665" sldId="280"/>
        </pc:sldMkLst>
        <pc:spChg chg="add mod ord">
          <ac:chgData name="Olivia M. Kirkland" userId="S::olivia.m.kirkland@ama-inc.com::c2b6ab37-58ac-46a7-8bd7-42392c6fc9ef" providerId="AD" clId="Web-{C4A7CFDC-9CA1-8780-A90F-68EF6774081C}" dt="2024-07-11T15:03:43.150" v="2060"/>
          <ac:spMkLst>
            <pc:docMk/>
            <pc:sldMk cId="2005702665" sldId="280"/>
            <ac:spMk id="4" creationId="{3E476FF8-43E2-5596-7231-C57A99D12AB3}"/>
          </ac:spMkLst>
        </pc:spChg>
        <pc:spChg chg="mod">
          <ac:chgData name="Olivia M. Kirkland" userId="S::olivia.m.kirkland@ama-inc.com::c2b6ab37-58ac-46a7-8bd7-42392c6fc9ef" providerId="AD" clId="Web-{C4A7CFDC-9CA1-8780-A90F-68EF6774081C}" dt="2024-07-11T15:00:19.682" v="2028" actId="1076"/>
          <ac:spMkLst>
            <pc:docMk/>
            <pc:sldMk cId="2005702665" sldId="280"/>
            <ac:spMk id="5" creationId="{35C06291-9E7B-217C-81EF-E93CCE958E82}"/>
          </ac:spMkLst>
        </pc:spChg>
        <pc:spChg chg="mod">
          <ac:chgData name="Olivia M. Kirkland" userId="S::olivia.m.kirkland@ama-inc.com::c2b6ab37-58ac-46a7-8bd7-42392c6fc9ef" providerId="AD" clId="Web-{C4A7CFDC-9CA1-8780-A90F-68EF6774081C}" dt="2024-07-11T15:05:07.899" v="2081" actId="14100"/>
          <ac:spMkLst>
            <pc:docMk/>
            <pc:sldMk cId="2005702665" sldId="280"/>
            <ac:spMk id="8" creationId="{F6F96002-37EA-3B05-3838-22840A79FF91}"/>
          </ac:spMkLst>
        </pc:spChg>
        <pc:spChg chg="mod">
          <ac:chgData name="Olivia M. Kirkland" userId="S::olivia.m.kirkland@ama-inc.com::c2b6ab37-58ac-46a7-8bd7-42392c6fc9ef" providerId="AD" clId="Web-{C4A7CFDC-9CA1-8780-A90F-68EF6774081C}" dt="2024-07-11T15:01:15.057" v="2037" actId="1076"/>
          <ac:spMkLst>
            <pc:docMk/>
            <pc:sldMk cId="2005702665" sldId="280"/>
            <ac:spMk id="9" creationId="{0E19469C-EB3D-5707-5434-EE2DE1672D8B}"/>
          </ac:spMkLst>
        </pc:spChg>
        <pc:spChg chg="mod">
          <ac:chgData name="Olivia M. Kirkland" userId="S::olivia.m.kirkland@ama-inc.com::c2b6ab37-58ac-46a7-8bd7-42392c6fc9ef" providerId="AD" clId="Web-{C4A7CFDC-9CA1-8780-A90F-68EF6774081C}" dt="2024-07-11T15:01:20.463" v="2038" actId="1076"/>
          <ac:spMkLst>
            <pc:docMk/>
            <pc:sldMk cId="2005702665" sldId="280"/>
            <ac:spMk id="10" creationId="{94817A86-9A28-29A7-1383-2428433DF3F8}"/>
          </ac:spMkLst>
        </pc:spChg>
        <pc:spChg chg="mod">
          <ac:chgData name="Olivia M. Kirkland" userId="S::olivia.m.kirkland@ama-inc.com::c2b6ab37-58ac-46a7-8bd7-42392c6fc9ef" providerId="AD" clId="Web-{C4A7CFDC-9CA1-8780-A90F-68EF6774081C}" dt="2024-07-11T15:01:24.947" v="2039" actId="1076"/>
          <ac:spMkLst>
            <pc:docMk/>
            <pc:sldMk cId="2005702665" sldId="280"/>
            <ac:spMk id="12" creationId="{3D98A244-1C33-5AAB-58A7-8243359DD743}"/>
          </ac:spMkLst>
        </pc:spChg>
        <pc:spChg chg="mod">
          <ac:chgData name="Olivia M. Kirkland" userId="S::olivia.m.kirkland@ama-inc.com::c2b6ab37-58ac-46a7-8bd7-42392c6fc9ef" providerId="AD" clId="Web-{C4A7CFDC-9CA1-8780-A90F-68EF6774081C}" dt="2024-07-11T15:02:19.572" v="2046" actId="1076"/>
          <ac:spMkLst>
            <pc:docMk/>
            <pc:sldMk cId="2005702665" sldId="280"/>
            <ac:spMk id="14" creationId="{12E92C57-1CFA-1778-D0DD-2EED0BD8B23C}"/>
          </ac:spMkLst>
        </pc:spChg>
        <pc:spChg chg="mod">
          <ac:chgData name="Olivia M. Kirkland" userId="S::olivia.m.kirkland@ama-inc.com::c2b6ab37-58ac-46a7-8bd7-42392c6fc9ef" providerId="AD" clId="Web-{C4A7CFDC-9CA1-8780-A90F-68EF6774081C}" dt="2024-07-11T15:02:14.197" v="2045" actId="1076"/>
          <ac:spMkLst>
            <pc:docMk/>
            <pc:sldMk cId="2005702665" sldId="280"/>
            <ac:spMk id="15" creationId="{4789C749-4E91-154B-3B22-F917AFA37775}"/>
          </ac:spMkLst>
        </pc:spChg>
        <pc:spChg chg="mod">
          <ac:chgData name="Olivia M. Kirkland" userId="S::olivia.m.kirkland@ama-inc.com::c2b6ab37-58ac-46a7-8bd7-42392c6fc9ef" providerId="AD" clId="Web-{C4A7CFDC-9CA1-8780-A90F-68EF6774081C}" dt="2024-07-11T15:00:29.697" v="2031" actId="1076"/>
          <ac:spMkLst>
            <pc:docMk/>
            <pc:sldMk cId="2005702665" sldId="280"/>
            <ac:spMk id="16" creationId="{486BBC71-E48F-1FC3-C993-7775EDA2B314}"/>
          </ac:spMkLst>
        </pc:spChg>
        <pc:spChg chg="mod">
          <ac:chgData name="Olivia M. Kirkland" userId="S::olivia.m.kirkland@ama-inc.com::c2b6ab37-58ac-46a7-8bd7-42392c6fc9ef" providerId="AD" clId="Web-{C4A7CFDC-9CA1-8780-A90F-68EF6774081C}" dt="2024-07-11T15:01:43.619" v="2040" actId="20577"/>
          <ac:spMkLst>
            <pc:docMk/>
            <pc:sldMk cId="2005702665" sldId="280"/>
            <ac:spMk id="17" creationId="{7831F3CC-121C-076A-F78D-9B5940508C1F}"/>
          </ac:spMkLst>
        </pc:spChg>
        <pc:spChg chg="add mod">
          <ac:chgData name="Olivia M. Kirkland" userId="S::olivia.m.kirkland@ama-inc.com::c2b6ab37-58ac-46a7-8bd7-42392c6fc9ef" providerId="AD" clId="Web-{C4A7CFDC-9CA1-8780-A90F-68EF6774081C}" dt="2024-07-11T15:03:52.868" v="2063" actId="1076"/>
          <ac:spMkLst>
            <pc:docMk/>
            <pc:sldMk cId="2005702665" sldId="280"/>
            <ac:spMk id="19" creationId="{3675E16D-D114-AB38-3F70-B07355CE9CC0}"/>
          </ac:spMkLst>
        </pc:spChg>
        <pc:spChg chg="del mod ord">
          <ac:chgData name="Olivia M. Kirkland" userId="S::olivia.m.kirkland@ama-inc.com::c2b6ab37-58ac-46a7-8bd7-42392c6fc9ef" providerId="AD" clId="Web-{C4A7CFDC-9CA1-8780-A90F-68EF6774081C}" dt="2024-07-11T15:04:10.149" v="2069"/>
          <ac:spMkLst>
            <pc:docMk/>
            <pc:sldMk cId="2005702665" sldId="280"/>
            <ac:spMk id="23" creationId="{BDA8E542-E588-008B-416F-06B674F14765}"/>
          </ac:spMkLst>
        </pc:spChg>
        <pc:spChg chg="mod">
          <ac:chgData name="Olivia M. Kirkland" userId="S::olivia.m.kirkland@ama-inc.com::c2b6ab37-58ac-46a7-8bd7-42392c6fc9ef" providerId="AD" clId="Web-{C4A7CFDC-9CA1-8780-A90F-68EF6774081C}" dt="2024-07-11T15:04:39.243" v="2076" actId="1076"/>
          <ac:spMkLst>
            <pc:docMk/>
            <pc:sldMk cId="2005702665" sldId="280"/>
            <ac:spMk id="39" creationId="{4B98EAE4-32D5-0EA1-DF74-190942EAFB15}"/>
          </ac:spMkLst>
        </pc:spChg>
        <pc:grpChg chg="add del">
          <ac:chgData name="Olivia M. Kirkland" userId="S::olivia.m.kirkland@ama-inc.com::c2b6ab37-58ac-46a7-8bd7-42392c6fc9ef" providerId="AD" clId="Web-{C4A7CFDC-9CA1-8780-A90F-68EF6774081C}" dt="2024-07-11T15:04:05.556" v="2068"/>
          <ac:grpSpMkLst>
            <pc:docMk/>
            <pc:sldMk cId="2005702665" sldId="280"/>
            <ac:grpSpMk id="37" creationId="{F8722872-0158-7BF7-7545-6C00C4E31005}"/>
          </ac:grpSpMkLst>
        </pc:grpChg>
        <pc:grpChg chg="mod">
          <ac:chgData name="Olivia M. Kirkland" userId="S::olivia.m.kirkland@ama-inc.com::c2b6ab37-58ac-46a7-8bd7-42392c6fc9ef" providerId="AD" clId="Web-{C4A7CFDC-9CA1-8780-A90F-68EF6774081C}" dt="2024-07-11T15:05:13.165" v="2082" actId="1076"/>
          <ac:grpSpMkLst>
            <pc:docMk/>
            <pc:sldMk cId="2005702665" sldId="280"/>
            <ac:grpSpMk id="44" creationId="{78529B60-3AF6-AD08-A8BE-45EB0AADD3DB}"/>
          </ac:grpSpMkLst>
        </pc:grpChg>
        <pc:picChg chg="mod">
          <ac:chgData name="Olivia M. Kirkland" userId="S::olivia.m.kirkland@ama-inc.com::c2b6ab37-58ac-46a7-8bd7-42392c6fc9ef" providerId="AD" clId="Web-{C4A7CFDC-9CA1-8780-A90F-68EF6774081C}" dt="2024-07-11T15:00:08.088" v="2027"/>
          <ac:picMkLst>
            <pc:docMk/>
            <pc:sldMk cId="2005702665" sldId="280"/>
            <ac:picMk id="2" creationId="{3E60C578-8DCE-DDEE-1C00-952A304999EE}"/>
          </ac:picMkLst>
        </pc:picChg>
        <pc:picChg chg="mod ord">
          <ac:chgData name="Olivia M. Kirkland" userId="S::olivia.m.kirkland@ama-inc.com::c2b6ab37-58ac-46a7-8bd7-42392c6fc9ef" providerId="AD" clId="Web-{C4A7CFDC-9CA1-8780-A90F-68EF6774081C}" dt="2024-07-11T15:03:21.556" v="2056"/>
          <ac:picMkLst>
            <pc:docMk/>
            <pc:sldMk cId="2005702665" sldId="280"/>
            <ac:picMk id="18" creationId="{AF6E22E0-AFD5-E95A-250B-AC332E6A4D14}"/>
          </ac:picMkLst>
        </pc:picChg>
        <pc:inkChg chg="add mod">
          <ac:chgData name="Olivia M. Kirkland" userId="S::olivia.m.kirkland@ama-inc.com::c2b6ab37-58ac-46a7-8bd7-42392c6fc9ef" providerId="AD" clId="Web-{C4A7CFDC-9CA1-8780-A90F-68EF6774081C}" dt="2024-07-11T15:08:52.273" v="2115" actId="14100"/>
          <ac:inkMkLst>
            <pc:docMk/>
            <pc:sldMk cId="2005702665" sldId="280"/>
            <ac:inkMk id="45" creationId="{D997A368-5131-4D65-ABDB-15D7CC1F758C}"/>
          </ac:inkMkLst>
        </pc:inkChg>
        <pc:cxnChg chg="del mod">
          <ac:chgData name="Olivia M. Kirkland" userId="S::olivia.m.kirkland@ama-inc.com::c2b6ab37-58ac-46a7-8bd7-42392c6fc9ef" providerId="AD" clId="Web-{C4A7CFDC-9CA1-8780-A90F-68EF6774081C}" dt="2024-07-11T15:04:00.962" v="2066"/>
          <ac:cxnSpMkLst>
            <pc:docMk/>
            <pc:sldMk cId="2005702665" sldId="280"/>
            <ac:cxnSpMk id="24" creationId="{6DA3A98F-FD63-6C44-666A-1E3DC6772094}"/>
          </ac:cxnSpMkLst>
        </pc:cxnChg>
        <pc:cxnChg chg="add mod">
          <ac:chgData name="Olivia M. Kirkland" userId="S::olivia.m.kirkland@ama-inc.com::c2b6ab37-58ac-46a7-8bd7-42392c6fc9ef" providerId="AD" clId="Web-{C4A7CFDC-9CA1-8780-A90F-68EF6774081C}" dt="2024-07-11T15:04:19.696" v="2071" actId="1076"/>
          <ac:cxnSpMkLst>
            <pc:docMk/>
            <pc:sldMk cId="2005702665" sldId="280"/>
            <ac:cxnSpMk id="26" creationId="{61424196-95C1-80DB-46B7-2E8AC0482C27}"/>
          </ac:cxnSpMkLst>
        </pc:cxnChg>
        <pc:cxnChg chg="add del mod">
          <ac:chgData name="Olivia M. Kirkland" userId="S::olivia.m.kirkland@ama-inc.com::c2b6ab37-58ac-46a7-8bd7-42392c6fc9ef" providerId="AD" clId="Web-{C4A7CFDC-9CA1-8780-A90F-68EF6774081C}" dt="2024-07-11T15:06:53.836" v="2100"/>
          <ac:cxnSpMkLst>
            <pc:docMk/>
            <pc:sldMk cId="2005702665" sldId="280"/>
            <ac:cxnSpMk id="35" creationId="{DD6DCF7E-C25F-93E4-2FEB-F4D3D53D2CD5}"/>
          </ac:cxnSpMkLst>
        </pc:cxnChg>
        <pc:cxnChg chg="add del">
          <ac:chgData name="Olivia M. Kirkland" userId="S::olivia.m.kirkland@ama-inc.com::c2b6ab37-58ac-46a7-8bd7-42392c6fc9ef" providerId="AD" clId="Web-{C4A7CFDC-9CA1-8780-A90F-68EF6774081C}" dt="2024-07-11T15:06:16.711" v="2091"/>
          <ac:cxnSpMkLst>
            <pc:docMk/>
            <pc:sldMk cId="2005702665" sldId="280"/>
            <ac:cxnSpMk id="41" creationId="{01A5F490-0746-BF7D-91E3-9DB310691A43}"/>
          </ac:cxnSpMkLst>
        </pc:cxnChg>
        <pc:cxnChg chg="add del mod">
          <ac:chgData name="Olivia M. Kirkland" userId="S::olivia.m.kirkland@ama-inc.com::c2b6ab37-58ac-46a7-8bd7-42392c6fc9ef" providerId="AD" clId="Web-{C4A7CFDC-9CA1-8780-A90F-68EF6774081C}" dt="2024-07-11T15:08:08.789" v="2110"/>
          <ac:cxnSpMkLst>
            <pc:docMk/>
            <pc:sldMk cId="2005702665" sldId="280"/>
            <ac:cxnSpMk id="43" creationId="{E4E1D1D6-229D-536B-F3EB-52748F621401}"/>
          </ac:cxnSpMkLst>
        </pc:cxnChg>
        <pc:extLst>
          <p:ext xmlns:p="http://schemas.openxmlformats.org/presentationml/2006/main" uri="{D6D511B9-2390-475A-947B-AFAB55BFBCF1}">
            <pc226:cmChg xmlns:pc226="http://schemas.microsoft.com/office/powerpoint/2022/06/main/command" chg="add del">
              <pc226:chgData name="Olivia M. Kirkland" userId="S::olivia.m.kirkland@ama-inc.com::c2b6ab37-58ac-46a7-8bd7-42392c6fc9ef" providerId="AD" clId="Web-{C4A7CFDC-9CA1-8780-A90F-68EF6774081C}" dt="2024-07-11T15:02:29.728" v="2047"/>
              <pc2:cmMkLst xmlns:pc2="http://schemas.microsoft.com/office/powerpoint/2019/9/main/command">
                <pc:docMk/>
                <pc:sldMk cId="2005702665" sldId="280"/>
                <pc2:cmMk id="{3F529252-02BC-44AE-A461-A9A161ACFF62}"/>
              </pc2:cmMkLst>
            </pc226:cmChg>
            <pc226:cmChg xmlns:pc226="http://schemas.microsoft.com/office/powerpoint/2022/06/main/command" chg="del mod">
              <pc226:chgData name="Olivia M. Kirkland" userId="S::olivia.m.kirkland@ama-inc.com::c2b6ab37-58ac-46a7-8bd7-42392c6fc9ef" providerId="AD" clId="Web-{C4A7CFDC-9CA1-8780-A90F-68EF6774081C}" dt="2024-07-11T13:12:07.867" v="4"/>
              <pc2:cmMkLst xmlns:pc2="http://schemas.microsoft.com/office/powerpoint/2019/9/main/command">
                <pc:docMk/>
                <pc:sldMk cId="2005702665" sldId="280"/>
                <pc2:cmMk id="{3C8846C9-A008-4CAF-AFD1-F86B2ADE03F6}"/>
              </pc2:cmMkLst>
            </pc226:cmChg>
          </p:ext>
        </pc:extLst>
      </pc:sldChg>
      <pc:sldChg chg="modSp">
        <pc:chgData name="Olivia M. Kirkland" userId="S::olivia.m.kirkland@ama-inc.com::c2b6ab37-58ac-46a7-8bd7-42392c6fc9ef" providerId="AD" clId="Web-{C4A7CFDC-9CA1-8780-A90F-68EF6774081C}" dt="2024-07-11T13:23:10.350" v="11" actId="20577"/>
        <pc:sldMkLst>
          <pc:docMk/>
          <pc:sldMk cId="1082327691" sldId="282"/>
        </pc:sldMkLst>
        <pc:spChg chg="mod">
          <ac:chgData name="Olivia M. Kirkland" userId="S::olivia.m.kirkland@ama-inc.com::c2b6ab37-58ac-46a7-8bd7-42392c6fc9ef" providerId="AD" clId="Web-{C4A7CFDC-9CA1-8780-A90F-68EF6774081C}" dt="2024-07-11T13:23:10.350" v="11" actId="20577"/>
          <ac:spMkLst>
            <pc:docMk/>
            <pc:sldMk cId="1082327691" sldId="282"/>
            <ac:spMk id="5" creationId="{ABF688FB-C14B-FF52-3063-BA5D20963781}"/>
          </ac:spMkLst>
        </pc:spChg>
      </pc:sldChg>
      <pc:sldChg chg="addSp delSp modSp modNotes">
        <pc:chgData name="Olivia M. Kirkland" userId="S::olivia.m.kirkland@ama-inc.com::c2b6ab37-58ac-46a7-8bd7-42392c6fc9ef" providerId="AD" clId="Web-{C4A7CFDC-9CA1-8780-A90F-68EF6774081C}" dt="2024-07-11T14:50:38.497" v="1918"/>
        <pc:sldMkLst>
          <pc:docMk/>
          <pc:sldMk cId="3423288030" sldId="284"/>
        </pc:sldMkLst>
        <pc:spChg chg="mod">
          <ac:chgData name="Olivia M. Kirkland" userId="S::olivia.m.kirkland@ama-inc.com::c2b6ab37-58ac-46a7-8bd7-42392c6fc9ef" providerId="AD" clId="Web-{C4A7CFDC-9CA1-8780-A90F-68EF6774081C}" dt="2024-07-11T14:31:48.816" v="776" actId="1076"/>
          <ac:spMkLst>
            <pc:docMk/>
            <pc:sldMk cId="3423288030" sldId="284"/>
            <ac:spMk id="20" creationId="{A022462E-D162-17A5-60EB-295B8D54BFEA}"/>
          </ac:spMkLst>
        </pc:spChg>
        <pc:spChg chg="mod">
          <ac:chgData name="Olivia M. Kirkland" userId="S::olivia.m.kirkland@ama-inc.com::c2b6ab37-58ac-46a7-8bd7-42392c6fc9ef" providerId="AD" clId="Web-{C4A7CFDC-9CA1-8780-A90F-68EF6774081C}" dt="2024-07-11T14:31:52.300" v="777" actId="1076"/>
          <ac:spMkLst>
            <pc:docMk/>
            <pc:sldMk cId="3423288030" sldId="284"/>
            <ac:spMk id="21" creationId="{429E9572-3EB4-CB60-EE62-5F81390EF7F3}"/>
          </ac:spMkLst>
        </pc:spChg>
        <pc:spChg chg="mod">
          <ac:chgData name="Olivia M. Kirkland" userId="S::olivia.m.kirkland@ama-inc.com::c2b6ab37-58ac-46a7-8bd7-42392c6fc9ef" providerId="AD" clId="Web-{C4A7CFDC-9CA1-8780-A90F-68EF6774081C}" dt="2024-07-11T14:31:54.222" v="778" actId="1076"/>
          <ac:spMkLst>
            <pc:docMk/>
            <pc:sldMk cId="3423288030" sldId="284"/>
            <ac:spMk id="22" creationId="{1BC18FC0-260D-97F4-E393-20177DF4903E}"/>
          </ac:spMkLst>
        </pc:spChg>
        <pc:spChg chg="mod">
          <ac:chgData name="Olivia M. Kirkland" userId="S::olivia.m.kirkland@ama-inc.com::c2b6ab37-58ac-46a7-8bd7-42392c6fc9ef" providerId="AD" clId="Web-{C4A7CFDC-9CA1-8780-A90F-68EF6774081C}" dt="2024-07-11T14:28:54.676" v="701" actId="1076"/>
          <ac:spMkLst>
            <pc:docMk/>
            <pc:sldMk cId="3423288030" sldId="284"/>
            <ac:spMk id="24" creationId="{10867F00-230D-99C7-75B2-F0F280EAF8C0}"/>
          </ac:spMkLst>
        </pc:spChg>
        <pc:spChg chg="add del mod">
          <ac:chgData name="Olivia M. Kirkland" userId="S::olivia.m.kirkland@ama-inc.com::c2b6ab37-58ac-46a7-8bd7-42392c6fc9ef" providerId="AD" clId="Web-{C4A7CFDC-9CA1-8780-A90F-68EF6774081C}" dt="2024-07-11T14:30:10.660" v="741"/>
          <ac:spMkLst>
            <pc:docMk/>
            <pc:sldMk cId="3423288030" sldId="284"/>
            <ac:spMk id="27" creationId="{7406A9F8-AC4D-7D60-6FE5-5CC615A64566}"/>
          </ac:spMkLst>
        </pc:spChg>
        <pc:spChg chg="add del mod">
          <ac:chgData name="Olivia M. Kirkland" userId="S::olivia.m.kirkland@ama-inc.com::c2b6ab37-58ac-46a7-8bd7-42392c6fc9ef" providerId="AD" clId="Web-{C4A7CFDC-9CA1-8780-A90F-68EF6774081C}" dt="2024-07-11T14:30:31.285" v="745"/>
          <ac:spMkLst>
            <pc:docMk/>
            <pc:sldMk cId="3423288030" sldId="284"/>
            <ac:spMk id="30" creationId="{BF65AC8D-8201-39CC-8BCC-D4256DF54037}"/>
          </ac:spMkLst>
        </pc:spChg>
        <pc:spChg chg="add mod">
          <ac:chgData name="Olivia M. Kirkland" userId="S::olivia.m.kirkland@ama-inc.com::c2b6ab37-58ac-46a7-8bd7-42392c6fc9ef" providerId="AD" clId="Web-{C4A7CFDC-9CA1-8780-A90F-68EF6774081C}" dt="2024-07-11T14:30:35.551" v="747" actId="1076"/>
          <ac:spMkLst>
            <pc:docMk/>
            <pc:sldMk cId="3423288030" sldId="284"/>
            <ac:spMk id="31" creationId="{8EA00BC6-C2CD-27D0-5D2C-D640037255EC}"/>
          </ac:spMkLst>
        </pc:spChg>
        <pc:spChg chg="add mod">
          <ac:chgData name="Olivia M. Kirkland" userId="S::olivia.m.kirkland@ama-inc.com::c2b6ab37-58ac-46a7-8bd7-42392c6fc9ef" providerId="AD" clId="Web-{C4A7CFDC-9CA1-8780-A90F-68EF6774081C}" dt="2024-07-11T14:30:54.597" v="761" actId="1076"/>
          <ac:spMkLst>
            <pc:docMk/>
            <pc:sldMk cId="3423288030" sldId="284"/>
            <ac:spMk id="37" creationId="{670843CC-E5D5-46CF-3F34-811FE1C2FFE0}"/>
          </ac:spMkLst>
        </pc:spChg>
        <pc:spChg chg="add del">
          <ac:chgData name="Olivia M. Kirkland" userId="S::olivia.m.kirkland@ama-inc.com::c2b6ab37-58ac-46a7-8bd7-42392c6fc9ef" providerId="AD" clId="Web-{C4A7CFDC-9CA1-8780-A90F-68EF6774081C}" dt="2024-07-11T14:31:26.613" v="769"/>
          <ac:spMkLst>
            <pc:docMk/>
            <pc:sldMk cId="3423288030" sldId="284"/>
            <ac:spMk id="41" creationId="{01BDC763-75E8-EB7E-E9FB-017BD82BC0C6}"/>
          </ac:spMkLst>
        </pc:spChg>
        <pc:spChg chg="add del">
          <ac:chgData name="Olivia M. Kirkland" userId="S::olivia.m.kirkland@ama-inc.com::c2b6ab37-58ac-46a7-8bd7-42392c6fc9ef" providerId="AD" clId="Web-{C4A7CFDC-9CA1-8780-A90F-68EF6774081C}" dt="2024-07-11T14:31:26.613" v="768"/>
          <ac:spMkLst>
            <pc:docMk/>
            <pc:sldMk cId="3423288030" sldId="284"/>
            <ac:spMk id="42" creationId="{884B6B2A-E976-B96E-A26E-34F74A4F2B8E}"/>
          </ac:spMkLst>
        </pc:spChg>
        <pc:spChg chg="add del">
          <ac:chgData name="Olivia M. Kirkland" userId="S::olivia.m.kirkland@ama-inc.com::c2b6ab37-58ac-46a7-8bd7-42392c6fc9ef" providerId="AD" clId="Web-{C4A7CFDC-9CA1-8780-A90F-68EF6774081C}" dt="2024-07-11T14:31:26.597" v="767"/>
          <ac:spMkLst>
            <pc:docMk/>
            <pc:sldMk cId="3423288030" sldId="284"/>
            <ac:spMk id="43" creationId="{C2DCD703-F101-6CCC-49B5-6DD0EB7FE72B}"/>
          </ac:spMkLst>
        </pc:spChg>
      </pc:sldChg>
      <pc:sldChg chg="addSp delSp modSp modNotes">
        <pc:chgData name="Olivia M. Kirkland" userId="S::olivia.m.kirkland@ama-inc.com::c2b6ab37-58ac-46a7-8bd7-42392c6fc9ef" providerId="AD" clId="Web-{C4A7CFDC-9CA1-8780-A90F-68EF6774081C}" dt="2024-07-11T14:52:19.388" v="2008"/>
        <pc:sldMkLst>
          <pc:docMk/>
          <pc:sldMk cId="2088420214" sldId="285"/>
        </pc:sldMkLst>
        <pc:spChg chg="del">
          <ac:chgData name="Olivia M. Kirkland" userId="S::olivia.m.kirkland@ama-inc.com::c2b6ab37-58ac-46a7-8bd7-42392c6fc9ef" providerId="AD" clId="Web-{C4A7CFDC-9CA1-8780-A90F-68EF6774081C}" dt="2024-07-11T14:31:15.550" v="762"/>
          <ac:spMkLst>
            <pc:docMk/>
            <pc:sldMk cId="2088420214" sldId="285"/>
            <ac:spMk id="43" creationId="{6E75A8E5-776C-CD7F-A1FA-EAA2B4974FE5}"/>
          </ac:spMkLst>
        </pc:spChg>
        <pc:spChg chg="add">
          <ac:chgData name="Olivia M. Kirkland" userId="S::olivia.m.kirkland@ama-inc.com::c2b6ab37-58ac-46a7-8bd7-42392c6fc9ef" providerId="AD" clId="Web-{C4A7CFDC-9CA1-8780-A90F-68EF6774081C}" dt="2024-07-11T14:31:30.207" v="770"/>
          <ac:spMkLst>
            <pc:docMk/>
            <pc:sldMk cId="2088420214" sldId="285"/>
            <ac:spMk id="46" creationId="{6553E959-F5FA-EFEF-4EA4-C958E13AA26A}"/>
          </ac:spMkLst>
        </pc:spChg>
        <pc:spChg chg="add">
          <ac:chgData name="Olivia M. Kirkland" userId="S::olivia.m.kirkland@ama-inc.com::c2b6ab37-58ac-46a7-8bd7-42392c6fc9ef" providerId="AD" clId="Web-{C4A7CFDC-9CA1-8780-A90F-68EF6774081C}" dt="2024-07-11T14:31:30.238" v="771"/>
          <ac:spMkLst>
            <pc:docMk/>
            <pc:sldMk cId="2088420214" sldId="285"/>
            <ac:spMk id="48" creationId="{B876701D-1537-9510-CEBA-C190FCEA3619}"/>
          </ac:spMkLst>
        </pc:spChg>
        <pc:spChg chg="add">
          <ac:chgData name="Olivia M. Kirkland" userId="S::olivia.m.kirkland@ama-inc.com::c2b6ab37-58ac-46a7-8bd7-42392c6fc9ef" providerId="AD" clId="Web-{C4A7CFDC-9CA1-8780-A90F-68EF6774081C}" dt="2024-07-11T14:31:30.253" v="772"/>
          <ac:spMkLst>
            <pc:docMk/>
            <pc:sldMk cId="2088420214" sldId="285"/>
            <ac:spMk id="50" creationId="{D5426BB8-4592-97F8-D6FC-3E7F6FA99682}"/>
          </ac:spMkLst>
        </pc:spChg>
        <pc:cxnChg chg="add mod">
          <ac:chgData name="Olivia M. Kirkland" userId="S::olivia.m.kirkland@ama-inc.com::c2b6ab37-58ac-46a7-8bd7-42392c6fc9ef" providerId="AD" clId="Web-{C4A7CFDC-9CA1-8780-A90F-68EF6774081C}" dt="2024-07-11T14:46:14.921" v="1618" actId="14100"/>
          <ac:cxnSpMkLst>
            <pc:docMk/>
            <pc:sldMk cId="2088420214" sldId="285"/>
            <ac:cxnSpMk id="51" creationId="{99BC34CA-B965-03EA-FC9B-01DF6327041A}"/>
          </ac:cxnSpMkLst>
        </pc:cxnChg>
      </pc:sldChg>
      <pc:sldChg chg="addSp delSp modSp addCm modNotes">
        <pc:chgData name="Olivia M. Kirkland" userId="S::olivia.m.kirkland@ama-inc.com::c2b6ab37-58ac-46a7-8bd7-42392c6fc9ef" providerId="AD" clId="Web-{C4A7CFDC-9CA1-8780-A90F-68EF6774081C}" dt="2024-07-11T14:52:49.262" v="2026"/>
        <pc:sldMkLst>
          <pc:docMk/>
          <pc:sldMk cId="1417574918" sldId="286"/>
        </pc:sldMkLst>
        <pc:spChg chg="mod">
          <ac:chgData name="Olivia M. Kirkland" userId="S::olivia.m.kirkland@ama-inc.com::c2b6ab37-58ac-46a7-8bd7-42392c6fc9ef" providerId="AD" clId="Web-{C4A7CFDC-9CA1-8780-A90F-68EF6774081C}" dt="2024-07-11T14:32:02.050" v="779" actId="1076"/>
          <ac:spMkLst>
            <pc:docMk/>
            <pc:sldMk cId="1417574918" sldId="286"/>
            <ac:spMk id="20" creationId="{A022462E-D162-17A5-60EB-295B8D54BFEA}"/>
          </ac:spMkLst>
        </pc:spChg>
        <pc:spChg chg="mod">
          <ac:chgData name="Olivia M. Kirkland" userId="S::olivia.m.kirkland@ama-inc.com::c2b6ab37-58ac-46a7-8bd7-42392c6fc9ef" providerId="AD" clId="Web-{C4A7CFDC-9CA1-8780-A90F-68EF6774081C}" dt="2024-07-11T14:32:02.066" v="780" actId="1076"/>
          <ac:spMkLst>
            <pc:docMk/>
            <pc:sldMk cId="1417574918" sldId="286"/>
            <ac:spMk id="21" creationId="{429E9572-3EB4-CB60-EE62-5F81390EF7F3}"/>
          </ac:spMkLst>
        </pc:spChg>
        <pc:spChg chg="mod">
          <ac:chgData name="Olivia M. Kirkland" userId="S::olivia.m.kirkland@ama-inc.com::c2b6ab37-58ac-46a7-8bd7-42392c6fc9ef" providerId="AD" clId="Web-{C4A7CFDC-9CA1-8780-A90F-68EF6774081C}" dt="2024-07-11T14:32:02.097" v="781" actId="1076"/>
          <ac:spMkLst>
            <pc:docMk/>
            <pc:sldMk cId="1417574918" sldId="286"/>
            <ac:spMk id="22" creationId="{1BC18FC0-260D-97F4-E393-20177DF4903E}"/>
          </ac:spMkLst>
        </pc:spChg>
        <pc:spChg chg="del">
          <ac:chgData name="Olivia M. Kirkland" userId="S::olivia.m.kirkland@ama-inc.com::c2b6ab37-58ac-46a7-8bd7-42392c6fc9ef" providerId="AD" clId="Web-{C4A7CFDC-9CA1-8780-A90F-68EF6774081C}" dt="2024-07-11T14:31:18.879" v="763"/>
          <ac:spMkLst>
            <pc:docMk/>
            <pc:sldMk cId="1417574918" sldId="286"/>
            <ac:spMk id="24" creationId="{10867F00-230D-99C7-75B2-F0F280EAF8C0}"/>
          </ac:spMkLst>
        </pc:spChg>
        <pc:spChg chg="add">
          <ac:chgData name="Olivia M. Kirkland" userId="S::olivia.m.kirkland@ama-inc.com::c2b6ab37-58ac-46a7-8bd7-42392c6fc9ef" providerId="AD" clId="Web-{C4A7CFDC-9CA1-8780-A90F-68EF6774081C}" dt="2024-07-11T14:31:32.582" v="773"/>
          <ac:spMkLst>
            <pc:docMk/>
            <pc:sldMk cId="1417574918" sldId="286"/>
            <ac:spMk id="30" creationId="{D8DE394D-0A1E-4BA9-3322-C943F297916C}"/>
          </ac:spMkLst>
        </pc:spChg>
        <pc:spChg chg="add">
          <ac:chgData name="Olivia M. Kirkland" userId="S::olivia.m.kirkland@ama-inc.com::c2b6ab37-58ac-46a7-8bd7-42392c6fc9ef" providerId="AD" clId="Web-{C4A7CFDC-9CA1-8780-A90F-68EF6774081C}" dt="2024-07-11T14:31:32.628" v="774"/>
          <ac:spMkLst>
            <pc:docMk/>
            <pc:sldMk cId="1417574918" sldId="286"/>
            <ac:spMk id="37" creationId="{81132320-D25B-9637-57F8-DD6406390A2F}"/>
          </ac:spMkLst>
        </pc:spChg>
        <pc:spChg chg="add">
          <ac:chgData name="Olivia M. Kirkland" userId="S::olivia.m.kirkland@ama-inc.com::c2b6ab37-58ac-46a7-8bd7-42392c6fc9ef" providerId="AD" clId="Web-{C4A7CFDC-9CA1-8780-A90F-68EF6774081C}" dt="2024-07-11T14:31:32.644" v="775"/>
          <ac:spMkLst>
            <pc:docMk/>
            <pc:sldMk cId="1417574918" sldId="286"/>
            <ac:spMk id="42" creationId="{9CF0298A-7D4E-4880-74C1-6DDBC235043A}"/>
          </ac:spMkLst>
        </pc:spChg>
        <pc:extLst>
          <p:ext xmlns:p="http://schemas.openxmlformats.org/presentationml/2006/main" uri="{D6D511B9-2390-475A-947B-AFAB55BFBCF1}">
            <pc226:cmChg xmlns:pc226="http://schemas.microsoft.com/office/powerpoint/2022/06/main/command" chg="add">
              <pc226:chgData name="Olivia M. Kirkland" userId="S::olivia.m.kirkland@ama-inc.com::c2b6ab37-58ac-46a7-8bd7-42392c6fc9ef" providerId="AD" clId="Web-{C4A7CFDC-9CA1-8780-A90F-68EF6774081C}" dt="2024-07-11T13:20:31.964" v="5"/>
              <pc2:cmMkLst xmlns:pc2="http://schemas.microsoft.com/office/powerpoint/2019/9/main/command">
                <pc:docMk/>
                <pc:sldMk cId="1417574918" sldId="286"/>
                <pc2:cmMk id="{738C0309-0856-4068-9DE8-30E39E585BD5}"/>
              </pc2:cmMkLst>
            </pc226:cmChg>
          </p:ext>
        </pc:extLst>
      </pc:sldChg>
    </pc:docChg>
  </pc:docChgLst>
  <pc:docChgLst>
    <pc:chgData name="Olivia M. Kirkland" userId="S::olivia.m.kirkland@ama-inc.com::c2b6ab37-58ac-46a7-8bd7-42392c6fc9ef" providerId="AD" clId="Web-{DE734BD2-F030-AD9B-5E0E-C6C47B662E87}"/>
    <pc:docChg chg="addSld delSld modSld">
      <pc:chgData name="Olivia M. Kirkland" userId="S::olivia.m.kirkland@ama-inc.com::c2b6ab37-58ac-46a7-8bd7-42392c6fc9ef" providerId="AD" clId="Web-{DE734BD2-F030-AD9B-5E0E-C6C47B662E87}" dt="2024-07-23T21:47:00.547" v="272"/>
      <pc:docMkLst>
        <pc:docMk/>
      </pc:docMkLst>
      <pc:sldChg chg="modSp delCm modCm">
        <pc:chgData name="Olivia M. Kirkland" userId="S::olivia.m.kirkland@ama-inc.com::c2b6ab37-58ac-46a7-8bd7-42392c6fc9ef" providerId="AD" clId="Web-{DE734BD2-F030-AD9B-5E0E-C6C47B662E87}" dt="2024-07-23T20:43:05.599" v="256" actId="20577"/>
        <pc:sldMkLst>
          <pc:docMk/>
          <pc:sldMk cId="3159649281" sldId="258"/>
        </pc:sldMkLst>
        <pc:spChg chg="mod">
          <ac:chgData name="Olivia M. Kirkland" userId="S::olivia.m.kirkland@ama-inc.com::c2b6ab37-58ac-46a7-8bd7-42392c6fc9ef" providerId="AD" clId="Web-{DE734BD2-F030-AD9B-5E0E-C6C47B662E87}" dt="2024-07-23T20:43:05.599" v="256" actId="20577"/>
          <ac:spMkLst>
            <pc:docMk/>
            <pc:sldMk cId="3159649281" sldId="258"/>
            <ac:spMk id="5" creationId="{90685BE8-9E2E-60F7-C6DE-82B42DCFB3A9}"/>
          </ac:spMkLst>
        </pc:spChg>
        <pc:extLst>
          <p:ext xmlns:p="http://schemas.openxmlformats.org/presentationml/2006/main" uri="{D6D511B9-2390-475A-947B-AFAB55BFBCF1}">
            <pc226:cmChg xmlns:pc226="http://schemas.microsoft.com/office/powerpoint/2022/06/main/command" chg="del mod">
              <pc226:chgData name="Olivia M. Kirkland" userId="S::olivia.m.kirkland@ama-inc.com::c2b6ab37-58ac-46a7-8bd7-42392c6fc9ef" providerId="AD" clId="Web-{DE734BD2-F030-AD9B-5E0E-C6C47B662E87}" dt="2024-07-23T20:43:01.630" v="247"/>
              <pc2:cmMkLst xmlns:pc2="http://schemas.microsoft.com/office/powerpoint/2019/9/main/command">
                <pc:docMk/>
                <pc:sldMk cId="3159649281" sldId="258"/>
                <pc2:cmMk id="{56F67DB1-D6D3-4867-BF06-BF314A02A8B3}"/>
              </pc2:cmMkLst>
            </pc226:cmChg>
          </p:ext>
        </pc:extLst>
      </pc:sldChg>
      <pc:sldChg chg="delCm">
        <pc:chgData name="Olivia M. Kirkland" userId="S::olivia.m.kirkland@ama-inc.com::c2b6ab37-58ac-46a7-8bd7-42392c6fc9ef" providerId="AD" clId="Web-{DE734BD2-F030-AD9B-5E0E-C6C47B662E87}" dt="2024-07-23T20:39:36.107" v="18"/>
        <pc:sldMkLst>
          <pc:docMk/>
          <pc:sldMk cId="2083082551" sldId="260"/>
        </pc:sldMkLst>
        <pc:extLst>
          <p:ext xmlns:p="http://schemas.openxmlformats.org/presentationml/2006/main" uri="{D6D511B9-2390-475A-947B-AFAB55BFBCF1}">
            <pc226:cmChg xmlns:pc226="http://schemas.microsoft.com/office/powerpoint/2022/06/main/command" chg="del">
              <pc226:chgData name="Olivia M. Kirkland" userId="S::olivia.m.kirkland@ama-inc.com::c2b6ab37-58ac-46a7-8bd7-42392c6fc9ef" providerId="AD" clId="Web-{DE734BD2-F030-AD9B-5E0E-C6C47B662E87}" dt="2024-07-23T20:39:36.107" v="18"/>
              <pc2:cmMkLst xmlns:pc2="http://schemas.microsoft.com/office/powerpoint/2019/9/main/command">
                <pc:docMk/>
                <pc:sldMk cId="2083082551" sldId="260"/>
                <pc2:cmMk id="{32E6D9FD-5A0B-4775-A702-FB790102DFF6}"/>
              </pc2:cmMkLst>
            </pc226:cmChg>
          </p:ext>
        </pc:extLst>
      </pc:sldChg>
      <pc:sldChg chg="del">
        <pc:chgData name="Olivia M. Kirkland" userId="S::olivia.m.kirkland@ama-inc.com::c2b6ab37-58ac-46a7-8bd7-42392c6fc9ef" providerId="AD" clId="Web-{DE734BD2-F030-AD9B-5E0E-C6C47B662E87}" dt="2024-07-23T20:40:44.641" v="24"/>
        <pc:sldMkLst>
          <pc:docMk/>
          <pc:sldMk cId="872456877" sldId="298"/>
        </pc:sldMkLst>
      </pc:sldChg>
      <pc:sldChg chg="delCm">
        <pc:chgData name="Olivia M. Kirkland" userId="S::olivia.m.kirkland@ama-inc.com::c2b6ab37-58ac-46a7-8bd7-42392c6fc9ef" providerId="AD" clId="Web-{DE734BD2-F030-AD9B-5E0E-C6C47B662E87}" dt="2024-07-23T20:42:24.832" v="223"/>
        <pc:sldMkLst>
          <pc:docMk/>
          <pc:sldMk cId="1072846646" sldId="300"/>
        </pc:sldMkLst>
        <pc:extLst>
          <p:ext xmlns:p="http://schemas.openxmlformats.org/presentationml/2006/main" uri="{D6D511B9-2390-475A-947B-AFAB55BFBCF1}">
            <pc226:cmChg xmlns:pc226="http://schemas.microsoft.com/office/powerpoint/2022/06/main/command" chg="del">
              <pc226:chgData name="Olivia M. Kirkland" userId="S::olivia.m.kirkland@ama-inc.com::c2b6ab37-58ac-46a7-8bd7-42392c6fc9ef" providerId="AD" clId="Web-{DE734BD2-F030-AD9B-5E0E-C6C47B662E87}" dt="2024-07-23T20:42:24.832" v="223"/>
              <pc2:cmMkLst xmlns:pc2="http://schemas.microsoft.com/office/powerpoint/2019/9/main/command">
                <pc:docMk/>
                <pc:sldMk cId="1072846646" sldId="300"/>
                <pc2:cmMk id="{A51A994C-2E1E-4EF1-A332-4B54013ED025}"/>
              </pc2:cmMkLst>
            </pc226:cmChg>
          </p:ext>
        </pc:extLst>
      </pc:sldChg>
      <pc:sldChg chg="delSp modNotes">
        <pc:chgData name="Olivia M. Kirkland" userId="S::olivia.m.kirkland@ama-inc.com::c2b6ab37-58ac-46a7-8bd7-42392c6fc9ef" providerId="AD" clId="Web-{DE734BD2-F030-AD9B-5E0E-C6C47B662E87}" dt="2024-07-23T20:42:14.551" v="222"/>
        <pc:sldMkLst>
          <pc:docMk/>
          <pc:sldMk cId="1255449692" sldId="301"/>
        </pc:sldMkLst>
        <pc:spChg chg="del">
          <ac:chgData name="Olivia M. Kirkland" userId="S::olivia.m.kirkland@ama-inc.com::c2b6ab37-58ac-46a7-8bd7-42392c6fc9ef" providerId="AD" clId="Web-{DE734BD2-F030-AD9B-5E0E-C6C47B662E87}" dt="2024-07-23T20:40:57.845" v="29"/>
          <ac:spMkLst>
            <pc:docMk/>
            <pc:sldMk cId="1255449692" sldId="301"/>
            <ac:spMk id="64" creationId="{046BDDC3-CACC-7B3B-0B69-9949FED5FEC5}"/>
          </ac:spMkLst>
        </pc:spChg>
        <pc:spChg chg="del">
          <ac:chgData name="Olivia M. Kirkland" userId="S::olivia.m.kirkland@ama-inc.com::c2b6ab37-58ac-46a7-8bd7-42392c6fc9ef" providerId="AD" clId="Web-{DE734BD2-F030-AD9B-5E0E-C6C47B662E87}" dt="2024-07-23T20:40:57.845" v="31"/>
          <ac:spMkLst>
            <pc:docMk/>
            <pc:sldMk cId="1255449692" sldId="301"/>
            <ac:spMk id="67" creationId="{758921D2-C467-E8F6-6259-89120663D824}"/>
          </ac:spMkLst>
        </pc:spChg>
        <pc:spChg chg="del">
          <ac:chgData name="Olivia M. Kirkland" userId="S::olivia.m.kirkland@ama-inc.com::c2b6ab37-58ac-46a7-8bd7-42392c6fc9ef" providerId="AD" clId="Web-{DE734BD2-F030-AD9B-5E0E-C6C47B662E87}" dt="2024-07-23T20:40:57.845" v="30"/>
          <ac:spMkLst>
            <pc:docMk/>
            <pc:sldMk cId="1255449692" sldId="301"/>
            <ac:spMk id="69" creationId="{EFDEB0D3-C426-5E73-157F-AB009F275D8B}"/>
          </ac:spMkLst>
        </pc:spChg>
        <pc:spChg chg="del">
          <ac:chgData name="Olivia M. Kirkland" userId="S::olivia.m.kirkland@ama-inc.com::c2b6ab37-58ac-46a7-8bd7-42392c6fc9ef" providerId="AD" clId="Web-{DE734BD2-F030-AD9B-5E0E-C6C47B662E87}" dt="2024-07-23T20:40:57.845" v="26"/>
          <ac:spMkLst>
            <pc:docMk/>
            <pc:sldMk cId="1255449692" sldId="301"/>
            <ac:spMk id="71" creationId="{159727E0-0408-F720-C5DD-CBE39BCF354D}"/>
          </ac:spMkLst>
        </pc:spChg>
        <pc:spChg chg="del">
          <ac:chgData name="Olivia M. Kirkland" userId="S::olivia.m.kirkland@ama-inc.com::c2b6ab37-58ac-46a7-8bd7-42392c6fc9ef" providerId="AD" clId="Web-{DE734BD2-F030-AD9B-5E0E-C6C47B662E87}" dt="2024-07-23T20:40:57.845" v="27"/>
          <ac:spMkLst>
            <pc:docMk/>
            <pc:sldMk cId="1255449692" sldId="301"/>
            <ac:spMk id="73" creationId="{39EBAB3F-DCF2-1E28-D81A-FA9247874E8E}"/>
          </ac:spMkLst>
        </pc:spChg>
        <pc:spChg chg="del">
          <ac:chgData name="Olivia M. Kirkland" userId="S::olivia.m.kirkland@ama-inc.com::c2b6ab37-58ac-46a7-8bd7-42392c6fc9ef" providerId="AD" clId="Web-{DE734BD2-F030-AD9B-5E0E-C6C47B662E87}" dt="2024-07-23T20:40:57.845" v="28"/>
          <ac:spMkLst>
            <pc:docMk/>
            <pc:sldMk cId="1255449692" sldId="301"/>
            <ac:spMk id="75" creationId="{D1572911-D380-8EFE-A188-A0FAE7A78D41}"/>
          </ac:spMkLst>
        </pc:spChg>
        <pc:spChg chg="del">
          <ac:chgData name="Olivia M. Kirkland" userId="S::olivia.m.kirkland@ama-inc.com::c2b6ab37-58ac-46a7-8bd7-42392c6fc9ef" providerId="AD" clId="Web-{DE734BD2-F030-AD9B-5E0E-C6C47B662E87}" dt="2024-07-23T20:40:57.845" v="32"/>
          <ac:spMkLst>
            <pc:docMk/>
            <pc:sldMk cId="1255449692" sldId="301"/>
            <ac:spMk id="76" creationId="{C848B799-E2EC-31E6-A7EF-50AA2FBE2A8E}"/>
          </ac:spMkLst>
        </pc:spChg>
        <pc:spChg chg="del">
          <ac:chgData name="Olivia M. Kirkland" userId="S::olivia.m.kirkland@ama-inc.com::c2b6ab37-58ac-46a7-8bd7-42392c6fc9ef" providerId="AD" clId="Web-{DE734BD2-F030-AD9B-5E0E-C6C47B662E87}" dt="2024-07-23T20:40:46.719" v="25"/>
          <ac:spMkLst>
            <pc:docMk/>
            <pc:sldMk cId="1255449692" sldId="301"/>
            <ac:spMk id="79" creationId="{00309E1A-8DDD-154A-00E6-2388145D72A3}"/>
          </ac:spMkLst>
        </pc:spChg>
        <pc:spChg chg="del">
          <ac:chgData name="Olivia M. Kirkland" userId="S::olivia.m.kirkland@ama-inc.com::c2b6ab37-58ac-46a7-8bd7-42392c6fc9ef" providerId="AD" clId="Web-{DE734BD2-F030-AD9B-5E0E-C6C47B662E87}" dt="2024-07-23T20:41:04.736" v="42"/>
          <ac:spMkLst>
            <pc:docMk/>
            <pc:sldMk cId="1255449692" sldId="301"/>
            <ac:spMk id="81" creationId="{C3932ED5-D9AA-7755-3BBB-F891ECF3C46B}"/>
          </ac:spMkLst>
        </pc:spChg>
        <pc:spChg chg="del">
          <ac:chgData name="Olivia M. Kirkland" userId="S::olivia.m.kirkland@ama-inc.com::c2b6ab37-58ac-46a7-8bd7-42392c6fc9ef" providerId="AD" clId="Web-{DE734BD2-F030-AD9B-5E0E-C6C47B662E87}" dt="2024-07-23T20:41:04.736" v="41"/>
          <ac:spMkLst>
            <pc:docMk/>
            <pc:sldMk cId="1255449692" sldId="301"/>
            <ac:spMk id="82" creationId="{4C507A80-525D-F07D-B109-97B523D50774}"/>
          </ac:spMkLst>
        </pc:spChg>
        <pc:spChg chg="del">
          <ac:chgData name="Olivia M. Kirkland" userId="S::olivia.m.kirkland@ama-inc.com::c2b6ab37-58ac-46a7-8bd7-42392c6fc9ef" providerId="AD" clId="Web-{DE734BD2-F030-AD9B-5E0E-C6C47B662E87}" dt="2024-07-23T20:41:04.736" v="40"/>
          <ac:spMkLst>
            <pc:docMk/>
            <pc:sldMk cId="1255449692" sldId="301"/>
            <ac:spMk id="83" creationId="{0B6BABEE-51FF-3F82-BFBF-002923144F34}"/>
          </ac:spMkLst>
        </pc:spChg>
        <pc:spChg chg="del">
          <ac:chgData name="Olivia M. Kirkland" userId="S::olivia.m.kirkland@ama-inc.com::c2b6ab37-58ac-46a7-8bd7-42392c6fc9ef" providerId="AD" clId="Web-{DE734BD2-F030-AD9B-5E0E-C6C47B662E87}" dt="2024-07-23T20:41:04.736" v="39"/>
          <ac:spMkLst>
            <pc:docMk/>
            <pc:sldMk cId="1255449692" sldId="301"/>
            <ac:spMk id="84" creationId="{BA64CDFA-D54D-6E27-0FCF-CFA7E5820491}"/>
          </ac:spMkLst>
        </pc:spChg>
        <pc:spChg chg="del">
          <ac:chgData name="Olivia M. Kirkland" userId="S::olivia.m.kirkland@ama-inc.com::c2b6ab37-58ac-46a7-8bd7-42392c6fc9ef" providerId="AD" clId="Web-{DE734BD2-F030-AD9B-5E0E-C6C47B662E87}" dt="2024-07-23T20:41:04.736" v="34"/>
          <ac:spMkLst>
            <pc:docMk/>
            <pc:sldMk cId="1255449692" sldId="301"/>
            <ac:spMk id="86" creationId="{54F2C344-44D0-998F-8A30-A1A1F101F683}"/>
          </ac:spMkLst>
        </pc:spChg>
        <pc:spChg chg="del">
          <ac:chgData name="Olivia M. Kirkland" userId="S::olivia.m.kirkland@ama-inc.com::c2b6ab37-58ac-46a7-8bd7-42392c6fc9ef" providerId="AD" clId="Web-{DE734BD2-F030-AD9B-5E0E-C6C47B662E87}" dt="2024-07-23T20:41:04.736" v="33"/>
          <ac:spMkLst>
            <pc:docMk/>
            <pc:sldMk cId="1255449692" sldId="301"/>
            <ac:spMk id="87" creationId="{2D9C41B3-D5C1-7F96-B675-E04E6BDCA488}"/>
          </ac:spMkLst>
        </pc:spChg>
        <pc:spChg chg="del">
          <ac:chgData name="Olivia M. Kirkland" userId="S::olivia.m.kirkland@ama-inc.com::c2b6ab37-58ac-46a7-8bd7-42392c6fc9ef" providerId="AD" clId="Web-{DE734BD2-F030-AD9B-5E0E-C6C47B662E87}" dt="2024-07-23T20:41:04.736" v="38"/>
          <ac:spMkLst>
            <pc:docMk/>
            <pc:sldMk cId="1255449692" sldId="301"/>
            <ac:spMk id="88" creationId="{7B97140B-410D-9224-39CC-1A9C48181ACE}"/>
          </ac:spMkLst>
        </pc:spChg>
        <pc:spChg chg="del">
          <ac:chgData name="Olivia M. Kirkland" userId="S::olivia.m.kirkland@ama-inc.com::c2b6ab37-58ac-46a7-8bd7-42392c6fc9ef" providerId="AD" clId="Web-{DE734BD2-F030-AD9B-5E0E-C6C47B662E87}" dt="2024-07-23T20:41:04.736" v="37"/>
          <ac:spMkLst>
            <pc:docMk/>
            <pc:sldMk cId="1255449692" sldId="301"/>
            <ac:spMk id="89" creationId="{3D0FD70C-DDEA-98D8-0A78-FFC61750D37E}"/>
          </ac:spMkLst>
        </pc:spChg>
        <pc:spChg chg="del">
          <ac:chgData name="Olivia M. Kirkland" userId="S::olivia.m.kirkland@ama-inc.com::c2b6ab37-58ac-46a7-8bd7-42392c6fc9ef" providerId="AD" clId="Web-{DE734BD2-F030-AD9B-5E0E-C6C47B662E87}" dt="2024-07-23T20:41:04.736" v="36"/>
          <ac:spMkLst>
            <pc:docMk/>
            <pc:sldMk cId="1255449692" sldId="301"/>
            <ac:spMk id="90" creationId="{DC448CB7-9365-A445-51F3-E82E82D93A99}"/>
          </ac:spMkLst>
        </pc:spChg>
        <pc:spChg chg="del">
          <ac:chgData name="Olivia M. Kirkland" userId="S::olivia.m.kirkland@ama-inc.com::c2b6ab37-58ac-46a7-8bd7-42392c6fc9ef" providerId="AD" clId="Web-{DE734BD2-F030-AD9B-5E0E-C6C47B662E87}" dt="2024-07-23T20:41:04.736" v="35"/>
          <ac:spMkLst>
            <pc:docMk/>
            <pc:sldMk cId="1255449692" sldId="301"/>
            <ac:spMk id="91" creationId="{CB5DC573-4AA2-DD4B-5AD7-CB1B6EED6919}"/>
          </ac:spMkLst>
        </pc:spChg>
        <pc:spChg chg="del">
          <ac:chgData name="Olivia M. Kirkland" userId="S::olivia.m.kirkland@ama-inc.com::c2b6ab37-58ac-46a7-8bd7-42392c6fc9ef" providerId="AD" clId="Web-{DE734BD2-F030-AD9B-5E0E-C6C47B662E87}" dt="2024-07-23T20:41:06.079" v="43"/>
          <ac:spMkLst>
            <pc:docMk/>
            <pc:sldMk cId="1255449692" sldId="301"/>
            <ac:spMk id="92" creationId="{2891709D-41E5-0819-94AA-CD40012F55C2}"/>
          </ac:spMkLst>
        </pc:spChg>
      </pc:sldChg>
      <pc:sldChg chg="del">
        <pc:chgData name="Olivia M. Kirkland" userId="S::olivia.m.kirkland@ama-inc.com::c2b6ab37-58ac-46a7-8bd7-42392c6fc9ef" providerId="AD" clId="Web-{DE734BD2-F030-AD9B-5E0E-C6C47B662E87}" dt="2024-07-23T20:39:05.059" v="17"/>
        <pc:sldMkLst>
          <pc:docMk/>
          <pc:sldMk cId="2171539533" sldId="302"/>
        </pc:sldMkLst>
      </pc:sldChg>
      <pc:sldChg chg="modSp">
        <pc:chgData name="Olivia M. Kirkland" userId="S::olivia.m.kirkland@ama-inc.com::c2b6ab37-58ac-46a7-8bd7-42392c6fc9ef" providerId="AD" clId="Web-{DE734BD2-F030-AD9B-5E0E-C6C47B662E87}" dt="2024-07-23T21:42:34.819" v="257"/>
        <pc:sldMkLst>
          <pc:docMk/>
          <pc:sldMk cId="1234716361" sldId="304"/>
        </pc:sldMkLst>
        <pc:spChg chg="ord">
          <ac:chgData name="Olivia M. Kirkland" userId="S::olivia.m.kirkland@ama-inc.com::c2b6ab37-58ac-46a7-8bd7-42392c6fc9ef" providerId="AD" clId="Web-{DE734BD2-F030-AD9B-5E0E-C6C47B662E87}" dt="2024-07-23T21:42:34.819" v="257"/>
          <ac:spMkLst>
            <pc:docMk/>
            <pc:sldMk cId="1234716361" sldId="304"/>
            <ac:spMk id="16" creationId="{B21D53CA-746E-6421-C744-10B75898C32F}"/>
          </ac:spMkLst>
        </pc:spChg>
      </pc:sldChg>
      <pc:sldChg chg="addSp delSp modSp addAnim delAnim">
        <pc:chgData name="Olivia M. Kirkland" userId="S::olivia.m.kirkland@ama-inc.com::c2b6ab37-58ac-46a7-8bd7-42392c6fc9ef" providerId="AD" clId="Web-{DE734BD2-F030-AD9B-5E0E-C6C47B662E87}" dt="2024-07-23T21:47:00.547" v="272"/>
        <pc:sldMkLst>
          <pc:docMk/>
          <pc:sldMk cId="3437879654" sldId="307"/>
        </pc:sldMkLst>
        <pc:spChg chg="add del mod">
          <ac:chgData name="Olivia M. Kirkland" userId="S::olivia.m.kirkland@ama-inc.com::c2b6ab37-58ac-46a7-8bd7-42392c6fc9ef" providerId="AD" clId="Web-{DE734BD2-F030-AD9B-5E0E-C6C47B662E87}" dt="2024-07-23T21:45:00.621" v="262"/>
          <ac:spMkLst>
            <pc:docMk/>
            <pc:sldMk cId="3437879654" sldId="307"/>
            <ac:spMk id="4" creationId="{EC56DD8F-FDBE-B42C-838E-2597658970C1}"/>
          </ac:spMkLst>
        </pc:spChg>
        <pc:spChg chg="add del mod">
          <ac:chgData name="Olivia M. Kirkland" userId="S::olivia.m.kirkland@ama-inc.com::c2b6ab37-58ac-46a7-8bd7-42392c6fc9ef" providerId="AD" clId="Web-{DE734BD2-F030-AD9B-5E0E-C6C47B662E87}" dt="2024-07-23T21:47:00.547" v="272"/>
          <ac:spMkLst>
            <pc:docMk/>
            <pc:sldMk cId="3437879654" sldId="307"/>
            <ac:spMk id="6" creationId="{CD1508AE-622A-15D8-B6ED-6643E462A748}"/>
          </ac:spMkLst>
        </pc:spChg>
        <pc:spChg chg="mod">
          <ac:chgData name="Olivia M. Kirkland" userId="S::olivia.m.kirkland@ama-inc.com::c2b6ab37-58ac-46a7-8bd7-42392c6fc9ef" providerId="AD" clId="Web-{DE734BD2-F030-AD9B-5E0E-C6C47B662E87}" dt="2024-07-23T20:36:57.446" v="16" actId="20577"/>
          <ac:spMkLst>
            <pc:docMk/>
            <pc:sldMk cId="3437879654" sldId="307"/>
            <ac:spMk id="46" creationId="{E529EDFF-4A18-CC3C-4CEF-7BC752ACC7B6}"/>
          </ac:spMkLst>
        </pc:spChg>
        <pc:spChg chg="mod">
          <ac:chgData name="Olivia M. Kirkland" userId="S::olivia.m.kirkland@ama-inc.com::c2b6ab37-58ac-46a7-8bd7-42392c6fc9ef" providerId="AD" clId="Web-{DE734BD2-F030-AD9B-5E0E-C6C47B662E87}" dt="2024-07-23T21:45:46.435" v="268" actId="1076"/>
          <ac:spMkLst>
            <pc:docMk/>
            <pc:sldMk cId="3437879654" sldId="307"/>
            <ac:spMk id="63" creationId="{86A9EA1A-A45E-720D-E1EF-B3E8FB35EAD5}"/>
          </ac:spMkLst>
        </pc:spChg>
        <pc:picChg chg="add del mod">
          <ac:chgData name="Olivia M. Kirkland" userId="S::olivia.m.kirkland@ama-inc.com::c2b6ab37-58ac-46a7-8bd7-42392c6fc9ef" providerId="AD" clId="Web-{DE734BD2-F030-AD9B-5E0E-C6C47B662E87}" dt="2024-07-23T21:45:01.965" v="263"/>
          <ac:picMkLst>
            <pc:docMk/>
            <pc:sldMk cId="3437879654" sldId="307"/>
            <ac:picMk id="3" creationId="{DAE93656-3A92-EBC4-B0D1-78F0D7860087}"/>
          </ac:picMkLst>
        </pc:picChg>
        <pc:picChg chg="add del mod">
          <ac:chgData name="Olivia M. Kirkland" userId="S::olivia.m.kirkland@ama-inc.com::c2b6ab37-58ac-46a7-8bd7-42392c6fc9ef" providerId="AD" clId="Web-{DE734BD2-F030-AD9B-5E0E-C6C47B662E87}" dt="2024-07-23T21:46:57.547" v="271"/>
          <ac:picMkLst>
            <pc:docMk/>
            <pc:sldMk cId="3437879654" sldId="307"/>
            <ac:picMk id="5" creationId="{B8A2AB57-2E48-D0DE-A21C-FDF991C35E94}"/>
          </ac:picMkLst>
        </pc:picChg>
      </pc:sldChg>
      <pc:sldChg chg="add replId">
        <pc:chgData name="Olivia M. Kirkland" userId="S::olivia.m.kirkland@ama-inc.com::c2b6ab37-58ac-46a7-8bd7-42392c6fc9ef" providerId="AD" clId="Web-{DE734BD2-F030-AD9B-5E0E-C6C47B662E87}" dt="2024-07-23T20:40:15.671" v="19"/>
        <pc:sldMkLst>
          <pc:docMk/>
          <pc:sldMk cId="4053160386" sldId="321"/>
        </pc:sldMkLst>
      </pc:sldChg>
    </pc:docChg>
  </pc:docChgLst>
  <pc:docChgLst>
    <pc:chgData name="Nancee Uniyal" userId="S::nancee.uniyal@ama-inc.com::3a53ee74-a49d-41c8-ae5f-cffd61820523" providerId="AD" clId="Web-{1AB626E8-A7E4-BF4D-39FE-9F900D7172C7}"/>
    <pc:docChg chg="modSld">
      <pc:chgData name="Nancee Uniyal" userId="S::nancee.uniyal@ama-inc.com::3a53ee74-a49d-41c8-ae5f-cffd61820523" providerId="AD" clId="Web-{1AB626E8-A7E4-BF4D-39FE-9F900D7172C7}" dt="2024-07-23T20:42:15.712" v="5"/>
      <pc:docMkLst>
        <pc:docMk/>
      </pc:docMkLst>
      <pc:sldChg chg="modNotes">
        <pc:chgData name="Nancee Uniyal" userId="S::nancee.uniyal@ama-inc.com::3a53ee74-a49d-41c8-ae5f-cffd61820523" providerId="AD" clId="Web-{1AB626E8-A7E4-BF4D-39FE-9F900D7172C7}" dt="2024-07-23T20:42:15.712" v="5"/>
        <pc:sldMkLst>
          <pc:docMk/>
          <pc:sldMk cId="2640687095" sldId="256"/>
        </pc:sldMkLst>
      </pc:sldChg>
    </pc:docChg>
  </pc:docChgLst>
  <pc:docChgLst>
    <pc:chgData name="Mccartney, Sean (GSFC-610.0)[SCIENCE SYSTEMS AND APPLICATIONS INC]" userId="S::smccart4@ndc.nasa.gov::e88bd411-76b0-4812-8fd7-62f268a53505" providerId="AD" clId="Web-{AE99C6CE-3398-1E5E-D2FD-5AC2A71A285D}"/>
    <pc:docChg chg="">
      <pc:chgData name="Mccartney, Sean (GSFC-610.0)[SCIENCE SYSTEMS AND APPLICATIONS INC]" userId="S::smccart4@ndc.nasa.gov::e88bd411-76b0-4812-8fd7-62f268a53505" providerId="AD" clId="Web-{AE99C6CE-3398-1E5E-D2FD-5AC2A71A285D}" dt="2024-07-26T21:04:49.892" v="4"/>
      <pc:docMkLst>
        <pc:docMk/>
      </pc:docMkLst>
      <pc:sldChg chg="delCm">
        <pc:chgData name="Mccartney, Sean (GSFC-610.0)[SCIENCE SYSTEMS AND APPLICATIONS INC]" userId="S::smccart4@ndc.nasa.gov::e88bd411-76b0-4812-8fd7-62f268a53505" providerId="AD" clId="Web-{AE99C6CE-3398-1E5E-D2FD-5AC2A71A285D}" dt="2024-07-26T21:03:30.860" v="1"/>
        <pc:sldMkLst>
          <pc:docMk/>
          <pc:sldMk cId="2083082551" sldId="260"/>
        </pc:sldMkLst>
        <pc:extLst>
          <p:ext xmlns:p="http://schemas.openxmlformats.org/presentationml/2006/main" uri="{D6D511B9-2390-475A-947B-AFAB55BFBCF1}">
            <pc226:cmChg xmlns:pc226="http://schemas.microsoft.com/office/powerpoint/2022/06/main/command" chg="del">
              <pc226:chgData name="Mccartney, Sean (GSFC-610.0)[SCIENCE SYSTEMS AND APPLICATIONS INC]" userId="S::smccart4@ndc.nasa.gov::e88bd411-76b0-4812-8fd7-62f268a53505" providerId="AD" clId="Web-{AE99C6CE-3398-1E5E-D2FD-5AC2A71A285D}" dt="2024-07-26T21:03:30.860" v="1"/>
              <pc2:cmMkLst xmlns:pc2="http://schemas.microsoft.com/office/powerpoint/2019/9/main/command">
                <pc:docMk/>
                <pc:sldMk cId="2083082551" sldId="260"/>
                <pc2:cmMk id="{ED433F1B-C342-48E4-A29B-24B11BE7CA2B}"/>
              </pc2:cmMkLst>
            </pc226:cmChg>
          </p:ext>
        </pc:extLst>
      </pc:sldChg>
      <pc:sldChg chg="modCm">
        <pc:chgData name="Mccartney, Sean (GSFC-610.0)[SCIENCE SYSTEMS AND APPLICATIONS INC]" userId="S::smccart4@ndc.nasa.gov::e88bd411-76b0-4812-8fd7-62f268a53505" providerId="AD" clId="Web-{AE99C6CE-3398-1E5E-D2FD-5AC2A71A285D}" dt="2024-07-26T21:04:31.423" v="3"/>
        <pc:sldMkLst>
          <pc:docMk/>
          <pc:sldMk cId="2446546353" sldId="316"/>
        </pc:sldMkLst>
        <pc:extLst>
          <p:ext xmlns:p="http://schemas.openxmlformats.org/presentationml/2006/main" uri="{D6D511B9-2390-475A-947B-AFAB55BFBCF1}">
            <pc226:cmChg xmlns:pc226="http://schemas.microsoft.com/office/powerpoint/2022/06/main/command" chg="">
              <pc226:chgData name="Mccartney, Sean (GSFC-610.0)[SCIENCE SYSTEMS AND APPLICATIONS INC]" userId="S::smccart4@ndc.nasa.gov::e88bd411-76b0-4812-8fd7-62f268a53505" providerId="AD" clId="Web-{AE99C6CE-3398-1E5E-D2FD-5AC2A71A285D}" dt="2024-07-26T21:04:31.423" v="3"/>
              <pc2:cmMkLst xmlns:pc2="http://schemas.microsoft.com/office/powerpoint/2019/9/main/command">
                <pc:docMk/>
                <pc:sldMk cId="2446546353" sldId="316"/>
                <pc2:cmMk id="{44772C82-D7E5-4C34-86E9-A6F108ED79DC}"/>
              </pc2:cmMkLst>
              <pc226:cmRplyChg chg="add">
                <pc226:chgData name="Mccartney, Sean (GSFC-610.0)[SCIENCE SYSTEMS AND APPLICATIONS INC]" userId="S::smccart4@ndc.nasa.gov::e88bd411-76b0-4812-8fd7-62f268a53505" providerId="AD" clId="Web-{AE99C6CE-3398-1E5E-D2FD-5AC2A71A285D}" dt="2024-07-26T21:04:02.157" v="2"/>
                <pc2:cmRplyMkLst xmlns:pc2="http://schemas.microsoft.com/office/powerpoint/2019/9/main/command">
                  <pc:docMk/>
                  <pc:sldMk cId="2446546353" sldId="316"/>
                  <pc2:cmMk id="{44772C82-D7E5-4C34-86E9-A6F108ED79DC}"/>
                  <pc2:cmRplyMk id="{1912100F-534B-46AC-9316-02E3282D6697}"/>
                </pc2:cmRplyMkLst>
              </pc226:cmRplyChg>
              <pc226:cmRplyChg chg="add">
                <pc226:chgData name="Mccartney, Sean (GSFC-610.0)[SCIENCE SYSTEMS AND APPLICATIONS INC]" userId="S::smccart4@ndc.nasa.gov::e88bd411-76b0-4812-8fd7-62f268a53505" providerId="AD" clId="Web-{AE99C6CE-3398-1E5E-D2FD-5AC2A71A285D}" dt="2024-07-26T21:04:31.423" v="3"/>
                <pc2:cmRplyMkLst xmlns:pc2="http://schemas.microsoft.com/office/powerpoint/2019/9/main/command">
                  <pc:docMk/>
                  <pc:sldMk cId="2446546353" sldId="316"/>
                  <pc2:cmMk id="{44772C82-D7E5-4C34-86E9-A6F108ED79DC}"/>
                  <pc2:cmRplyMk id="{2D265D97-B269-40E8-A6CC-C328CC100834}"/>
                </pc2:cmRplyMkLst>
              </pc226:cmRplyChg>
            </pc226:cmChg>
          </p:ext>
        </pc:extLst>
      </pc:sldChg>
      <pc:sldChg chg="modCm">
        <pc:chgData name="Mccartney, Sean (GSFC-610.0)[SCIENCE SYSTEMS AND APPLICATIONS INC]" userId="S::smccart4@ndc.nasa.gov::e88bd411-76b0-4812-8fd7-62f268a53505" providerId="AD" clId="Web-{AE99C6CE-3398-1E5E-D2FD-5AC2A71A285D}" dt="2024-07-26T21:04:49.892" v="4"/>
        <pc:sldMkLst>
          <pc:docMk/>
          <pc:sldMk cId="424901324" sldId="322"/>
        </pc:sldMkLst>
        <pc:extLst>
          <p:ext xmlns:p="http://schemas.openxmlformats.org/presentationml/2006/main" uri="{D6D511B9-2390-475A-947B-AFAB55BFBCF1}">
            <pc226:cmChg xmlns:pc226="http://schemas.microsoft.com/office/powerpoint/2022/06/main/command" chg="">
              <pc226:chgData name="Mccartney, Sean (GSFC-610.0)[SCIENCE SYSTEMS AND APPLICATIONS INC]" userId="S::smccart4@ndc.nasa.gov::e88bd411-76b0-4812-8fd7-62f268a53505" providerId="AD" clId="Web-{AE99C6CE-3398-1E5E-D2FD-5AC2A71A285D}" dt="2024-07-26T21:04:49.892" v="4"/>
              <pc2:cmMkLst xmlns:pc2="http://schemas.microsoft.com/office/powerpoint/2019/9/main/command">
                <pc:docMk/>
                <pc:sldMk cId="424901324" sldId="322"/>
                <pc2:cmMk id="{4EC6510F-0A8D-4CFA-A4AC-B6758DDBCA6F}"/>
              </pc2:cmMkLst>
              <pc226:cmRplyChg chg="add">
                <pc226:chgData name="Mccartney, Sean (GSFC-610.0)[SCIENCE SYSTEMS AND APPLICATIONS INC]" userId="S::smccart4@ndc.nasa.gov::e88bd411-76b0-4812-8fd7-62f268a53505" providerId="AD" clId="Web-{AE99C6CE-3398-1E5E-D2FD-5AC2A71A285D}" dt="2024-07-26T21:03:01.454" v="0"/>
                <pc2:cmRplyMkLst xmlns:pc2="http://schemas.microsoft.com/office/powerpoint/2019/9/main/command">
                  <pc:docMk/>
                  <pc:sldMk cId="424901324" sldId="322"/>
                  <pc2:cmMk id="{4EC6510F-0A8D-4CFA-A4AC-B6758DDBCA6F}"/>
                  <pc2:cmRplyMk id="{5928293D-3B1D-4DEE-91F8-2733E0C5410B}"/>
                </pc2:cmRplyMkLst>
              </pc226:cmRplyChg>
              <pc226:cmRplyChg chg="mod modRxn">
                <pc226:chgData name="Mccartney, Sean (GSFC-610.0)[SCIENCE SYSTEMS AND APPLICATIONS INC]" userId="S::smccart4@ndc.nasa.gov::e88bd411-76b0-4812-8fd7-62f268a53505" providerId="AD" clId="Web-{AE99C6CE-3398-1E5E-D2FD-5AC2A71A285D}" dt="2024-07-26T21:04:49.892" v="4"/>
                <pc2:cmRplyMkLst xmlns:pc2="http://schemas.microsoft.com/office/powerpoint/2019/9/main/command">
                  <pc:docMk/>
                  <pc:sldMk cId="424901324" sldId="322"/>
                  <pc2:cmMk id="{4EC6510F-0A8D-4CFA-A4AC-B6758DDBCA6F}"/>
                  <pc2:cmRplyMk id="{3ED4B37B-720C-49D6-823D-7537D362B26A}"/>
                </pc2:cmRplyMkLst>
              </pc226:cmRplyChg>
            </pc226:cmChg>
          </p:ext>
        </pc:extLst>
      </pc:sldChg>
    </pc:docChg>
  </pc:docChgLst>
  <pc:docChgLst>
    <pc:chgData name="Megan M. Rich" userId="S::megan.m.rich@ama-inc.com::622b3d07-de28-49e3-916d-61a29b7cf359" providerId="AD" clId="Web-{6D84D28B-B40C-43C2-A49C-CDEB7A70B48D}"/>
    <pc:docChg chg="modSld">
      <pc:chgData name="Megan M. Rich" userId="S::megan.m.rich@ama-inc.com::622b3d07-de28-49e3-916d-61a29b7cf359" providerId="AD" clId="Web-{6D84D28B-B40C-43C2-A49C-CDEB7A70B48D}" dt="2024-07-23T21:53:35.147" v="186" actId="20577"/>
      <pc:docMkLst>
        <pc:docMk/>
      </pc:docMkLst>
      <pc:sldChg chg="modSp">
        <pc:chgData name="Megan M. Rich" userId="S::megan.m.rich@ama-inc.com::622b3d07-de28-49e3-916d-61a29b7cf359" providerId="AD" clId="Web-{6D84D28B-B40C-43C2-A49C-CDEB7A70B48D}" dt="2024-07-23T21:53:35.147" v="186" actId="20577"/>
        <pc:sldMkLst>
          <pc:docMk/>
          <pc:sldMk cId="3159649281" sldId="258"/>
        </pc:sldMkLst>
        <pc:spChg chg="mod">
          <ac:chgData name="Megan M. Rich" userId="S::megan.m.rich@ama-inc.com::622b3d07-de28-49e3-916d-61a29b7cf359" providerId="AD" clId="Web-{6D84D28B-B40C-43C2-A49C-CDEB7A70B48D}" dt="2024-07-23T21:53:35.147" v="186" actId="20577"/>
          <ac:spMkLst>
            <pc:docMk/>
            <pc:sldMk cId="3159649281" sldId="258"/>
            <ac:spMk id="2" creationId="{35E17C6B-665E-95FA-7B67-3864226CBABC}"/>
          </ac:spMkLst>
        </pc:spChg>
      </pc:sldChg>
    </pc:docChg>
  </pc:docChgLst>
  <pc:docChgLst>
    <pc:chgData name="Yulia Shaffer" userId="S::yulia.shaffer@ama-inc.com::a370c990-ab62-4f70-9745-8e2e0b0d5efe" providerId="AD" clId="Web-{154422A5-104E-BD47-1E48-4F74FF1770FC}"/>
    <pc:docChg chg="modSld">
      <pc:chgData name="Yulia Shaffer" userId="S::yulia.shaffer@ama-inc.com::a370c990-ab62-4f70-9745-8e2e0b0d5efe" providerId="AD" clId="Web-{154422A5-104E-BD47-1E48-4F74FF1770FC}" dt="2024-07-22T20:36:30.655" v="17" actId="14100"/>
      <pc:docMkLst>
        <pc:docMk/>
      </pc:docMkLst>
      <pc:sldChg chg="delSp">
        <pc:chgData name="Yulia Shaffer" userId="S::yulia.shaffer@ama-inc.com::a370c990-ab62-4f70-9745-8e2e0b0d5efe" providerId="AD" clId="Web-{154422A5-104E-BD47-1E48-4F74FF1770FC}" dt="2024-07-22T20:25:13.294" v="0"/>
        <pc:sldMkLst>
          <pc:docMk/>
          <pc:sldMk cId="1259396096" sldId="271"/>
        </pc:sldMkLst>
        <pc:picChg chg="del">
          <ac:chgData name="Yulia Shaffer" userId="S::yulia.shaffer@ama-inc.com::a370c990-ab62-4f70-9745-8e2e0b0d5efe" providerId="AD" clId="Web-{154422A5-104E-BD47-1E48-4F74FF1770FC}" dt="2024-07-22T20:25:13.294" v="0"/>
          <ac:picMkLst>
            <pc:docMk/>
            <pc:sldMk cId="1259396096" sldId="271"/>
            <ac:picMk id="4" creationId="{69DC996F-D52D-2E7D-CA12-8919FB2CCF45}"/>
          </ac:picMkLst>
        </pc:picChg>
      </pc:sldChg>
      <pc:sldChg chg="modSp">
        <pc:chgData name="Yulia Shaffer" userId="S::yulia.shaffer@ama-inc.com::a370c990-ab62-4f70-9745-8e2e0b0d5efe" providerId="AD" clId="Web-{154422A5-104E-BD47-1E48-4F74FF1770FC}" dt="2024-07-22T20:36:30.655" v="17" actId="14100"/>
        <pc:sldMkLst>
          <pc:docMk/>
          <pc:sldMk cId="2657533319" sldId="290"/>
        </pc:sldMkLst>
        <pc:spChg chg="mod">
          <ac:chgData name="Yulia Shaffer" userId="S::yulia.shaffer@ama-inc.com::a370c990-ab62-4f70-9745-8e2e0b0d5efe" providerId="AD" clId="Web-{154422A5-104E-BD47-1E48-4F74FF1770FC}" dt="2024-07-22T20:34:46.761" v="8" actId="14100"/>
          <ac:spMkLst>
            <pc:docMk/>
            <pc:sldMk cId="2657533319" sldId="290"/>
            <ac:spMk id="4" creationId="{5DB08B59-41F5-CA1D-C1F5-C58855499E93}"/>
          </ac:spMkLst>
        </pc:spChg>
        <pc:spChg chg="mod">
          <ac:chgData name="Yulia Shaffer" userId="S::yulia.shaffer@ama-inc.com::a370c990-ab62-4f70-9745-8e2e0b0d5efe" providerId="AD" clId="Web-{154422A5-104E-BD47-1E48-4F74FF1770FC}" dt="2024-07-22T20:36:10.654" v="13" actId="20577"/>
          <ac:spMkLst>
            <pc:docMk/>
            <pc:sldMk cId="2657533319" sldId="290"/>
            <ac:spMk id="6" creationId="{EB8093AE-B31E-6183-1A01-0667308D4D66}"/>
          </ac:spMkLst>
        </pc:spChg>
        <pc:spChg chg="mod">
          <ac:chgData name="Yulia Shaffer" userId="S::yulia.shaffer@ama-inc.com::a370c990-ab62-4f70-9745-8e2e0b0d5efe" providerId="AD" clId="Web-{154422A5-104E-BD47-1E48-4F74FF1770FC}" dt="2024-07-22T20:36:21.264" v="15" actId="14100"/>
          <ac:spMkLst>
            <pc:docMk/>
            <pc:sldMk cId="2657533319" sldId="290"/>
            <ac:spMk id="7" creationId="{2B4AC2F9-4942-4AE9-B01D-03BAE38447F9}"/>
          </ac:spMkLst>
        </pc:spChg>
        <pc:spChg chg="mod">
          <ac:chgData name="Yulia Shaffer" userId="S::yulia.shaffer@ama-inc.com::a370c990-ab62-4f70-9745-8e2e0b0d5efe" providerId="AD" clId="Web-{154422A5-104E-BD47-1E48-4F74FF1770FC}" dt="2024-07-22T20:36:30.655" v="17" actId="14100"/>
          <ac:spMkLst>
            <pc:docMk/>
            <pc:sldMk cId="2657533319" sldId="290"/>
            <ac:spMk id="8" creationId="{E6FDEA88-77B4-0C9B-B599-5242F17894E5}"/>
          </ac:spMkLst>
        </pc:spChg>
        <pc:spChg chg="mod">
          <ac:chgData name="Yulia Shaffer" userId="S::yulia.shaffer@ama-inc.com::a370c990-ab62-4f70-9745-8e2e0b0d5efe" providerId="AD" clId="Web-{154422A5-104E-BD47-1E48-4F74FF1770FC}" dt="2024-07-22T20:34:31.183" v="6" actId="1076"/>
          <ac:spMkLst>
            <pc:docMk/>
            <pc:sldMk cId="2657533319" sldId="290"/>
            <ac:spMk id="10" creationId="{9F30BA5F-C234-ED41-3E3E-14B9CEE9F075}"/>
          </ac:spMkLst>
        </pc:spChg>
        <pc:spChg chg="mod">
          <ac:chgData name="Yulia Shaffer" userId="S::yulia.shaffer@ama-inc.com::a370c990-ab62-4f70-9745-8e2e0b0d5efe" providerId="AD" clId="Web-{154422A5-104E-BD47-1E48-4F74FF1770FC}" dt="2024-07-22T20:36:26.342" v="16" actId="1076"/>
          <ac:spMkLst>
            <pc:docMk/>
            <pc:sldMk cId="2657533319" sldId="290"/>
            <ac:spMk id="11" creationId="{F00F6089-7764-F1E3-5E6C-DF5ED150BBAB}"/>
          </ac:spMkLst>
        </pc:spChg>
        <pc:spChg chg="mod">
          <ac:chgData name="Yulia Shaffer" userId="S::yulia.shaffer@ama-inc.com::a370c990-ab62-4f70-9745-8e2e0b0d5efe" providerId="AD" clId="Web-{154422A5-104E-BD47-1E48-4F74FF1770FC}" dt="2024-07-22T20:34:34.496" v="7" actId="1076"/>
          <ac:spMkLst>
            <pc:docMk/>
            <pc:sldMk cId="2657533319" sldId="290"/>
            <ac:spMk id="12" creationId="{821E14CE-8CD3-234E-F390-7A712D0811D0}"/>
          </ac:spMkLst>
        </pc:spChg>
      </pc:sldChg>
    </pc:docChg>
  </pc:docChgLst>
  <pc:docChgLst>
    <pc:chgData name="Olivia M. Kirkland" userId="S::olivia.m.kirkland@ama-inc.com::c2b6ab37-58ac-46a7-8bd7-42392c6fc9ef" providerId="AD" clId="Web-{A8C9EAA7-36FA-DE4A-B988-E9A2BAD0703C}"/>
    <pc:docChg chg="modSld">
      <pc:chgData name="Olivia M. Kirkland" userId="S::olivia.m.kirkland@ama-inc.com::c2b6ab37-58ac-46a7-8bd7-42392c6fc9ef" providerId="AD" clId="Web-{A8C9EAA7-36FA-DE4A-B988-E9A2BAD0703C}" dt="2024-07-16T15:18:43.529" v="0" actId="1076"/>
      <pc:docMkLst>
        <pc:docMk/>
      </pc:docMkLst>
      <pc:sldChg chg="modSp">
        <pc:chgData name="Olivia M. Kirkland" userId="S::olivia.m.kirkland@ama-inc.com::c2b6ab37-58ac-46a7-8bd7-42392c6fc9ef" providerId="AD" clId="Web-{A8C9EAA7-36FA-DE4A-B988-E9A2BAD0703C}" dt="2024-07-16T15:18:43.529" v="0" actId="1076"/>
        <pc:sldMkLst>
          <pc:docMk/>
          <pc:sldMk cId="2005702665" sldId="280"/>
        </pc:sldMkLst>
        <pc:inkChg chg="mod">
          <ac:chgData name="Olivia M. Kirkland" userId="S::olivia.m.kirkland@ama-inc.com::c2b6ab37-58ac-46a7-8bd7-42392c6fc9ef" providerId="AD" clId="Web-{A8C9EAA7-36FA-DE4A-B988-E9A2BAD0703C}" dt="2024-07-16T15:18:43.529" v="0" actId="1076"/>
          <ac:inkMkLst>
            <pc:docMk/>
            <pc:sldMk cId="2005702665" sldId="280"/>
            <ac:inkMk id="45" creationId="{D997A368-5131-4D65-ABDB-15D7CC1F758C}"/>
          </ac:inkMkLst>
        </pc:inkChg>
      </pc:sldChg>
    </pc:docChg>
  </pc:docChgLst>
  <pc:docChgLst>
    <pc:chgData name="Nancee Uniyal" userId="S::nancee.uniyal@ama-inc.com::3a53ee74-a49d-41c8-ae5f-cffd61820523" providerId="AD" clId="Web-{2AD5165C-9167-9585-67F9-589556C5C624}"/>
    <pc:docChg chg="addSld delSld modSld sldOrd">
      <pc:chgData name="Nancee Uniyal" userId="S::nancee.uniyal@ama-inc.com::3a53ee74-a49d-41c8-ae5f-cffd61820523" providerId="AD" clId="Web-{2AD5165C-9167-9585-67F9-589556C5C624}" dt="2024-07-11T13:32:25.315" v="101" actId="20577"/>
      <pc:docMkLst>
        <pc:docMk/>
      </pc:docMkLst>
      <pc:sldChg chg="del">
        <pc:chgData name="Nancee Uniyal" userId="S::nancee.uniyal@ama-inc.com::3a53ee74-a49d-41c8-ae5f-cffd61820523" providerId="AD" clId="Web-{2AD5165C-9167-9585-67F9-589556C5C624}" dt="2024-07-11T13:04:43.369" v="4"/>
        <pc:sldMkLst>
          <pc:docMk/>
          <pc:sldMk cId="3718047903" sldId="279"/>
        </pc:sldMkLst>
      </pc:sldChg>
      <pc:sldChg chg="modSp">
        <pc:chgData name="Nancee Uniyal" userId="S::nancee.uniyal@ama-inc.com::3a53ee74-a49d-41c8-ae5f-cffd61820523" providerId="AD" clId="Web-{2AD5165C-9167-9585-67F9-589556C5C624}" dt="2024-07-11T13:32:25.315" v="101" actId="20577"/>
        <pc:sldMkLst>
          <pc:docMk/>
          <pc:sldMk cId="2005702665" sldId="280"/>
        </pc:sldMkLst>
        <pc:spChg chg="mod">
          <ac:chgData name="Nancee Uniyal" userId="S::nancee.uniyal@ama-inc.com::3a53ee74-a49d-41c8-ae5f-cffd61820523" providerId="AD" clId="Web-{2AD5165C-9167-9585-67F9-589556C5C624}" dt="2024-07-11T13:32:25.315" v="101" actId="20577"/>
          <ac:spMkLst>
            <pc:docMk/>
            <pc:sldMk cId="2005702665" sldId="280"/>
            <ac:spMk id="8" creationId="{F6F96002-37EA-3B05-3838-22840A79FF91}"/>
          </ac:spMkLst>
        </pc:spChg>
        <pc:spChg chg="mod">
          <ac:chgData name="Nancee Uniyal" userId="S::nancee.uniyal@ama-inc.com::3a53ee74-a49d-41c8-ae5f-cffd61820523" providerId="AD" clId="Web-{2AD5165C-9167-9585-67F9-589556C5C624}" dt="2024-07-11T13:29:27.729" v="81" actId="1076"/>
          <ac:spMkLst>
            <pc:docMk/>
            <pc:sldMk cId="2005702665" sldId="280"/>
            <ac:spMk id="29" creationId="{616A6569-93A1-5784-F403-18DF9D499712}"/>
          </ac:spMkLst>
        </pc:spChg>
        <pc:grpChg chg="mod">
          <ac:chgData name="Nancee Uniyal" userId="S::nancee.uniyal@ama-inc.com::3a53ee74-a49d-41c8-ae5f-cffd61820523" providerId="AD" clId="Web-{2AD5165C-9167-9585-67F9-589556C5C624}" dt="2024-07-11T13:30:26.919" v="89" actId="1076"/>
          <ac:grpSpMkLst>
            <pc:docMk/>
            <pc:sldMk cId="2005702665" sldId="280"/>
            <ac:grpSpMk id="44" creationId="{78529B60-3AF6-AD08-A8BE-45EB0AADD3DB}"/>
          </ac:grpSpMkLst>
        </pc:grpChg>
      </pc:sldChg>
      <pc:sldChg chg="modSp">
        <pc:chgData name="Nancee Uniyal" userId="S::nancee.uniyal@ama-inc.com::3a53ee74-a49d-41c8-ae5f-cffd61820523" providerId="AD" clId="Web-{2AD5165C-9167-9585-67F9-589556C5C624}" dt="2024-07-11T13:04:34.432" v="3" actId="1076"/>
        <pc:sldMkLst>
          <pc:docMk/>
          <pc:sldMk cId="1082327691" sldId="282"/>
        </pc:sldMkLst>
        <pc:spChg chg="mod">
          <ac:chgData name="Nancee Uniyal" userId="S::nancee.uniyal@ama-inc.com::3a53ee74-a49d-41c8-ae5f-cffd61820523" providerId="AD" clId="Web-{2AD5165C-9167-9585-67F9-589556C5C624}" dt="2024-07-11T13:02:42.786" v="2" actId="14100"/>
          <ac:spMkLst>
            <pc:docMk/>
            <pc:sldMk cId="1082327691" sldId="282"/>
            <ac:spMk id="5" creationId="{ABF688FB-C14B-FF52-3063-BA5D20963781}"/>
          </ac:spMkLst>
        </pc:spChg>
        <pc:spChg chg="mod">
          <ac:chgData name="Nancee Uniyal" userId="S::nancee.uniyal@ama-inc.com::3a53ee74-a49d-41c8-ae5f-cffd61820523" providerId="AD" clId="Web-{2AD5165C-9167-9585-67F9-589556C5C624}" dt="2024-07-11T13:02:35.786" v="1" actId="1076"/>
          <ac:spMkLst>
            <pc:docMk/>
            <pc:sldMk cId="1082327691" sldId="282"/>
            <ac:spMk id="9" creationId="{E96DE5A0-AD63-2F77-F6EB-9A1532A5B180}"/>
          </ac:spMkLst>
        </pc:spChg>
        <pc:spChg chg="mod">
          <ac:chgData name="Nancee Uniyal" userId="S::nancee.uniyal@ama-inc.com::3a53ee74-a49d-41c8-ae5f-cffd61820523" providerId="AD" clId="Web-{2AD5165C-9167-9585-67F9-589556C5C624}" dt="2024-07-11T13:02:29.020" v="0" actId="1076"/>
          <ac:spMkLst>
            <pc:docMk/>
            <pc:sldMk cId="1082327691" sldId="282"/>
            <ac:spMk id="11" creationId="{BCF77970-0B10-3558-16FC-6A352B6DB109}"/>
          </ac:spMkLst>
        </pc:spChg>
        <pc:spChg chg="mod">
          <ac:chgData name="Nancee Uniyal" userId="S::nancee.uniyal@ama-inc.com::3a53ee74-a49d-41c8-ae5f-cffd61820523" providerId="AD" clId="Web-{2AD5165C-9167-9585-67F9-589556C5C624}" dt="2024-07-11T13:04:34.432" v="3" actId="1076"/>
          <ac:spMkLst>
            <pc:docMk/>
            <pc:sldMk cId="1082327691" sldId="282"/>
            <ac:spMk id="14" creationId="{528E8C2E-9AB9-E485-A206-8F3AA8A6D700}"/>
          </ac:spMkLst>
        </pc:spChg>
      </pc:sldChg>
      <pc:sldChg chg="delSp modSp add ord replId modNotes">
        <pc:chgData name="Nancee Uniyal" userId="S::nancee.uniyal@ama-inc.com::3a53ee74-a49d-41c8-ae5f-cffd61820523" providerId="AD" clId="Web-{2AD5165C-9167-9585-67F9-589556C5C624}" dt="2024-07-11T13:24:20.060" v="73"/>
        <pc:sldMkLst>
          <pc:docMk/>
          <pc:sldMk cId="846843714" sldId="287"/>
        </pc:sldMkLst>
        <pc:spChg chg="mod">
          <ac:chgData name="Nancee Uniyal" userId="S::nancee.uniyal@ama-inc.com::3a53ee74-a49d-41c8-ae5f-cffd61820523" providerId="AD" clId="Web-{2AD5165C-9167-9585-67F9-589556C5C624}" dt="2024-07-11T13:07:42.783" v="32" actId="20577"/>
          <ac:spMkLst>
            <pc:docMk/>
            <pc:sldMk cId="846843714" sldId="287"/>
            <ac:spMk id="2" creationId="{F9A20098-A660-D3AB-FED6-27DAECF9B176}"/>
          </ac:spMkLst>
        </pc:spChg>
        <pc:spChg chg="del mod">
          <ac:chgData name="Nancee Uniyal" userId="S::nancee.uniyal@ama-inc.com::3a53ee74-a49d-41c8-ae5f-cffd61820523" providerId="AD" clId="Web-{2AD5165C-9167-9585-67F9-589556C5C624}" dt="2024-07-11T13:06:05.420" v="11"/>
          <ac:spMkLst>
            <pc:docMk/>
            <pc:sldMk cId="846843714" sldId="287"/>
            <ac:spMk id="6" creationId="{1B72B895-736F-36B4-3362-06F7A3BA5DAA}"/>
          </ac:spMkLst>
        </pc:spChg>
        <pc:spChg chg="del">
          <ac:chgData name="Nancee Uniyal" userId="S::nancee.uniyal@ama-inc.com::3a53ee74-a49d-41c8-ae5f-cffd61820523" providerId="AD" clId="Web-{2AD5165C-9167-9585-67F9-589556C5C624}" dt="2024-07-11T13:06:09.858" v="13"/>
          <ac:spMkLst>
            <pc:docMk/>
            <pc:sldMk cId="846843714" sldId="287"/>
            <ac:spMk id="7" creationId="{2EE08D66-765F-E3F4-5E5E-4F6B551B6F92}"/>
          </ac:spMkLst>
        </pc:spChg>
        <pc:spChg chg="del">
          <ac:chgData name="Nancee Uniyal" userId="S::nancee.uniyal@ama-inc.com::3a53ee74-a49d-41c8-ae5f-cffd61820523" providerId="AD" clId="Web-{2AD5165C-9167-9585-67F9-589556C5C624}" dt="2024-07-11T13:06:12.389" v="14"/>
          <ac:spMkLst>
            <pc:docMk/>
            <pc:sldMk cId="846843714" sldId="287"/>
            <ac:spMk id="10" creationId="{04422771-850E-A78C-566F-229F2AA0A555}"/>
          </ac:spMkLst>
        </pc:spChg>
        <pc:spChg chg="del">
          <ac:chgData name="Nancee Uniyal" userId="S::nancee.uniyal@ama-inc.com::3a53ee74-a49d-41c8-ae5f-cffd61820523" providerId="AD" clId="Web-{2AD5165C-9167-9585-67F9-589556C5C624}" dt="2024-07-11T13:06:19.139" v="16"/>
          <ac:spMkLst>
            <pc:docMk/>
            <pc:sldMk cId="846843714" sldId="287"/>
            <ac:spMk id="11" creationId="{EB98D757-48DD-787A-4814-59E39C07F78C}"/>
          </ac:spMkLst>
        </pc:spChg>
        <pc:picChg chg="del">
          <ac:chgData name="Nancee Uniyal" userId="S::nancee.uniyal@ama-inc.com::3a53ee74-a49d-41c8-ae5f-cffd61820523" providerId="AD" clId="Web-{2AD5165C-9167-9585-67F9-589556C5C624}" dt="2024-07-11T13:06:24.874" v="18"/>
          <ac:picMkLst>
            <pc:docMk/>
            <pc:sldMk cId="846843714" sldId="287"/>
            <ac:picMk id="13" creationId="{102CB1D5-BDB0-0382-FD84-47350CB0B0AF}"/>
          </ac:picMkLst>
        </pc:picChg>
        <pc:picChg chg="del">
          <ac:chgData name="Nancee Uniyal" userId="S::nancee.uniyal@ama-inc.com::3a53ee74-a49d-41c8-ae5f-cffd61820523" providerId="AD" clId="Web-{2AD5165C-9167-9585-67F9-589556C5C624}" dt="2024-07-11T13:06:07.358" v="12"/>
          <ac:picMkLst>
            <pc:docMk/>
            <pc:sldMk cId="846843714" sldId="287"/>
            <ac:picMk id="17" creationId="{B6267A0F-79EB-706D-ACC6-0917B845A8A0}"/>
          </ac:picMkLst>
        </pc:picChg>
        <pc:picChg chg="del">
          <ac:chgData name="Nancee Uniyal" userId="S::nancee.uniyal@ama-inc.com::3a53ee74-a49d-41c8-ae5f-cffd61820523" providerId="AD" clId="Web-{2AD5165C-9167-9585-67F9-589556C5C624}" dt="2024-07-11T13:06:15.842" v="15"/>
          <ac:picMkLst>
            <pc:docMk/>
            <pc:sldMk cId="846843714" sldId="287"/>
            <ac:picMk id="19" creationId="{D1DC9D79-5E2E-B347-9C39-64CDDEDC1AE6}"/>
          </ac:picMkLst>
        </pc:picChg>
        <pc:picChg chg="del">
          <ac:chgData name="Nancee Uniyal" userId="S::nancee.uniyal@ama-inc.com::3a53ee74-a49d-41c8-ae5f-cffd61820523" providerId="AD" clId="Web-{2AD5165C-9167-9585-67F9-589556C5C624}" dt="2024-07-11T13:06:21.749" v="17"/>
          <ac:picMkLst>
            <pc:docMk/>
            <pc:sldMk cId="846843714" sldId="287"/>
            <ac:picMk id="21" creationId="{CC965B11-1C3F-775F-49F3-FFF4855C2BE6}"/>
          </ac:picMkLst>
        </pc:picChg>
      </pc:sldChg>
      <pc:sldChg chg="delSp add del replId">
        <pc:chgData name="Nancee Uniyal" userId="S::nancee.uniyal@ama-inc.com::3a53ee74-a49d-41c8-ae5f-cffd61820523" providerId="AD" clId="Web-{2AD5165C-9167-9585-67F9-589556C5C624}" dt="2024-07-11T13:05:20.340" v="8"/>
        <pc:sldMkLst>
          <pc:docMk/>
          <pc:sldMk cId="1931489487" sldId="287"/>
        </pc:sldMkLst>
        <pc:spChg chg="del">
          <ac:chgData name="Nancee Uniyal" userId="S::nancee.uniyal@ama-inc.com::3a53ee74-a49d-41c8-ae5f-cffd61820523" providerId="AD" clId="Web-{2AD5165C-9167-9585-67F9-589556C5C624}" dt="2024-07-11T13:05:16.090" v="7"/>
          <ac:spMkLst>
            <pc:docMk/>
            <pc:sldMk cId="1931489487" sldId="287"/>
            <ac:spMk id="8" creationId="{72A879CE-5C69-29D7-BDA3-92D874BA2E7E}"/>
          </ac:spMkLst>
        </pc:spChg>
        <pc:picChg chg="del">
          <ac:chgData name="Nancee Uniyal" userId="S::nancee.uniyal@ama-inc.com::3a53ee74-a49d-41c8-ae5f-cffd61820523" providerId="AD" clId="Web-{2AD5165C-9167-9585-67F9-589556C5C624}" dt="2024-07-11T13:05:00.620" v="6"/>
          <ac:picMkLst>
            <pc:docMk/>
            <pc:sldMk cId="1931489487" sldId="287"/>
            <ac:picMk id="9" creationId="{A82664C2-43CA-B64C-943D-64ADD7767CC3}"/>
          </ac:picMkLst>
        </pc:picChg>
      </pc:sldChg>
    </pc:docChg>
  </pc:docChgLst>
  <pc:docChgLst>
    <pc:chgData name="Nancee Uniyal" userId="S::nancee.uniyal@ama-inc.com::3a53ee74-a49d-41c8-ae5f-cffd61820523" providerId="AD" clId="Web-{998758A1-01A2-E373-BECC-2EB3A6250B49}"/>
    <pc:docChg chg="delSld">
      <pc:chgData name="Nancee Uniyal" userId="S::nancee.uniyal@ama-inc.com::3a53ee74-a49d-41c8-ae5f-cffd61820523" providerId="AD" clId="Web-{998758A1-01A2-E373-BECC-2EB3A6250B49}" dt="2024-07-08T16:05:02.677" v="0"/>
      <pc:docMkLst>
        <pc:docMk/>
      </pc:docMkLst>
      <pc:sldChg chg="del">
        <pc:chgData name="Nancee Uniyal" userId="S::nancee.uniyal@ama-inc.com::3a53ee74-a49d-41c8-ae5f-cffd61820523" providerId="AD" clId="Web-{998758A1-01A2-E373-BECC-2EB3A6250B49}" dt="2024-07-08T16:05:02.677" v="0"/>
        <pc:sldMkLst>
          <pc:docMk/>
          <pc:sldMk cId="3582076574" sldId="274"/>
        </pc:sldMkLst>
      </pc:sldChg>
    </pc:docChg>
  </pc:docChgLst>
  <pc:docChgLst>
    <pc:chgData name="Yulia Shaffer" userId="S::yulia.shaffer@ama-inc.com::a370c990-ab62-4f70-9745-8e2e0b0d5efe" providerId="AD" clId="Web-{EC3A40F7-E8F4-E5DB-B737-D7111B240BAE}"/>
    <pc:docChg chg="addSld delSld modSld">
      <pc:chgData name="Yulia Shaffer" userId="S::yulia.shaffer@ama-inc.com::a370c990-ab62-4f70-9745-8e2e0b0d5efe" providerId="AD" clId="Web-{EC3A40F7-E8F4-E5DB-B737-D7111B240BAE}" dt="2024-07-23T05:32:29.765" v="266" actId="1076"/>
      <pc:docMkLst>
        <pc:docMk/>
      </pc:docMkLst>
      <pc:sldChg chg="modSp">
        <pc:chgData name="Yulia Shaffer" userId="S::yulia.shaffer@ama-inc.com::a370c990-ab62-4f70-9745-8e2e0b0d5efe" providerId="AD" clId="Web-{EC3A40F7-E8F4-E5DB-B737-D7111B240BAE}" dt="2024-07-23T05:32:29.765" v="266" actId="1076"/>
        <pc:sldMkLst>
          <pc:docMk/>
          <pc:sldMk cId="2005702665" sldId="280"/>
        </pc:sldMkLst>
        <pc:spChg chg="mod">
          <ac:chgData name="Yulia Shaffer" userId="S::yulia.shaffer@ama-inc.com::a370c990-ab62-4f70-9745-8e2e0b0d5efe" providerId="AD" clId="Web-{EC3A40F7-E8F4-E5DB-B737-D7111B240BAE}" dt="2024-07-23T05:32:27.639" v="265" actId="1076"/>
          <ac:spMkLst>
            <pc:docMk/>
            <pc:sldMk cId="2005702665" sldId="280"/>
            <ac:spMk id="9" creationId="{0E19469C-EB3D-5707-5434-EE2DE1672D8B}"/>
          </ac:spMkLst>
        </pc:spChg>
        <pc:picChg chg="mod">
          <ac:chgData name="Yulia Shaffer" userId="S::yulia.shaffer@ama-inc.com::a370c990-ab62-4f70-9745-8e2e0b0d5efe" providerId="AD" clId="Web-{EC3A40F7-E8F4-E5DB-B737-D7111B240BAE}" dt="2024-07-23T05:32:29.765" v="266" actId="1076"/>
          <ac:picMkLst>
            <pc:docMk/>
            <pc:sldMk cId="2005702665" sldId="280"/>
            <ac:picMk id="41" creationId="{E63E112E-7233-4AD2-AA11-AE2860565BC1}"/>
          </ac:picMkLst>
        </pc:picChg>
      </pc:sldChg>
      <pc:sldChg chg="modSp">
        <pc:chgData name="Yulia Shaffer" userId="S::yulia.shaffer@ama-inc.com::a370c990-ab62-4f70-9745-8e2e0b0d5efe" providerId="AD" clId="Web-{EC3A40F7-E8F4-E5DB-B737-D7111B240BAE}" dt="2024-07-23T05:30:58.324" v="260" actId="1076"/>
        <pc:sldMkLst>
          <pc:docMk/>
          <pc:sldMk cId="2941294146" sldId="309"/>
        </pc:sldMkLst>
        <pc:spChg chg="mod">
          <ac:chgData name="Yulia Shaffer" userId="S::yulia.shaffer@ama-inc.com::a370c990-ab62-4f70-9745-8e2e0b0d5efe" providerId="AD" clId="Web-{EC3A40F7-E8F4-E5DB-B737-D7111B240BAE}" dt="2024-07-23T05:28:45.616" v="213" actId="14100"/>
          <ac:spMkLst>
            <pc:docMk/>
            <pc:sldMk cId="2941294146" sldId="309"/>
            <ac:spMk id="4" creationId="{3E476FF8-43E2-5596-7231-C57A99D12AB3}"/>
          </ac:spMkLst>
        </pc:spChg>
        <pc:spChg chg="mod">
          <ac:chgData name="Yulia Shaffer" userId="S::yulia.shaffer@ama-inc.com::a370c990-ab62-4f70-9745-8e2e0b0d5efe" providerId="AD" clId="Web-{EC3A40F7-E8F4-E5DB-B737-D7111B240BAE}" dt="2024-07-23T05:28:45.632" v="214" actId="14100"/>
          <ac:spMkLst>
            <pc:docMk/>
            <pc:sldMk cId="2941294146" sldId="309"/>
            <ac:spMk id="9" creationId="{0E19469C-EB3D-5707-5434-EE2DE1672D8B}"/>
          </ac:spMkLst>
        </pc:spChg>
        <pc:spChg chg="mod">
          <ac:chgData name="Yulia Shaffer" userId="S::yulia.shaffer@ama-inc.com::a370c990-ab62-4f70-9745-8e2e0b0d5efe" providerId="AD" clId="Web-{EC3A40F7-E8F4-E5DB-B737-D7111B240BAE}" dt="2024-07-23T05:28:45.788" v="223" actId="14100"/>
          <ac:spMkLst>
            <pc:docMk/>
            <pc:sldMk cId="2941294146" sldId="309"/>
            <ac:spMk id="13" creationId="{7A516FA9-84AD-BEB4-319F-22A3391AD21C}"/>
          </ac:spMkLst>
        </pc:spChg>
        <pc:spChg chg="mod">
          <ac:chgData name="Yulia Shaffer" userId="S::yulia.shaffer@ama-inc.com::a370c990-ab62-4f70-9745-8e2e0b0d5efe" providerId="AD" clId="Web-{EC3A40F7-E8F4-E5DB-B737-D7111B240BAE}" dt="2024-07-23T05:28:45.804" v="224" actId="14100"/>
          <ac:spMkLst>
            <pc:docMk/>
            <pc:sldMk cId="2941294146" sldId="309"/>
            <ac:spMk id="14" creationId="{4D921B64-F186-B3EC-3544-E13949227F43}"/>
          </ac:spMkLst>
        </pc:spChg>
        <pc:spChg chg="mod">
          <ac:chgData name="Yulia Shaffer" userId="S::yulia.shaffer@ama-inc.com::a370c990-ab62-4f70-9745-8e2e0b0d5efe" providerId="AD" clId="Web-{EC3A40F7-E8F4-E5DB-B737-D7111B240BAE}" dt="2024-07-23T05:28:45.819" v="225" actId="14100"/>
          <ac:spMkLst>
            <pc:docMk/>
            <pc:sldMk cId="2941294146" sldId="309"/>
            <ac:spMk id="15" creationId="{0DECFBE7-63D7-5DC1-A9B2-2EF68711EF68}"/>
          </ac:spMkLst>
        </pc:spChg>
        <pc:spChg chg="mod">
          <ac:chgData name="Yulia Shaffer" userId="S::yulia.shaffer@ama-inc.com::a370c990-ab62-4f70-9745-8e2e0b0d5efe" providerId="AD" clId="Web-{EC3A40F7-E8F4-E5DB-B737-D7111B240BAE}" dt="2024-07-23T05:28:45.835" v="226" actId="14100"/>
          <ac:spMkLst>
            <pc:docMk/>
            <pc:sldMk cId="2941294146" sldId="309"/>
            <ac:spMk id="16" creationId="{1FC78A1F-E826-69D9-5F2B-CA9EE89160CC}"/>
          </ac:spMkLst>
        </pc:spChg>
        <pc:spChg chg="mod">
          <ac:chgData name="Yulia Shaffer" userId="S::yulia.shaffer@ama-inc.com::a370c990-ab62-4f70-9745-8e2e0b0d5efe" providerId="AD" clId="Web-{EC3A40F7-E8F4-E5DB-B737-D7111B240BAE}" dt="2024-07-23T05:28:45.866" v="227" actId="14100"/>
          <ac:spMkLst>
            <pc:docMk/>
            <pc:sldMk cId="2941294146" sldId="309"/>
            <ac:spMk id="17" creationId="{6A662FE9-D0AA-F09D-407A-E612F2AFE0E3}"/>
          </ac:spMkLst>
        </pc:spChg>
        <pc:spChg chg="mod">
          <ac:chgData name="Yulia Shaffer" userId="S::yulia.shaffer@ama-inc.com::a370c990-ab62-4f70-9745-8e2e0b0d5efe" providerId="AD" clId="Web-{EC3A40F7-E8F4-E5DB-B737-D7111B240BAE}" dt="2024-07-23T05:28:45.882" v="228" actId="14100"/>
          <ac:spMkLst>
            <pc:docMk/>
            <pc:sldMk cId="2941294146" sldId="309"/>
            <ac:spMk id="18" creationId="{09E54811-4E02-4F4B-329D-E9706E0B356F}"/>
          </ac:spMkLst>
        </pc:spChg>
        <pc:spChg chg="mod">
          <ac:chgData name="Yulia Shaffer" userId="S::yulia.shaffer@ama-inc.com::a370c990-ab62-4f70-9745-8e2e0b0d5efe" providerId="AD" clId="Web-{EC3A40F7-E8F4-E5DB-B737-D7111B240BAE}" dt="2024-07-23T05:28:45.897" v="229" actId="14100"/>
          <ac:spMkLst>
            <pc:docMk/>
            <pc:sldMk cId="2941294146" sldId="309"/>
            <ac:spMk id="20" creationId="{C7EFAE7E-F9FC-549B-765C-FF1F632616F0}"/>
          </ac:spMkLst>
        </pc:spChg>
        <pc:spChg chg="mod">
          <ac:chgData name="Yulia Shaffer" userId="S::yulia.shaffer@ama-inc.com::a370c990-ab62-4f70-9745-8e2e0b0d5efe" providerId="AD" clId="Web-{EC3A40F7-E8F4-E5DB-B737-D7111B240BAE}" dt="2024-07-23T05:28:45.913" v="230" actId="14100"/>
          <ac:spMkLst>
            <pc:docMk/>
            <pc:sldMk cId="2941294146" sldId="309"/>
            <ac:spMk id="21" creationId="{D5B74FDE-79D4-4B6C-56A5-43D1CB1FE31B}"/>
          </ac:spMkLst>
        </pc:spChg>
        <pc:spChg chg="mod">
          <ac:chgData name="Yulia Shaffer" userId="S::yulia.shaffer@ama-inc.com::a370c990-ab62-4f70-9745-8e2e0b0d5efe" providerId="AD" clId="Web-{EC3A40F7-E8F4-E5DB-B737-D7111B240BAE}" dt="2024-07-23T05:28:52.132" v="241" actId="14100"/>
          <ac:spMkLst>
            <pc:docMk/>
            <pc:sldMk cId="2941294146" sldId="309"/>
            <ac:spMk id="23" creationId="{5FBA8946-B517-31F1-3955-961DB95B22CA}"/>
          </ac:spMkLst>
        </pc:spChg>
        <pc:spChg chg="mod">
          <ac:chgData name="Yulia Shaffer" userId="S::yulia.shaffer@ama-inc.com::a370c990-ab62-4f70-9745-8e2e0b0d5efe" providerId="AD" clId="Web-{EC3A40F7-E8F4-E5DB-B737-D7111B240BAE}" dt="2024-07-23T05:28:45.679" v="217" actId="14100"/>
          <ac:spMkLst>
            <pc:docMk/>
            <pc:sldMk cId="2941294146" sldId="309"/>
            <ac:spMk id="24" creationId="{15EF1295-2ED2-8AEA-323B-C132D0445043}"/>
          </ac:spMkLst>
        </pc:spChg>
        <pc:spChg chg="mod">
          <ac:chgData name="Yulia Shaffer" userId="S::yulia.shaffer@ama-inc.com::a370c990-ab62-4f70-9745-8e2e0b0d5efe" providerId="AD" clId="Web-{EC3A40F7-E8F4-E5DB-B737-D7111B240BAE}" dt="2024-07-23T05:28:45.710" v="218" actId="14100"/>
          <ac:spMkLst>
            <pc:docMk/>
            <pc:sldMk cId="2941294146" sldId="309"/>
            <ac:spMk id="35" creationId="{300D3DB3-0C63-94A8-6358-2290182A2CF1}"/>
          </ac:spMkLst>
        </pc:spChg>
        <pc:spChg chg="mod">
          <ac:chgData name="Yulia Shaffer" userId="S::yulia.shaffer@ama-inc.com::a370c990-ab62-4f70-9745-8e2e0b0d5efe" providerId="AD" clId="Web-{EC3A40F7-E8F4-E5DB-B737-D7111B240BAE}" dt="2024-07-23T05:28:45.929" v="231" actId="14100"/>
          <ac:spMkLst>
            <pc:docMk/>
            <pc:sldMk cId="2941294146" sldId="309"/>
            <ac:spMk id="37" creationId="{ADB4BACE-EE6C-7F96-C1E7-472E6BA723AE}"/>
          </ac:spMkLst>
        </pc:spChg>
        <pc:spChg chg="mod">
          <ac:chgData name="Yulia Shaffer" userId="S::yulia.shaffer@ama-inc.com::a370c990-ab62-4f70-9745-8e2e0b0d5efe" providerId="AD" clId="Web-{EC3A40F7-E8F4-E5DB-B737-D7111B240BAE}" dt="2024-07-23T05:28:45.944" v="232" actId="14100"/>
          <ac:spMkLst>
            <pc:docMk/>
            <pc:sldMk cId="2941294146" sldId="309"/>
            <ac:spMk id="40" creationId="{DAFD4B0F-1A1C-876A-48E4-5BBD8C4A28D6}"/>
          </ac:spMkLst>
        </pc:spChg>
        <pc:spChg chg="mod">
          <ac:chgData name="Yulia Shaffer" userId="S::yulia.shaffer@ama-inc.com::a370c990-ab62-4f70-9745-8e2e0b0d5efe" providerId="AD" clId="Web-{EC3A40F7-E8F4-E5DB-B737-D7111B240BAE}" dt="2024-07-23T05:28:45.960" v="233" actId="14100"/>
          <ac:spMkLst>
            <pc:docMk/>
            <pc:sldMk cId="2941294146" sldId="309"/>
            <ac:spMk id="42" creationId="{6195548B-DD40-30C8-EA3D-D79D96778C93}"/>
          </ac:spMkLst>
        </pc:spChg>
        <pc:spChg chg="mod">
          <ac:chgData name="Yulia Shaffer" userId="S::yulia.shaffer@ama-inc.com::a370c990-ab62-4f70-9745-8e2e0b0d5efe" providerId="AD" clId="Web-{EC3A40F7-E8F4-E5DB-B737-D7111B240BAE}" dt="2024-07-23T05:28:45.976" v="234" actId="14100"/>
          <ac:spMkLst>
            <pc:docMk/>
            <pc:sldMk cId="2941294146" sldId="309"/>
            <ac:spMk id="43" creationId="{AA5F2ADD-9924-5601-3FA5-DDEFAD4DB2FF}"/>
          </ac:spMkLst>
        </pc:spChg>
        <pc:spChg chg="mod">
          <ac:chgData name="Yulia Shaffer" userId="S::yulia.shaffer@ama-inc.com::a370c990-ab62-4f70-9745-8e2e0b0d5efe" providerId="AD" clId="Web-{EC3A40F7-E8F4-E5DB-B737-D7111B240BAE}" dt="2024-07-23T05:28:45.991" v="235" actId="14100"/>
          <ac:spMkLst>
            <pc:docMk/>
            <pc:sldMk cId="2941294146" sldId="309"/>
            <ac:spMk id="45" creationId="{3C6A25F8-331F-0B3C-861B-8D2F5C687288}"/>
          </ac:spMkLst>
        </pc:spChg>
        <pc:spChg chg="mod">
          <ac:chgData name="Yulia Shaffer" userId="S::yulia.shaffer@ama-inc.com::a370c990-ab62-4f70-9745-8e2e0b0d5efe" providerId="AD" clId="Web-{EC3A40F7-E8F4-E5DB-B737-D7111B240BAE}" dt="2024-07-23T05:30:24.354" v="253" actId="1076"/>
          <ac:spMkLst>
            <pc:docMk/>
            <pc:sldMk cId="2941294146" sldId="309"/>
            <ac:spMk id="46" creationId="{F22B66CD-BAEA-6DBD-51D3-15B6160F06BE}"/>
          </ac:spMkLst>
        </pc:spChg>
        <pc:spChg chg="mod">
          <ac:chgData name="Yulia Shaffer" userId="S::yulia.shaffer@ama-inc.com::a370c990-ab62-4f70-9745-8e2e0b0d5efe" providerId="AD" clId="Web-{EC3A40F7-E8F4-E5DB-B737-D7111B240BAE}" dt="2024-07-23T05:28:45.663" v="216" actId="14100"/>
          <ac:spMkLst>
            <pc:docMk/>
            <pc:sldMk cId="2941294146" sldId="309"/>
            <ac:spMk id="50" creationId="{6B0E9F17-F9B9-CF84-A6EB-BCA140C0A235}"/>
          </ac:spMkLst>
        </pc:spChg>
        <pc:spChg chg="mod">
          <ac:chgData name="Yulia Shaffer" userId="S::yulia.shaffer@ama-inc.com::a370c990-ab62-4f70-9745-8e2e0b0d5efe" providerId="AD" clId="Web-{EC3A40F7-E8F4-E5DB-B737-D7111B240BAE}" dt="2024-07-23T05:29:49.650" v="248" actId="1076"/>
          <ac:spMkLst>
            <pc:docMk/>
            <pc:sldMk cId="2941294146" sldId="309"/>
            <ac:spMk id="51" creationId="{7660810A-7B86-2C9B-D118-81A19038C4D7}"/>
          </ac:spMkLst>
        </pc:spChg>
        <pc:spChg chg="mod">
          <ac:chgData name="Yulia Shaffer" userId="S::yulia.shaffer@ama-inc.com::a370c990-ab62-4f70-9745-8e2e0b0d5efe" providerId="AD" clId="Web-{EC3A40F7-E8F4-E5DB-B737-D7111B240BAE}" dt="2024-07-23T05:30:01.775" v="249" actId="1076"/>
          <ac:spMkLst>
            <pc:docMk/>
            <pc:sldMk cId="2941294146" sldId="309"/>
            <ac:spMk id="52" creationId="{3738021F-4AD5-757F-8448-5691EA0C3D95}"/>
          </ac:spMkLst>
        </pc:spChg>
        <pc:spChg chg="mod">
          <ac:chgData name="Yulia Shaffer" userId="S::yulia.shaffer@ama-inc.com::a370c990-ab62-4f70-9745-8e2e0b0d5efe" providerId="AD" clId="Web-{EC3A40F7-E8F4-E5DB-B737-D7111B240BAE}" dt="2024-07-23T05:29:11.758" v="244" actId="1076"/>
          <ac:spMkLst>
            <pc:docMk/>
            <pc:sldMk cId="2941294146" sldId="309"/>
            <ac:spMk id="53" creationId="{38BC179F-A129-7C2D-5225-2D617E4916CF}"/>
          </ac:spMkLst>
        </pc:spChg>
        <pc:spChg chg="mod">
          <ac:chgData name="Yulia Shaffer" userId="S::yulia.shaffer@ama-inc.com::a370c990-ab62-4f70-9745-8e2e0b0d5efe" providerId="AD" clId="Web-{EC3A40F7-E8F4-E5DB-B737-D7111B240BAE}" dt="2024-07-23T05:29:40.196" v="247" actId="1076"/>
          <ac:spMkLst>
            <pc:docMk/>
            <pc:sldMk cId="2941294146" sldId="309"/>
            <ac:spMk id="54" creationId="{30ACC9C3-DE8C-E270-3F36-6B06E08FECE1}"/>
          </ac:spMkLst>
        </pc:spChg>
        <pc:spChg chg="mod">
          <ac:chgData name="Yulia Shaffer" userId="S::yulia.shaffer@ama-inc.com::a370c990-ab62-4f70-9745-8e2e0b0d5efe" providerId="AD" clId="Web-{EC3A40F7-E8F4-E5DB-B737-D7111B240BAE}" dt="2024-07-23T05:30:48.886" v="259" actId="1076"/>
          <ac:spMkLst>
            <pc:docMk/>
            <pc:sldMk cId="2941294146" sldId="309"/>
            <ac:spMk id="55" creationId="{EE302E8D-CA1C-C527-1E57-4650C325C8EA}"/>
          </ac:spMkLst>
        </pc:spChg>
        <pc:spChg chg="mod">
          <ac:chgData name="Yulia Shaffer" userId="S::yulia.shaffer@ama-inc.com::a370c990-ab62-4f70-9745-8e2e0b0d5efe" providerId="AD" clId="Web-{EC3A40F7-E8F4-E5DB-B737-D7111B240BAE}" dt="2024-07-23T05:30:33.839" v="255" actId="1076"/>
          <ac:spMkLst>
            <pc:docMk/>
            <pc:sldMk cId="2941294146" sldId="309"/>
            <ac:spMk id="57" creationId="{EF0E4547-5B25-2BA9-1477-C7714608D25C}"/>
          </ac:spMkLst>
        </pc:spChg>
        <pc:spChg chg="mod">
          <ac:chgData name="Yulia Shaffer" userId="S::yulia.shaffer@ama-inc.com::a370c990-ab62-4f70-9745-8e2e0b0d5efe" providerId="AD" clId="Web-{EC3A40F7-E8F4-E5DB-B737-D7111B240BAE}" dt="2024-07-23T05:28:46.054" v="238" actId="14100"/>
          <ac:spMkLst>
            <pc:docMk/>
            <pc:sldMk cId="2941294146" sldId="309"/>
            <ac:spMk id="58" creationId="{87BEFCBB-9C18-B8E8-8931-E74F8808441D}"/>
          </ac:spMkLst>
        </pc:spChg>
        <pc:spChg chg="mod">
          <ac:chgData name="Yulia Shaffer" userId="S::yulia.shaffer@ama-inc.com::a370c990-ab62-4f70-9745-8e2e0b0d5efe" providerId="AD" clId="Web-{EC3A40F7-E8F4-E5DB-B737-D7111B240BAE}" dt="2024-07-23T05:30:15.807" v="251" actId="14100"/>
          <ac:spMkLst>
            <pc:docMk/>
            <pc:sldMk cId="2941294146" sldId="309"/>
            <ac:spMk id="59" creationId="{AA4D6FC3-14D4-FB40-AB04-9260D0FF48D9}"/>
          </ac:spMkLst>
        </pc:spChg>
        <pc:spChg chg="mod">
          <ac:chgData name="Yulia Shaffer" userId="S::yulia.shaffer@ama-inc.com::a370c990-ab62-4f70-9745-8e2e0b0d5efe" providerId="AD" clId="Web-{EC3A40F7-E8F4-E5DB-B737-D7111B240BAE}" dt="2024-07-23T05:30:58.324" v="260" actId="1076"/>
          <ac:spMkLst>
            <pc:docMk/>
            <pc:sldMk cId="2941294146" sldId="309"/>
            <ac:spMk id="60" creationId="{9CA2E99D-6A23-EDBF-06B3-26D4A01179BD}"/>
          </ac:spMkLst>
        </pc:spChg>
        <pc:picChg chg="mod">
          <ac:chgData name="Yulia Shaffer" userId="S::yulia.shaffer@ama-inc.com::a370c990-ab62-4f70-9745-8e2e0b0d5efe" providerId="AD" clId="Web-{EC3A40F7-E8F4-E5DB-B737-D7111B240BAE}" dt="2024-07-23T05:28:45.600" v="212" actId="14100"/>
          <ac:picMkLst>
            <pc:docMk/>
            <pc:sldMk cId="2941294146" sldId="309"/>
            <ac:picMk id="12" creationId="{3CD7F4D3-086F-CCEF-E70A-CECC5BD004FC}"/>
          </ac:picMkLst>
        </pc:picChg>
      </pc:sldChg>
      <pc:sldChg chg="new del">
        <pc:chgData name="Yulia Shaffer" userId="S::yulia.shaffer@ama-inc.com::a370c990-ab62-4f70-9745-8e2e0b0d5efe" providerId="AD" clId="Web-{EC3A40F7-E8F4-E5DB-B737-D7111B240BAE}" dt="2024-07-23T05:32:13.592" v="263"/>
        <pc:sldMkLst>
          <pc:docMk/>
          <pc:sldMk cId="282674235" sldId="310"/>
        </pc:sldMkLst>
      </pc:sldChg>
      <pc:sldChg chg="add">
        <pc:chgData name="Yulia Shaffer" userId="S::yulia.shaffer@ama-inc.com::a370c990-ab62-4f70-9745-8e2e0b0d5efe" providerId="AD" clId="Web-{EC3A40F7-E8F4-E5DB-B737-D7111B240BAE}" dt="2024-07-23T05:32:04.498" v="262"/>
        <pc:sldMkLst>
          <pc:docMk/>
          <pc:sldMk cId="1204755728" sldId="311"/>
        </pc:sldMkLst>
      </pc:sldChg>
    </pc:docChg>
  </pc:docChgLst>
  <pc:docChgLst>
    <pc:chgData name="Nancee Uniyal" userId="S::nancee.uniyal@ama-inc.com::3a53ee74-a49d-41c8-ae5f-cffd61820523" providerId="AD" clId="Web-{C14C5F9D-B760-0CE2-B7B2-5FEADCCA75E2}"/>
    <pc:docChg chg="modSld">
      <pc:chgData name="Nancee Uniyal" userId="S::nancee.uniyal@ama-inc.com::3a53ee74-a49d-41c8-ae5f-cffd61820523" providerId="AD" clId="Web-{C14C5F9D-B760-0CE2-B7B2-5FEADCCA75E2}" dt="2024-07-23T22:38:08.343" v="64" actId="20577"/>
      <pc:docMkLst>
        <pc:docMk/>
      </pc:docMkLst>
      <pc:sldChg chg="modSp">
        <pc:chgData name="Nancee Uniyal" userId="S::nancee.uniyal@ama-inc.com::3a53ee74-a49d-41c8-ae5f-cffd61820523" providerId="AD" clId="Web-{C14C5F9D-B760-0CE2-B7B2-5FEADCCA75E2}" dt="2024-07-23T22:38:08.343" v="64" actId="20577"/>
        <pc:sldMkLst>
          <pc:docMk/>
          <pc:sldMk cId="3159649281" sldId="258"/>
        </pc:sldMkLst>
        <pc:spChg chg="mod">
          <ac:chgData name="Nancee Uniyal" userId="S::nancee.uniyal@ama-inc.com::3a53ee74-a49d-41c8-ae5f-cffd61820523" providerId="AD" clId="Web-{C14C5F9D-B760-0CE2-B7B2-5FEADCCA75E2}" dt="2024-07-23T22:38:08.343" v="64" actId="20577"/>
          <ac:spMkLst>
            <pc:docMk/>
            <pc:sldMk cId="3159649281" sldId="258"/>
            <ac:spMk id="2" creationId="{35E17C6B-665E-95FA-7B67-3864226CBABC}"/>
          </ac:spMkLst>
        </pc:spChg>
      </pc:sldChg>
      <pc:sldChg chg="modSp">
        <pc:chgData name="Nancee Uniyal" userId="S::nancee.uniyal@ama-inc.com::3a53ee74-a49d-41c8-ae5f-cffd61820523" providerId="AD" clId="Web-{C14C5F9D-B760-0CE2-B7B2-5FEADCCA75E2}" dt="2024-07-23T22:34:17.326" v="0" actId="1076"/>
        <pc:sldMkLst>
          <pc:docMk/>
          <pc:sldMk cId="1259396096" sldId="271"/>
        </pc:sldMkLst>
        <pc:spChg chg="mod">
          <ac:chgData name="Nancee Uniyal" userId="S::nancee.uniyal@ama-inc.com::3a53ee74-a49d-41c8-ae5f-cffd61820523" providerId="AD" clId="Web-{C14C5F9D-B760-0CE2-B7B2-5FEADCCA75E2}" dt="2024-07-23T22:34:17.326" v="0" actId="1076"/>
          <ac:spMkLst>
            <pc:docMk/>
            <pc:sldMk cId="1259396096" sldId="271"/>
            <ac:spMk id="11" creationId="{24C8F057-1214-B04D-6345-3CA60ABC0253}"/>
          </ac:spMkLst>
        </pc:spChg>
      </pc:sldChg>
    </pc:docChg>
  </pc:docChgLst>
  <pc:docChgLst>
    <pc:chgData name="Yulia Shaffer" userId="a370c990-ab62-4f70-9745-8e2e0b0d5efe" providerId="ADAL" clId="{BC69EA3C-97D8-4838-8234-FBD0869EBDC3}"/>
    <pc:docChg chg="undo redo custSel addSld delSld modSld">
      <pc:chgData name="Yulia Shaffer" userId="a370c990-ab62-4f70-9745-8e2e0b0d5efe" providerId="ADAL" clId="{BC69EA3C-97D8-4838-8234-FBD0869EBDC3}" dt="2024-07-22T19:57:51.403" v="1198" actId="1076"/>
      <pc:docMkLst>
        <pc:docMk/>
      </pc:docMkLst>
      <pc:sldChg chg="addSp delSp modSp mod">
        <pc:chgData name="Yulia Shaffer" userId="a370c990-ab62-4f70-9745-8e2e0b0d5efe" providerId="ADAL" clId="{BC69EA3C-97D8-4838-8234-FBD0869EBDC3}" dt="2024-07-22T19:46:10.758" v="1161" actId="478"/>
        <pc:sldMkLst>
          <pc:docMk/>
          <pc:sldMk cId="2640687095" sldId="256"/>
        </pc:sldMkLst>
        <pc:picChg chg="add del mod">
          <ac:chgData name="Yulia Shaffer" userId="a370c990-ab62-4f70-9745-8e2e0b0d5efe" providerId="ADAL" clId="{BC69EA3C-97D8-4838-8234-FBD0869EBDC3}" dt="2024-07-22T19:46:10.758" v="1161" actId="478"/>
          <ac:picMkLst>
            <pc:docMk/>
            <pc:sldMk cId="2640687095" sldId="256"/>
            <ac:picMk id="3" creationId="{8F7B8245-181B-6597-57D6-8F263F80A657}"/>
          </ac:picMkLst>
        </pc:picChg>
      </pc:sldChg>
      <pc:sldChg chg="modSp mod">
        <pc:chgData name="Yulia Shaffer" userId="a370c990-ab62-4f70-9745-8e2e0b0d5efe" providerId="ADAL" clId="{BC69EA3C-97D8-4838-8234-FBD0869EBDC3}" dt="2024-07-22T19:33:48.877" v="1142" actId="20577"/>
        <pc:sldMkLst>
          <pc:docMk/>
          <pc:sldMk cId="3159649281" sldId="258"/>
        </pc:sldMkLst>
        <pc:spChg chg="mod">
          <ac:chgData name="Yulia Shaffer" userId="a370c990-ab62-4f70-9745-8e2e0b0d5efe" providerId="ADAL" clId="{BC69EA3C-97D8-4838-8234-FBD0869EBDC3}" dt="2024-07-22T19:33:48.877" v="1142" actId="20577"/>
          <ac:spMkLst>
            <pc:docMk/>
            <pc:sldMk cId="3159649281" sldId="258"/>
            <ac:spMk id="5" creationId="{90685BE8-9E2E-60F7-C6DE-82B42DCFB3A9}"/>
          </ac:spMkLst>
        </pc:spChg>
      </pc:sldChg>
      <pc:sldChg chg="addSp modSp mod">
        <pc:chgData name="Yulia Shaffer" userId="a370c990-ab62-4f70-9745-8e2e0b0d5efe" providerId="ADAL" clId="{BC69EA3C-97D8-4838-8234-FBD0869EBDC3}" dt="2024-07-22T19:39:38.227" v="1156" actId="1076"/>
        <pc:sldMkLst>
          <pc:docMk/>
          <pc:sldMk cId="1259396096" sldId="271"/>
        </pc:sldMkLst>
        <pc:spChg chg="mod">
          <ac:chgData name="Yulia Shaffer" userId="a370c990-ab62-4f70-9745-8e2e0b0d5efe" providerId="ADAL" clId="{BC69EA3C-97D8-4838-8234-FBD0869EBDC3}" dt="2024-07-22T19:39:38.227" v="1156" actId="1076"/>
          <ac:spMkLst>
            <pc:docMk/>
            <pc:sldMk cId="1259396096" sldId="271"/>
            <ac:spMk id="11" creationId="{24C8F057-1214-B04D-6345-3CA60ABC0253}"/>
          </ac:spMkLst>
        </pc:spChg>
        <pc:picChg chg="add mod">
          <ac:chgData name="Yulia Shaffer" userId="a370c990-ab62-4f70-9745-8e2e0b0d5efe" providerId="ADAL" clId="{BC69EA3C-97D8-4838-8234-FBD0869EBDC3}" dt="2024-07-22T19:39:19.397" v="1154" actId="1076"/>
          <ac:picMkLst>
            <pc:docMk/>
            <pc:sldMk cId="1259396096" sldId="271"/>
            <ac:picMk id="4" creationId="{69DC996F-D52D-2E7D-CA12-8919FB2CCF45}"/>
          </ac:picMkLst>
        </pc:picChg>
        <pc:picChg chg="mod">
          <ac:chgData name="Yulia Shaffer" userId="a370c990-ab62-4f70-9745-8e2e0b0d5efe" providerId="ADAL" clId="{BC69EA3C-97D8-4838-8234-FBD0869EBDC3}" dt="2024-07-22T19:39:28.263" v="1155" actId="1076"/>
          <ac:picMkLst>
            <pc:docMk/>
            <pc:sldMk cId="1259396096" sldId="271"/>
            <ac:picMk id="10" creationId="{9572A617-15AB-89A4-07B2-0D1A5F6C313C}"/>
          </ac:picMkLst>
        </pc:picChg>
      </pc:sldChg>
      <pc:sldChg chg="addSp delSp modSp mod modNotesTx">
        <pc:chgData name="Yulia Shaffer" userId="a370c990-ab62-4f70-9745-8e2e0b0d5efe" providerId="ADAL" clId="{BC69EA3C-97D8-4838-8234-FBD0869EBDC3}" dt="2024-07-22T19:57:51.403" v="1198" actId="1076"/>
        <pc:sldMkLst>
          <pc:docMk/>
          <pc:sldMk cId="2005702665" sldId="280"/>
        </pc:sldMkLst>
        <pc:spChg chg="del mod">
          <ac:chgData name="Yulia Shaffer" userId="a370c990-ab62-4f70-9745-8e2e0b0d5efe" providerId="ADAL" clId="{BC69EA3C-97D8-4838-8234-FBD0869EBDC3}" dt="2024-07-22T19:05:01.198" v="956" actId="478"/>
          <ac:spMkLst>
            <pc:docMk/>
            <pc:sldMk cId="2005702665" sldId="280"/>
            <ac:spMk id="2" creationId="{4CB64817-2800-6927-4A3D-5174DAE1CB5C}"/>
          </ac:spMkLst>
        </pc:spChg>
        <pc:spChg chg="mod">
          <ac:chgData name="Yulia Shaffer" userId="a370c990-ab62-4f70-9745-8e2e0b0d5efe" providerId="ADAL" clId="{BC69EA3C-97D8-4838-8234-FBD0869EBDC3}" dt="2024-07-22T15:27:46.283" v="949" actId="20577"/>
          <ac:spMkLst>
            <pc:docMk/>
            <pc:sldMk cId="2005702665" sldId="280"/>
            <ac:spMk id="8" creationId="{F6F96002-37EA-3B05-3838-22840A79FF91}"/>
          </ac:spMkLst>
        </pc:spChg>
        <pc:spChg chg="mod">
          <ac:chgData name="Yulia Shaffer" userId="a370c990-ab62-4f70-9745-8e2e0b0d5efe" providerId="ADAL" clId="{BC69EA3C-97D8-4838-8234-FBD0869EBDC3}" dt="2024-07-22T19:10:54.824" v="1014" actId="1076"/>
          <ac:spMkLst>
            <pc:docMk/>
            <pc:sldMk cId="2005702665" sldId="280"/>
            <ac:spMk id="9" creationId="{0E19469C-EB3D-5707-5434-EE2DE1672D8B}"/>
          </ac:spMkLst>
        </pc:spChg>
        <pc:spChg chg="mod ord">
          <ac:chgData name="Yulia Shaffer" userId="a370c990-ab62-4f70-9745-8e2e0b0d5efe" providerId="ADAL" clId="{BC69EA3C-97D8-4838-8234-FBD0869EBDC3}" dt="2024-07-22T19:09:47.555" v="1005" actId="1076"/>
          <ac:spMkLst>
            <pc:docMk/>
            <pc:sldMk cId="2005702665" sldId="280"/>
            <ac:spMk id="19" creationId="{3675E16D-D114-AB38-3F70-B07355CE9CC0}"/>
          </ac:spMkLst>
        </pc:spChg>
        <pc:spChg chg="add mod">
          <ac:chgData name="Yulia Shaffer" userId="a370c990-ab62-4f70-9745-8e2e0b0d5efe" providerId="ADAL" clId="{BC69EA3C-97D8-4838-8234-FBD0869EBDC3}" dt="2024-07-22T19:04:53.145" v="954" actId="255"/>
          <ac:spMkLst>
            <pc:docMk/>
            <pc:sldMk cId="2005702665" sldId="280"/>
            <ac:spMk id="22" creationId="{4CB64817-2800-6927-4A3D-5174DAE1CB5C}"/>
          </ac:spMkLst>
        </pc:spChg>
        <pc:spChg chg="mod">
          <ac:chgData name="Yulia Shaffer" userId="a370c990-ab62-4f70-9745-8e2e0b0d5efe" providerId="ADAL" clId="{BC69EA3C-97D8-4838-8234-FBD0869EBDC3}" dt="2024-07-22T19:06:30.943" v="975" actId="1076"/>
          <ac:spMkLst>
            <pc:docMk/>
            <pc:sldMk cId="2005702665" sldId="280"/>
            <ac:spMk id="23" creationId="{5FBA8946-B517-31F1-3955-961DB95B22CA}"/>
          </ac:spMkLst>
        </pc:spChg>
        <pc:spChg chg="mod ord">
          <ac:chgData name="Yulia Shaffer" userId="a370c990-ab62-4f70-9745-8e2e0b0d5efe" providerId="ADAL" clId="{BC69EA3C-97D8-4838-8234-FBD0869EBDC3}" dt="2024-07-22T19:10:08.356" v="1009" actId="1076"/>
          <ac:spMkLst>
            <pc:docMk/>
            <pc:sldMk cId="2005702665" sldId="280"/>
            <ac:spMk id="24" creationId="{15EF1295-2ED2-8AEA-323B-C132D0445043}"/>
          </ac:spMkLst>
        </pc:spChg>
        <pc:spChg chg="mod">
          <ac:chgData name="Yulia Shaffer" userId="a370c990-ab62-4f70-9745-8e2e0b0d5efe" providerId="ADAL" clId="{BC69EA3C-97D8-4838-8234-FBD0869EBDC3}" dt="2024-07-22T19:07:54.302" v="991" actId="255"/>
          <ac:spMkLst>
            <pc:docMk/>
            <pc:sldMk cId="2005702665" sldId="280"/>
            <ac:spMk id="25" creationId="{99F1C23F-2203-7F7E-DD69-943521C99A2D}"/>
          </ac:spMkLst>
        </pc:spChg>
        <pc:spChg chg="mod">
          <ac:chgData name="Yulia Shaffer" userId="a370c990-ab62-4f70-9745-8e2e0b0d5efe" providerId="ADAL" clId="{BC69EA3C-97D8-4838-8234-FBD0869EBDC3}" dt="2024-07-22T19:08:04.521" v="992" actId="255"/>
          <ac:spMkLst>
            <pc:docMk/>
            <pc:sldMk cId="2005702665" sldId="280"/>
            <ac:spMk id="27" creationId="{C4BCC249-10E8-6645-E820-0D7797EB3AB0}"/>
          </ac:spMkLst>
        </pc:spChg>
        <pc:spChg chg="mod">
          <ac:chgData name="Yulia Shaffer" userId="a370c990-ab62-4f70-9745-8e2e0b0d5efe" providerId="ADAL" clId="{BC69EA3C-97D8-4838-8234-FBD0869EBDC3}" dt="2024-07-22T19:09:09.514" v="999" actId="255"/>
          <ac:spMkLst>
            <pc:docMk/>
            <pc:sldMk cId="2005702665" sldId="280"/>
            <ac:spMk id="29" creationId="{616A6569-93A1-5784-F403-18DF9D499712}"/>
          </ac:spMkLst>
        </pc:spChg>
        <pc:spChg chg="mod">
          <ac:chgData name="Yulia Shaffer" userId="a370c990-ab62-4f70-9745-8e2e0b0d5efe" providerId="ADAL" clId="{BC69EA3C-97D8-4838-8234-FBD0869EBDC3}" dt="2024-07-22T19:08:49.530" v="997" actId="255"/>
          <ac:spMkLst>
            <pc:docMk/>
            <pc:sldMk cId="2005702665" sldId="280"/>
            <ac:spMk id="30" creationId="{A0A46084-D87F-B39E-26F5-945A9E05EDCB}"/>
          </ac:spMkLst>
        </pc:spChg>
        <pc:spChg chg="mod">
          <ac:chgData name="Yulia Shaffer" userId="a370c990-ab62-4f70-9745-8e2e0b0d5efe" providerId="ADAL" clId="{BC69EA3C-97D8-4838-8234-FBD0869EBDC3}" dt="2024-07-22T19:08:15.284" v="993" actId="255"/>
          <ac:spMkLst>
            <pc:docMk/>
            <pc:sldMk cId="2005702665" sldId="280"/>
            <ac:spMk id="31" creationId="{16281F55-234A-06FB-C7CF-B4879BF60E27}"/>
          </ac:spMkLst>
        </pc:spChg>
        <pc:spChg chg="mod">
          <ac:chgData name="Yulia Shaffer" userId="a370c990-ab62-4f70-9745-8e2e0b0d5efe" providerId="ADAL" clId="{BC69EA3C-97D8-4838-8234-FBD0869EBDC3}" dt="2024-07-22T19:08:22.013" v="994" actId="255"/>
          <ac:spMkLst>
            <pc:docMk/>
            <pc:sldMk cId="2005702665" sldId="280"/>
            <ac:spMk id="32" creationId="{8382BC42-C711-F263-8D4C-CB775C48B8D0}"/>
          </ac:spMkLst>
        </pc:spChg>
        <pc:spChg chg="mod">
          <ac:chgData name="Yulia Shaffer" userId="a370c990-ab62-4f70-9745-8e2e0b0d5efe" providerId="ADAL" clId="{BC69EA3C-97D8-4838-8234-FBD0869EBDC3}" dt="2024-07-22T19:08:37.172" v="996" actId="255"/>
          <ac:spMkLst>
            <pc:docMk/>
            <pc:sldMk cId="2005702665" sldId="280"/>
            <ac:spMk id="33" creationId="{FCA8E006-744D-9F2E-3971-DA7CAF7E506F}"/>
          </ac:spMkLst>
        </pc:spChg>
        <pc:spChg chg="mod ord">
          <ac:chgData name="Yulia Shaffer" userId="a370c990-ab62-4f70-9745-8e2e0b0d5efe" providerId="ADAL" clId="{BC69EA3C-97D8-4838-8234-FBD0869EBDC3}" dt="2024-07-22T19:10:25.085" v="1012" actId="1076"/>
          <ac:spMkLst>
            <pc:docMk/>
            <pc:sldMk cId="2005702665" sldId="280"/>
            <ac:spMk id="35" creationId="{300D3DB3-0C63-94A8-6358-2290182A2CF1}"/>
          </ac:spMkLst>
        </pc:spChg>
        <pc:spChg chg="mod">
          <ac:chgData name="Yulia Shaffer" userId="a370c990-ab62-4f70-9745-8e2e0b0d5efe" providerId="ADAL" clId="{BC69EA3C-97D8-4838-8234-FBD0869EBDC3}" dt="2024-07-22T19:08:57.414" v="998" actId="255"/>
          <ac:spMkLst>
            <pc:docMk/>
            <pc:sldMk cId="2005702665" sldId="280"/>
            <ac:spMk id="36" creationId="{16618122-3A82-9404-B373-D2533DDE5B5D}"/>
          </ac:spMkLst>
        </pc:spChg>
        <pc:spChg chg="del">
          <ac:chgData name="Yulia Shaffer" userId="a370c990-ab62-4f70-9745-8e2e0b0d5efe" providerId="ADAL" clId="{BC69EA3C-97D8-4838-8234-FBD0869EBDC3}" dt="2024-07-22T19:05:59.476" v="964" actId="478"/>
          <ac:spMkLst>
            <pc:docMk/>
            <pc:sldMk cId="2005702665" sldId="280"/>
            <ac:spMk id="42" creationId="{31FA8028-2940-25EE-85B5-1BB70D6074C5}"/>
          </ac:spMkLst>
        </pc:spChg>
        <pc:spChg chg="del mod">
          <ac:chgData name="Yulia Shaffer" userId="a370c990-ab62-4f70-9745-8e2e0b0d5efe" providerId="ADAL" clId="{BC69EA3C-97D8-4838-8234-FBD0869EBDC3}" dt="2024-07-22T19:06:13.052" v="970" actId="478"/>
          <ac:spMkLst>
            <pc:docMk/>
            <pc:sldMk cId="2005702665" sldId="280"/>
            <ac:spMk id="46" creationId="{76115CD6-2566-2B21-D631-4E4F51257122}"/>
          </ac:spMkLst>
        </pc:spChg>
        <pc:spChg chg="del">
          <ac:chgData name="Yulia Shaffer" userId="a370c990-ab62-4f70-9745-8e2e0b0d5efe" providerId="ADAL" clId="{BC69EA3C-97D8-4838-8234-FBD0869EBDC3}" dt="2024-07-22T19:06:01.322" v="965" actId="478"/>
          <ac:spMkLst>
            <pc:docMk/>
            <pc:sldMk cId="2005702665" sldId="280"/>
            <ac:spMk id="47" creationId="{B53EC780-8623-82CA-7F91-390060A39B87}"/>
          </ac:spMkLst>
        </pc:spChg>
        <pc:spChg chg="del">
          <ac:chgData name="Yulia Shaffer" userId="a370c990-ab62-4f70-9745-8e2e0b0d5efe" providerId="ADAL" clId="{BC69EA3C-97D8-4838-8234-FBD0869EBDC3}" dt="2024-07-22T19:06:05.132" v="967" actId="478"/>
          <ac:spMkLst>
            <pc:docMk/>
            <pc:sldMk cId="2005702665" sldId="280"/>
            <ac:spMk id="48" creationId="{4520A188-E912-2364-1406-35B0377084CB}"/>
          </ac:spMkLst>
        </pc:spChg>
        <pc:spChg chg="del">
          <ac:chgData name="Yulia Shaffer" userId="a370c990-ab62-4f70-9745-8e2e0b0d5efe" providerId="ADAL" clId="{BC69EA3C-97D8-4838-8234-FBD0869EBDC3}" dt="2024-07-22T19:06:10.583" v="969" actId="478"/>
          <ac:spMkLst>
            <pc:docMk/>
            <pc:sldMk cId="2005702665" sldId="280"/>
            <ac:spMk id="49" creationId="{80FA50DC-83B0-5722-8DF7-C1DDD89B17AD}"/>
          </ac:spMkLst>
        </pc:spChg>
        <pc:spChg chg="add mod">
          <ac:chgData name="Yulia Shaffer" userId="a370c990-ab62-4f70-9745-8e2e0b0d5efe" providerId="ADAL" clId="{BC69EA3C-97D8-4838-8234-FBD0869EBDC3}" dt="2024-07-22T19:12:28.289" v="1022" actId="255"/>
          <ac:spMkLst>
            <pc:docMk/>
            <pc:sldMk cId="2005702665" sldId="280"/>
            <ac:spMk id="51" creationId="{7660810A-7B86-2C9B-D118-81A19038C4D7}"/>
          </ac:spMkLst>
        </pc:spChg>
        <pc:spChg chg="add mod">
          <ac:chgData name="Yulia Shaffer" userId="a370c990-ab62-4f70-9745-8e2e0b0d5efe" providerId="ADAL" clId="{BC69EA3C-97D8-4838-8234-FBD0869EBDC3}" dt="2024-07-22T19:12:41.584" v="1026" actId="20577"/>
          <ac:spMkLst>
            <pc:docMk/>
            <pc:sldMk cId="2005702665" sldId="280"/>
            <ac:spMk id="52" creationId="{3738021F-4AD5-757F-8448-5691EA0C3D95}"/>
          </ac:spMkLst>
        </pc:spChg>
        <pc:spChg chg="add mod">
          <ac:chgData name="Yulia Shaffer" userId="a370c990-ab62-4f70-9745-8e2e0b0d5efe" providerId="ADAL" clId="{BC69EA3C-97D8-4838-8234-FBD0869EBDC3}" dt="2024-07-22T19:12:55.045" v="1030" actId="20577"/>
          <ac:spMkLst>
            <pc:docMk/>
            <pc:sldMk cId="2005702665" sldId="280"/>
            <ac:spMk id="53" creationId="{38BC179F-A129-7C2D-5225-2D617E4916CF}"/>
          </ac:spMkLst>
        </pc:spChg>
        <pc:spChg chg="add mod">
          <ac:chgData name="Yulia Shaffer" userId="a370c990-ab62-4f70-9745-8e2e0b0d5efe" providerId="ADAL" clId="{BC69EA3C-97D8-4838-8234-FBD0869EBDC3}" dt="2024-07-22T19:13:24.845" v="1039" actId="20577"/>
          <ac:spMkLst>
            <pc:docMk/>
            <pc:sldMk cId="2005702665" sldId="280"/>
            <ac:spMk id="54" creationId="{30ACC9C3-DE8C-E270-3F36-6B06E08FECE1}"/>
          </ac:spMkLst>
        </pc:spChg>
        <pc:spChg chg="add mod">
          <ac:chgData name="Yulia Shaffer" userId="a370c990-ab62-4f70-9745-8e2e0b0d5efe" providerId="ADAL" clId="{BC69EA3C-97D8-4838-8234-FBD0869EBDC3}" dt="2024-07-22T19:57:51.403" v="1198" actId="1076"/>
          <ac:spMkLst>
            <pc:docMk/>
            <pc:sldMk cId="2005702665" sldId="280"/>
            <ac:spMk id="55" creationId="{EE302E8D-CA1C-C527-1E57-4650C325C8EA}"/>
          </ac:spMkLst>
        </pc:spChg>
        <pc:grpChg chg="mod">
          <ac:chgData name="Yulia Shaffer" userId="a370c990-ab62-4f70-9745-8e2e0b0d5efe" providerId="ADAL" clId="{BC69EA3C-97D8-4838-8234-FBD0869EBDC3}" dt="2024-07-22T19:07:15.150" v="986" actId="14100"/>
          <ac:grpSpMkLst>
            <pc:docMk/>
            <pc:sldMk cId="2005702665" sldId="280"/>
            <ac:grpSpMk id="44" creationId="{78529B60-3AF6-AD08-A8BE-45EB0AADD3DB}"/>
          </ac:grpSpMkLst>
        </pc:grpChg>
        <pc:picChg chg="add mod ord modCrop">
          <ac:chgData name="Yulia Shaffer" userId="a370c990-ab62-4f70-9745-8e2e0b0d5efe" providerId="ADAL" clId="{BC69EA3C-97D8-4838-8234-FBD0869EBDC3}" dt="2024-07-22T19:10:47.925" v="1013" actId="732"/>
          <ac:picMkLst>
            <pc:docMk/>
            <pc:sldMk cId="2005702665" sldId="280"/>
            <ac:picMk id="41" creationId="{E63E112E-7233-4AD2-AA11-AE2860565BC1}"/>
          </ac:picMkLst>
        </pc:picChg>
        <pc:picChg chg="del mod">
          <ac:chgData name="Yulia Shaffer" userId="a370c990-ab62-4f70-9745-8e2e0b0d5efe" providerId="ADAL" clId="{BC69EA3C-97D8-4838-8234-FBD0869EBDC3}" dt="2024-07-22T19:05:56.473" v="963" actId="478"/>
          <ac:picMkLst>
            <pc:docMk/>
            <pc:sldMk cId="2005702665" sldId="280"/>
            <ac:picMk id="43" creationId="{63C4B62D-B14F-60A2-D002-775A0EA58D5D}"/>
          </ac:picMkLst>
        </pc:picChg>
        <pc:cxnChg chg="mod ord">
          <ac:chgData name="Yulia Shaffer" userId="a370c990-ab62-4f70-9745-8e2e0b0d5efe" providerId="ADAL" clId="{BC69EA3C-97D8-4838-8234-FBD0869EBDC3}" dt="2024-07-22T19:09:56.243" v="1007" actId="1076"/>
          <ac:cxnSpMkLst>
            <pc:docMk/>
            <pc:sldMk cId="2005702665" sldId="280"/>
            <ac:cxnSpMk id="26" creationId="{61424196-95C1-80DB-46B7-2E8AC0482C27}"/>
          </ac:cxnSpMkLst>
        </pc:cxnChg>
      </pc:sldChg>
      <pc:sldChg chg="addSp delSp modSp del mod modCm modNotesTx">
        <pc:chgData name="Yulia Shaffer" userId="a370c990-ab62-4f70-9745-8e2e0b0d5efe" providerId="ADAL" clId="{BC69EA3C-97D8-4838-8234-FBD0869EBDC3}" dt="2024-07-16T16:09:01.718" v="487" actId="47"/>
        <pc:sldMkLst>
          <pc:docMk/>
          <pc:sldMk cId="2141478947" sldId="283"/>
        </pc:sldMkLst>
        <pc:spChg chg="mod">
          <ac:chgData name="Yulia Shaffer" userId="a370c990-ab62-4f70-9745-8e2e0b0d5efe" providerId="ADAL" clId="{BC69EA3C-97D8-4838-8234-FBD0869EBDC3}" dt="2024-07-16T16:03:44.106" v="459" actId="207"/>
          <ac:spMkLst>
            <pc:docMk/>
            <pc:sldMk cId="2141478947" sldId="283"/>
            <ac:spMk id="2" creationId="{F9A20098-A660-D3AB-FED6-27DAECF9B176}"/>
          </ac:spMkLst>
        </pc:spChg>
        <pc:spChg chg="add del mod">
          <ac:chgData name="Yulia Shaffer" userId="a370c990-ab62-4f70-9745-8e2e0b0d5efe" providerId="ADAL" clId="{BC69EA3C-97D8-4838-8234-FBD0869EBDC3}" dt="2024-07-16T16:04:12.672" v="463" actId="22"/>
          <ac:spMkLst>
            <pc:docMk/>
            <pc:sldMk cId="2141478947" sldId="283"/>
            <ac:spMk id="5" creationId="{1F666ABC-E6A9-F69E-EBC2-B9C5EE24414F}"/>
          </ac:spMkLst>
        </pc:spChg>
        <pc:spChg chg="add mod">
          <ac:chgData name="Yulia Shaffer" userId="a370c990-ab62-4f70-9745-8e2e0b0d5efe" providerId="ADAL" clId="{BC69EA3C-97D8-4838-8234-FBD0869EBDC3}" dt="2024-07-16T16:04:37.698" v="465" actId="1076"/>
          <ac:spMkLst>
            <pc:docMk/>
            <pc:sldMk cId="2141478947" sldId="283"/>
            <ac:spMk id="6" creationId="{E656CAFB-D666-5397-78AC-1ECE09300ECF}"/>
          </ac:spMkLst>
        </pc:spChg>
        <pc:picChg chg="mod">
          <ac:chgData name="Yulia Shaffer" userId="a370c990-ab62-4f70-9745-8e2e0b0d5efe" providerId="ADAL" clId="{BC69EA3C-97D8-4838-8234-FBD0869EBDC3}" dt="2024-07-16T16:04:50.081" v="472" actId="1037"/>
          <ac:picMkLst>
            <pc:docMk/>
            <pc:sldMk cId="2141478947" sldId="283"/>
            <ac:picMk id="3" creationId="{7A3E7A25-9A78-D4B6-A31E-1140FAA9ABC3}"/>
          </ac:picMkLst>
        </pc:picChg>
        <pc:extLst>
          <p:ext xmlns:p="http://schemas.openxmlformats.org/presentationml/2006/main" uri="{D6D511B9-2390-475A-947B-AFAB55BFBCF1}">
            <pc226:cmChg xmlns:pc226="http://schemas.microsoft.com/office/powerpoint/2022/06/main/command" chg="mod">
              <pc226:chgData name="Yulia Shaffer" userId="a370c990-ab62-4f70-9745-8e2e0b0d5efe" providerId="ADAL" clId="{BC69EA3C-97D8-4838-8234-FBD0869EBDC3}" dt="2024-07-16T16:03:16.368" v="457"/>
              <pc2:cmMkLst xmlns:pc2="http://schemas.microsoft.com/office/powerpoint/2019/9/main/command">
                <pc:docMk/>
                <pc:sldMk cId="2141478947" sldId="283"/>
                <pc2:cmMk id="{4E07DBBA-BB40-40EB-AFD4-E139BCD7FA3B}"/>
              </pc2:cmMkLst>
            </pc226:cmChg>
          </p:ext>
        </pc:extLst>
      </pc:sldChg>
      <pc:sldChg chg="del">
        <pc:chgData name="Yulia Shaffer" userId="a370c990-ab62-4f70-9745-8e2e0b0d5efe" providerId="ADAL" clId="{BC69EA3C-97D8-4838-8234-FBD0869EBDC3}" dt="2024-07-16T15:57:17.165" v="93" actId="47"/>
        <pc:sldMkLst>
          <pc:docMk/>
          <pc:sldMk cId="2018317691" sldId="288"/>
        </pc:sldMkLst>
      </pc:sldChg>
      <pc:sldChg chg="addSp delSp modSp mod modNotesTx">
        <pc:chgData name="Yulia Shaffer" userId="a370c990-ab62-4f70-9745-8e2e0b0d5efe" providerId="ADAL" clId="{BC69EA3C-97D8-4838-8234-FBD0869EBDC3}" dt="2024-07-22T19:50:52.299" v="1169" actId="20577"/>
        <pc:sldMkLst>
          <pc:docMk/>
          <pc:sldMk cId="2657533319" sldId="290"/>
        </pc:sldMkLst>
        <pc:spChg chg="mod">
          <ac:chgData name="Yulia Shaffer" userId="a370c990-ab62-4f70-9745-8e2e0b0d5efe" providerId="ADAL" clId="{BC69EA3C-97D8-4838-8234-FBD0869EBDC3}" dt="2024-07-16T15:56:11.025" v="83" actId="20577"/>
          <ac:spMkLst>
            <pc:docMk/>
            <pc:sldMk cId="2657533319" sldId="290"/>
            <ac:spMk id="2" creationId="{400BA3A1-288D-3D1E-683A-727D99CD546C}"/>
          </ac:spMkLst>
        </pc:spChg>
        <pc:spChg chg="del">
          <ac:chgData name="Yulia Shaffer" userId="a370c990-ab62-4f70-9745-8e2e0b0d5efe" providerId="ADAL" clId="{BC69EA3C-97D8-4838-8234-FBD0869EBDC3}" dt="2024-07-16T15:43:41.020" v="3"/>
          <ac:spMkLst>
            <pc:docMk/>
            <pc:sldMk cId="2657533319" sldId="290"/>
            <ac:spMk id="3" creationId="{588C5AE0-4583-746D-F475-B5F6675B3AE7}"/>
          </ac:spMkLst>
        </pc:spChg>
        <pc:spChg chg="add mod">
          <ac:chgData name="Yulia Shaffer" userId="a370c990-ab62-4f70-9745-8e2e0b0d5efe" providerId="ADAL" clId="{BC69EA3C-97D8-4838-8234-FBD0869EBDC3}" dt="2024-07-16T17:34:03.751" v="533" actId="14861"/>
          <ac:spMkLst>
            <pc:docMk/>
            <pc:sldMk cId="2657533319" sldId="290"/>
            <ac:spMk id="4" creationId="{5DB08B59-41F5-CA1D-C1F5-C58855499E93}"/>
          </ac:spMkLst>
        </pc:spChg>
        <pc:spChg chg="add del mod">
          <ac:chgData name="Yulia Shaffer" userId="a370c990-ab62-4f70-9745-8e2e0b0d5efe" providerId="ADAL" clId="{BC69EA3C-97D8-4838-8234-FBD0869EBDC3}" dt="2024-07-16T15:43:43.050" v="4" actId="478"/>
          <ac:spMkLst>
            <pc:docMk/>
            <pc:sldMk cId="2657533319" sldId="290"/>
            <ac:spMk id="5" creationId="{D8BE42CE-2276-05EB-04D7-9946B91CA93D}"/>
          </ac:spMkLst>
        </pc:spChg>
        <pc:spChg chg="add mod">
          <ac:chgData name="Yulia Shaffer" userId="a370c990-ab62-4f70-9745-8e2e0b0d5efe" providerId="ADAL" clId="{BC69EA3C-97D8-4838-8234-FBD0869EBDC3}" dt="2024-07-16T17:35:26.490" v="542" actId="1038"/>
          <ac:spMkLst>
            <pc:docMk/>
            <pc:sldMk cId="2657533319" sldId="290"/>
            <ac:spMk id="6" creationId="{EB8093AE-B31E-6183-1A01-0667308D4D66}"/>
          </ac:spMkLst>
        </pc:spChg>
        <pc:spChg chg="add mod">
          <ac:chgData name="Yulia Shaffer" userId="a370c990-ab62-4f70-9745-8e2e0b0d5efe" providerId="ADAL" clId="{BC69EA3C-97D8-4838-8234-FBD0869EBDC3}" dt="2024-07-16T17:36:43.429" v="549" actId="1038"/>
          <ac:spMkLst>
            <pc:docMk/>
            <pc:sldMk cId="2657533319" sldId="290"/>
            <ac:spMk id="7" creationId="{2B4AC2F9-4942-4AE9-B01D-03BAE38447F9}"/>
          </ac:spMkLst>
        </pc:spChg>
        <pc:spChg chg="add mod">
          <ac:chgData name="Yulia Shaffer" userId="a370c990-ab62-4f70-9745-8e2e0b0d5efe" providerId="ADAL" clId="{BC69EA3C-97D8-4838-8234-FBD0869EBDC3}" dt="2024-07-16T17:37:06.444" v="555" actId="1038"/>
          <ac:spMkLst>
            <pc:docMk/>
            <pc:sldMk cId="2657533319" sldId="290"/>
            <ac:spMk id="8" creationId="{E6FDEA88-77B4-0C9B-B599-5242F17894E5}"/>
          </ac:spMkLst>
        </pc:spChg>
        <pc:spChg chg="add mod">
          <ac:chgData name="Yulia Shaffer" userId="a370c990-ab62-4f70-9745-8e2e0b0d5efe" providerId="ADAL" clId="{BC69EA3C-97D8-4838-8234-FBD0869EBDC3}" dt="2024-07-16T15:55:58.345" v="65" actId="1037"/>
          <ac:spMkLst>
            <pc:docMk/>
            <pc:sldMk cId="2657533319" sldId="290"/>
            <ac:spMk id="9" creationId="{3C5A390B-7AF9-E4DC-A12F-3E1E1D28AE08}"/>
          </ac:spMkLst>
        </pc:spChg>
        <pc:spChg chg="add mod">
          <ac:chgData name="Yulia Shaffer" userId="a370c990-ab62-4f70-9745-8e2e0b0d5efe" providerId="ADAL" clId="{BC69EA3C-97D8-4838-8234-FBD0869EBDC3}" dt="2024-07-16T15:55:58.345" v="65" actId="1037"/>
          <ac:spMkLst>
            <pc:docMk/>
            <pc:sldMk cId="2657533319" sldId="290"/>
            <ac:spMk id="10" creationId="{9F30BA5F-C234-ED41-3E3E-14B9CEE9F075}"/>
          </ac:spMkLst>
        </pc:spChg>
        <pc:spChg chg="add mod">
          <ac:chgData name="Yulia Shaffer" userId="a370c990-ab62-4f70-9745-8e2e0b0d5efe" providerId="ADAL" clId="{BC69EA3C-97D8-4838-8234-FBD0869EBDC3}" dt="2024-07-16T15:55:58.345" v="65" actId="1037"/>
          <ac:spMkLst>
            <pc:docMk/>
            <pc:sldMk cId="2657533319" sldId="290"/>
            <ac:spMk id="11" creationId="{F00F6089-7764-F1E3-5E6C-DF5ED150BBAB}"/>
          </ac:spMkLst>
        </pc:spChg>
        <pc:spChg chg="add mod">
          <ac:chgData name="Yulia Shaffer" userId="a370c990-ab62-4f70-9745-8e2e0b0d5efe" providerId="ADAL" clId="{BC69EA3C-97D8-4838-8234-FBD0869EBDC3}" dt="2024-07-16T15:56:27.943" v="89" actId="1037"/>
          <ac:spMkLst>
            <pc:docMk/>
            <pc:sldMk cId="2657533319" sldId="290"/>
            <ac:spMk id="12" creationId="{821E14CE-8CD3-234E-F390-7A712D0811D0}"/>
          </ac:spMkLst>
        </pc:spChg>
        <pc:spChg chg="add mod">
          <ac:chgData name="Yulia Shaffer" userId="a370c990-ab62-4f70-9745-8e2e0b0d5efe" providerId="ADAL" clId="{BC69EA3C-97D8-4838-8234-FBD0869EBDC3}" dt="2024-07-16T15:56:59.075" v="91" actId="1076"/>
          <ac:spMkLst>
            <pc:docMk/>
            <pc:sldMk cId="2657533319" sldId="290"/>
            <ac:spMk id="13" creationId="{43022363-5763-51D8-7D32-1FAB0E4AE45F}"/>
          </ac:spMkLst>
        </pc:spChg>
      </pc:sldChg>
      <pc:sldChg chg="modSp add mod modTransition addCm delCm modCm">
        <pc:chgData name="Yulia Shaffer" userId="a370c990-ab62-4f70-9745-8e2e0b0d5efe" providerId="ADAL" clId="{BC69EA3C-97D8-4838-8234-FBD0869EBDC3}" dt="2024-07-22T19:41:00.694" v="1157"/>
        <pc:sldMkLst>
          <pc:docMk/>
          <pc:sldMk cId="3254475627" sldId="291"/>
        </pc:sldMkLst>
        <pc:spChg chg="mod">
          <ac:chgData name="Yulia Shaffer" userId="a370c990-ab62-4f70-9745-8e2e0b0d5efe" providerId="ADAL" clId="{BC69EA3C-97D8-4838-8234-FBD0869EBDC3}" dt="2024-07-16T16:05:27.041" v="474" actId="207"/>
          <ac:spMkLst>
            <pc:docMk/>
            <pc:sldMk cId="3254475627" sldId="291"/>
            <ac:spMk id="2" creationId="{F9A20098-A660-D3AB-FED6-27DAECF9B176}"/>
          </ac:spMkLst>
        </pc:spChg>
        <pc:spChg chg="mod">
          <ac:chgData name="Yulia Shaffer" userId="a370c990-ab62-4f70-9745-8e2e0b0d5efe" providerId="ADAL" clId="{BC69EA3C-97D8-4838-8234-FBD0869EBDC3}" dt="2024-07-16T16:26:26.710" v="530" actId="207"/>
          <ac:spMkLst>
            <pc:docMk/>
            <pc:sldMk cId="3254475627" sldId="291"/>
            <ac:spMk id="6" creationId="{1B72B895-736F-36B4-3362-06F7A3BA5DAA}"/>
          </ac:spMkLst>
        </pc:spChg>
        <pc:spChg chg="mod">
          <ac:chgData name="Yulia Shaffer" userId="a370c990-ab62-4f70-9745-8e2e0b0d5efe" providerId="ADAL" clId="{BC69EA3C-97D8-4838-8234-FBD0869EBDC3}" dt="2024-07-16T16:25:57.136" v="527" actId="207"/>
          <ac:spMkLst>
            <pc:docMk/>
            <pc:sldMk cId="3254475627" sldId="291"/>
            <ac:spMk id="7" creationId="{2EE08D66-765F-E3F4-5E5E-4F6B551B6F92}"/>
          </ac:spMkLst>
        </pc:spChg>
        <pc:spChg chg="mod">
          <ac:chgData name="Yulia Shaffer" userId="a370c990-ab62-4f70-9745-8e2e0b0d5efe" providerId="ADAL" clId="{BC69EA3C-97D8-4838-8234-FBD0869EBDC3}" dt="2024-07-16T16:26:04.570" v="528" actId="207"/>
          <ac:spMkLst>
            <pc:docMk/>
            <pc:sldMk cId="3254475627" sldId="291"/>
            <ac:spMk id="10" creationId="{04422771-850E-A78C-566F-229F2AA0A555}"/>
          </ac:spMkLst>
        </pc:spChg>
        <pc:spChg chg="mod">
          <ac:chgData name="Yulia Shaffer" userId="a370c990-ab62-4f70-9745-8e2e0b0d5efe" providerId="ADAL" clId="{BC69EA3C-97D8-4838-8234-FBD0869EBDC3}" dt="2024-07-16T16:26:13.498" v="529" actId="207"/>
          <ac:spMkLst>
            <pc:docMk/>
            <pc:sldMk cId="3254475627" sldId="291"/>
            <ac:spMk id="11" creationId="{EB98D757-48DD-787A-4814-59E39C07F78C}"/>
          </ac:spMkLst>
        </pc:spChg>
        <pc:picChg chg="mod">
          <ac:chgData name="Yulia Shaffer" userId="a370c990-ab62-4f70-9745-8e2e0b0d5efe" providerId="ADAL" clId="{BC69EA3C-97D8-4838-8234-FBD0869EBDC3}" dt="2024-07-16T16:18:29.446" v="516" actId="14861"/>
          <ac:picMkLst>
            <pc:docMk/>
            <pc:sldMk cId="3254475627" sldId="291"/>
            <ac:picMk id="13" creationId="{102CB1D5-BDB0-0382-FD84-47350CB0B0AF}"/>
          </ac:picMkLst>
        </pc:picChg>
        <pc:picChg chg="mod">
          <ac:chgData name="Yulia Shaffer" userId="a370c990-ab62-4f70-9745-8e2e0b0d5efe" providerId="ADAL" clId="{BC69EA3C-97D8-4838-8234-FBD0869EBDC3}" dt="2024-07-16T19:15:08.629" v="565" actId="14861"/>
          <ac:picMkLst>
            <pc:docMk/>
            <pc:sldMk cId="3254475627" sldId="291"/>
            <ac:picMk id="17" creationId="{B6267A0F-79EB-706D-ACC6-0917B845A8A0}"/>
          </ac:picMkLst>
        </pc:picChg>
        <pc:picChg chg="mod">
          <ac:chgData name="Yulia Shaffer" userId="a370c990-ab62-4f70-9745-8e2e0b0d5efe" providerId="ADAL" clId="{BC69EA3C-97D8-4838-8234-FBD0869EBDC3}" dt="2024-07-16T19:15:28.563" v="566" actId="14861"/>
          <ac:picMkLst>
            <pc:docMk/>
            <pc:sldMk cId="3254475627" sldId="291"/>
            <ac:picMk id="19" creationId="{D1DC9D79-5E2E-B347-9C39-64CDDEDC1AE6}"/>
          </ac:picMkLst>
        </pc:picChg>
        <pc:picChg chg="mod">
          <ac:chgData name="Yulia Shaffer" userId="a370c990-ab62-4f70-9745-8e2e0b0d5efe" providerId="ADAL" clId="{BC69EA3C-97D8-4838-8234-FBD0869EBDC3}" dt="2024-07-16T19:15:46.610" v="568" actId="14861"/>
          <ac:picMkLst>
            <pc:docMk/>
            <pc:sldMk cId="3254475627" sldId="291"/>
            <ac:picMk id="21" creationId="{CC965B11-1C3F-775F-49F3-FFF4855C2BE6}"/>
          </ac:picMkLst>
        </pc:picChg>
        <pc:extLst>
          <p:ext xmlns:p="http://schemas.openxmlformats.org/presentationml/2006/main" uri="{D6D511B9-2390-475A-947B-AFAB55BFBCF1}">
            <pc226:cmChg xmlns:pc226="http://schemas.microsoft.com/office/powerpoint/2022/06/main/command" chg="del">
              <pc226:chgData name="Yulia Shaffer" userId="a370c990-ab62-4f70-9745-8e2e0b0d5efe" providerId="ADAL" clId="{BC69EA3C-97D8-4838-8234-FBD0869EBDC3}" dt="2024-07-16T16:09:13.726" v="488"/>
              <pc2:cmMkLst xmlns:pc2="http://schemas.microsoft.com/office/powerpoint/2019/9/main/command">
                <pc:docMk/>
                <pc:sldMk cId="3254475627" sldId="291"/>
                <pc2:cmMk id="{4E07DBBA-BB40-40EB-AFD4-E139BCD7FA3B}"/>
              </pc2:cmMkLst>
            </pc226:cmChg>
            <pc226:cmChg xmlns:pc226="http://schemas.microsoft.com/office/powerpoint/2022/06/main/command" chg="mod">
              <pc226:chgData name="Yulia Shaffer" userId="a370c990-ab62-4f70-9745-8e2e0b0d5efe" providerId="ADAL" clId="{BC69EA3C-97D8-4838-8234-FBD0869EBDC3}" dt="2024-07-16T16:09:17.602" v="489"/>
              <pc2:cmMkLst xmlns:pc2="http://schemas.microsoft.com/office/powerpoint/2019/9/main/command">
                <pc:docMk/>
                <pc:sldMk cId="3254475627" sldId="291"/>
                <pc2:cmMk id="{8F9C28CC-037A-42B7-9D51-FF54F26AC450}"/>
              </pc2:cmMkLst>
            </pc226:cmChg>
            <pc226:cmChg xmlns:pc226="http://schemas.microsoft.com/office/powerpoint/2022/06/main/command" chg="add">
              <pc226:chgData name="Yulia Shaffer" userId="a370c990-ab62-4f70-9745-8e2e0b0d5efe" providerId="ADAL" clId="{BC69EA3C-97D8-4838-8234-FBD0869EBDC3}" dt="2024-07-16T16:27:20.858" v="531"/>
              <pc2:cmMkLst xmlns:pc2="http://schemas.microsoft.com/office/powerpoint/2019/9/main/command">
                <pc:docMk/>
                <pc:sldMk cId="3254475627" sldId="291"/>
                <pc2:cmMk id="{AD2E92D8-4F26-4B7C-9C75-F533491C7E00}"/>
              </pc2:cmMkLst>
            </pc226:cmChg>
          </p:ext>
        </pc:extLst>
      </pc:sldChg>
      <pc:sldChg chg="modNotesTx">
        <pc:chgData name="Yulia Shaffer" userId="a370c990-ab62-4f70-9745-8e2e0b0d5efe" providerId="ADAL" clId="{BC69EA3C-97D8-4838-8234-FBD0869EBDC3}" dt="2024-07-22T19:20:40.686" v="1083" actId="20577"/>
        <pc:sldMkLst>
          <pc:docMk/>
          <pc:sldMk cId="2137885123" sldId="303"/>
        </pc:sldMkLst>
      </pc:sldChg>
      <pc:sldChg chg="del">
        <pc:chgData name="Yulia Shaffer" userId="a370c990-ab62-4f70-9745-8e2e0b0d5efe" providerId="ADAL" clId="{BC69EA3C-97D8-4838-8234-FBD0869EBDC3}" dt="2024-07-22T19:11:54.156" v="1015" actId="2696"/>
        <pc:sldMkLst>
          <pc:docMk/>
          <pc:sldMk cId="1350435291" sldId="309"/>
        </pc:sldMkLst>
      </pc:sldChg>
    </pc:docChg>
  </pc:docChgLst>
  <pc:docChgLst>
    <pc:chgData name="Nancee Uniyal" userId="S::nancee.uniyal@ama-inc.com::3a53ee74-a49d-41c8-ae5f-cffd61820523" providerId="AD" clId="Web-{5D3F4E04-2D11-AC04-28EB-29AE14DBEA16}"/>
    <pc:docChg chg="modSld">
      <pc:chgData name="Nancee Uniyal" userId="S::nancee.uniyal@ama-inc.com::3a53ee74-a49d-41c8-ae5f-cffd61820523" providerId="AD" clId="Web-{5D3F4E04-2D11-AC04-28EB-29AE14DBEA16}" dt="2024-07-09T20:36:11.059" v="70" actId="1076"/>
      <pc:docMkLst>
        <pc:docMk/>
      </pc:docMkLst>
      <pc:sldChg chg="addSp delSp modSp">
        <pc:chgData name="Nancee Uniyal" userId="S::nancee.uniyal@ama-inc.com::3a53ee74-a49d-41c8-ae5f-cffd61820523" providerId="AD" clId="Web-{5D3F4E04-2D11-AC04-28EB-29AE14DBEA16}" dt="2024-07-09T20:36:11.059" v="70" actId="1076"/>
        <pc:sldMkLst>
          <pc:docMk/>
          <pc:sldMk cId="1082327691" sldId="282"/>
        </pc:sldMkLst>
        <pc:spChg chg="mod">
          <ac:chgData name="Nancee Uniyal" userId="S::nancee.uniyal@ama-inc.com::3a53ee74-a49d-41c8-ae5f-cffd61820523" providerId="AD" clId="Web-{5D3F4E04-2D11-AC04-28EB-29AE14DBEA16}" dt="2024-07-09T20:33:43.538" v="68" actId="1076"/>
          <ac:spMkLst>
            <pc:docMk/>
            <pc:sldMk cId="1082327691" sldId="282"/>
            <ac:spMk id="5" creationId="{ABF688FB-C14B-FF52-3063-BA5D20963781}"/>
          </ac:spMkLst>
        </pc:spChg>
        <pc:spChg chg="mod">
          <ac:chgData name="Nancee Uniyal" userId="S::nancee.uniyal@ama-inc.com::3a53ee74-a49d-41c8-ae5f-cffd61820523" providerId="AD" clId="Web-{5D3F4E04-2D11-AC04-28EB-29AE14DBEA16}" dt="2024-07-09T20:29:44.467" v="29" actId="1076"/>
          <ac:spMkLst>
            <pc:docMk/>
            <pc:sldMk cId="1082327691" sldId="282"/>
            <ac:spMk id="9" creationId="{E96DE5A0-AD63-2F77-F6EB-9A1532A5B180}"/>
          </ac:spMkLst>
        </pc:spChg>
        <pc:spChg chg="mod">
          <ac:chgData name="Nancee Uniyal" userId="S::nancee.uniyal@ama-inc.com::3a53ee74-a49d-41c8-ae5f-cffd61820523" providerId="AD" clId="Web-{5D3F4E04-2D11-AC04-28EB-29AE14DBEA16}" dt="2024-07-09T20:31:15.908" v="50" actId="1076"/>
          <ac:spMkLst>
            <pc:docMk/>
            <pc:sldMk cId="1082327691" sldId="282"/>
            <ac:spMk id="11" creationId="{BCF77970-0B10-3558-16FC-6A352B6DB109}"/>
          </ac:spMkLst>
        </pc:spChg>
        <pc:spChg chg="mod">
          <ac:chgData name="Nancee Uniyal" userId="S::nancee.uniyal@ama-inc.com::3a53ee74-a49d-41c8-ae5f-cffd61820523" providerId="AD" clId="Web-{5D3F4E04-2D11-AC04-28EB-29AE14DBEA16}" dt="2024-07-09T20:31:26.283" v="51" actId="1076"/>
          <ac:spMkLst>
            <pc:docMk/>
            <pc:sldMk cId="1082327691" sldId="282"/>
            <ac:spMk id="14" creationId="{528E8C2E-9AB9-E485-A206-8F3AA8A6D700}"/>
          </ac:spMkLst>
        </pc:spChg>
        <pc:spChg chg="mod">
          <ac:chgData name="Nancee Uniyal" userId="S::nancee.uniyal@ama-inc.com::3a53ee74-a49d-41c8-ae5f-cffd61820523" providerId="AD" clId="Web-{5D3F4E04-2D11-AC04-28EB-29AE14DBEA16}" dt="2024-07-09T20:31:58.519" v="57" actId="1076"/>
          <ac:spMkLst>
            <pc:docMk/>
            <pc:sldMk cId="1082327691" sldId="282"/>
            <ac:spMk id="16" creationId="{EC9AEBDB-A8E5-A344-CC66-5948E669927C}"/>
          </ac:spMkLst>
        </pc:spChg>
        <pc:spChg chg="mod">
          <ac:chgData name="Nancee Uniyal" userId="S::nancee.uniyal@ama-inc.com::3a53ee74-a49d-41c8-ae5f-cffd61820523" providerId="AD" clId="Web-{5D3F4E04-2D11-AC04-28EB-29AE14DBEA16}" dt="2024-07-09T20:31:33.830" v="52" actId="1076"/>
          <ac:spMkLst>
            <pc:docMk/>
            <pc:sldMk cId="1082327691" sldId="282"/>
            <ac:spMk id="19" creationId="{A8B197B3-6468-CEE7-72ED-E6C3333368FA}"/>
          </ac:spMkLst>
        </pc:spChg>
        <pc:picChg chg="mod">
          <ac:chgData name="Nancee Uniyal" userId="S::nancee.uniyal@ama-inc.com::3a53ee74-a49d-41c8-ae5f-cffd61820523" providerId="AD" clId="Web-{5D3F4E04-2D11-AC04-28EB-29AE14DBEA16}" dt="2024-07-09T20:36:11.059" v="70" actId="1076"/>
          <ac:picMkLst>
            <pc:docMk/>
            <pc:sldMk cId="1082327691" sldId="282"/>
            <ac:picMk id="2" creationId="{890A46AF-C722-FDBC-A607-90D89AD7FC40}"/>
          </ac:picMkLst>
        </pc:picChg>
        <pc:picChg chg="add mod">
          <ac:chgData name="Nancee Uniyal" userId="S::nancee.uniyal@ama-inc.com::3a53ee74-a49d-41c8-ae5f-cffd61820523" providerId="AD" clId="Web-{5D3F4E04-2D11-AC04-28EB-29AE14DBEA16}" dt="2024-07-09T20:30:09.609" v="34" actId="14100"/>
          <ac:picMkLst>
            <pc:docMk/>
            <pc:sldMk cId="1082327691" sldId="282"/>
            <ac:picMk id="3" creationId="{084431D8-5D18-6D85-EB38-EAE1354278CD}"/>
          </ac:picMkLst>
        </pc:picChg>
        <pc:picChg chg="add mod">
          <ac:chgData name="Nancee Uniyal" userId="S::nancee.uniyal@ama-inc.com::3a53ee74-a49d-41c8-ae5f-cffd61820523" providerId="AD" clId="Web-{5D3F4E04-2D11-AC04-28EB-29AE14DBEA16}" dt="2024-07-09T20:33:24.616" v="67" actId="1076"/>
          <ac:picMkLst>
            <pc:docMk/>
            <pc:sldMk cId="1082327691" sldId="282"/>
            <ac:picMk id="4" creationId="{C508F7C5-7A16-C780-00FD-0C46F4C9B1D9}"/>
          </ac:picMkLst>
        </pc:picChg>
        <pc:picChg chg="del mod">
          <ac:chgData name="Nancee Uniyal" userId="S::nancee.uniyal@ama-inc.com::3a53ee74-a49d-41c8-ae5f-cffd61820523" providerId="AD" clId="Web-{5D3F4E04-2D11-AC04-28EB-29AE14DBEA16}" dt="2024-07-09T20:32:56.911" v="62"/>
          <ac:picMkLst>
            <pc:docMk/>
            <pc:sldMk cId="1082327691" sldId="282"/>
            <ac:picMk id="13" creationId="{4605310B-B017-9CCB-52B8-B5A730CD00E4}"/>
          </ac:picMkLst>
        </pc:picChg>
      </pc:sldChg>
    </pc:docChg>
  </pc:docChgLst>
  <pc:docChgLst>
    <pc:chgData name="Shaibal Ahmed" userId="S::shaibal.ahmed@ama-inc.com::878995c1-9ae1-4ff7-8b3b-025a0eb5d9c6" providerId="AD" clId="Web-{B8F5175D-6D73-4A7B-4926-ED5CF1D60A21}"/>
    <pc:docChg chg="modSld">
      <pc:chgData name="Shaibal Ahmed" userId="S::shaibal.ahmed@ama-inc.com::878995c1-9ae1-4ff7-8b3b-025a0eb5d9c6" providerId="AD" clId="Web-{B8F5175D-6D73-4A7B-4926-ED5CF1D60A21}" dt="2024-07-23T21:37:35.275" v="0"/>
      <pc:docMkLst>
        <pc:docMk/>
      </pc:docMkLst>
      <pc:sldChg chg="modNotes">
        <pc:chgData name="Shaibal Ahmed" userId="S::shaibal.ahmed@ama-inc.com::878995c1-9ae1-4ff7-8b3b-025a0eb5d9c6" providerId="AD" clId="Web-{B8F5175D-6D73-4A7B-4926-ED5CF1D60A21}" dt="2024-07-23T21:37:35.275" v="0"/>
        <pc:sldMkLst>
          <pc:docMk/>
          <pc:sldMk cId="1255449692" sldId="301"/>
        </pc:sldMkLst>
      </pc:sldChg>
    </pc:docChg>
  </pc:docChgLst>
  <pc:docChgLst>
    <pc:chgData name="Nancee Uniyal" userId="S::nancee.uniyal@ama-inc.com::3a53ee74-a49d-41c8-ae5f-cffd61820523" providerId="AD" clId="Web-{4FA2D99B-A9E0-CCC5-407C-0BEF2C7D4C3E}"/>
    <pc:docChg chg="addSld modSld">
      <pc:chgData name="Nancee Uniyal" userId="S::nancee.uniyal@ama-inc.com::3a53ee74-a49d-41c8-ae5f-cffd61820523" providerId="AD" clId="Web-{4FA2D99B-A9E0-CCC5-407C-0BEF2C7D4C3E}" dt="2024-07-09T17:36:14.606" v="54" actId="1076"/>
      <pc:docMkLst>
        <pc:docMk/>
      </pc:docMkLst>
      <pc:sldChg chg="addSp delSp modSp add mod replId setBg">
        <pc:chgData name="Nancee Uniyal" userId="S::nancee.uniyal@ama-inc.com::3a53ee74-a49d-41c8-ae5f-cffd61820523" providerId="AD" clId="Web-{4FA2D99B-A9E0-CCC5-407C-0BEF2C7D4C3E}" dt="2024-07-09T17:36:14.606" v="54" actId="1076"/>
        <pc:sldMkLst>
          <pc:docMk/>
          <pc:sldMk cId="1082327691" sldId="282"/>
        </pc:sldMkLst>
        <pc:spChg chg="del">
          <ac:chgData name="Nancee Uniyal" userId="S::nancee.uniyal@ama-inc.com::3a53ee74-a49d-41c8-ae5f-cffd61820523" providerId="AD" clId="Web-{4FA2D99B-A9E0-CCC5-407C-0BEF2C7D4C3E}" dt="2024-07-09T17:28:49.530" v="9"/>
          <ac:spMkLst>
            <pc:docMk/>
            <pc:sldMk cId="1082327691" sldId="282"/>
            <ac:spMk id="4" creationId="{77B73A60-3D29-239B-9F34-8EAE48C0166F}"/>
          </ac:spMkLst>
        </pc:spChg>
        <pc:spChg chg="del">
          <ac:chgData name="Nancee Uniyal" userId="S::nancee.uniyal@ama-inc.com::3a53ee74-a49d-41c8-ae5f-cffd61820523" providerId="AD" clId="Web-{4FA2D99B-A9E0-CCC5-407C-0BEF2C7D4C3E}" dt="2024-07-09T17:28:57.968" v="11"/>
          <ac:spMkLst>
            <pc:docMk/>
            <pc:sldMk cId="1082327691" sldId="282"/>
            <ac:spMk id="11" creationId="{341DF2DB-D961-7F1A-D2C1-B3B8BAA84239}"/>
          </ac:spMkLst>
        </pc:spChg>
        <pc:spChg chg="del mod">
          <ac:chgData name="Nancee Uniyal" userId="S::nancee.uniyal@ama-inc.com::3a53ee74-a49d-41c8-ae5f-cffd61820523" providerId="AD" clId="Web-{4FA2D99B-A9E0-CCC5-407C-0BEF2C7D4C3E}" dt="2024-07-09T17:30:12.579" v="19"/>
          <ac:spMkLst>
            <pc:docMk/>
            <pc:sldMk cId="1082327691" sldId="282"/>
            <ac:spMk id="12" creationId="{51AC2137-EDC5-0A83-2E57-6D642BED79C0}"/>
          </ac:spMkLst>
        </pc:spChg>
        <pc:spChg chg="del">
          <ac:chgData name="Nancee Uniyal" userId="S::nancee.uniyal@ama-inc.com::3a53ee74-a49d-41c8-ae5f-cffd61820523" providerId="AD" clId="Web-{4FA2D99B-A9E0-CCC5-407C-0BEF2C7D4C3E}" dt="2024-07-09T17:28:37.842" v="6"/>
          <ac:spMkLst>
            <pc:docMk/>
            <pc:sldMk cId="1082327691" sldId="282"/>
            <ac:spMk id="14" creationId="{13B5BC68-2FD6-9ABF-8B88-BC3CBA6FF565}"/>
          </ac:spMkLst>
        </pc:spChg>
        <pc:spChg chg="del">
          <ac:chgData name="Nancee Uniyal" userId="S::nancee.uniyal@ama-inc.com::3a53ee74-a49d-41c8-ae5f-cffd61820523" providerId="AD" clId="Web-{4FA2D99B-A9E0-CCC5-407C-0BEF2C7D4C3E}" dt="2024-07-09T17:28:34.952" v="5"/>
          <ac:spMkLst>
            <pc:docMk/>
            <pc:sldMk cId="1082327691" sldId="282"/>
            <ac:spMk id="15" creationId="{E484B06B-BB34-8CCA-CC86-B1416FAFBA90}"/>
          </ac:spMkLst>
        </pc:spChg>
        <pc:spChg chg="del">
          <ac:chgData name="Nancee Uniyal" userId="S::nancee.uniyal@ama-inc.com::3a53ee74-a49d-41c8-ae5f-cffd61820523" providerId="AD" clId="Web-{4FA2D99B-A9E0-CCC5-407C-0BEF2C7D4C3E}" dt="2024-07-09T17:28:45.499" v="8"/>
          <ac:spMkLst>
            <pc:docMk/>
            <pc:sldMk cId="1082327691" sldId="282"/>
            <ac:spMk id="29" creationId="{EA0A679D-8DBE-22E3-FF4B-A4A1A8930E25}"/>
          </ac:spMkLst>
        </pc:spChg>
        <pc:spChg chg="del">
          <ac:chgData name="Nancee Uniyal" userId="S::nancee.uniyal@ama-inc.com::3a53ee74-a49d-41c8-ae5f-cffd61820523" providerId="AD" clId="Web-{4FA2D99B-A9E0-CCC5-407C-0BEF2C7D4C3E}" dt="2024-07-09T17:28:41.139" v="7"/>
          <ac:spMkLst>
            <pc:docMk/>
            <pc:sldMk cId="1082327691" sldId="282"/>
            <ac:spMk id="31" creationId="{162BE2DA-8AC1-DC45-66B4-CB05E4ED0B48}"/>
          </ac:spMkLst>
        </pc:spChg>
        <pc:spChg chg="del">
          <ac:chgData name="Nancee Uniyal" userId="S::nancee.uniyal@ama-inc.com::3a53ee74-a49d-41c8-ae5f-cffd61820523" providerId="AD" clId="Web-{4FA2D99B-A9E0-CCC5-407C-0BEF2C7D4C3E}" dt="2024-07-09T17:28:29.451" v="4"/>
          <ac:spMkLst>
            <pc:docMk/>
            <pc:sldMk cId="1082327691" sldId="282"/>
            <ac:spMk id="43" creationId="{8FB1AB56-C37C-77DD-752D-8808D88EFBED}"/>
          </ac:spMkLst>
        </pc:spChg>
        <pc:spChg chg="del mod">
          <ac:chgData name="Nancee Uniyal" userId="S::nancee.uniyal@ama-inc.com::3a53ee74-a49d-41c8-ae5f-cffd61820523" providerId="AD" clId="Web-{4FA2D99B-A9E0-CCC5-407C-0BEF2C7D4C3E}" dt="2024-07-09T17:28:25.436" v="3"/>
          <ac:spMkLst>
            <pc:docMk/>
            <pc:sldMk cId="1082327691" sldId="282"/>
            <ac:spMk id="45" creationId="{A3A40739-9CCF-4C18-1EBD-C24F13E16A9E}"/>
          </ac:spMkLst>
        </pc:spChg>
        <pc:picChg chg="add del mod">
          <ac:chgData name="Nancee Uniyal" userId="S::nancee.uniyal@ama-inc.com::3a53ee74-a49d-41c8-ae5f-cffd61820523" providerId="AD" clId="Web-{4FA2D99B-A9E0-CCC5-407C-0BEF2C7D4C3E}" dt="2024-07-09T17:31:16.972" v="21"/>
          <ac:picMkLst>
            <pc:docMk/>
            <pc:sldMk cId="1082327691" sldId="282"/>
            <ac:picMk id="2" creationId="{E001E4AC-DB1E-DF07-2746-1841B5100536}"/>
          </ac:picMkLst>
        </pc:picChg>
        <pc:picChg chg="del">
          <ac:chgData name="Nancee Uniyal" userId="S::nancee.uniyal@ama-inc.com::3a53ee74-a49d-41c8-ae5f-cffd61820523" providerId="AD" clId="Web-{4FA2D99B-A9E0-CCC5-407C-0BEF2C7D4C3E}" dt="2024-07-09T17:28:20.561" v="1"/>
          <ac:picMkLst>
            <pc:docMk/>
            <pc:sldMk cId="1082327691" sldId="282"/>
            <ac:picMk id="3" creationId="{453E39B0-8614-1713-0042-054AFB34451A}"/>
          </ac:picMkLst>
        </pc:picChg>
        <pc:picChg chg="add del mod">
          <ac:chgData name="Nancee Uniyal" userId="S::nancee.uniyal@ama-inc.com::3a53ee74-a49d-41c8-ae5f-cffd61820523" providerId="AD" clId="Web-{4FA2D99B-A9E0-CCC5-407C-0BEF2C7D4C3E}" dt="2024-07-09T17:35:36.308" v="46"/>
          <ac:picMkLst>
            <pc:docMk/>
            <pc:sldMk cId="1082327691" sldId="282"/>
            <ac:picMk id="5" creationId="{3E3F6E63-BBB1-F9CD-61F2-994D4168BAB3}"/>
          </ac:picMkLst>
        </pc:picChg>
        <pc:picChg chg="del">
          <ac:chgData name="Nancee Uniyal" userId="S::nancee.uniyal@ama-inc.com::3a53ee74-a49d-41c8-ae5f-cffd61820523" providerId="AD" clId="Web-{4FA2D99B-A9E0-CCC5-407C-0BEF2C7D4C3E}" dt="2024-07-09T17:28:53.561" v="10"/>
          <ac:picMkLst>
            <pc:docMk/>
            <pc:sldMk cId="1082327691" sldId="282"/>
            <ac:picMk id="7" creationId="{1B2B6C77-CE93-7C88-9B2E-760DB8866324}"/>
          </ac:picMkLst>
        </pc:picChg>
        <pc:picChg chg="add del mod">
          <ac:chgData name="Nancee Uniyal" userId="S::nancee.uniyal@ama-inc.com::3a53ee74-a49d-41c8-ae5f-cffd61820523" providerId="AD" clId="Web-{4FA2D99B-A9E0-CCC5-407C-0BEF2C7D4C3E}" dt="2024-07-09T17:32:56.522" v="33"/>
          <ac:picMkLst>
            <pc:docMk/>
            <pc:sldMk cId="1082327691" sldId="282"/>
            <ac:picMk id="8" creationId="{20004460-F92F-0D0F-AA41-A46E438ED36B}"/>
          </ac:picMkLst>
        </pc:picChg>
        <pc:picChg chg="del mod">
          <ac:chgData name="Nancee Uniyal" userId="S::nancee.uniyal@ama-inc.com::3a53ee74-a49d-41c8-ae5f-cffd61820523" providerId="AD" clId="Web-{4FA2D99B-A9E0-CCC5-407C-0BEF2C7D4C3E}" dt="2024-07-09T17:30:05.017" v="17"/>
          <ac:picMkLst>
            <pc:docMk/>
            <pc:sldMk cId="1082327691" sldId="282"/>
            <ac:picMk id="9" creationId="{A77EC085-E5A4-B203-DB7B-0C0E25523376}"/>
          </ac:picMkLst>
        </pc:picChg>
        <pc:picChg chg="add del mod">
          <ac:chgData name="Nancee Uniyal" userId="S::nancee.uniyal@ama-inc.com::3a53ee74-a49d-41c8-ae5f-cffd61820523" providerId="AD" clId="Web-{4FA2D99B-A9E0-CCC5-407C-0BEF2C7D4C3E}" dt="2024-07-09T17:33:57.680" v="35"/>
          <ac:picMkLst>
            <pc:docMk/>
            <pc:sldMk cId="1082327691" sldId="282"/>
            <ac:picMk id="10" creationId="{5FD67812-E8ED-3C6D-3333-9323348B1B1F}"/>
          </ac:picMkLst>
        </pc:picChg>
        <pc:picChg chg="add mod">
          <ac:chgData name="Nancee Uniyal" userId="S::nancee.uniyal@ama-inc.com::3a53ee74-a49d-41c8-ae5f-cffd61820523" providerId="AD" clId="Web-{4FA2D99B-A9E0-CCC5-407C-0BEF2C7D4C3E}" dt="2024-07-09T17:36:09.152" v="52" actId="1076"/>
          <ac:picMkLst>
            <pc:docMk/>
            <pc:sldMk cId="1082327691" sldId="282"/>
            <ac:picMk id="13" creationId="{4605310B-B017-9CCB-52B8-B5A730CD00E4}"/>
          </ac:picMkLst>
        </pc:picChg>
        <pc:picChg chg="add del mod">
          <ac:chgData name="Nancee Uniyal" userId="S::nancee.uniyal@ama-inc.com::3a53ee74-a49d-41c8-ae5f-cffd61820523" providerId="AD" clId="Web-{4FA2D99B-A9E0-CCC5-407C-0BEF2C7D4C3E}" dt="2024-07-09T17:35:52.652" v="49"/>
          <ac:picMkLst>
            <pc:docMk/>
            <pc:sldMk cId="1082327691" sldId="282"/>
            <ac:picMk id="16" creationId="{B5F21AE5-0368-0131-3857-C0B2322D8007}"/>
          </ac:picMkLst>
        </pc:picChg>
        <pc:picChg chg="add mod">
          <ac:chgData name="Nancee Uniyal" userId="S::nancee.uniyal@ama-inc.com::3a53ee74-a49d-41c8-ae5f-cffd61820523" providerId="AD" clId="Web-{4FA2D99B-A9E0-CCC5-407C-0BEF2C7D4C3E}" dt="2024-07-09T17:36:14.606" v="54" actId="1076"/>
          <ac:picMkLst>
            <pc:docMk/>
            <pc:sldMk cId="1082327691" sldId="282"/>
            <ac:picMk id="17" creationId="{86BBED4B-ED52-6D29-32F5-FF3458029F81}"/>
          </ac:picMkLst>
        </pc:picChg>
      </pc:sldChg>
    </pc:docChg>
  </pc:docChgLst>
  <pc:docChgLst>
    <pc:chgData name="Yulia Shaffer" userId="S::yulia.shaffer@ama-inc.com::a370c990-ab62-4f70-9745-8e2e0b0d5efe" providerId="AD" clId="Web-{9F1BBDCF-0C01-F0C5-2F59-EC4EE9B98AE1}"/>
    <pc:docChg chg="addSld modSld">
      <pc:chgData name="Yulia Shaffer" userId="S::yulia.shaffer@ama-inc.com::a370c990-ab62-4f70-9745-8e2e0b0d5efe" providerId="AD" clId="Web-{9F1BBDCF-0C01-F0C5-2F59-EC4EE9B98AE1}" dt="2024-07-23T05:07:08.718" v="373"/>
      <pc:docMkLst>
        <pc:docMk/>
      </pc:docMkLst>
      <pc:sldChg chg="addSp delSp modSp add replId">
        <pc:chgData name="Yulia Shaffer" userId="S::yulia.shaffer@ama-inc.com::a370c990-ab62-4f70-9745-8e2e0b0d5efe" providerId="AD" clId="Web-{9F1BBDCF-0C01-F0C5-2F59-EC4EE9B98AE1}" dt="2024-07-23T05:07:08.718" v="373"/>
        <pc:sldMkLst>
          <pc:docMk/>
          <pc:sldMk cId="2941294146" sldId="309"/>
        </pc:sldMkLst>
        <pc:spChg chg="add del mod">
          <ac:chgData name="Yulia Shaffer" userId="S::yulia.shaffer@ama-inc.com::a370c990-ab62-4f70-9745-8e2e0b0d5efe" providerId="AD" clId="Web-{9F1BBDCF-0C01-F0C5-2F59-EC4EE9B98AE1}" dt="2024-07-23T03:19:31.315" v="2"/>
          <ac:spMkLst>
            <pc:docMk/>
            <pc:sldMk cId="2941294146" sldId="309"/>
            <ac:spMk id="3" creationId="{806DE7DD-A852-7AD6-D416-E5DE606F1890}"/>
          </ac:spMkLst>
        </pc:spChg>
        <pc:spChg chg="add del mod">
          <ac:chgData name="Yulia Shaffer" userId="S::yulia.shaffer@ama-inc.com::a370c990-ab62-4f70-9745-8e2e0b0d5efe" providerId="AD" clId="Web-{9F1BBDCF-0C01-F0C5-2F59-EC4EE9B98AE1}" dt="2024-07-23T03:38:42.877" v="54"/>
          <ac:spMkLst>
            <pc:docMk/>
            <pc:sldMk cId="2941294146" sldId="309"/>
            <ac:spMk id="7" creationId="{F5F53C2F-2F35-D2C6-FB23-5DFF750DB2CC}"/>
          </ac:spMkLst>
        </pc:spChg>
        <pc:spChg chg="mod">
          <ac:chgData name="Yulia Shaffer" userId="S::yulia.shaffer@ama-inc.com::a370c990-ab62-4f70-9745-8e2e0b0d5efe" providerId="AD" clId="Web-{9F1BBDCF-0C01-F0C5-2F59-EC4EE9B98AE1}" dt="2024-07-23T03:43:31.369" v="94" actId="1076"/>
          <ac:spMkLst>
            <pc:docMk/>
            <pc:sldMk cId="2941294146" sldId="309"/>
            <ac:spMk id="9" creationId="{0E19469C-EB3D-5707-5434-EE2DE1672D8B}"/>
          </ac:spMkLst>
        </pc:spChg>
        <pc:spChg chg="add del mod">
          <ac:chgData name="Yulia Shaffer" userId="S::yulia.shaffer@ama-inc.com::a370c990-ab62-4f70-9745-8e2e0b0d5efe" providerId="AD" clId="Web-{9F1BBDCF-0C01-F0C5-2F59-EC4EE9B98AE1}" dt="2024-07-23T03:39:50.503" v="65"/>
          <ac:spMkLst>
            <pc:docMk/>
            <pc:sldMk cId="2941294146" sldId="309"/>
            <ac:spMk id="11" creationId="{EBCA4310-4176-F37B-7239-701F46650F51}"/>
          </ac:spMkLst>
        </pc:spChg>
        <pc:spChg chg="add mod">
          <ac:chgData name="Yulia Shaffer" userId="S::yulia.shaffer@ama-inc.com::a370c990-ab62-4f70-9745-8e2e0b0d5efe" providerId="AD" clId="Web-{9F1BBDCF-0C01-F0C5-2F59-EC4EE9B98AE1}" dt="2024-07-23T05:07:08.718" v="373"/>
          <ac:spMkLst>
            <pc:docMk/>
            <pc:sldMk cId="2941294146" sldId="309"/>
            <ac:spMk id="13" creationId="{7A516FA9-84AD-BEB4-319F-22A3391AD21C}"/>
          </ac:spMkLst>
        </pc:spChg>
        <pc:spChg chg="add mod">
          <ac:chgData name="Yulia Shaffer" userId="S::yulia.shaffer@ama-inc.com::a370c990-ab62-4f70-9745-8e2e0b0d5efe" providerId="AD" clId="Web-{9F1BBDCF-0C01-F0C5-2F59-EC4EE9B98AE1}" dt="2024-07-23T05:05:04.125" v="347" actId="20577"/>
          <ac:spMkLst>
            <pc:docMk/>
            <pc:sldMk cId="2941294146" sldId="309"/>
            <ac:spMk id="14" creationId="{4D921B64-F186-B3EC-3544-E13949227F43}"/>
          </ac:spMkLst>
        </pc:spChg>
        <pc:spChg chg="add mod">
          <ac:chgData name="Yulia Shaffer" userId="S::yulia.shaffer@ama-inc.com::a370c990-ab62-4f70-9745-8e2e0b0d5efe" providerId="AD" clId="Web-{9F1BBDCF-0C01-F0C5-2F59-EC4EE9B98AE1}" dt="2024-07-23T05:06:58.203" v="372" actId="1076"/>
          <ac:spMkLst>
            <pc:docMk/>
            <pc:sldMk cId="2941294146" sldId="309"/>
            <ac:spMk id="15" creationId="{0DECFBE7-63D7-5DC1-A9B2-2EF68711EF68}"/>
          </ac:spMkLst>
        </pc:spChg>
        <pc:spChg chg="add mod">
          <ac:chgData name="Yulia Shaffer" userId="S::yulia.shaffer@ama-inc.com::a370c990-ab62-4f70-9745-8e2e0b0d5efe" providerId="AD" clId="Web-{9F1BBDCF-0C01-F0C5-2F59-EC4EE9B98AE1}" dt="2024-07-23T05:05:24.609" v="353" actId="20577"/>
          <ac:spMkLst>
            <pc:docMk/>
            <pc:sldMk cId="2941294146" sldId="309"/>
            <ac:spMk id="16" creationId="{1FC78A1F-E826-69D9-5F2B-CA9EE89160CC}"/>
          </ac:spMkLst>
        </pc:spChg>
        <pc:spChg chg="add mod">
          <ac:chgData name="Yulia Shaffer" userId="S::yulia.shaffer@ama-inc.com::a370c990-ab62-4f70-9745-8e2e0b0d5efe" providerId="AD" clId="Web-{9F1BBDCF-0C01-F0C5-2F59-EC4EE9B98AE1}" dt="2024-07-23T05:04:29.640" v="330" actId="20577"/>
          <ac:spMkLst>
            <pc:docMk/>
            <pc:sldMk cId="2941294146" sldId="309"/>
            <ac:spMk id="17" creationId="{6A662FE9-D0AA-F09D-407A-E612F2AFE0E3}"/>
          </ac:spMkLst>
        </pc:spChg>
        <pc:spChg chg="add mod">
          <ac:chgData name="Yulia Shaffer" userId="S::yulia.shaffer@ama-inc.com::a370c990-ab62-4f70-9745-8e2e0b0d5efe" providerId="AD" clId="Web-{9F1BBDCF-0C01-F0C5-2F59-EC4EE9B98AE1}" dt="2024-07-23T05:04:52.140" v="340" actId="20577"/>
          <ac:spMkLst>
            <pc:docMk/>
            <pc:sldMk cId="2941294146" sldId="309"/>
            <ac:spMk id="18" creationId="{09E54811-4E02-4F4B-329D-E9706E0B356F}"/>
          </ac:spMkLst>
        </pc:spChg>
        <pc:spChg chg="del">
          <ac:chgData name="Yulia Shaffer" userId="S::yulia.shaffer@ama-inc.com::a370c990-ab62-4f70-9745-8e2e0b0d5efe" providerId="AD" clId="Web-{9F1BBDCF-0C01-F0C5-2F59-EC4EE9B98AE1}" dt="2024-07-23T03:19:52.628" v="13"/>
          <ac:spMkLst>
            <pc:docMk/>
            <pc:sldMk cId="2941294146" sldId="309"/>
            <ac:spMk id="19" creationId="{3675E16D-D114-AB38-3F70-B07355CE9CC0}"/>
          </ac:spMkLst>
        </pc:spChg>
        <pc:spChg chg="add mod">
          <ac:chgData name="Yulia Shaffer" userId="S::yulia.shaffer@ama-inc.com::a370c990-ab62-4f70-9745-8e2e0b0d5efe" providerId="AD" clId="Web-{9F1BBDCF-0C01-F0C5-2F59-EC4EE9B98AE1}" dt="2024-07-23T05:04:59.046" v="344" actId="20577"/>
          <ac:spMkLst>
            <pc:docMk/>
            <pc:sldMk cId="2941294146" sldId="309"/>
            <ac:spMk id="20" creationId="{C7EFAE7E-F9FC-549B-765C-FF1F632616F0}"/>
          </ac:spMkLst>
        </pc:spChg>
        <pc:spChg chg="add mod">
          <ac:chgData name="Yulia Shaffer" userId="S::yulia.shaffer@ama-inc.com::a370c990-ab62-4f70-9745-8e2e0b0d5efe" providerId="AD" clId="Web-{9F1BBDCF-0C01-F0C5-2F59-EC4EE9B98AE1}" dt="2024-07-23T05:05:11.968" v="350" actId="20577"/>
          <ac:spMkLst>
            <pc:docMk/>
            <pc:sldMk cId="2941294146" sldId="309"/>
            <ac:spMk id="21" creationId="{D5B74FDE-79D4-4B6C-56A5-43D1CB1FE31B}"/>
          </ac:spMkLst>
        </pc:spChg>
        <pc:spChg chg="del">
          <ac:chgData name="Yulia Shaffer" userId="S::yulia.shaffer@ama-inc.com::a370c990-ab62-4f70-9745-8e2e0b0d5efe" providerId="AD" clId="Web-{9F1BBDCF-0C01-F0C5-2F59-EC4EE9B98AE1}" dt="2024-07-23T03:19:54.800" v="14"/>
          <ac:spMkLst>
            <pc:docMk/>
            <pc:sldMk cId="2941294146" sldId="309"/>
            <ac:spMk id="22" creationId="{E0296DA3-8091-C5EC-2909-E0DE81E56AE8}"/>
          </ac:spMkLst>
        </pc:spChg>
        <pc:spChg chg="mod">
          <ac:chgData name="Yulia Shaffer" userId="S::yulia.shaffer@ama-inc.com::a370c990-ab62-4f70-9745-8e2e0b0d5efe" providerId="AD" clId="Web-{9F1BBDCF-0C01-F0C5-2F59-EC4EE9B98AE1}" dt="2024-07-23T03:43:40.963" v="95" actId="20577"/>
          <ac:spMkLst>
            <pc:docMk/>
            <pc:sldMk cId="2941294146" sldId="309"/>
            <ac:spMk id="23" creationId="{5FBA8946-B517-31F1-3955-961DB95B22CA}"/>
          </ac:spMkLst>
        </pc:spChg>
        <pc:spChg chg="mod">
          <ac:chgData name="Yulia Shaffer" userId="S::yulia.shaffer@ama-inc.com::a370c990-ab62-4f70-9745-8e2e0b0d5efe" providerId="AD" clId="Web-{9F1BBDCF-0C01-F0C5-2F59-EC4EE9B98AE1}" dt="2024-07-23T03:42:54.963" v="91" actId="1076"/>
          <ac:spMkLst>
            <pc:docMk/>
            <pc:sldMk cId="2941294146" sldId="309"/>
            <ac:spMk id="24" creationId="{15EF1295-2ED2-8AEA-323B-C132D0445043}"/>
          </ac:spMkLst>
        </pc:spChg>
        <pc:spChg chg="mod">
          <ac:chgData name="Yulia Shaffer" userId="S::yulia.shaffer@ama-inc.com::a370c990-ab62-4f70-9745-8e2e0b0d5efe" providerId="AD" clId="Web-{9F1BBDCF-0C01-F0C5-2F59-EC4EE9B98AE1}" dt="2024-07-23T03:42:58.994" v="92" actId="1076"/>
          <ac:spMkLst>
            <pc:docMk/>
            <pc:sldMk cId="2941294146" sldId="309"/>
            <ac:spMk id="35" creationId="{300D3DB3-0C63-94A8-6358-2290182A2CF1}"/>
          </ac:spMkLst>
        </pc:spChg>
        <pc:spChg chg="add mod">
          <ac:chgData name="Yulia Shaffer" userId="S::yulia.shaffer@ama-inc.com::a370c990-ab62-4f70-9745-8e2e0b0d5efe" providerId="AD" clId="Web-{9F1BBDCF-0C01-F0C5-2F59-EC4EE9B98AE1}" dt="2024-07-23T05:04:37.093" v="334" actId="20577"/>
          <ac:spMkLst>
            <pc:docMk/>
            <pc:sldMk cId="2941294146" sldId="309"/>
            <ac:spMk id="37" creationId="{ADB4BACE-EE6C-7F96-C1E7-472E6BA723AE}"/>
          </ac:spMkLst>
        </pc:spChg>
        <pc:spChg chg="add mod">
          <ac:chgData name="Yulia Shaffer" userId="S::yulia.shaffer@ama-inc.com::a370c990-ab62-4f70-9745-8e2e0b0d5efe" providerId="AD" clId="Web-{9F1BBDCF-0C01-F0C5-2F59-EC4EE9B98AE1}" dt="2024-07-23T05:04:43.890" v="337" actId="20577"/>
          <ac:spMkLst>
            <pc:docMk/>
            <pc:sldMk cId="2941294146" sldId="309"/>
            <ac:spMk id="40" creationId="{DAFD4B0F-1A1C-876A-48E4-5BBD8C4A28D6}"/>
          </ac:spMkLst>
        </pc:spChg>
        <pc:spChg chg="add mod">
          <ac:chgData name="Yulia Shaffer" userId="S::yulia.shaffer@ama-inc.com::a370c990-ab62-4f70-9745-8e2e0b0d5efe" providerId="AD" clId="Web-{9F1BBDCF-0C01-F0C5-2F59-EC4EE9B98AE1}" dt="2024-07-23T05:05:58.328" v="360" actId="14100"/>
          <ac:spMkLst>
            <pc:docMk/>
            <pc:sldMk cId="2941294146" sldId="309"/>
            <ac:spMk id="42" creationId="{6195548B-DD40-30C8-EA3D-D79D96778C93}"/>
          </ac:spMkLst>
        </pc:spChg>
        <pc:spChg chg="add mod">
          <ac:chgData name="Yulia Shaffer" userId="S::yulia.shaffer@ama-inc.com::a370c990-ab62-4f70-9745-8e2e0b0d5efe" providerId="AD" clId="Web-{9F1BBDCF-0C01-F0C5-2F59-EC4EE9B98AE1}" dt="2024-07-23T05:06:44.640" v="371" actId="1076"/>
          <ac:spMkLst>
            <pc:docMk/>
            <pc:sldMk cId="2941294146" sldId="309"/>
            <ac:spMk id="43" creationId="{AA5F2ADD-9924-5601-3FA5-DDEFAD4DB2FF}"/>
          </ac:spMkLst>
        </pc:spChg>
        <pc:spChg chg="add mod">
          <ac:chgData name="Yulia Shaffer" userId="S::yulia.shaffer@ama-inc.com::a370c990-ab62-4f70-9745-8e2e0b0d5efe" providerId="AD" clId="Web-{9F1BBDCF-0C01-F0C5-2F59-EC4EE9B98AE1}" dt="2024-07-23T05:06:30.187" v="370" actId="1076"/>
          <ac:spMkLst>
            <pc:docMk/>
            <pc:sldMk cId="2941294146" sldId="309"/>
            <ac:spMk id="45" creationId="{3C6A25F8-331F-0B3C-861B-8D2F5C687288}"/>
          </ac:spMkLst>
        </pc:spChg>
        <pc:spChg chg="add mod">
          <ac:chgData name="Yulia Shaffer" userId="S::yulia.shaffer@ama-inc.com::a370c990-ab62-4f70-9745-8e2e0b0d5efe" providerId="AD" clId="Web-{9F1BBDCF-0C01-F0C5-2F59-EC4EE9B98AE1}" dt="2024-07-23T03:58:18.033" v="282"/>
          <ac:spMkLst>
            <pc:docMk/>
            <pc:sldMk cId="2941294146" sldId="309"/>
            <ac:spMk id="46" creationId="{F22B66CD-BAEA-6DBD-51D3-15B6160F06BE}"/>
          </ac:spMkLst>
        </pc:spChg>
        <pc:spChg chg="add del">
          <ac:chgData name="Yulia Shaffer" userId="S::yulia.shaffer@ama-inc.com::a370c990-ab62-4f70-9745-8e2e0b0d5efe" providerId="AD" clId="Web-{9F1BBDCF-0C01-F0C5-2F59-EC4EE9B98AE1}" dt="2024-07-23T03:58:40.142" v="284"/>
          <ac:spMkLst>
            <pc:docMk/>
            <pc:sldMk cId="2941294146" sldId="309"/>
            <ac:spMk id="47" creationId="{2151408F-7AC6-6853-4C8B-209A85D7CA88}"/>
          </ac:spMkLst>
        </pc:spChg>
        <pc:spChg chg="add del">
          <ac:chgData name="Yulia Shaffer" userId="S::yulia.shaffer@ama-inc.com::a370c990-ab62-4f70-9745-8e2e0b0d5efe" providerId="AD" clId="Web-{9F1BBDCF-0C01-F0C5-2F59-EC4EE9B98AE1}" dt="2024-07-23T03:59:17.003" v="286"/>
          <ac:spMkLst>
            <pc:docMk/>
            <pc:sldMk cId="2941294146" sldId="309"/>
            <ac:spMk id="48" creationId="{7A89502C-B924-242F-70B8-F0DA78D3F380}"/>
          </ac:spMkLst>
        </pc:spChg>
        <pc:spChg chg="add del">
          <ac:chgData name="Yulia Shaffer" userId="S::yulia.shaffer@ama-inc.com::a370c990-ab62-4f70-9745-8e2e0b0d5efe" providerId="AD" clId="Web-{9F1BBDCF-0C01-F0C5-2F59-EC4EE9B98AE1}" dt="2024-07-23T03:59:17.112" v="288"/>
          <ac:spMkLst>
            <pc:docMk/>
            <pc:sldMk cId="2941294146" sldId="309"/>
            <ac:spMk id="49" creationId="{E616CB4A-62F2-EED3-0C49-172D8C8AB103}"/>
          </ac:spMkLst>
        </pc:spChg>
        <pc:spChg chg="mod">
          <ac:chgData name="Yulia Shaffer" userId="S::yulia.shaffer@ama-inc.com::a370c990-ab62-4f70-9745-8e2e0b0d5efe" providerId="AD" clId="Web-{9F1BBDCF-0C01-F0C5-2F59-EC4EE9B98AE1}" dt="2024-07-23T03:41:55.629" v="83" actId="1076"/>
          <ac:spMkLst>
            <pc:docMk/>
            <pc:sldMk cId="2941294146" sldId="309"/>
            <ac:spMk id="51" creationId="{7660810A-7B86-2C9B-D118-81A19038C4D7}"/>
          </ac:spMkLst>
        </pc:spChg>
        <pc:spChg chg="mod ord">
          <ac:chgData name="Yulia Shaffer" userId="S::yulia.shaffer@ama-inc.com::a370c990-ab62-4f70-9745-8e2e0b0d5efe" providerId="AD" clId="Web-{9F1BBDCF-0C01-F0C5-2F59-EC4EE9B98AE1}" dt="2024-07-23T03:41:42.894" v="81" actId="1076"/>
          <ac:spMkLst>
            <pc:docMk/>
            <pc:sldMk cId="2941294146" sldId="309"/>
            <ac:spMk id="52" creationId="{3738021F-4AD5-757F-8448-5691EA0C3D95}"/>
          </ac:spMkLst>
        </pc:spChg>
        <pc:spChg chg="mod ord">
          <ac:chgData name="Yulia Shaffer" userId="S::yulia.shaffer@ama-inc.com::a370c990-ab62-4f70-9745-8e2e0b0d5efe" providerId="AD" clId="Web-{9F1BBDCF-0C01-F0C5-2F59-EC4EE9B98AE1}" dt="2024-07-23T03:42:29.963" v="88" actId="1076"/>
          <ac:spMkLst>
            <pc:docMk/>
            <pc:sldMk cId="2941294146" sldId="309"/>
            <ac:spMk id="53" creationId="{38BC179F-A129-7C2D-5225-2D617E4916CF}"/>
          </ac:spMkLst>
        </pc:spChg>
        <pc:spChg chg="mod">
          <ac:chgData name="Yulia Shaffer" userId="S::yulia.shaffer@ama-inc.com::a370c990-ab62-4f70-9745-8e2e0b0d5efe" providerId="AD" clId="Web-{9F1BBDCF-0C01-F0C5-2F59-EC4EE9B98AE1}" dt="2024-07-23T03:41:17.285" v="79" actId="1076"/>
          <ac:spMkLst>
            <pc:docMk/>
            <pc:sldMk cId="2941294146" sldId="309"/>
            <ac:spMk id="54" creationId="{30ACC9C3-DE8C-E270-3F36-6B06E08FECE1}"/>
          </ac:spMkLst>
        </pc:spChg>
        <pc:spChg chg="mod ord">
          <ac:chgData name="Yulia Shaffer" userId="S::yulia.shaffer@ama-inc.com::a370c990-ab62-4f70-9745-8e2e0b0d5efe" providerId="AD" clId="Web-{9F1BBDCF-0C01-F0C5-2F59-EC4EE9B98AE1}" dt="2024-07-23T03:57:17.829" v="279" actId="1076"/>
          <ac:spMkLst>
            <pc:docMk/>
            <pc:sldMk cId="2941294146" sldId="309"/>
            <ac:spMk id="55" creationId="{EE302E8D-CA1C-C527-1E57-4650C325C8EA}"/>
          </ac:spMkLst>
        </pc:spChg>
        <pc:spChg chg="add del">
          <ac:chgData name="Yulia Shaffer" userId="S::yulia.shaffer@ama-inc.com::a370c990-ab62-4f70-9745-8e2e0b0d5efe" providerId="AD" clId="Web-{9F1BBDCF-0C01-F0C5-2F59-EC4EE9B98AE1}" dt="2024-07-23T03:59:17.222" v="290"/>
          <ac:spMkLst>
            <pc:docMk/>
            <pc:sldMk cId="2941294146" sldId="309"/>
            <ac:spMk id="56" creationId="{3CD10741-13A9-4A6E-699D-A3514CCCECB4}"/>
          </ac:spMkLst>
        </pc:spChg>
        <pc:spChg chg="add mod">
          <ac:chgData name="Yulia Shaffer" userId="S::yulia.shaffer@ama-inc.com::a370c990-ab62-4f70-9745-8e2e0b0d5efe" providerId="AD" clId="Web-{9F1BBDCF-0C01-F0C5-2F59-EC4EE9B98AE1}" dt="2024-07-23T04:00:03.894" v="298"/>
          <ac:spMkLst>
            <pc:docMk/>
            <pc:sldMk cId="2941294146" sldId="309"/>
            <ac:spMk id="57" creationId="{EF0E4547-5B25-2BA9-1477-C7714608D25C}"/>
          </ac:spMkLst>
        </pc:spChg>
        <pc:spChg chg="add mod">
          <ac:chgData name="Yulia Shaffer" userId="S::yulia.shaffer@ama-inc.com::a370c990-ab62-4f70-9745-8e2e0b0d5efe" providerId="AD" clId="Web-{9F1BBDCF-0C01-F0C5-2F59-EC4EE9B98AE1}" dt="2024-07-23T04:01:50.426" v="322" actId="1076"/>
          <ac:spMkLst>
            <pc:docMk/>
            <pc:sldMk cId="2941294146" sldId="309"/>
            <ac:spMk id="58" creationId="{87BEFCBB-9C18-B8E8-8931-E74F8808441D}"/>
          </ac:spMkLst>
        </pc:spChg>
        <pc:spChg chg="add mod">
          <ac:chgData name="Yulia Shaffer" userId="S::yulia.shaffer@ama-inc.com::a370c990-ab62-4f70-9745-8e2e0b0d5efe" providerId="AD" clId="Web-{9F1BBDCF-0C01-F0C5-2F59-EC4EE9B98AE1}" dt="2024-07-23T04:01:58.270" v="323" actId="1076"/>
          <ac:spMkLst>
            <pc:docMk/>
            <pc:sldMk cId="2941294146" sldId="309"/>
            <ac:spMk id="59" creationId="{AA4D6FC3-14D4-FB40-AB04-9260D0FF48D9}"/>
          </ac:spMkLst>
        </pc:spChg>
        <pc:spChg chg="add mod">
          <ac:chgData name="Yulia Shaffer" userId="S::yulia.shaffer@ama-inc.com::a370c990-ab62-4f70-9745-8e2e0b0d5efe" providerId="AD" clId="Web-{9F1BBDCF-0C01-F0C5-2F59-EC4EE9B98AE1}" dt="2024-07-23T04:02:04.739" v="324" actId="1076"/>
          <ac:spMkLst>
            <pc:docMk/>
            <pc:sldMk cId="2941294146" sldId="309"/>
            <ac:spMk id="60" creationId="{9CA2E99D-6A23-EDBF-06B3-26D4A01179BD}"/>
          </ac:spMkLst>
        </pc:spChg>
        <pc:picChg chg="add del mod ord modCrop">
          <ac:chgData name="Yulia Shaffer" userId="S::yulia.shaffer@ama-inc.com::a370c990-ab62-4f70-9745-8e2e0b0d5efe" providerId="AD" clId="Web-{9F1BBDCF-0C01-F0C5-2F59-EC4EE9B98AE1}" dt="2024-07-23T03:39:33.581" v="64"/>
          <ac:picMkLst>
            <pc:docMk/>
            <pc:sldMk cId="2941294146" sldId="309"/>
            <ac:picMk id="5" creationId="{AF9DD635-C9C9-FA0F-9E4B-DB435CE1AE68}"/>
          </ac:picMkLst>
        </pc:picChg>
        <pc:picChg chg="add mod ord modCrop">
          <ac:chgData name="Yulia Shaffer" userId="S::yulia.shaffer@ama-inc.com::a370c990-ab62-4f70-9745-8e2e0b0d5efe" providerId="AD" clId="Web-{9F1BBDCF-0C01-F0C5-2F59-EC4EE9B98AE1}" dt="2024-07-23T03:52:12.405" v="231" actId="1076"/>
          <ac:picMkLst>
            <pc:docMk/>
            <pc:sldMk cId="2941294146" sldId="309"/>
            <ac:picMk id="12" creationId="{3CD7F4D3-086F-CCEF-E70A-CECC5BD004FC}"/>
          </ac:picMkLst>
        </pc:picChg>
        <pc:picChg chg="del">
          <ac:chgData name="Yulia Shaffer" userId="S::yulia.shaffer@ama-inc.com::a370c990-ab62-4f70-9745-8e2e0b0d5efe" providerId="AD" clId="Web-{9F1BBDCF-0C01-F0C5-2F59-EC4EE9B98AE1}" dt="2024-07-23T03:19:15.690" v="1"/>
          <ac:picMkLst>
            <pc:docMk/>
            <pc:sldMk cId="2941294146" sldId="309"/>
            <ac:picMk id="41" creationId="{E63E112E-7233-4AD2-AA11-AE2860565BC1}"/>
          </ac:picMkLst>
        </pc:picChg>
        <pc:cxnChg chg="del">
          <ac:chgData name="Yulia Shaffer" userId="S::yulia.shaffer@ama-inc.com::a370c990-ab62-4f70-9745-8e2e0b0d5efe" providerId="AD" clId="Web-{9F1BBDCF-0C01-F0C5-2F59-EC4EE9B98AE1}" dt="2024-07-23T03:20:05.644" v="16"/>
          <ac:cxnSpMkLst>
            <pc:docMk/>
            <pc:sldMk cId="2941294146" sldId="309"/>
            <ac:cxnSpMk id="26" creationId="{61424196-95C1-80DB-46B7-2E8AC0482C27}"/>
          </ac:cxnSpMkLst>
        </pc:cxnChg>
      </pc:sldChg>
    </pc:docChg>
  </pc:docChgLst>
  <pc:docChgLst>
    <pc:chgData name="Shaibal Ahmed" userId="S::shaibal.ahmed@ama-inc.com::878995c1-9ae1-4ff7-8b3b-025a0eb5d9c6" providerId="AD" clId="Web-{715DED37-0D22-7466-DEF7-A64533793B01}"/>
    <pc:docChg chg="addSld delSld modSld">
      <pc:chgData name="Shaibal Ahmed" userId="S::shaibal.ahmed@ama-inc.com::878995c1-9ae1-4ff7-8b3b-025a0eb5d9c6" providerId="AD" clId="Web-{715DED37-0D22-7466-DEF7-A64533793B01}" dt="2024-07-23T23:30:14.892" v="166"/>
      <pc:docMkLst>
        <pc:docMk/>
      </pc:docMkLst>
      <pc:sldChg chg="addSp delSp modSp del">
        <pc:chgData name="Shaibal Ahmed" userId="S::shaibal.ahmed@ama-inc.com::878995c1-9ae1-4ff7-8b3b-025a0eb5d9c6" providerId="AD" clId="Web-{715DED37-0D22-7466-DEF7-A64533793B01}" dt="2024-07-23T23:30:14.892" v="166"/>
        <pc:sldMkLst>
          <pc:docMk/>
          <pc:sldMk cId="1701556742" sldId="289"/>
        </pc:sldMkLst>
        <pc:spChg chg="add del">
          <ac:chgData name="Shaibal Ahmed" userId="S::shaibal.ahmed@ama-inc.com::878995c1-9ae1-4ff7-8b3b-025a0eb5d9c6" providerId="AD" clId="Web-{715DED37-0D22-7466-DEF7-A64533793B01}" dt="2024-07-23T23:09:29.804" v="51"/>
          <ac:spMkLst>
            <pc:docMk/>
            <pc:sldMk cId="1701556742" sldId="289"/>
            <ac:spMk id="2" creationId="{7DE3C72A-CB18-5696-99CF-2F5EFE0A8145}"/>
          </ac:spMkLst>
        </pc:spChg>
        <pc:spChg chg="add del mod">
          <ac:chgData name="Shaibal Ahmed" userId="S::shaibal.ahmed@ama-inc.com::878995c1-9ae1-4ff7-8b3b-025a0eb5d9c6" providerId="AD" clId="Web-{715DED37-0D22-7466-DEF7-A64533793B01}" dt="2024-07-23T23:09:29.804" v="51"/>
          <ac:spMkLst>
            <pc:docMk/>
            <pc:sldMk cId="1701556742" sldId="289"/>
            <ac:spMk id="8" creationId="{2C5EF054-5566-A890-193A-A911B771B7E7}"/>
          </ac:spMkLst>
        </pc:spChg>
        <pc:spChg chg="add del mod">
          <ac:chgData name="Shaibal Ahmed" userId="S::shaibal.ahmed@ama-inc.com::878995c1-9ae1-4ff7-8b3b-025a0eb5d9c6" providerId="AD" clId="Web-{715DED37-0D22-7466-DEF7-A64533793B01}" dt="2024-07-23T23:09:28.929" v="50"/>
          <ac:spMkLst>
            <pc:docMk/>
            <pc:sldMk cId="1701556742" sldId="289"/>
            <ac:spMk id="10" creationId="{5877FE3B-A70E-F90A-F57E-11D968C94553}"/>
          </ac:spMkLst>
        </pc:spChg>
      </pc:sldChg>
      <pc:sldChg chg="addSp delSp modSp add replId modNotes">
        <pc:chgData name="Shaibal Ahmed" userId="S::shaibal.ahmed@ama-inc.com::878995c1-9ae1-4ff7-8b3b-025a0eb5d9c6" providerId="AD" clId="Web-{715DED37-0D22-7466-DEF7-A64533793B01}" dt="2024-07-23T23:29:23.047" v="165" actId="1076"/>
        <pc:sldMkLst>
          <pc:docMk/>
          <pc:sldMk cId="577517236" sldId="326"/>
        </pc:sldMkLst>
        <pc:spChg chg="del">
          <ac:chgData name="Shaibal Ahmed" userId="S::shaibal.ahmed@ama-inc.com::878995c1-9ae1-4ff7-8b3b-025a0eb5d9c6" providerId="AD" clId="Web-{715DED37-0D22-7466-DEF7-A64533793B01}" dt="2024-07-23T23:09:34.054" v="52"/>
          <ac:spMkLst>
            <pc:docMk/>
            <pc:sldMk cId="577517236" sldId="326"/>
            <ac:spMk id="2" creationId="{7DE3C72A-CB18-5696-99CF-2F5EFE0A8145}"/>
          </ac:spMkLst>
        </pc:spChg>
        <pc:spChg chg="mod ord">
          <ac:chgData name="Shaibal Ahmed" userId="S::shaibal.ahmed@ama-inc.com::878995c1-9ae1-4ff7-8b3b-025a0eb5d9c6" providerId="AD" clId="Web-{715DED37-0D22-7466-DEF7-A64533793B01}" dt="2024-07-23T23:25:19.570" v="131" actId="1076"/>
          <ac:spMkLst>
            <pc:docMk/>
            <pc:sldMk cId="577517236" sldId="326"/>
            <ac:spMk id="6" creationId="{94598402-2861-55A6-B0E7-3C8864AD2696}"/>
          </ac:spMkLst>
        </pc:spChg>
        <pc:spChg chg="mod ord">
          <ac:chgData name="Shaibal Ahmed" userId="S::shaibal.ahmed@ama-inc.com::878995c1-9ae1-4ff7-8b3b-025a0eb5d9c6" providerId="AD" clId="Web-{715DED37-0D22-7466-DEF7-A64533793B01}" dt="2024-07-23T23:21:46.235" v="118" actId="1076"/>
          <ac:spMkLst>
            <pc:docMk/>
            <pc:sldMk cId="577517236" sldId="326"/>
            <ac:spMk id="7" creationId="{4633F177-3C07-13BA-C916-1D06411566E3}"/>
          </ac:spMkLst>
        </pc:spChg>
        <pc:spChg chg="add del mod">
          <ac:chgData name="Shaibal Ahmed" userId="S::shaibal.ahmed@ama-inc.com::878995c1-9ae1-4ff7-8b3b-025a0eb5d9c6" providerId="AD" clId="Web-{715DED37-0D22-7466-DEF7-A64533793B01}" dt="2024-07-23T23:08:31.599" v="3"/>
          <ac:spMkLst>
            <pc:docMk/>
            <pc:sldMk cId="577517236" sldId="326"/>
            <ac:spMk id="8" creationId="{C4904ECC-0469-6C9B-A334-ED2A841991F3}"/>
          </ac:spMkLst>
        </pc:spChg>
        <pc:spChg chg="add mod">
          <ac:chgData name="Shaibal Ahmed" userId="S::shaibal.ahmed@ama-inc.com::878995c1-9ae1-4ff7-8b3b-025a0eb5d9c6" providerId="AD" clId="Web-{715DED37-0D22-7466-DEF7-A64533793B01}" dt="2024-07-23T23:09:39.304" v="63" actId="20577"/>
          <ac:spMkLst>
            <pc:docMk/>
            <pc:sldMk cId="577517236" sldId="326"/>
            <ac:spMk id="10" creationId="{0A2ED45B-DF61-D96E-C38E-2C58A5B58209}"/>
          </ac:spMkLst>
        </pc:spChg>
        <pc:spChg chg="mod ord">
          <ac:chgData name="Shaibal Ahmed" userId="S::shaibal.ahmed@ama-inc.com::878995c1-9ae1-4ff7-8b3b-025a0eb5d9c6" providerId="AD" clId="Web-{715DED37-0D22-7466-DEF7-A64533793B01}" dt="2024-07-23T23:26:02.728" v="137" actId="1076"/>
          <ac:spMkLst>
            <pc:docMk/>
            <pc:sldMk cId="577517236" sldId="326"/>
            <ac:spMk id="11" creationId="{80F5FDCD-0003-E772-A661-BA4C83D6C3F7}"/>
          </ac:spMkLst>
        </pc:spChg>
        <pc:spChg chg="del mod">
          <ac:chgData name="Shaibal Ahmed" userId="S::shaibal.ahmed@ama-inc.com::878995c1-9ae1-4ff7-8b3b-025a0eb5d9c6" providerId="AD" clId="Web-{715DED37-0D22-7466-DEF7-A64533793B01}" dt="2024-07-23T23:25:46.477" v="135"/>
          <ac:spMkLst>
            <pc:docMk/>
            <pc:sldMk cId="577517236" sldId="326"/>
            <ac:spMk id="16" creationId="{62658D9A-19FA-A9DE-4F6E-364972E55A00}"/>
          </ac:spMkLst>
        </pc:spChg>
        <pc:spChg chg="add del mod">
          <ac:chgData name="Shaibal Ahmed" userId="S::shaibal.ahmed@ama-inc.com::878995c1-9ae1-4ff7-8b3b-025a0eb5d9c6" providerId="AD" clId="Web-{715DED37-0D22-7466-DEF7-A64533793B01}" dt="2024-07-23T23:26:06.259" v="141"/>
          <ac:spMkLst>
            <pc:docMk/>
            <pc:sldMk cId="577517236" sldId="326"/>
            <ac:spMk id="17" creationId="{7E0E179F-7E96-75BD-18E5-0D488826FD46}"/>
          </ac:spMkLst>
        </pc:spChg>
        <pc:spChg chg="add mod">
          <ac:chgData name="Shaibal Ahmed" userId="S::shaibal.ahmed@ama-inc.com::878995c1-9ae1-4ff7-8b3b-025a0eb5d9c6" providerId="AD" clId="Web-{715DED37-0D22-7466-DEF7-A64533793B01}" dt="2024-07-23T23:29:23.047" v="165" actId="1076"/>
          <ac:spMkLst>
            <pc:docMk/>
            <pc:sldMk cId="577517236" sldId="326"/>
            <ac:spMk id="18" creationId="{095D8658-0079-F6AE-1E0B-354431E262BD}"/>
          </ac:spMkLst>
        </pc:spChg>
        <pc:spChg chg="add mod">
          <ac:chgData name="Shaibal Ahmed" userId="S::shaibal.ahmed@ama-inc.com::878995c1-9ae1-4ff7-8b3b-025a0eb5d9c6" providerId="AD" clId="Web-{715DED37-0D22-7466-DEF7-A64533793B01}" dt="2024-07-23T23:26:58.730" v="163" actId="1076"/>
          <ac:spMkLst>
            <pc:docMk/>
            <pc:sldMk cId="577517236" sldId="326"/>
            <ac:spMk id="19" creationId="{1AB5494E-A6C3-A7DC-DCD2-C158DAE63F39}"/>
          </ac:spMkLst>
        </pc:spChg>
        <pc:picChg chg="del">
          <ac:chgData name="Shaibal Ahmed" userId="S::shaibal.ahmed@ama-inc.com::878995c1-9ae1-4ff7-8b3b-025a0eb5d9c6" providerId="AD" clId="Web-{715DED37-0D22-7466-DEF7-A64533793B01}" dt="2024-07-23T23:08:25.411" v="2"/>
          <ac:picMkLst>
            <pc:docMk/>
            <pc:sldMk cId="577517236" sldId="326"/>
            <ac:picMk id="3" creationId="{FF1CAE74-BBAA-F3AB-4074-4DF4D60A672F}"/>
          </ac:picMkLst>
        </pc:picChg>
        <pc:picChg chg="del">
          <ac:chgData name="Shaibal Ahmed" userId="S::shaibal.ahmed@ama-inc.com::878995c1-9ae1-4ff7-8b3b-025a0eb5d9c6" providerId="AD" clId="Web-{715DED37-0D22-7466-DEF7-A64533793B01}" dt="2024-07-23T23:08:25.349" v="1"/>
          <ac:picMkLst>
            <pc:docMk/>
            <pc:sldMk cId="577517236" sldId="326"/>
            <ac:picMk id="4" creationId="{DA108835-0067-2C3C-3A13-84767CFECC26}"/>
          </ac:picMkLst>
        </pc:picChg>
        <pc:picChg chg="add del mod">
          <ac:chgData name="Shaibal Ahmed" userId="S::shaibal.ahmed@ama-inc.com::878995c1-9ae1-4ff7-8b3b-025a0eb5d9c6" providerId="AD" clId="Web-{715DED37-0D22-7466-DEF7-A64533793B01}" dt="2024-07-23T23:10:48.822" v="68"/>
          <ac:picMkLst>
            <pc:docMk/>
            <pc:sldMk cId="577517236" sldId="326"/>
            <ac:picMk id="12" creationId="{CCFD821B-BC90-CBB0-9AD0-980C464DDBDE}"/>
          </ac:picMkLst>
        </pc:picChg>
        <pc:picChg chg="add mod modCrop">
          <ac:chgData name="Shaibal Ahmed" userId="S::shaibal.ahmed@ama-inc.com::878995c1-9ae1-4ff7-8b3b-025a0eb5d9c6" providerId="AD" clId="Web-{715DED37-0D22-7466-DEF7-A64533793B01}" dt="2024-07-23T23:19:46.965" v="94" actId="1076"/>
          <ac:picMkLst>
            <pc:docMk/>
            <pc:sldMk cId="577517236" sldId="326"/>
            <ac:picMk id="13" creationId="{7899DE1B-5661-C163-B961-5FEB7C9B7453}"/>
          </ac:picMkLst>
        </pc:picChg>
        <pc:picChg chg="add mod">
          <ac:chgData name="Shaibal Ahmed" userId="S::shaibal.ahmed@ama-inc.com::878995c1-9ae1-4ff7-8b3b-025a0eb5d9c6" providerId="AD" clId="Web-{715DED37-0D22-7466-DEF7-A64533793B01}" dt="2024-07-23T23:25:19.570" v="130" actId="1076"/>
          <ac:picMkLst>
            <pc:docMk/>
            <pc:sldMk cId="577517236" sldId="326"/>
            <ac:picMk id="14" creationId="{5BD109D7-1BBA-3E9C-0452-35D97ADBA6BA}"/>
          </ac:picMkLst>
        </pc:picChg>
        <pc:picChg chg="add mod">
          <ac:chgData name="Shaibal Ahmed" userId="S::shaibal.ahmed@ama-inc.com::878995c1-9ae1-4ff7-8b3b-025a0eb5d9c6" providerId="AD" clId="Web-{715DED37-0D22-7466-DEF7-A64533793B01}" dt="2024-07-23T23:21:46.235" v="119" actId="1076"/>
          <ac:picMkLst>
            <pc:docMk/>
            <pc:sldMk cId="577517236" sldId="326"/>
            <ac:picMk id="15" creationId="{0884B7C4-4368-FFAC-FFE3-B8D0EAF65DD4}"/>
          </ac:picMkLst>
        </pc:picChg>
      </pc:sldChg>
    </pc:docChg>
  </pc:docChgLst>
  <pc:docChgLst>
    <pc:chgData name="Nancee Uniyal" userId="S::nancee.uniyal@ama-inc.com::3a53ee74-a49d-41c8-ae5f-cffd61820523" providerId="AD" clId="Web-{ED5E8766-6EB1-199D-12ED-8F78B04B083B}"/>
    <pc:docChg chg="addSld modSld sldOrd">
      <pc:chgData name="Nancee Uniyal" userId="S::nancee.uniyal@ama-inc.com::3a53ee74-a49d-41c8-ae5f-cffd61820523" providerId="AD" clId="Web-{ED5E8766-6EB1-199D-12ED-8F78B04B083B}" dt="2024-07-18T17:49:36" v="748" actId="20577"/>
      <pc:docMkLst>
        <pc:docMk/>
      </pc:docMkLst>
      <pc:sldChg chg="addSp delSp modSp mod ord modShow">
        <pc:chgData name="Nancee Uniyal" userId="S::nancee.uniyal@ama-inc.com::3a53ee74-a49d-41c8-ae5f-cffd61820523" providerId="AD" clId="Web-{ED5E8766-6EB1-199D-12ED-8F78B04B083B}" dt="2024-07-18T17:49:36" v="748" actId="20577"/>
        <pc:sldMkLst>
          <pc:docMk/>
          <pc:sldMk cId="3159649281" sldId="258"/>
        </pc:sldMkLst>
        <pc:spChg chg="del mod">
          <ac:chgData name="Nancee Uniyal" userId="S::nancee.uniyal@ama-inc.com::3a53ee74-a49d-41c8-ae5f-cffd61820523" providerId="AD" clId="Web-{ED5E8766-6EB1-199D-12ED-8F78B04B083B}" dt="2024-07-18T17:41:01.092" v="315"/>
          <ac:spMkLst>
            <pc:docMk/>
            <pc:sldMk cId="3159649281" sldId="258"/>
            <ac:spMk id="2" creationId="{B60B2800-658D-347C-4AD7-056F1832B2AB}"/>
          </ac:spMkLst>
        </pc:spChg>
        <pc:spChg chg="del">
          <ac:chgData name="Nancee Uniyal" userId="S::nancee.uniyal@ama-inc.com::3a53ee74-a49d-41c8-ae5f-cffd61820523" providerId="AD" clId="Web-{ED5E8766-6EB1-199D-12ED-8F78B04B083B}" dt="2024-07-18T17:30:12.571" v="7"/>
          <ac:spMkLst>
            <pc:docMk/>
            <pc:sldMk cId="3159649281" sldId="258"/>
            <ac:spMk id="4" creationId="{B476BB8B-EAE8-9155-74C2-A0DCC30B63AB}"/>
          </ac:spMkLst>
        </pc:spChg>
        <pc:spChg chg="add mod">
          <ac:chgData name="Nancee Uniyal" userId="S::nancee.uniyal@ama-inc.com::3a53ee74-a49d-41c8-ae5f-cffd61820523" providerId="AD" clId="Web-{ED5E8766-6EB1-199D-12ED-8F78B04B083B}" dt="2024-07-18T17:49:36" v="748" actId="20577"/>
          <ac:spMkLst>
            <pc:docMk/>
            <pc:sldMk cId="3159649281" sldId="258"/>
            <ac:spMk id="5" creationId="{90685BE8-9E2E-60F7-C6DE-82B42DCFB3A9}"/>
          </ac:spMkLst>
        </pc:spChg>
      </pc:sldChg>
      <pc:sldChg chg="modSp">
        <pc:chgData name="Nancee Uniyal" userId="S::nancee.uniyal@ama-inc.com::3a53ee74-a49d-41c8-ae5f-cffd61820523" providerId="AD" clId="Web-{ED5E8766-6EB1-199D-12ED-8F78B04B083B}" dt="2024-07-18T17:27:02.284" v="1" actId="1076"/>
        <pc:sldMkLst>
          <pc:docMk/>
          <pc:sldMk cId="3276757496" sldId="266"/>
        </pc:sldMkLst>
        <pc:picChg chg="mod">
          <ac:chgData name="Nancee Uniyal" userId="S::nancee.uniyal@ama-inc.com::3a53ee74-a49d-41c8-ae5f-cffd61820523" providerId="AD" clId="Web-{ED5E8766-6EB1-199D-12ED-8F78B04B083B}" dt="2024-07-18T17:27:02.284" v="1" actId="1076"/>
          <ac:picMkLst>
            <pc:docMk/>
            <pc:sldMk cId="3276757496" sldId="266"/>
            <ac:picMk id="6" creationId="{FB4CF74D-ADDB-0B3A-7E2D-7AE66C197DCF}"/>
          </ac:picMkLst>
        </pc:picChg>
      </pc:sldChg>
      <pc:sldChg chg="modCm">
        <pc:chgData name="Nancee Uniyal" userId="S::nancee.uniyal@ama-inc.com::3a53ee74-a49d-41c8-ae5f-cffd61820523" providerId="AD" clId="Web-{ED5E8766-6EB1-199D-12ED-8F78B04B083B}" dt="2024-07-17T18:30:28.397" v="0"/>
        <pc:sldMkLst>
          <pc:docMk/>
          <pc:sldMk cId="3254475627" sldId="291"/>
        </pc:sldMkLst>
        <pc:extLst>
          <p:ext xmlns:p="http://schemas.openxmlformats.org/presentationml/2006/main" uri="{D6D511B9-2390-475A-947B-AFAB55BFBCF1}">
            <pc226:cmChg xmlns:pc226="http://schemas.microsoft.com/office/powerpoint/2022/06/main/command" chg="">
              <pc226:chgData name="Nancee Uniyal" userId="S::nancee.uniyal@ama-inc.com::3a53ee74-a49d-41c8-ae5f-cffd61820523" providerId="AD" clId="Web-{ED5E8766-6EB1-199D-12ED-8F78B04B083B}" dt="2024-07-17T18:30:28.397" v="0"/>
              <pc2:cmMkLst xmlns:pc2="http://schemas.microsoft.com/office/powerpoint/2019/9/main/command">
                <pc:docMk/>
                <pc:sldMk cId="3254475627" sldId="291"/>
                <pc2:cmMk id="{AD2E92D8-4F26-4B7C-9C75-F533491C7E00}"/>
              </pc2:cmMkLst>
              <pc226:cmRplyChg chg="add">
                <pc226:chgData name="Nancee Uniyal" userId="S::nancee.uniyal@ama-inc.com::3a53ee74-a49d-41c8-ae5f-cffd61820523" providerId="AD" clId="Web-{ED5E8766-6EB1-199D-12ED-8F78B04B083B}" dt="2024-07-17T18:30:28.397" v="0"/>
                <pc2:cmRplyMkLst xmlns:pc2="http://schemas.microsoft.com/office/powerpoint/2019/9/main/command">
                  <pc:docMk/>
                  <pc:sldMk cId="3254475627" sldId="291"/>
                  <pc2:cmMk id="{AD2E92D8-4F26-4B7C-9C75-F533491C7E00}"/>
                  <pc2:cmRplyMk id="{0683F9A1-B605-4392-9B76-63B3795E6CF5}"/>
                </pc2:cmRplyMkLst>
              </pc226:cmRplyChg>
            </pc226:cmChg>
          </p:ext>
        </pc:extLst>
      </pc:sldChg>
      <pc:sldChg chg="add replId">
        <pc:chgData name="Nancee Uniyal" userId="S::nancee.uniyal@ama-inc.com::3a53ee74-a49d-41c8-ae5f-cffd61820523" providerId="AD" clId="Web-{ED5E8766-6EB1-199D-12ED-8F78B04B083B}" dt="2024-07-18T17:28:38.834" v="3"/>
        <pc:sldMkLst>
          <pc:docMk/>
          <pc:sldMk cId="32484497" sldId="296"/>
        </pc:sldMkLst>
      </pc:sldChg>
    </pc:docChg>
  </pc:docChgLst>
  <pc:docChgLst>
    <pc:chgData name="Olivia M. Kirkland" userId="S::olivia.m.kirkland@ama-inc.com::c2b6ab37-58ac-46a7-8bd7-42392c6fc9ef" providerId="AD" clId="Web-{C702BCE6-C66F-E462-B996-7297BBB56B7D}"/>
    <pc:docChg chg="delSld modSld sldOrd">
      <pc:chgData name="Olivia M. Kirkland" userId="S::olivia.m.kirkland@ama-inc.com::c2b6ab37-58ac-46a7-8bd7-42392c6fc9ef" providerId="AD" clId="Web-{C702BCE6-C66F-E462-B996-7297BBB56B7D}" dt="2024-07-22T20:56:11.969" v="15"/>
      <pc:docMkLst>
        <pc:docMk/>
      </pc:docMkLst>
      <pc:sldChg chg="modSp">
        <pc:chgData name="Olivia M. Kirkland" userId="S::olivia.m.kirkland@ama-inc.com::c2b6ab37-58ac-46a7-8bd7-42392c6fc9ef" providerId="AD" clId="Web-{C702BCE6-C66F-E462-B996-7297BBB56B7D}" dt="2024-07-22T20:52:26.516" v="3" actId="20577"/>
        <pc:sldMkLst>
          <pc:docMk/>
          <pc:sldMk cId="2005702665" sldId="280"/>
        </pc:sldMkLst>
        <pc:spChg chg="mod">
          <ac:chgData name="Olivia M. Kirkland" userId="S::olivia.m.kirkland@ama-inc.com::c2b6ab37-58ac-46a7-8bd7-42392c6fc9ef" providerId="AD" clId="Web-{C702BCE6-C66F-E462-B996-7297BBB56B7D}" dt="2024-07-22T20:52:26.516" v="3" actId="20577"/>
          <ac:spMkLst>
            <pc:docMk/>
            <pc:sldMk cId="2005702665" sldId="280"/>
            <ac:spMk id="8" creationId="{F6F96002-37EA-3B05-3838-22840A79FF91}"/>
          </ac:spMkLst>
        </pc:spChg>
      </pc:sldChg>
      <pc:sldChg chg="del ord">
        <pc:chgData name="Olivia M. Kirkland" userId="S::olivia.m.kirkland@ama-inc.com::c2b6ab37-58ac-46a7-8bd7-42392c6fc9ef" providerId="AD" clId="Web-{C702BCE6-C66F-E462-B996-7297BBB56B7D}" dt="2024-07-22T20:56:11.969" v="15"/>
        <pc:sldMkLst>
          <pc:docMk/>
          <pc:sldMk cId="846843714" sldId="287"/>
        </pc:sldMkLst>
      </pc:sldChg>
      <pc:sldChg chg="del">
        <pc:chgData name="Olivia M. Kirkland" userId="S::olivia.m.kirkland@ama-inc.com::c2b6ab37-58ac-46a7-8bd7-42392c6fc9ef" providerId="AD" clId="Web-{C702BCE6-C66F-E462-B996-7297BBB56B7D}" dt="2024-07-22T18:26:41.863" v="1"/>
        <pc:sldMkLst>
          <pc:docMk/>
          <pc:sldMk cId="32484497" sldId="296"/>
        </pc:sldMkLst>
      </pc:sldChg>
      <pc:sldChg chg="modSp">
        <pc:chgData name="Olivia M. Kirkland" userId="S::olivia.m.kirkland@ama-inc.com::c2b6ab37-58ac-46a7-8bd7-42392c6fc9ef" providerId="AD" clId="Web-{C702BCE6-C66F-E462-B996-7297BBB56B7D}" dt="2024-07-22T20:55:22.297" v="14" actId="20577"/>
        <pc:sldMkLst>
          <pc:docMk/>
          <pc:sldMk cId="2137885123" sldId="303"/>
        </pc:sldMkLst>
        <pc:spChg chg="mod">
          <ac:chgData name="Olivia M. Kirkland" userId="S::olivia.m.kirkland@ama-inc.com::c2b6ab37-58ac-46a7-8bd7-42392c6fc9ef" providerId="AD" clId="Web-{C702BCE6-C66F-E462-B996-7297BBB56B7D}" dt="2024-07-22T20:55:22.297" v="14" actId="20577"/>
          <ac:spMkLst>
            <pc:docMk/>
            <pc:sldMk cId="2137885123" sldId="303"/>
            <ac:spMk id="2" creationId="{D7CB638F-215A-DF5F-ECED-883534170069}"/>
          </ac:spMkLst>
        </pc:spChg>
      </pc:sldChg>
    </pc:docChg>
  </pc:docChgLst>
  <pc:docChgLst>
    <pc:chgData name="Yulia Shaffer" userId="S::yulia.shaffer@ama-inc.com::a370c990-ab62-4f70-9745-8e2e0b0d5efe" providerId="AD" clId="Web-{5739F6C9-B973-6B7E-102B-43D63A6D2BCC}"/>
    <pc:docChg chg="modSld">
      <pc:chgData name="Yulia Shaffer" userId="S::yulia.shaffer@ama-inc.com::a370c990-ab62-4f70-9745-8e2e0b0d5efe" providerId="AD" clId="Web-{5739F6C9-B973-6B7E-102B-43D63A6D2BCC}" dt="2024-07-02T13:32:36.707" v="50" actId="1076"/>
      <pc:docMkLst>
        <pc:docMk/>
      </pc:docMkLst>
      <pc:sldChg chg="addSp modSp">
        <pc:chgData name="Yulia Shaffer" userId="S::yulia.shaffer@ama-inc.com::a370c990-ab62-4f70-9745-8e2e0b0d5efe" providerId="AD" clId="Web-{5739F6C9-B973-6B7E-102B-43D63A6D2BCC}" dt="2024-07-02T13:32:36.707" v="50" actId="1076"/>
        <pc:sldMkLst>
          <pc:docMk/>
          <pc:sldMk cId="649428351" sldId="270"/>
        </pc:sldMkLst>
        <pc:spChg chg="add mod">
          <ac:chgData name="Yulia Shaffer" userId="S::yulia.shaffer@ama-inc.com::a370c990-ab62-4f70-9745-8e2e0b0d5efe" providerId="AD" clId="Web-{5739F6C9-B973-6B7E-102B-43D63A6D2BCC}" dt="2024-07-02T13:32:36.707" v="50" actId="1076"/>
          <ac:spMkLst>
            <pc:docMk/>
            <pc:sldMk cId="649428351" sldId="270"/>
            <ac:spMk id="135" creationId="{336093C3-0B35-A6F7-1269-0456F77C6709}"/>
          </ac:spMkLst>
        </pc:spChg>
        <pc:graphicFrameChg chg="modGraphic">
          <ac:chgData name="Yulia Shaffer" userId="S::yulia.shaffer@ama-inc.com::a370c990-ab62-4f70-9745-8e2e0b0d5efe" providerId="AD" clId="Web-{5739F6C9-B973-6B7E-102B-43D63A6D2BCC}" dt="2024-07-02T12:52:15.910" v="7"/>
          <ac:graphicFrameMkLst>
            <pc:docMk/>
            <pc:sldMk cId="649428351" sldId="270"/>
            <ac:graphicFrameMk id="12" creationId="{0A436148-F1E4-A072-53C6-AB8F694F3C51}"/>
          </ac:graphicFrameMkLst>
        </pc:graphicFrameChg>
      </pc:sldChg>
    </pc:docChg>
  </pc:docChgLst>
  <pc:docChgLst>
    <pc:chgData name="Olivia M. Kirkland" userId="S::olivia.m.kirkland@ama-inc.com::c2b6ab37-58ac-46a7-8bd7-42392c6fc9ef" providerId="AD" clId="Web-{E574E209-911B-A0BF-B2A2-17ADD0E7A4E6}"/>
    <pc:docChg chg="addSld delSld modSld">
      <pc:chgData name="Olivia M. Kirkland" userId="S::olivia.m.kirkland@ama-inc.com::c2b6ab37-58ac-46a7-8bd7-42392c6fc9ef" providerId="AD" clId="Web-{E574E209-911B-A0BF-B2A2-17ADD0E7A4E6}" dt="2024-07-18T14:50:39.021" v="311"/>
      <pc:docMkLst>
        <pc:docMk/>
      </pc:docMkLst>
      <pc:sldChg chg="addSp delSp modSp del mod modShow addCm modNotes">
        <pc:chgData name="Olivia M. Kirkland" userId="S::olivia.m.kirkland@ama-inc.com::c2b6ab37-58ac-46a7-8bd7-42392c6fc9ef" providerId="AD" clId="Web-{E574E209-911B-A0BF-B2A2-17ADD0E7A4E6}" dt="2024-07-18T14:50:02.459" v="305"/>
        <pc:sldMkLst>
          <pc:docMk/>
          <pc:sldMk cId="2212121089" sldId="268"/>
        </pc:sldMkLst>
        <pc:spChg chg="add mod">
          <ac:chgData name="Olivia M. Kirkland" userId="S::olivia.m.kirkland@ama-inc.com::c2b6ab37-58ac-46a7-8bd7-42392c6fc9ef" providerId="AD" clId="Web-{E574E209-911B-A0BF-B2A2-17ADD0E7A4E6}" dt="2024-07-18T14:44:14.707" v="164" actId="1076"/>
          <ac:spMkLst>
            <pc:docMk/>
            <pc:sldMk cId="2212121089" sldId="268"/>
            <ac:spMk id="2" creationId="{A3033A06-F497-EE04-16EA-C967001F11CC}"/>
          </ac:spMkLst>
        </pc:spChg>
        <pc:spChg chg="add mod">
          <ac:chgData name="Olivia M. Kirkland" userId="S::olivia.m.kirkland@ama-inc.com::c2b6ab37-58ac-46a7-8bd7-42392c6fc9ef" providerId="AD" clId="Web-{E574E209-911B-A0BF-B2A2-17ADD0E7A4E6}" dt="2024-07-18T14:44:14.707" v="163" actId="1076"/>
          <ac:spMkLst>
            <pc:docMk/>
            <pc:sldMk cId="2212121089" sldId="268"/>
            <ac:spMk id="3" creationId="{ECC3190C-7C19-0777-CE1B-A326D68EBD12}"/>
          </ac:spMkLst>
        </pc:spChg>
        <pc:spChg chg="add mod ord">
          <ac:chgData name="Olivia M. Kirkland" userId="S::olivia.m.kirkland@ama-inc.com::c2b6ab37-58ac-46a7-8bd7-42392c6fc9ef" providerId="AD" clId="Web-{E574E209-911B-A0BF-B2A2-17ADD0E7A4E6}" dt="2024-07-18T14:44:12.067" v="162" actId="1076"/>
          <ac:spMkLst>
            <pc:docMk/>
            <pc:sldMk cId="2212121089" sldId="268"/>
            <ac:spMk id="4" creationId="{EF27DE57-BE2E-A15B-76DF-D0554DF2677B}"/>
          </ac:spMkLst>
        </pc:spChg>
        <pc:spChg chg="add mod ord">
          <ac:chgData name="Olivia M. Kirkland" userId="S::olivia.m.kirkland@ama-inc.com::c2b6ab37-58ac-46a7-8bd7-42392c6fc9ef" providerId="AD" clId="Web-{E574E209-911B-A0BF-B2A2-17ADD0E7A4E6}" dt="2024-07-18T14:44:12.051" v="161" actId="1076"/>
          <ac:spMkLst>
            <pc:docMk/>
            <pc:sldMk cId="2212121089" sldId="268"/>
            <ac:spMk id="5" creationId="{4A07D61B-049B-CCAF-CB9F-E40FCE92A306}"/>
          </ac:spMkLst>
        </pc:spChg>
        <pc:spChg chg="mod">
          <ac:chgData name="Olivia M. Kirkland" userId="S::olivia.m.kirkland@ama-inc.com::c2b6ab37-58ac-46a7-8bd7-42392c6fc9ef" providerId="AD" clId="Web-{E574E209-911B-A0BF-B2A2-17ADD0E7A4E6}" dt="2024-07-18T13:48:13.196" v="10" actId="20577"/>
          <ac:spMkLst>
            <pc:docMk/>
            <pc:sldMk cId="2212121089" sldId="268"/>
            <ac:spMk id="6" creationId="{594AEA87-C2DD-2088-1E90-AF7F9F7A472A}"/>
          </ac:spMkLst>
        </pc:spChg>
        <pc:spChg chg="add del mod">
          <ac:chgData name="Olivia M. Kirkland" userId="S::olivia.m.kirkland@ama-inc.com::c2b6ab37-58ac-46a7-8bd7-42392c6fc9ef" providerId="AD" clId="Web-{E574E209-911B-A0BF-B2A2-17ADD0E7A4E6}" dt="2024-07-18T14:42:41.691" v="117"/>
          <ac:spMkLst>
            <pc:docMk/>
            <pc:sldMk cId="2212121089" sldId="268"/>
            <ac:spMk id="7" creationId="{A8610547-02B8-D276-46EA-FF863A2035C4}"/>
          </ac:spMkLst>
        </pc:spChg>
        <pc:spChg chg="del mod">
          <ac:chgData name="Olivia M. Kirkland" userId="S::olivia.m.kirkland@ama-inc.com::c2b6ab37-58ac-46a7-8bd7-42392c6fc9ef" providerId="AD" clId="Web-{E574E209-911B-A0BF-B2A2-17ADD0E7A4E6}" dt="2024-07-18T14:47:44.286" v="242"/>
          <ac:spMkLst>
            <pc:docMk/>
            <pc:sldMk cId="2212121089" sldId="268"/>
            <ac:spMk id="8" creationId="{F6F96002-37EA-3B05-3838-22840A79FF91}"/>
          </ac:spMkLst>
        </pc:spChg>
        <pc:spChg chg="add mod ord">
          <ac:chgData name="Olivia M. Kirkland" userId="S::olivia.m.kirkland@ama-inc.com::c2b6ab37-58ac-46a7-8bd7-42392c6fc9ef" providerId="AD" clId="Web-{E574E209-911B-A0BF-B2A2-17ADD0E7A4E6}" dt="2024-07-18T14:44:11.348" v="160" actId="1076"/>
          <ac:spMkLst>
            <pc:docMk/>
            <pc:sldMk cId="2212121089" sldId="268"/>
            <ac:spMk id="9" creationId="{0AD0BDF3-814E-9011-2036-2D806FC73F2C}"/>
          </ac:spMkLst>
        </pc:spChg>
        <pc:spChg chg="add del mod">
          <ac:chgData name="Olivia M. Kirkland" userId="S::olivia.m.kirkland@ama-inc.com::c2b6ab37-58ac-46a7-8bd7-42392c6fc9ef" providerId="AD" clId="Web-{E574E209-911B-A0BF-B2A2-17ADD0E7A4E6}" dt="2024-07-18T14:44:10.567" v="159"/>
          <ac:spMkLst>
            <pc:docMk/>
            <pc:sldMk cId="2212121089" sldId="268"/>
            <ac:spMk id="10" creationId="{304861B7-A595-531D-A742-213FE62F3C21}"/>
          </ac:spMkLst>
        </pc:spChg>
        <pc:spChg chg="del">
          <ac:chgData name="Olivia M. Kirkland" userId="S::olivia.m.kirkland@ama-inc.com::c2b6ab37-58ac-46a7-8bd7-42392c6fc9ef" providerId="AD" clId="Web-{E574E209-911B-A0BF-B2A2-17ADD0E7A4E6}" dt="2024-07-18T13:52:35.626" v="18"/>
          <ac:spMkLst>
            <pc:docMk/>
            <pc:sldMk cId="2212121089" sldId="268"/>
            <ac:spMk id="11" creationId="{AEC91979-350A-FC01-7100-EA0629AAA68E}"/>
          </ac:spMkLst>
        </pc:spChg>
        <pc:spChg chg="add mod">
          <ac:chgData name="Olivia M. Kirkland" userId="S::olivia.m.kirkland@ama-inc.com::c2b6ab37-58ac-46a7-8bd7-42392c6fc9ef" providerId="AD" clId="Web-{E574E209-911B-A0BF-B2A2-17ADD0E7A4E6}" dt="2024-07-18T14:47:49.489" v="244" actId="1076"/>
          <ac:spMkLst>
            <pc:docMk/>
            <pc:sldMk cId="2212121089" sldId="268"/>
            <ac:spMk id="12" creationId="{24791906-DDAD-301C-6780-3582E19D4658}"/>
          </ac:spMkLst>
        </pc:spChg>
        <pc:spChg chg="add mod">
          <ac:chgData name="Olivia M. Kirkland" userId="S::olivia.m.kirkland@ama-inc.com::c2b6ab37-58ac-46a7-8bd7-42392c6fc9ef" providerId="AD" clId="Web-{E574E209-911B-A0BF-B2A2-17ADD0E7A4E6}" dt="2024-07-18T14:49:08.068" v="290" actId="1076"/>
          <ac:spMkLst>
            <pc:docMk/>
            <pc:sldMk cId="2212121089" sldId="268"/>
            <ac:spMk id="13" creationId="{6F5853FA-49BD-3787-A8D7-BD7F433AD381}"/>
          </ac:spMkLst>
        </pc:spChg>
        <pc:picChg chg="del">
          <ac:chgData name="Olivia M. Kirkland" userId="S::olivia.m.kirkland@ama-inc.com::c2b6ab37-58ac-46a7-8bd7-42392c6fc9ef" providerId="AD" clId="Web-{E574E209-911B-A0BF-B2A2-17ADD0E7A4E6}" dt="2024-07-18T13:50:35.451" v="13"/>
          <ac:picMkLst>
            <pc:docMk/>
            <pc:sldMk cId="2212121089" sldId="268"/>
            <ac:picMk id="12" creationId="{34AD1301-F478-5862-9343-F53575852FD1}"/>
          </ac:picMkLst>
        </pc:picChg>
        <pc:picChg chg="del">
          <ac:chgData name="Olivia M. Kirkland" userId="S::olivia.m.kirkland@ama-inc.com::c2b6ab37-58ac-46a7-8bd7-42392c6fc9ef" providerId="AD" clId="Web-{E574E209-911B-A0BF-B2A2-17ADD0E7A4E6}" dt="2024-07-18T13:50:35.451" v="12"/>
          <ac:picMkLst>
            <pc:docMk/>
            <pc:sldMk cId="2212121089" sldId="268"/>
            <ac:picMk id="14" creationId="{1B3964E7-FCC3-1566-326E-B5C2F7D4F3ED}"/>
          </ac:picMkLst>
        </pc:picChg>
        <pc:picChg chg="del">
          <ac:chgData name="Olivia M. Kirkland" userId="S::olivia.m.kirkland@ama-inc.com::c2b6ab37-58ac-46a7-8bd7-42392c6fc9ef" providerId="AD" clId="Web-{E574E209-911B-A0BF-B2A2-17ADD0E7A4E6}" dt="2024-07-18T13:50:35.451" v="11"/>
          <ac:picMkLst>
            <pc:docMk/>
            <pc:sldMk cId="2212121089" sldId="268"/>
            <ac:picMk id="15" creationId="{9DAAE3B0-0397-3EE9-B54F-A8710112A9B2}"/>
          </ac:picMkLst>
        </pc:picChg>
        <pc:extLst>
          <p:ext xmlns:p="http://schemas.openxmlformats.org/presentationml/2006/main" uri="{D6D511B9-2390-475A-947B-AFAB55BFBCF1}">
            <pc226:cmChg xmlns:pc226="http://schemas.microsoft.com/office/powerpoint/2022/06/main/command" chg="add">
              <pc226:chgData name="Olivia M. Kirkland" userId="S::olivia.m.kirkland@ama-inc.com::c2b6ab37-58ac-46a7-8bd7-42392c6fc9ef" providerId="AD" clId="Web-{E574E209-911B-A0BF-B2A2-17ADD0E7A4E6}" dt="2024-07-18T14:37:14.596" v="62"/>
              <pc2:cmMkLst xmlns:pc2="http://schemas.microsoft.com/office/powerpoint/2019/9/main/command">
                <pc:docMk/>
                <pc:sldMk cId="2212121089" sldId="268"/>
                <pc2:cmMk id="{CB2E77A8-C1E8-4CDC-8781-407B4152E5E4}"/>
              </pc2:cmMkLst>
            </pc226:cmChg>
          </p:ext>
        </pc:extLst>
      </pc:sldChg>
      <pc:sldChg chg="add replId">
        <pc:chgData name="Olivia M. Kirkland" userId="S::olivia.m.kirkland@ama-inc.com::c2b6ab37-58ac-46a7-8bd7-42392c6fc9ef" providerId="AD" clId="Web-{E574E209-911B-A0BF-B2A2-17ADD0E7A4E6}" dt="2024-07-18T13:47:56.399" v="0"/>
        <pc:sldMkLst>
          <pc:docMk/>
          <pc:sldMk cId="1486856677" sldId="292"/>
        </pc:sldMkLst>
      </pc:sldChg>
      <pc:sldChg chg="addSp delSp modSp add replId">
        <pc:chgData name="Olivia M. Kirkland" userId="S::olivia.m.kirkland@ama-inc.com::c2b6ab37-58ac-46a7-8bd7-42392c6fc9ef" providerId="AD" clId="Web-{E574E209-911B-A0BF-B2A2-17ADD0E7A4E6}" dt="2024-07-18T14:50:39.021" v="311"/>
        <pc:sldMkLst>
          <pc:docMk/>
          <pc:sldMk cId="2952644349" sldId="293"/>
        </pc:sldMkLst>
        <pc:spChg chg="del mod">
          <ac:chgData name="Olivia M. Kirkland" userId="S::olivia.m.kirkland@ama-inc.com::c2b6ab37-58ac-46a7-8bd7-42392c6fc9ef" providerId="AD" clId="Web-{E574E209-911B-A0BF-B2A2-17ADD0E7A4E6}" dt="2024-07-18T14:45:55.551" v="192"/>
          <ac:spMkLst>
            <pc:docMk/>
            <pc:sldMk cId="2952644349" sldId="293"/>
            <ac:spMk id="2" creationId="{A3033A06-F497-EE04-16EA-C967001F11CC}"/>
          </ac:spMkLst>
        </pc:spChg>
        <pc:spChg chg="mod">
          <ac:chgData name="Olivia M. Kirkland" userId="S::olivia.m.kirkland@ama-inc.com::c2b6ab37-58ac-46a7-8bd7-42392c6fc9ef" providerId="AD" clId="Web-{E574E209-911B-A0BF-B2A2-17ADD0E7A4E6}" dt="2024-07-18T14:47:30.630" v="237" actId="1076"/>
          <ac:spMkLst>
            <pc:docMk/>
            <pc:sldMk cId="2952644349" sldId="293"/>
            <ac:spMk id="3" creationId="{ECC3190C-7C19-0777-CE1B-A326D68EBD12}"/>
          </ac:spMkLst>
        </pc:spChg>
        <pc:spChg chg="del">
          <ac:chgData name="Olivia M. Kirkland" userId="S::olivia.m.kirkland@ama-inc.com::c2b6ab37-58ac-46a7-8bd7-42392c6fc9ef" providerId="AD" clId="Web-{E574E209-911B-A0BF-B2A2-17ADD0E7A4E6}" dt="2024-07-18T14:44:37.254" v="171"/>
          <ac:spMkLst>
            <pc:docMk/>
            <pc:sldMk cId="2952644349" sldId="293"/>
            <ac:spMk id="4" creationId="{EF27DE57-BE2E-A15B-76DF-D0554DF2677B}"/>
          </ac:spMkLst>
        </pc:spChg>
        <pc:spChg chg="mod">
          <ac:chgData name="Olivia M. Kirkland" userId="S::olivia.m.kirkland@ama-inc.com::c2b6ab37-58ac-46a7-8bd7-42392c6fc9ef" providerId="AD" clId="Web-{E574E209-911B-A0BF-B2A2-17ADD0E7A4E6}" dt="2024-07-18T14:47:30.630" v="236" actId="1076"/>
          <ac:spMkLst>
            <pc:docMk/>
            <pc:sldMk cId="2952644349" sldId="293"/>
            <ac:spMk id="5" creationId="{4A07D61B-049B-CCAF-CB9F-E40FCE92A306}"/>
          </ac:spMkLst>
        </pc:spChg>
        <pc:spChg chg="add del mod ord">
          <ac:chgData name="Olivia M. Kirkland" userId="S::olivia.m.kirkland@ama-inc.com::c2b6ab37-58ac-46a7-8bd7-42392c6fc9ef" providerId="AD" clId="Web-{E574E209-911B-A0BF-B2A2-17ADD0E7A4E6}" dt="2024-07-18T14:45:53.754" v="191"/>
          <ac:spMkLst>
            <pc:docMk/>
            <pc:sldMk cId="2952644349" sldId="293"/>
            <ac:spMk id="7" creationId="{6B273CDD-8007-371F-D8C5-8BA9C1C71791}"/>
          </ac:spMkLst>
        </pc:spChg>
        <pc:spChg chg="mod">
          <ac:chgData name="Olivia M. Kirkland" userId="S::olivia.m.kirkland@ama-inc.com::c2b6ab37-58ac-46a7-8bd7-42392c6fc9ef" providerId="AD" clId="Web-{E574E209-911B-A0BF-B2A2-17ADD0E7A4E6}" dt="2024-07-18T14:49:55.521" v="304" actId="1076"/>
          <ac:spMkLst>
            <pc:docMk/>
            <pc:sldMk cId="2952644349" sldId="293"/>
            <ac:spMk id="8" creationId="{F6F96002-37EA-3B05-3838-22840A79FF91}"/>
          </ac:spMkLst>
        </pc:spChg>
        <pc:spChg chg="mod">
          <ac:chgData name="Olivia M. Kirkland" userId="S::olivia.m.kirkland@ama-inc.com::c2b6ab37-58ac-46a7-8bd7-42392c6fc9ef" providerId="AD" clId="Web-{E574E209-911B-A0BF-B2A2-17ADD0E7A4E6}" dt="2024-07-18T14:47:30.645" v="240" actId="1076"/>
          <ac:spMkLst>
            <pc:docMk/>
            <pc:sldMk cId="2952644349" sldId="293"/>
            <ac:spMk id="9" creationId="{0AD0BDF3-814E-9011-2036-2D806FC73F2C}"/>
          </ac:spMkLst>
        </pc:spChg>
        <pc:spChg chg="add del mod">
          <ac:chgData name="Olivia M. Kirkland" userId="S::olivia.m.kirkland@ama-inc.com::c2b6ab37-58ac-46a7-8bd7-42392c6fc9ef" providerId="AD" clId="Web-{E574E209-911B-A0BF-B2A2-17ADD0E7A4E6}" dt="2024-07-18T14:45:30.348" v="184"/>
          <ac:spMkLst>
            <pc:docMk/>
            <pc:sldMk cId="2952644349" sldId="293"/>
            <ac:spMk id="10" creationId="{1E538D96-FEAB-FD1D-21CE-02D394E2E6E8}"/>
          </ac:spMkLst>
        </pc:spChg>
        <pc:spChg chg="add mod">
          <ac:chgData name="Olivia M. Kirkland" userId="S::olivia.m.kirkland@ama-inc.com::c2b6ab37-58ac-46a7-8bd7-42392c6fc9ef" providerId="AD" clId="Web-{E574E209-911B-A0BF-B2A2-17ADD0E7A4E6}" dt="2024-07-18T14:47:30.645" v="238" actId="1076"/>
          <ac:spMkLst>
            <pc:docMk/>
            <pc:sldMk cId="2952644349" sldId="293"/>
            <ac:spMk id="11" creationId="{9D136F3A-60B0-E70D-0BEE-03BBBA83A105}"/>
          </ac:spMkLst>
        </pc:spChg>
        <pc:spChg chg="add mod">
          <ac:chgData name="Olivia M. Kirkland" userId="S::olivia.m.kirkland@ama-inc.com::c2b6ab37-58ac-46a7-8bd7-42392c6fc9ef" providerId="AD" clId="Web-{E574E209-911B-A0BF-B2A2-17ADD0E7A4E6}" dt="2024-07-18T14:47:30.645" v="239" actId="1076"/>
          <ac:spMkLst>
            <pc:docMk/>
            <pc:sldMk cId="2952644349" sldId="293"/>
            <ac:spMk id="12" creationId="{5107EF37-CCA7-DA94-EFB6-BFA1F90D6F93}"/>
          </ac:spMkLst>
        </pc:spChg>
        <pc:spChg chg="add mod">
          <ac:chgData name="Olivia M. Kirkland" userId="S::olivia.m.kirkland@ama-inc.com::c2b6ab37-58ac-46a7-8bd7-42392c6fc9ef" providerId="AD" clId="Web-{E574E209-911B-A0BF-B2A2-17ADD0E7A4E6}" dt="2024-07-18T14:49:50.849" v="303" actId="20577"/>
          <ac:spMkLst>
            <pc:docMk/>
            <pc:sldMk cId="2952644349" sldId="293"/>
            <ac:spMk id="14" creationId="{97CC0276-0882-F19E-0CA8-FA1CFD3924AB}"/>
          </ac:spMkLst>
        </pc:spChg>
        <pc:spChg chg="add del mod">
          <ac:chgData name="Olivia M. Kirkland" userId="S::olivia.m.kirkland@ama-inc.com::c2b6ab37-58ac-46a7-8bd7-42392c6fc9ef" providerId="AD" clId="Web-{E574E209-911B-A0BF-B2A2-17ADD0E7A4E6}" dt="2024-07-18T14:50:39.021" v="311"/>
          <ac:spMkLst>
            <pc:docMk/>
            <pc:sldMk cId="2952644349" sldId="293"/>
            <ac:spMk id="15" creationId="{AF302569-BDAE-975E-5D1B-A11AB25A6E42}"/>
          </ac:spMkLst>
        </pc:spChg>
        <pc:spChg chg="add del">
          <ac:chgData name="Olivia M. Kirkland" userId="S::olivia.m.kirkland@ama-inc.com::c2b6ab37-58ac-46a7-8bd7-42392c6fc9ef" providerId="AD" clId="Web-{E574E209-911B-A0BF-B2A2-17ADD0E7A4E6}" dt="2024-07-18T14:50:38.896" v="310"/>
          <ac:spMkLst>
            <pc:docMk/>
            <pc:sldMk cId="2952644349" sldId="293"/>
            <ac:spMk id="16" creationId="{7BAAB8B3-D87B-F107-BF8D-807795DC997C}"/>
          </ac:spMkLst>
        </pc:spChg>
        <pc:spChg chg="add">
          <ac:chgData name="Olivia M. Kirkland" userId="S::olivia.m.kirkland@ama-inc.com::c2b6ab37-58ac-46a7-8bd7-42392c6fc9ef" providerId="AD" clId="Web-{E574E209-911B-A0BF-B2A2-17ADD0E7A4E6}" dt="2024-07-18T14:50:38.443" v="309"/>
          <ac:spMkLst>
            <pc:docMk/>
            <pc:sldMk cId="2952644349" sldId="293"/>
            <ac:spMk id="17" creationId="{6F5853FA-49BD-3787-A8D7-BD7F433AD381}"/>
          </ac:spMkLst>
        </pc:spChg>
      </pc:sldChg>
    </pc:docChg>
  </pc:docChgLst>
  <pc:docChgLst>
    <pc:chgData name="Yulia Shaffer" userId="S::yulia.shaffer@ama-inc.com::a370c990-ab62-4f70-9745-8e2e0b0d5efe" providerId="AD" clId="Web-{783233C2-F68C-8385-4B75-1B95C0B77E8F}"/>
    <pc:docChg chg="modSld">
      <pc:chgData name="Yulia Shaffer" userId="S::yulia.shaffer@ama-inc.com::a370c990-ab62-4f70-9745-8e2e0b0d5efe" providerId="AD" clId="Web-{783233C2-F68C-8385-4B75-1B95C0B77E8F}" dt="2024-07-22T22:12:39.386" v="4" actId="1076"/>
      <pc:docMkLst>
        <pc:docMk/>
      </pc:docMkLst>
      <pc:sldChg chg="modSp">
        <pc:chgData name="Yulia Shaffer" userId="S::yulia.shaffer@ama-inc.com::a370c990-ab62-4f70-9745-8e2e0b0d5efe" providerId="AD" clId="Web-{783233C2-F68C-8385-4B75-1B95C0B77E8F}" dt="2024-07-22T22:12:39.386" v="4" actId="1076"/>
        <pc:sldMkLst>
          <pc:docMk/>
          <pc:sldMk cId="2005702665" sldId="280"/>
        </pc:sldMkLst>
        <pc:picChg chg="mod">
          <ac:chgData name="Yulia Shaffer" userId="S::yulia.shaffer@ama-inc.com::a370c990-ab62-4f70-9745-8e2e0b0d5efe" providerId="AD" clId="Web-{783233C2-F68C-8385-4B75-1B95C0B77E8F}" dt="2024-07-22T22:12:39.386" v="4" actId="1076"/>
          <ac:picMkLst>
            <pc:docMk/>
            <pc:sldMk cId="2005702665" sldId="280"/>
            <ac:picMk id="41" creationId="{E63E112E-7233-4AD2-AA11-AE2860565BC1}"/>
          </ac:picMkLst>
        </pc:picChg>
      </pc:sldChg>
    </pc:docChg>
  </pc:docChgLst>
  <pc:docChgLst>
    <pc:chgData name="Nancee Uniyal" userId="S::nancee.uniyal@ama-inc.com::3a53ee74-a49d-41c8-ae5f-cffd61820523" providerId="AD" clId="Web-{F5042A81-9016-4B36-89D0-894B211859BF}"/>
    <pc:docChg chg="modSld">
      <pc:chgData name="Nancee Uniyal" userId="S::nancee.uniyal@ama-inc.com::3a53ee74-a49d-41c8-ae5f-cffd61820523" providerId="AD" clId="Web-{F5042A81-9016-4B36-89D0-894B211859BF}" dt="2024-07-08T19:43:46.807" v="13" actId="1076"/>
      <pc:docMkLst>
        <pc:docMk/>
      </pc:docMkLst>
      <pc:sldChg chg="addSp modSp">
        <pc:chgData name="Nancee Uniyal" userId="S::nancee.uniyal@ama-inc.com::3a53ee74-a49d-41c8-ae5f-cffd61820523" providerId="AD" clId="Web-{F5042A81-9016-4B36-89D0-894B211859BF}" dt="2024-07-08T19:43:46.807" v="13" actId="1076"/>
        <pc:sldMkLst>
          <pc:docMk/>
          <pc:sldMk cId="3718047903" sldId="279"/>
        </pc:sldMkLst>
        <pc:spChg chg="add mod">
          <ac:chgData name="Nancee Uniyal" userId="S::nancee.uniyal@ama-inc.com::3a53ee74-a49d-41c8-ae5f-cffd61820523" providerId="AD" clId="Web-{F5042A81-9016-4B36-89D0-894B211859BF}" dt="2024-07-08T19:43:32.433" v="11" actId="1076"/>
          <ac:spMkLst>
            <pc:docMk/>
            <pc:sldMk cId="3718047903" sldId="279"/>
            <ac:spMk id="2" creationId="{F27B39FF-9BA6-F6B5-C8DD-EF02B37017F4}"/>
          </ac:spMkLst>
        </pc:spChg>
        <pc:spChg chg="mod">
          <ac:chgData name="Nancee Uniyal" userId="S::nancee.uniyal@ama-inc.com::3a53ee74-a49d-41c8-ae5f-cffd61820523" providerId="AD" clId="Web-{F5042A81-9016-4B36-89D0-894B211859BF}" dt="2024-07-08T19:40:50.411" v="1" actId="1076"/>
          <ac:spMkLst>
            <pc:docMk/>
            <pc:sldMk cId="3718047903" sldId="279"/>
            <ac:spMk id="4" creationId="{B95A58D6-E619-7824-EFA7-8E7D48B593AC}"/>
          </ac:spMkLst>
        </pc:spChg>
        <pc:picChg chg="add mod">
          <ac:chgData name="Nancee Uniyal" userId="S::nancee.uniyal@ama-inc.com::3a53ee74-a49d-41c8-ae5f-cffd61820523" providerId="AD" clId="Web-{F5042A81-9016-4B36-89D0-894B211859BF}" dt="2024-07-08T19:43:37.667" v="12" actId="1076"/>
          <ac:picMkLst>
            <pc:docMk/>
            <pc:sldMk cId="3718047903" sldId="279"/>
            <ac:picMk id="3" creationId="{A2DF34D4-CBE7-4D6A-A8B0-A8F3389A4922}"/>
          </ac:picMkLst>
        </pc:picChg>
        <pc:picChg chg="mod">
          <ac:chgData name="Nancee Uniyal" userId="S::nancee.uniyal@ama-inc.com::3a53ee74-a49d-41c8-ae5f-cffd61820523" providerId="AD" clId="Web-{F5042A81-9016-4B36-89D0-894B211859BF}" dt="2024-07-08T19:43:46.807" v="13" actId="1076"/>
          <ac:picMkLst>
            <pc:docMk/>
            <pc:sldMk cId="3718047903" sldId="279"/>
            <ac:picMk id="7" creationId="{1B2B6C77-CE93-7C88-9B2E-760DB8866324}"/>
          </ac:picMkLst>
        </pc:picChg>
      </pc:sldChg>
      <pc:sldChg chg="delCm">
        <pc:chgData name="Nancee Uniyal" userId="S::nancee.uniyal@ama-inc.com::3a53ee74-a49d-41c8-ae5f-cffd61820523" providerId="AD" clId="Web-{F5042A81-9016-4B36-89D0-894B211859BF}" dt="2024-07-08T19:40:08.254" v="0"/>
        <pc:sldMkLst>
          <pc:docMk/>
          <pc:sldMk cId="2005702665" sldId="280"/>
        </pc:sldMkLst>
        <pc:extLst>
          <p:ext xmlns:p="http://schemas.openxmlformats.org/presentationml/2006/main" uri="{D6D511B9-2390-475A-947B-AFAB55BFBCF1}">
            <pc226:cmChg xmlns:pc226="http://schemas.microsoft.com/office/powerpoint/2022/06/main/command" chg="del">
              <pc226:chgData name="Nancee Uniyal" userId="S::nancee.uniyal@ama-inc.com::3a53ee74-a49d-41c8-ae5f-cffd61820523" providerId="AD" clId="Web-{F5042A81-9016-4B36-89D0-894B211859BF}" dt="2024-07-08T19:40:08.254" v="0"/>
              <pc2:cmMkLst xmlns:pc2="http://schemas.microsoft.com/office/powerpoint/2019/9/main/command">
                <pc:docMk/>
                <pc:sldMk cId="2005702665" sldId="280"/>
                <pc2:cmMk id="{7A3D620C-2D82-4E15-8D53-6E6E8E2D9CE8}"/>
              </pc2:cmMkLst>
            </pc226:cmChg>
          </p:ext>
        </pc:extLst>
      </pc:sldChg>
    </pc:docChg>
  </pc:docChgLst>
  <pc:docChgLst>
    <pc:chgData name="Nancee Uniyal" userId="S::nancee.uniyal@ama-inc.com::3a53ee74-a49d-41c8-ae5f-cffd61820523" providerId="AD" clId="Web-{B579C437-980C-AE51-99C2-C002656D89FC}"/>
    <pc:docChg chg="modSld">
      <pc:chgData name="Nancee Uniyal" userId="S::nancee.uniyal@ama-inc.com::3a53ee74-a49d-41c8-ae5f-cffd61820523" providerId="AD" clId="Web-{B579C437-980C-AE51-99C2-C002656D89FC}" dt="2024-07-09T19:56:43.008" v="9" actId="14100"/>
      <pc:docMkLst>
        <pc:docMk/>
      </pc:docMkLst>
      <pc:sldChg chg="addSp delSp modSp">
        <pc:chgData name="Nancee Uniyal" userId="S::nancee.uniyal@ama-inc.com::3a53ee74-a49d-41c8-ae5f-cffd61820523" providerId="AD" clId="Web-{B579C437-980C-AE51-99C2-C002656D89FC}" dt="2024-07-09T19:56:43.008" v="9" actId="14100"/>
        <pc:sldMkLst>
          <pc:docMk/>
          <pc:sldMk cId="3718047903" sldId="279"/>
        </pc:sldMkLst>
        <pc:picChg chg="add mod">
          <ac:chgData name="Nancee Uniyal" userId="S::nancee.uniyal@ama-inc.com::3a53ee74-a49d-41c8-ae5f-cffd61820523" providerId="AD" clId="Web-{B579C437-980C-AE51-99C2-C002656D89FC}" dt="2024-07-09T19:56:43.008" v="9" actId="14100"/>
          <ac:picMkLst>
            <pc:docMk/>
            <pc:sldMk cId="3718047903" sldId="279"/>
            <ac:picMk id="2" creationId="{E20A5457-8B37-3DFE-23D4-D2869ED10C63}"/>
          </ac:picMkLst>
        </pc:picChg>
        <pc:picChg chg="del">
          <ac:chgData name="Nancee Uniyal" userId="S::nancee.uniyal@ama-inc.com::3a53ee74-a49d-41c8-ae5f-cffd61820523" providerId="AD" clId="Web-{B579C437-980C-AE51-99C2-C002656D89FC}" dt="2024-07-09T19:55:53.538" v="0"/>
          <ac:picMkLst>
            <pc:docMk/>
            <pc:sldMk cId="3718047903" sldId="279"/>
            <ac:picMk id="3" creationId="{453E39B0-8614-1713-0042-054AFB34451A}"/>
          </ac:picMkLst>
        </pc:picChg>
      </pc:sldChg>
    </pc:docChg>
  </pc:docChgLst>
  <pc:docChgLst>
    <pc:chgData name="Nancee Uniyal" userId="S::nancee.uniyal@ama-inc.com::3a53ee74-a49d-41c8-ae5f-cffd61820523" providerId="AD" clId="Web-{ED6398D1-D9CC-0E34-F8C1-8197AB2F05D6}"/>
    <pc:docChg chg="modSld">
      <pc:chgData name="Nancee Uniyal" userId="S::nancee.uniyal@ama-inc.com::3a53ee74-a49d-41c8-ae5f-cffd61820523" providerId="AD" clId="Web-{ED6398D1-D9CC-0E34-F8C1-8197AB2F05D6}" dt="2024-07-24T00:04:49.207" v="8" actId="20577"/>
      <pc:docMkLst>
        <pc:docMk/>
      </pc:docMkLst>
      <pc:sldChg chg="modSp">
        <pc:chgData name="Nancee Uniyal" userId="S::nancee.uniyal@ama-inc.com::3a53ee74-a49d-41c8-ae5f-cffd61820523" providerId="AD" clId="Web-{ED6398D1-D9CC-0E34-F8C1-8197AB2F05D6}" dt="2024-07-24T00:04:49.207" v="8" actId="20577"/>
        <pc:sldMkLst>
          <pc:docMk/>
          <pc:sldMk cId="3429840543" sldId="299"/>
        </pc:sldMkLst>
        <pc:spChg chg="mod">
          <ac:chgData name="Nancee Uniyal" userId="S::nancee.uniyal@ama-inc.com::3a53ee74-a49d-41c8-ae5f-cffd61820523" providerId="AD" clId="Web-{ED6398D1-D9CC-0E34-F8C1-8197AB2F05D6}" dt="2024-07-24T00:04:49.207" v="8" actId="20577"/>
          <ac:spMkLst>
            <pc:docMk/>
            <pc:sldMk cId="3429840543" sldId="299"/>
            <ac:spMk id="115" creationId="{295B1BE0-38AB-B415-7608-211658B503C7}"/>
          </ac:spMkLst>
        </pc:spChg>
      </pc:sldChg>
      <pc:sldChg chg="modSp">
        <pc:chgData name="Nancee Uniyal" userId="S::nancee.uniyal@ama-inc.com::3a53ee74-a49d-41c8-ae5f-cffd61820523" providerId="AD" clId="Web-{ED6398D1-D9CC-0E34-F8C1-8197AB2F05D6}" dt="2024-07-24T00:04:32.784" v="3" actId="20577"/>
        <pc:sldMkLst>
          <pc:docMk/>
          <pc:sldMk cId="2277779153" sldId="325"/>
        </pc:sldMkLst>
        <pc:spChg chg="mod">
          <ac:chgData name="Nancee Uniyal" userId="S::nancee.uniyal@ama-inc.com::3a53ee74-a49d-41c8-ae5f-cffd61820523" providerId="AD" clId="Web-{ED6398D1-D9CC-0E34-F8C1-8197AB2F05D6}" dt="2024-07-24T00:04:32.784" v="3" actId="20577"/>
          <ac:spMkLst>
            <pc:docMk/>
            <pc:sldMk cId="2277779153" sldId="325"/>
            <ac:spMk id="115" creationId="{295B1BE0-38AB-B415-7608-211658B503C7}"/>
          </ac:spMkLst>
        </pc:spChg>
      </pc:sldChg>
    </pc:docChg>
  </pc:docChgLst>
  <pc:docChgLst>
    <pc:chgData name="Shaibal Ahmed" userId="S::shaibal.ahmed@ama-inc.com::878995c1-9ae1-4ff7-8b3b-025a0eb5d9c6" providerId="AD" clId="Web-{7026A7DD-4C70-75D3-0592-C4F283FECD9F}"/>
    <pc:docChg chg="modSld">
      <pc:chgData name="Shaibal Ahmed" userId="S::shaibal.ahmed@ama-inc.com::878995c1-9ae1-4ff7-8b3b-025a0eb5d9c6" providerId="AD" clId="Web-{7026A7DD-4C70-75D3-0592-C4F283FECD9F}" dt="2024-07-23T20:03:58.526" v="771"/>
      <pc:docMkLst>
        <pc:docMk/>
      </pc:docMkLst>
      <pc:sldChg chg="modSp">
        <pc:chgData name="Shaibal Ahmed" userId="S::shaibal.ahmed@ama-inc.com::878995c1-9ae1-4ff7-8b3b-025a0eb5d9c6" providerId="AD" clId="Web-{7026A7DD-4C70-75D3-0592-C4F283FECD9F}" dt="2024-07-23T19:26:29.062" v="0" actId="1076"/>
        <pc:sldMkLst>
          <pc:docMk/>
          <pc:sldMk cId="1701556742" sldId="289"/>
        </pc:sldMkLst>
        <pc:picChg chg="mod">
          <ac:chgData name="Shaibal Ahmed" userId="S::shaibal.ahmed@ama-inc.com::878995c1-9ae1-4ff7-8b3b-025a0eb5d9c6" providerId="AD" clId="Web-{7026A7DD-4C70-75D3-0592-C4F283FECD9F}" dt="2024-07-23T19:26:29.062" v="0" actId="1076"/>
          <ac:picMkLst>
            <pc:docMk/>
            <pc:sldMk cId="1701556742" sldId="289"/>
            <ac:picMk id="3" creationId="{FF1CAE74-BBAA-F3AB-4074-4DF4D60A672F}"/>
          </ac:picMkLst>
        </pc:picChg>
      </pc:sldChg>
      <pc:sldChg chg="modNotes">
        <pc:chgData name="Shaibal Ahmed" userId="S::shaibal.ahmed@ama-inc.com::878995c1-9ae1-4ff7-8b3b-025a0eb5d9c6" providerId="AD" clId="Web-{7026A7DD-4C70-75D3-0592-C4F283FECD9F}" dt="2024-07-23T19:40:30.001" v="152"/>
        <pc:sldMkLst>
          <pc:docMk/>
          <pc:sldMk cId="1234716361" sldId="304"/>
        </pc:sldMkLst>
      </pc:sldChg>
      <pc:sldChg chg="modNotes">
        <pc:chgData name="Shaibal Ahmed" userId="S::shaibal.ahmed@ama-inc.com::878995c1-9ae1-4ff7-8b3b-025a0eb5d9c6" providerId="AD" clId="Web-{7026A7DD-4C70-75D3-0592-C4F283FECD9F}" dt="2024-07-23T19:56:39.633" v="449"/>
        <pc:sldMkLst>
          <pc:docMk/>
          <pc:sldMk cId="3437879654" sldId="307"/>
        </pc:sldMkLst>
      </pc:sldChg>
      <pc:sldChg chg="modNotes">
        <pc:chgData name="Shaibal Ahmed" userId="S::shaibal.ahmed@ama-inc.com::878995c1-9ae1-4ff7-8b3b-025a0eb5d9c6" providerId="AD" clId="Web-{7026A7DD-4C70-75D3-0592-C4F283FECD9F}" dt="2024-07-23T20:03:58.526" v="771"/>
        <pc:sldMkLst>
          <pc:docMk/>
          <pc:sldMk cId="573469787" sldId="313"/>
        </pc:sldMkLst>
      </pc:sldChg>
      <pc:sldChg chg="modNotes">
        <pc:chgData name="Shaibal Ahmed" userId="S::shaibal.ahmed@ama-inc.com::878995c1-9ae1-4ff7-8b3b-025a0eb5d9c6" providerId="AD" clId="Web-{7026A7DD-4C70-75D3-0592-C4F283FECD9F}" dt="2024-07-23T19:43:45.618" v="154"/>
        <pc:sldMkLst>
          <pc:docMk/>
          <pc:sldMk cId="2446546353" sldId="316"/>
        </pc:sldMkLst>
      </pc:sldChg>
    </pc:docChg>
  </pc:docChgLst>
  <pc:docChgLst>
    <pc:chgData name="Olivia M. Kirkland" userId="S::olivia.m.kirkland@ama-inc.com::c2b6ab37-58ac-46a7-8bd7-42392c6fc9ef" providerId="AD" clId="Web-{46FA3B6B-2266-F5EE-7BEC-699EC37E9CA7}"/>
    <pc:docChg chg="addSld modSld sldOrd">
      <pc:chgData name="Olivia M. Kirkland" userId="S::olivia.m.kirkland@ama-inc.com::c2b6ab37-58ac-46a7-8bd7-42392c6fc9ef" providerId="AD" clId="Web-{46FA3B6B-2266-F5EE-7BEC-699EC37E9CA7}" dt="2024-07-08T20:23:50.749" v="1237" actId="20577"/>
      <pc:docMkLst>
        <pc:docMk/>
      </pc:docMkLst>
      <pc:sldChg chg="addSp delSp modSp">
        <pc:chgData name="Olivia M. Kirkland" userId="S::olivia.m.kirkland@ama-inc.com::c2b6ab37-58ac-46a7-8bd7-42392c6fc9ef" providerId="AD" clId="Web-{46FA3B6B-2266-F5EE-7BEC-699EC37E9CA7}" dt="2024-07-08T19:52:57.174" v="69" actId="20577"/>
        <pc:sldMkLst>
          <pc:docMk/>
          <pc:sldMk cId="2005702665" sldId="280"/>
        </pc:sldMkLst>
        <pc:spChg chg="add del mod">
          <ac:chgData name="Olivia M. Kirkland" userId="S::olivia.m.kirkland@ama-inc.com::c2b6ab37-58ac-46a7-8bd7-42392c6fc9ef" providerId="AD" clId="Web-{46FA3B6B-2266-F5EE-7BEC-699EC37E9CA7}" dt="2024-07-08T19:52:57.174" v="69" actId="20577"/>
          <ac:spMkLst>
            <pc:docMk/>
            <pc:sldMk cId="2005702665" sldId="280"/>
            <ac:spMk id="8" creationId="{F6F96002-37EA-3B05-3838-22840A79FF91}"/>
          </ac:spMkLst>
        </pc:spChg>
      </pc:sldChg>
      <pc:sldChg chg="addSp delSp modSp add ord replId">
        <pc:chgData name="Olivia M. Kirkland" userId="S::olivia.m.kirkland@ama-inc.com::c2b6ab37-58ac-46a7-8bd7-42392c6fc9ef" providerId="AD" clId="Web-{46FA3B6B-2266-F5EE-7BEC-699EC37E9CA7}" dt="2024-07-08T20:23:50.749" v="1237" actId="20577"/>
        <pc:sldMkLst>
          <pc:docMk/>
          <pc:sldMk cId="897961680" sldId="281"/>
        </pc:sldMkLst>
        <pc:spChg chg="del">
          <ac:chgData name="Olivia M. Kirkland" userId="S::olivia.m.kirkland@ama-inc.com::c2b6ab37-58ac-46a7-8bd7-42392c6fc9ef" providerId="AD" clId="Web-{46FA3B6B-2266-F5EE-7BEC-699EC37E9CA7}" dt="2024-07-08T19:52:28.408" v="10"/>
          <ac:spMkLst>
            <pc:docMk/>
            <pc:sldMk cId="897961680" sldId="281"/>
            <ac:spMk id="3" creationId="{730E94B1-6222-0A8A-361D-DF1A9124BB13}"/>
          </ac:spMkLst>
        </pc:spChg>
        <pc:spChg chg="add mod">
          <ac:chgData name="Olivia M. Kirkland" userId="S::olivia.m.kirkland@ama-inc.com::c2b6ab37-58ac-46a7-8bd7-42392c6fc9ef" providerId="AD" clId="Web-{46FA3B6B-2266-F5EE-7BEC-699EC37E9CA7}" dt="2024-07-08T20:23:50.749" v="1237" actId="20577"/>
          <ac:spMkLst>
            <pc:docMk/>
            <pc:sldMk cId="897961680" sldId="281"/>
            <ac:spMk id="4" creationId="{8E6FBA23-8698-D3BC-83B9-2D2FDC3EB5EB}"/>
          </ac:spMkLst>
        </pc:spChg>
        <pc:spChg chg="mod">
          <ac:chgData name="Olivia M. Kirkland" userId="S::olivia.m.kirkland@ama-inc.com::c2b6ab37-58ac-46a7-8bd7-42392c6fc9ef" providerId="AD" clId="Web-{46FA3B6B-2266-F5EE-7BEC-699EC37E9CA7}" dt="2024-07-08T19:52:23.111" v="8" actId="20577"/>
          <ac:spMkLst>
            <pc:docMk/>
            <pc:sldMk cId="897961680" sldId="281"/>
            <ac:spMk id="6" creationId="{594AEA87-C2DD-2088-1E90-AF7F9F7A472A}"/>
          </ac:spMkLst>
        </pc:spChg>
        <pc:spChg chg="del mod">
          <ac:chgData name="Olivia M. Kirkland" userId="S::olivia.m.kirkland@ama-inc.com::c2b6ab37-58ac-46a7-8bd7-42392c6fc9ef" providerId="AD" clId="Web-{46FA3B6B-2266-F5EE-7BEC-699EC37E9CA7}" dt="2024-07-08T19:53:15.924" v="89"/>
          <ac:spMkLst>
            <pc:docMk/>
            <pc:sldMk cId="897961680" sldId="281"/>
            <ac:spMk id="8" creationId="{F6F96002-37EA-3B05-3838-22840A79FF91}"/>
          </ac:spMkLst>
        </pc:spChg>
        <pc:picChg chg="del">
          <ac:chgData name="Olivia M. Kirkland" userId="S::olivia.m.kirkland@ama-inc.com::c2b6ab37-58ac-46a7-8bd7-42392c6fc9ef" providerId="AD" clId="Web-{46FA3B6B-2266-F5EE-7BEC-699EC37E9CA7}" dt="2024-07-08T19:52:25.658" v="9"/>
          <ac:picMkLst>
            <pc:docMk/>
            <pc:sldMk cId="897961680" sldId="281"/>
            <ac:picMk id="2" creationId="{A75E28A5-C39C-0130-7A7D-C5D6F64BB873}"/>
          </ac:picMkLst>
        </pc:picChg>
      </pc:sldChg>
    </pc:docChg>
  </pc:docChgLst>
  <pc:docChgLst>
    <pc:chgData name="Nancee Uniyal" userId="S::nancee.uniyal@ama-inc.com::3a53ee74-a49d-41c8-ae5f-cffd61820523" providerId="AD" clId="Web-{69E7AC26-B927-923B-F1C3-61C09C4B83FE}"/>
    <pc:docChg chg="addSld modSld">
      <pc:chgData name="Nancee Uniyal" userId="S::nancee.uniyal@ama-inc.com::3a53ee74-a49d-41c8-ae5f-cffd61820523" providerId="AD" clId="Web-{69E7AC26-B927-923B-F1C3-61C09C4B83FE}" dt="2024-07-09T20:16:02.856" v="12"/>
      <pc:docMkLst>
        <pc:docMk/>
      </pc:docMkLst>
      <pc:sldChg chg="modSp">
        <pc:chgData name="Nancee Uniyal" userId="S::nancee.uniyal@ama-inc.com::3a53ee74-a49d-41c8-ae5f-cffd61820523" providerId="AD" clId="Web-{69E7AC26-B927-923B-F1C3-61C09C4B83FE}" dt="2024-07-09T19:58:10.945" v="0" actId="1076"/>
        <pc:sldMkLst>
          <pc:docMk/>
          <pc:sldMk cId="3718047903" sldId="279"/>
        </pc:sldMkLst>
        <pc:spChg chg="mod">
          <ac:chgData name="Nancee Uniyal" userId="S::nancee.uniyal@ama-inc.com::3a53ee74-a49d-41c8-ae5f-cffd61820523" providerId="AD" clId="Web-{69E7AC26-B927-923B-F1C3-61C09C4B83FE}" dt="2024-07-09T19:58:10.945" v="0" actId="1076"/>
          <ac:spMkLst>
            <pc:docMk/>
            <pc:sldMk cId="3718047903" sldId="279"/>
            <ac:spMk id="4" creationId="{77B73A60-3D29-239B-9F34-8EAE48C0166F}"/>
          </ac:spMkLst>
        </pc:spChg>
      </pc:sldChg>
      <pc:sldChg chg="modSp">
        <pc:chgData name="Nancee Uniyal" userId="S::nancee.uniyal@ama-inc.com::3a53ee74-a49d-41c8-ae5f-cffd61820523" providerId="AD" clId="Web-{69E7AC26-B927-923B-F1C3-61C09C4B83FE}" dt="2024-07-09T19:58:56.197" v="3" actId="1076"/>
        <pc:sldMkLst>
          <pc:docMk/>
          <pc:sldMk cId="1082327691" sldId="282"/>
        </pc:sldMkLst>
        <pc:picChg chg="mod">
          <ac:chgData name="Nancee Uniyal" userId="S::nancee.uniyal@ama-inc.com::3a53ee74-a49d-41c8-ae5f-cffd61820523" providerId="AD" clId="Web-{69E7AC26-B927-923B-F1C3-61C09C4B83FE}" dt="2024-07-09T19:58:53.150" v="2" actId="1076"/>
          <ac:picMkLst>
            <pc:docMk/>
            <pc:sldMk cId="1082327691" sldId="282"/>
            <ac:picMk id="13" creationId="{4605310B-B017-9CCB-52B8-B5A730CD00E4}"/>
          </ac:picMkLst>
        </pc:picChg>
        <pc:picChg chg="mod">
          <ac:chgData name="Nancee Uniyal" userId="S::nancee.uniyal@ama-inc.com::3a53ee74-a49d-41c8-ae5f-cffd61820523" providerId="AD" clId="Web-{69E7AC26-B927-923B-F1C3-61C09C4B83FE}" dt="2024-07-09T19:58:56.197" v="3" actId="1076"/>
          <ac:picMkLst>
            <pc:docMk/>
            <pc:sldMk cId="1082327691" sldId="282"/>
            <ac:picMk id="17" creationId="{86BBED4B-ED52-6D29-32F5-FF3458029F81}"/>
          </ac:picMkLst>
        </pc:picChg>
      </pc:sldChg>
      <pc:sldChg chg="addSp delSp modSp add mod replId setBg">
        <pc:chgData name="Nancee Uniyal" userId="S::nancee.uniyal@ama-inc.com::3a53ee74-a49d-41c8-ae5f-cffd61820523" providerId="AD" clId="Web-{69E7AC26-B927-923B-F1C3-61C09C4B83FE}" dt="2024-07-09T20:16:02.856" v="12"/>
        <pc:sldMkLst>
          <pc:docMk/>
          <pc:sldMk cId="3832753243" sldId="283"/>
        </pc:sldMkLst>
        <pc:picChg chg="add del mod">
          <ac:chgData name="Nancee Uniyal" userId="S::nancee.uniyal@ama-inc.com::3a53ee74-a49d-41c8-ae5f-cffd61820523" providerId="AD" clId="Web-{69E7AC26-B927-923B-F1C3-61C09C4B83FE}" dt="2024-07-09T19:59:58.496" v="6"/>
          <ac:picMkLst>
            <pc:docMk/>
            <pc:sldMk cId="3832753243" sldId="283"/>
            <ac:picMk id="2" creationId="{EC92BFD6-1B70-58AC-AE52-18A3EF1F45F5}"/>
          </ac:picMkLst>
        </pc:picChg>
        <pc:picChg chg="mod">
          <ac:chgData name="Nancee Uniyal" userId="S::nancee.uniyal@ama-inc.com::3a53ee74-a49d-41c8-ae5f-cffd61820523" providerId="AD" clId="Web-{69E7AC26-B927-923B-F1C3-61C09C4B83FE}" dt="2024-07-09T20:00:30.965" v="10" actId="1076"/>
          <ac:picMkLst>
            <pc:docMk/>
            <pc:sldMk cId="3832753243" sldId="283"/>
            <ac:picMk id="13" creationId="{4605310B-B017-9CCB-52B8-B5A730CD00E4}"/>
          </ac:picMkLst>
        </pc:picChg>
        <pc:picChg chg="mod modCrop">
          <ac:chgData name="Nancee Uniyal" userId="S::nancee.uniyal@ama-inc.com::3a53ee74-a49d-41c8-ae5f-cffd61820523" providerId="AD" clId="Web-{69E7AC26-B927-923B-F1C3-61C09C4B83FE}" dt="2024-07-09T20:16:02.856" v="12"/>
          <ac:picMkLst>
            <pc:docMk/>
            <pc:sldMk cId="3832753243" sldId="283"/>
            <ac:picMk id="17" creationId="{86BBED4B-ED52-6D29-32F5-FF3458029F81}"/>
          </ac:picMkLst>
        </pc:picChg>
      </pc:sldChg>
    </pc:docChg>
  </pc:docChgLst>
  <pc:docChgLst>
    <pc:chgData name="Olivia M. Kirkland" userId="S::olivia.m.kirkland@ama-inc.com::c2b6ab37-58ac-46a7-8bd7-42392c6fc9ef" providerId="AD" clId="Web-{A0139E87-8A92-B1A7-FD74-F658C91F1107}"/>
    <pc:docChg chg="modSld">
      <pc:chgData name="Olivia M. Kirkland" userId="S::olivia.m.kirkland@ama-inc.com::c2b6ab37-58ac-46a7-8bd7-42392c6fc9ef" providerId="AD" clId="Web-{A0139E87-8A92-B1A7-FD74-F658C91F1107}" dt="2024-07-02T12:30:20.127" v="33" actId="1076"/>
      <pc:docMkLst>
        <pc:docMk/>
      </pc:docMkLst>
      <pc:sldChg chg="modSp modCm">
        <pc:chgData name="Olivia M. Kirkland" userId="S::olivia.m.kirkland@ama-inc.com::c2b6ab37-58ac-46a7-8bd7-42392c6fc9ef" providerId="AD" clId="Web-{A0139E87-8A92-B1A7-FD74-F658C91F1107}" dt="2024-07-02T12:30:20.127" v="33" actId="1076"/>
        <pc:sldMkLst>
          <pc:docMk/>
          <pc:sldMk cId="2005702665" sldId="280"/>
        </pc:sldMkLst>
        <pc:spChg chg="mod">
          <ac:chgData name="Olivia M. Kirkland" userId="S::olivia.m.kirkland@ama-inc.com::c2b6ab37-58ac-46a7-8bd7-42392c6fc9ef" providerId="AD" clId="Web-{A0139E87-8A92-B1A7-FD74-F658C91F1107}" dt="2024-07-02T12:30:14.017" v="32" actId="1076"/>
          <ac:spMkLst>
            <pc:docMk/>
            <pc:sldMk cId="2005702665" sldId="280"/>
            <ac:spMk id="8" creationId="{F6F96002-37EA-3B05-3838-22840A79FF91}"/>
          </ac:spMkLst>
        </pc:spChg>
        <pc:grpChg chg="mod">
          <ac:chgData name="Olivia M. Kirkland" userId="S::olivia.m.kirkland@ama-inc.com::c2b6ab37-58ac-46a7-8bd7-42392c6fc9ef" providerId="AD" clId="Web-{A0139E87-8A92-B1A7-FD74-F658C91F1107}" dt="2024-07-02T12:30:20.127" v="33" actId="1076"/>
          <ac:grpSpMkLst>
            <pc:docMk/>
            <pc:sldMk cId="2005702665" sldId="280"/>
            <ac:grpSpMk id="44" creationId="{78529B60-3AF6-AD08-A8BE-45EB0AADD3DB}"/>
          </ac:grpSpMkLst>
        </pc:grpChg>
        <pc:extLst>
          <p:ext xmlns:p="http://schemas.openxmlformats.org/presentationml/2006/main" uri="{D6D511B9-2390-475A-947B-AFAB55BFBCF1}">
            <pc226:cmChg xmlns:pc226="http://schemas.microsoft.com/office/powerpoint/2022/06/main/command" chg="">
              <pc226:chgData name="Olivia M. Kirkland" userId="S::olivia.m.kirkland@ama-inc.com::c2b6ab37-58ac-46a7-8bd7-42392c6fc9ef" providerId="AD" clId="Web-{A0139E87-8A92-B1A7-FD74-F658C91F1107}" dt="2024-07-02T12:29:28.984" v="0"/>
              <pc2:cmMkLst xmlns:pc2="http://schemas.microsoft.com/office/powerpoint/2019/9/main/command">
                <pc:docMk/>
                <pc:sldMk cId="2005702665" sldId="280"/>
                <pc2:cmMk id="{7A3D620C-2D82-4E15-8D53-6E6E8E2D9CE8}"/>
              </pc2:cmMkLst>
              <pc226:cmRplyChg chg="mod modRxn">
                <pc226:chgData name="Olivia M. Kirkland" userId="S::olivia.m.kirkland@ama-inc.com::c2b6ab37-58ac-46a7-8bd7-42392c6fc9ef" providerId="AD" clId="Web-{A0139E87-8A92-B1A7-FD74-F658C91F1107}" dt="2024-07-02T12:29:28.984" v="0"/>
                <pc2:cmRplyMkLst xmlns:pc2="http://schemas.microsoft.com/office/powerpoint/2019/9/main/command">
                  <pc:docMk/>
                  <pc:sldMk cId="2005702665" sldId="280"/>
                  <pc2:cmMk id="{7A3D620C-2D82-4E15-8D53-6E6E8E2D9CE8}"/>
                  <pc2:cmRplyMk id="{69091F84-8F4B-4172-8356-5B0F5ADC5DB7}"/>
                </pc2:cmRplyMkLst>
              </pc226:cmRplyChg>
            </pc226:cmChg>
          </p:ext>
        </pc:extLst>
      </pc:sldChg>
    </pc:docChg>
  </pc:docChgLst>
  <pc:docChgLst>
    <pc:chgData name="Nancee Uniyal" userId="S::nancee.uniyal@ama-inc.com::3a53ee74-a49d-41c8-ae5f-cffd61820523" providerId="AD" clId="Web-{8622FCE1-47EC-6025-89C0-928AB23E7E76}"/>
    <pc:docChg chg="modSld">
      <pc:chgData name="Nancee Uniyal" userId="S::nancee.uniyal@ama-inc.com::3a53ee74-a49d-41c8-ae5f-cffd61820523" providerId="AD" clId="Web-{8622FCE1-47EC-6025-89C0-928AB23E7E76}" dt="2024-07-16T15:59:09.810" v="182"/>
      <pc:docMkLst>
        <pc:docMk/>
      </pc:docMkLst>
      <pc:sldChg chg="addSp modSp modNotes">
        <pc:chgData name="Nancee Uniyal" userId="S::nancee.uniyal@ama-inc.com::3a53ee74-a49d-41c8-ae5f-cffd61820523" providerId="AD" clId="Web-{8622FCE1-47EC-6025-89C0-928AB23E7E76}" dt="2024-07-16T15:59:09.810" v="182"/>
        <pc:sldMkLst>
          <pc:docMk/>
          <pc:sldMk cId="1701556742" sldId="289"/>
        </pc:sldMkLst>
        <pc:spChg chg="add mod">
          <ac:chgData name="Nancee Uniyal" userId="S::nancee.uniyal@ama-inc.com::3a53ee74-a49d-41c8-ae5f-cffd61820523" providerId="AD" clId="Web-{8622FCE1-47EC-6025-89C0-928AB23E7E76}" dt="2024-07-16T15:55:29.953" v="105" actId="1076"/>
          <ac:spMkLst>
            <pc:docMk/>
            <pc:sldMk cId="1701556742" sldId="289"/>
            <ac:spMk id="6" creationId="{94598402-2861-55A6-B0E7-3C8864AD2696}"/>
          </ac:spMkLst>
        </pc:spChg>
        <pc:spChg chg="add mod">
          <ac:chgData name="Nancee Uniyal" userId="S::nancee.uniyal@ama-inc.com::3a53ee74-a49d-41c8-ae5f-cffd61820523" providerId="AD" clId="Web-{8622FCE1-47EC-6025-89C0-928AB23E7E76}" dt="2024-07-16T15:39:30.321" v="56" actId="20577"/>
          <ac:spMkLst>
            <pc:docMk/>
            <pc:sldMk cId="1701556742" sldId="289"/>
            <ac:spMk id="7" creationId="{4633F177-3C07-13BA-C916-1D06411566E3}"/>
          </ac:spMkLst>
        </pc:spChg>
      </pc:sldChg>
    </pc:docChg>
  </pc:docChgLst>
  <pc:docChgLst>
    <pc:chgData name="Yulia Shaffer" userId="S::yulia.shaffer@ama-inc.com::a370c990-ab62-4f70-9745-8e2e0b0d5efe" providerId="AD" clId="Web-{D25A60AE-8E3E-482F-28FE-6BEA2DD72EFA}"/>
    <pc:docChg chg="modSld">
      <pc:chgData name="Yulia Shaffer" userId="S::yulia.shaffer@ama-inc.com::a370c990-ab62-4f70-9745-8e2e0b0d5efe" providerId="AD" clId="Web-{D25A60AE-8E3E-482F-28FE-6BEA2DD72EFA}" dt="2024-07-16T19:10:30.066" v="8"/>
      <pc:docMkLst>
        <pc:docMk/>
      </pc:docMkLst>
      <pc:sldChg chg="modSp">
        <pc:chgData name="Yulia Shaffer" userId="S::yulia.shaffer@ama-inc.com::a370c990-ab62-4f70-9745-8e2e0b0d5efe" providerId="AD" clId="Web-{D25A60AE-8E3E-482F-28FE-6BEA2DD72EFA}" dt="2024-07-16T19:08:19.566" v="2"/>
        <pc:sldMkLst>
          <pc:docMk/>
          <pc:sldMk cId="1701556742" sldId="289"/>
        </pc:sldMkLst>
        <pc:spChg chg="mod">
          <ac:chgData name="Yulia Shaffer" userId="S::yulia.shaffer@ama-inc.com::a370c990-ab62-4f70-9745-8e2e0b0d5efe" providerId="AD" clId="Web-{D25A60AE-8E3E-482F-28FE-6BEA2DD72EFA}" dt="2024-07-16T19:08:19.566" v="2"/>
          <ac:spMkLst>
            <pc:docMk/>
            <pc:sldMk cId="1701556742" sldId="289"/>
            <ac:spMk id="6" creationId="{94598402-2861-55A6-B0E7-3C8864AD2696}"/>
          </ac:spMkLst>
        </pc:spChg>
      </pc:sldChg>
      <pc:sldChg chg="modSp">
        <pc:chgData name="Yulia Shaffer" userId="S::yulia.shaffer@ama-inc.com::a370c990-ab62-4f70-9745-8e2e0b0d5efe" providerId="AD" clId="Web-{D25A60AE-8E3E-482F-28FE-6BEA2DD72EFA}" dt="2024-07-16T19:10:30.066" v="8"/>
        <pc:sldMkLst>
          <pc:docMk/>
          <pc:sldMk cId="3254475627" sldId="291"/>
        </pc:sldMkLst>
        <pc:spChg chg="mod">
          <ac:chgData name="Yulia Shaffer" userId="S::yulia.shaffer@ama-inc.com::a370c990-ab62-4f70-9745-8e2e0b0d5efe" providerId="AD" clId="Web-{D25A60AE-8E3E-482F-28FE-6BEA2DD72EFA}" dt="2024-07-16T19:08:58.675" v="3"/>
          <ac:spMkLst>
            <pc:docMk/>
            <pc:sldMk cId="3254475627" sldId="291"/>
            <ac:spMk id="6" creationId="{1B72B895-736F-36B4-3362-06F7A3BA5DAA}"/>
          </ac:spMkLst>
        </pc:spChg>
        <pc:spChg chg="mod">
          <ac:chgData name="Yulia Shaffer" userId="S::yulia.shaffer@ama-inc.com::a370c990-ab62-4f70-9745-8e2e0b0d5efe" providerId="AD" clId="Web-{D25A60AE-8E3E-482F-28FE-6BEA2DD72EFA}" dt="2024-07-16T19:10:10.660" v="6"/>
          <ac:spMkLst>
            <pc:docMk/>
            <pc:sldMk cId="3254475627" sldId="291"/>
            <ac:spMk id="7" creationId="{2EE08D66-765F-E3F4-5E5E-4F6B551B6F92}"/>
          </ac:spMkLst>
        </pc:spChg>
        <pc:spChg chg="mod">
          <ac:chgData name="Yulia Shaffer" userId="S::yulia.shaffer@ama-inc.com::a370c990-ab62-4f70-9745-8e2e0b0d5efe" providerId="AD" clId="Web-{D25A60AE-8E3E-482F-28FE-6BEA2DD72EFA}" dt="2024-07-16T19:10:20.519" v="7"/>
          <ac:spMkLst>
            <pc:docMk/>
            <pc:sldMk cId="3254475627" sldId="291"/>
            <ac:spMk id="10" creationId="{04422771-850E-A78C-566F-229F2AA0A555}"/>
          </ac:spMkLst>
        </pc:spChg>
        <pc:spChg chg="mod">
          <ac:chgData name="Yulia Shaffer" userId="S::yulia.shaffer@ama-inc.com::a370c990-ab62-4f70-9745-8e2e0b0d5efe" providerId="AD" clId="Web-{D25A60AE-8E3E-482F-28FE-6BEA2DD72EFA}" dt="2024-07-16T19:10:30.066" v="8"/>
          <ac:spMkLst>
            <pc:docMk/>
            <pc:sldMk cId="3254475627" sldId="291"/>
            <ac:spMk id="11" creationId="{EB98D757-48DD-787A-4814-59E39C07F78C}"/>
          </ac:spMkLst>
        </pc:spChg>
      </pc:sldChg>
    </pc:docChg>
  </pc:docChgLst>
  <pc:docChgLst>
    <pc:chgData name="Yulia Shaffer" userId="S::yulia.shaffer@ama-inc.com::a370c990-ab62-4f70-9745-8e2e0b0d5efe" providerId="AD" clId="Web-{9D56EC63-1138-993C-F44C-0FC18B7FDC5B}"/>
    <pc:docChg chg="addSld delSld modSld">
      <pc:chgData name="Yulia Shaffer" userId="S::yulia.shaffer@ama-inc.com::a370c990-ab62-4f70-9745-8e2e0b0d5efe" providerId="AD" clId="Web-{9D56EC63-1138-993C-F44C-0FC18B7FDC5B}" dt="2024-07-23T18:52:29.123" v="1483"/>
      <pc:docMkLst>
        <pc:docMk/>
      </pc:docMkLst>
      <pc:sldChg chg="new del">
        <pc:chgData name="Yulia Shaffer" userId="S::yulia.shaffer@ama-inc.com::a370c990-ab62-4f70-9745-8e2e0b0d5efe" providerId="AD" clId="Web-{9D56EC63-1138-993C-F44C-0FC18B7FDC5B}" dt="2024-07-23T18:44:33.404" v="1276"/>
        <pc:sldMkLst>
          <pc:docMk/>
          <pc:sldMk cId="1117135184" sldId="315"/>
        </pc:sldMkLst>
      </pc:sldChg>
      <pc:sldChg chg="addSp delSp modSp new mod setBg modNotes">
        <pc:chgData name="Yulia Shaffer" userId="S::yulia.shaffer@ama-inc.com::a370c990-ab62-4f70-9745-8e2e0b0d5efe" providerId="AD" clId="Web-{9D56EC63-1138-993C-F44C-0FC18B7FDC5B}" dt="2024-07-23T18:52:29.123" v="1483"/>
        <pc:sldMkLst>
          <pc:docMk/>
          <pc:sldMk cId="2446546353" sldId="316"/>
        </pc:sldMkLst>
        <pc:spChg chg="mod">
          <ac:chgData name="Yulia Shaffer" userId="S::yulia.shaffer@ama-inc.com::a370c990-ab62-4f70-9745-8e2e0b0d5efe" providerId="AD" clId="Web-{9D56EC63-1138-993C-F44C-0FC18B7FDC5B}" dt="2024-07-23T15:10:56.518" v="68" actId="20577"/>
          <ac:spMkLst>
            <pc:docMk/>
            <pc:sldMk cId="2446546353" sldId="316"/>
            <ac:spMk id="2" creationId="{3108C323-E027-B9F5-631D-D48AAD7F01D0}"/>
          </ac:spMkLst>
        </pc:spChg>
        <pc:spChg chg="del">
          <ac:chgData name="Yulia Shaffer" userId="S::yulia.shaffer@ama-inc.com::a370c990-ab62-4f70-9745-8e2e0b0d5efe" providerId="AD" clId="Web-{9D56EC63-1138-993C-F44C-0FC18B7FDC5B}" dt="2024-07-23T15:12:18.725" v="69"/>
          <ac:spMkLst>
            <pc:docMk/>
            <pc:sldMk cId="2446546353" sldId="316"/>
            <ac:spMk id="3" creationId="{D3E25233-B747-3286-54D7-6776126599CE}"/>
          </ac:spMkLst>
        </pc:spChg>
        <pc:spChg chg="add mod">
          <ac:chgData name="Yulia Shaffer" userId="S::yulia.shaffer@ama-inc.com::a370c990-ab62-4f70-9745-8e2e0b0d5efe" providerId="AD" clId="Web-{9D56EC63-1138-993C-F44C-0FC18B7FDC5B}" dt="2024-07-23T16:02:57.096" v="417" actId="1076"/>
          <ac:spMkLst>
            <pc:docMk/>
            <pc:sldMk cId="2446546353" sldId="316"/>
            <ac:spMk id="5" creationId="{297FF438-F866-E83D-D5E2-9C5F9B491E17}"/>
          </ac:spMkLst>
        </pc:spChg>
        <pc:spChg chg="add mod">
          <ac:chgData name="Yulia Shaffer" userId="S::yulia.shaffer@ama-inc.com::a370c990-ab62-4f70-9745-8e2e0b0d5efe" providerId="AD" clId="Web-{9D56EC63-1138-993C-F44C-0FC18B7FDC5B}" dt="2024-07-23T16:02:57.096" v="418" actId="1076"/>
          <ac:spMkLst>
            <pc:docMk/>
            <pc:sldMk cId="2446546353" sldId="316"/>
            <ac:spMk id="6" creationId="{5A721C4D-B80E-2A75-DF65-2156C6C41CA9}"/>
          </ac:spMkLst>
        </pc:spChg>
        <pc:spChg chg="add del mod">
          <ac:chgData name="Yulia Shaffer" userId="S::yulia.shaffer@ama-inc.com::a370c990-ab62-4f70-9745-8e2e0b0d5efe" providerId="AD" clId="Web-{9D56EC63-1138-993C-F44C-0FC18B7FDC5B}" dt="2024-07-23T15:14:20.058" v="86"/>
          <ac:spMkLst>
            <pc:docMk/>
            <pc:sldMk cId="2446546353" sldId="316"/>
            <ac:spMk id="7" creationId="{075BE9D7-8DED-B2DC-A9CD-588473F1D539}"/>
          </ac:spMkLst>
        </pc:spChg>
        <pc:spChg chg="add mod">
          <ac:chgData name="Yulia Shaffer" userId="S::yulia.shaffer@ama-inc.com::a370c990-ab62-4f70-9745-8e2e0b0d5efe" providerId="AD" clId="Web-{9D56EC63-1138-993C-F44C-0FC18B7FDC5B}" dt="2024-07-23T16:07:12.419" v="742"/>
          <ac:spMkLst>
            <pc:docMk/>
            <pc:sldMk cId="2446546353" sldId="316"/>
            <ac:spMk id="8" creationId="{D86B03D4-8A81-E271-E3C7-A3BD484DE41B}"/>
          </ac:spMkLst>
        </pc:spChg>
        <pc:spChg chg="add mod">
          <ac:chgData name="Yulia Shaffer" userId="S::yulia.shaffer@ama-inc.com::a370c990-ab62-4f70-9745-8e2e0b0d5efe" providerId="AD" clId="Web-{9D56EC63-1138-993C-F44C-0FC18B7FDC5B}" dt="2024-07-23T16:07:02.762" v="740"/>
          <ac:spMkLst>
            <pc:docMk/>
            <pc:sldMk cId="2446546353" sldId="316"/>
            <ac:spMk id="9" creationId="{8C47CC73-3CD8-C523-CC97-BCFF6F0DC8EF}"/>
          </ac:spMkLst>
        </pc:spChg>
        <pc:spChg chg="add mod">
          <ac:chgData name="Yulia Shaffer" userId="S::yulia.shaffer@ama-inc.com::a370c990-ab62-4f70-9745-8e2e0b0d5efe" providerId="AD" clId="Web-{9D56EC63-1138-993C-F44C-0FC18B7FDC5B}" dt="2024-07-23T16:06:43.355" v="737"/>
          <ac:spMkLst>
            <pc:docMk/>
            <pc:sldMk cId="2446546353" sldId="316"/>
            <ac:spMk id="10" creationId="{D51E2FFF-0348-5C23-8D83-9C7953B72337}"/>
          </ac:spMkLst>
        </pc:spChg>
        <pc:spChg chg="add del mod">
          <ac:chgData name="Yulia Shaffer" userId="S::yulia.shaffer@ama-inc.com::a370c990-ab62-4f70-9745-8e2e0b0d5efe" providerId="AD" clId="Web-{9D56EC63-1138-993C-F44C-0FC18B7FDC5B}" dt="2024-07-23T15:25:09.427" v="124"/>
          <ac:spMkLst>
            <pc:docMk/>
            <pc:sldMk cId="2446546353" sldId="316"/>
            <ac:spMk id="11" creationId="{1CD31F4D-6584-3AA9-8288-573A5DF34220}"/>
          </ac:spMkLst>
        </pc:spChg>
        <pc:spChg chg="add mod">
          <ac:chgData name="Yulia Shaffer" userId="S::yulia.shaffer@ama-inc.com::a370c990-ab62-4f70-9745-8e2e0b0d5efe" providerId="AD" clId="Web-{9D56EC63-1138-993C-F44C-0FC18B7FDC5B}" dt="2024-07-23T16:02:57.127" v="422" actId="1076"/>
          <ac:spMkLst>
            <pc:docMk/>
            <pc:sldMk cId="2446546353" sldId="316"/>
            <ac:spMk id="12" creationId="{09700109-5D36-F0C1-143F-3BE1E20A96A2}"/>
          </ac:spMkLst>
        </pc:spChg>
        <pc:spChg chg="add mod">
          <ac:chgData name="Yulia Shaffer" userId="S::yulia.shaffer@ama-inc.com::a370c990-ab62-4f70-9745-8e2e0b0d5efe" providerId="AD" clId="Web-{9D56EC63-1138-993C-F44C-0FC18B7FDC5B}" dt="2024-07-23T16:02:57.127" v="423" actId="1076"/>
          <ac:spMkLst>
            <pc:docMk/>
            <pc:sldMk cId="2446546353" sldId="316"/>
            <ac:spMk id="13" creationId="{104B4829-57B7-257E-6F11-DA87C79DFA15}"/>
          </ac:spMkLst>
        </pc:spChg>
        <pc:spChg chg="add mod">
          <ac:chgData name="Yulia Shaffer" userId="S::yulia.shaffer@ama-inc.com::a370c990-ab62-4f70-9745-8e2e0b0d5efe" providerId="AD" clId="Web-{9D56EC63-1138-993C-F44C-0FC18B7FDC5B}" dt="2024-07-23T16:06:56.340" v="739"/>
          <ac:spMkLst>
            <pc:docMk/>
            <pc:sldMk cId="2446546353" sldId="316"/>
            <ac:spMk id="14" creationId="{E69DF4CA-0EA5-6F3A-A0AE-5B007A1605B2}"/>
          </ac:spMkLst>
        </pc:spChg>
        <pc:spChg chg="add mod">
          <ac:chgData name="Yulia Shaffer" userId="S::yulia.shaffer@ama-inc.com::a370c990-ab62-4f70-9745-8e2e0b0d5efe" providerId="AD" clId="Web-{9D56EC63-1138-993C-F44C-0FC18B7FDC5B}" dt="2024-07-23T16:06:50.527" v="738"/>
          <ac:spMkLst>
            <pc:docMk/>
            <pc:sldMk cId="2446546353" sldId="316"/>
            <ac:spMk id="15" creationId="{37F33636-4449-254E-E1CE-46FBB01305D7}"/>
          </ac:spMkLst>
        </pc:spChg>
        <pc:spChg chg="add del mod">
          <ac:chgData name="Yulia Shaffer" userId="S::yulia.shaffer@ama-inc.com::a370c990-ab62-4f70-9745-8e2e0b0d5efe" providerId="AD" clId="Web-{9D56EC63-1138-993C-F44C-0FC18B7FDC5B}" dt="2024-07-23T16:02:57.143" v="426" actId="1076"/>
          <ac:spMkLst>
            <pc:docMk/>
            <pc:sldMk cId="2446546353" sldId="316"/>
            <ac:spMk id="16" creationId="{387E3769-C4E1-AD83-58C1-37532A5B2B9B}"/>
          </ac:spMkLst>
        </pc:spChg>
        <pc:spChg chg="add del mod">
          <ac:chgData name="Yulia Shaffer" userId="S::yulia.shaffer@ama-inc.com::a370c990-ab62-4f70-9745-8e2e0b0d5efe" providerId="AD" clId="Web-{9D56EC63-1138-993C-F44C-0FC18B7FDC5B}" dt="2024-07-23T15:35:36.843" v="171"/>
          <ac:spMkLst>
            <pc:docMk/>
            <pc:sldMk cId="2446546353" sldId="316"/>
            <ac:spMk id="18" creationId="{13F080CE-00DE-46C5-9628-9E1EFDDA1D57}"/>
          </ac:spMkLst>
        </pc:spChg>
        <pc:spChg chg="add del mod">
          <ac:chgData name="Yulia Shaffer" userId="S::yulia.shaffer@ama-inc.com::a370c990-ab62-4f70-9745-8e2e0b0d5efe" providerId="AD" clId="Web-{9D56EC63-1138-993C-F44C-0FC18B7FDC5B}" dt="2024-07-23T15:45:53.243" v="345"/>
          <ac:spMkLst>
            <pc:docMk/>
            <pc:sldMk cId="2446546353" sldId="316"/>
            <ac:spMk id="20" creationId="{387E3769-C4E1-AD83-58C1-37532A5B2B9B}"/>
          </ac:spMkLst>
        </pc:spChg>
        <pc:spChg chg="add mod">
          <ac:chgData name="Yulia Shaffer" userId="S::yulia.shaffer@ama-inc.com::a370c990-ab62-4f70-9745-8e2e0b0d5efe" providerId="AD" clId="Web-{9D56EC63-1138-993C-F44C-0FC18B7FDC5B}" dt="2024-07-23T16:02:57.158" v="427" actId="1076"/>
          <ac:spMkLst>
            <pc:docMk/>
            <pc:sldMk cId="2446546353" sldId="316"/>
            <ac:spMk id="21" creationId="{1B84320F-99A6-2AB2-42BF-9B5C50987572}"/>
          </ac:spMkLst>
        </pc:spChg>
        <pc:spChg chg="add mod">
          <ac:chgData name="Yulia Shaffer" userId="S::yulia.shaffer@ama-inc.com::a370c990-ab62-4f70-9745-8e2e0b0d5efe" providerId="AD" clId="Web-{9D56EC63-1138-993C-F44C-0FC18B7FDC5B}" dt="2024-07-23T16:02:57.158" v="428" actId="1076"/>
          <ac:spMkLst>
            <pc:docMk/>
            <pc:sldMk cId="2446546353" sldId="316"/>
            <ac:spMk id="22" creationId="{FCEFBA9D-42AF-50E8-79D9-3CF7FA414EC6}"/>
          </ac:spMkLst>
        </pc:spChg>
        <pc:spChg chg="add mod">
          <ac:chgData name="Yulia Shaffer" userId="S::yulia.shaffer@ama-inc.com::a370c990-ab62-4f70-9745-8e2e0b0d5efe" providerId="AD" clId="Web-{9D56EC63-1138-993C-F44C-0FC18B7FDC5B}" dt="2024-07-23T16:02:57.174" v="429" actId="1076"/>
          <ac:spMkLst>
            <pc:docMk/>
            <pc:sldMk cId="2446546353" sldId="316"/>
            <ac:spMk id="23" creationId="{5FE86110-FF19-C8FC-0B48-6B71BADFBB9A}"/>
          </ac:spMkLst>
        </pc:spChg>
        <pc:spChg chg="add mod">
          <ac:chgData name="Yulia Shaffer" userId="S::yulia.shaffer@ama-inc.com::a370c990-ab62-4f70-9745-8e2e0b0d5efe" providerId="AD" clId="Web-{9D56EC63-1138-993C-F44C-0FC18B7FDC5B}" dt="2024-07-23T16:02:57.174" v="430" actId="1076"/>
          <ac:spMkLst>
            <pc:docMk/>
            <pc:sldMk cId="2446546353" sldId="316"/>
            <ac:spMk id="24" creationId="{511B988B-D527-1640-AC7C-FE0C4200D13C}"/>
          </ac:spMkLst>
        </pc:spChg>
        <pc:spChg chg="add mod ord">
          <ac:chgData name="Yulia Shaffer" userId="S::yulia.shaffer@ama-inc.com::a370c990-ab62-4f70-9745-8e2e0b0d5efe" providerId="AD" clId="Web-{9D56EC63-1138-993C-F44C-0FC18B7FDC5B}" dt="2024-07-23T16:06:35.573" v="736"/>
          <ac:spMkLst>
            <pc:docMk/>
            <pc:sldMk cId="2446546353" sldId="316"/>
            <ac:spMk id="25" creationId="{5F5765DC-F61D-7337-55F4-3A0E7DFADDC8}"/>
          </ac:spMkLst>
        </pc:spChg>
        <pc:spChg chg="add del mod">
          <ac:chgData name="Yulia Shaffer" userId="S::yulia.shaffer@ama-inc.com::a370c990-ab62-4f70-9745-8e2e0b0d5efe" providerId="AD" clId="Web-{9D56EC63-1138-993C-F44C-0FC18B7FDC5B}" dt="2024-07-23T16:01:00.591" v="397"/>
          <ac:spMkLst>
            <pc:docMk/>
            <pc:sldMk cId="2446546353" sldId="316"/>
            <ac:spMk id="27" creationId="{9652F212-D9B9-C8B6-9365-9750B287BDF3}"/>
          </ac:spMkLst>
        </pc:spChg>
        <pc:spChg chg="add mod">
          <ac:chgData name="Yulia Shaffer" userId="S::yulia.shaffer@ama-inc.com::a370c990-ab62-4f70-9745-8e2e0b0d5efe" providerId="AD" clId="Web-{9D56EC63-1138-993C-F44C-0FC18B7FDC5B}" dt="2024-07-23T18:44:51.983" v="1282" actId="20577"/>
          <ac:spMkLst>
            <pc:docMk/>
            <pc:sldMk cId="2446546353" sldId="316"/>
            <ac:spMk id="29" creationId="{1B45FB4D-836C-2281-D50E-A4E3CD586A73}"/>
          </ac:spMkLst>
        </pc:spChg>
        <pc:spChg chg="add del mod">
          <ac:chgData name="Yulia Shaffer" userId="S::yulia.shaffer@ama-inc.com::a370c990-ab62-4f70-9745-8e2e0b0d5efe" providerId="AD" clId="Web-{9D56EC63-1138-993C-F44C-0FC18B7FDC5B}" dt="2024-07-23T16:12:44.948" v="744"/>
          <ac:spMkLst>
            <pc:docMk/>
            <pc:sldMk cId="2446546353" sldId="316"/>
            <ac:spMk id="31" creationId="{51DC5E42-3F81-CBA2-09F8-7A81FA5A8916}"/>
          </ac:spMkLst>
        </pc:spChg>
        <pc:graphicFrameChg chg="add mod modGraphic">
          <ac:chgData name="Yulia Shaffer" userId="S::yulia.shaffer@ama-inc.com::a370c990-ab62-4f70-9745-8e2e0b0d5efe" providerId="AD" clId="Web-{9D56EC63-1138-993C-F44C-0FC18B7FDC5B}" dt="2024-07-23T18:52:29.123" v="1483"/>
          <ac:graphicFrameMkLst>
            <pc:docMk/>
            <pc:sldMk cId="2446546353" sldId="316"/>
            <ac:graphicFrameMk id="3" creationId="{E452139C-246E-501B-9CD9-2D467DBF27B1}"/>
          </ac:graphicFrameMkLst>
        </pc:graphicFrameChg>
        <pc:picChg chg="add del mod ord">
          <ac:chgData name="Yulia Shaffer" userId="S::yulia.shaffer@ama-inc.com::a370c990-ab62-4f70-9745-8e2e0b0d5efe" providerId="AD" clId="Web-{9D56EC63-1138-993C-F44C-0FC18B7FDC5B}" dt="2024-07-23T15:35:21.155" v="170"/>
          <ac:picMkLst>
            <pc:docMk/>
            <pc:sldMk cId="2446546353" sldId="316"/>
            <ac:picMk id="4" creationId="{D5CC7402-2B6C-5DA6-08B9-66D015A544D2}"/>
          </ac:picMkLst>
        </pc:picChg>
        <pc:picChg chg="add del mod ord">
          <ac:chgData name="Yulia Shaffer" userId="S::yulia.shaffer@ama-inc.com::a370c990-ab62-4f70-9745-8e2e0b0d5efe" providerId="AD" clId="Web-{9D56EC63-1138-993C-F44C-0FC18B7FDC5B}" dt="2024-07-23T15:49:25.767" v="396"/>
          <ac:picMkLst>
            <pc:docMk/>
            <pc:sldMk cId="2446546353" sldId="316"/>
            <ac:picMk id="19" creationId="{ACDC3D27-E245-A3AB-14B9-A50A9C34A07B}"/>
          </ac:picMkLst>
        </pc:picChg>
        <pc:picChg chg="add del mod ord">
          <ac:chgData name="Yulia Shaffer" userId="S::yulia.shaffer@ama-inc.com::a370c990-ab62-4f70-9745-8e2e0b0d5efe" providerId="AD" clId="Web-{9D56EC63-1138-993C-F44C-0FC18B7FDC5B}" dt="2024-07-23T16:09:58.019" v="743"/>
          <ac:picMkLst>
            <pc:docMk/>
            <pc:sldMk cId="2446546353" sldId="316"/>
            <ac:picMk id="28" creationId="{BE1B8D2C-1058-6571-F778-5EC25FB4AE50}"/>
          </ac:picMkLst>
        </pc:picChg>
        <pc:picChg chg="add mod ord">
          <ac:chgData name="Yulia Shaffer" userId="S::yulia.shaffer@ama-inc.com::a370c990-ab62-4f70-9745-8e2e0b0d5efe" providerId="AD" clId="Web-{9D56EC63-1138-993C-F44C-0FC18B7FDC5B}" dt="2024-07-23T16:12:54.104" v="746" actId="14100"/>
          <ac:picMkLst>
            <pc:docMk/>
            <pc:sldMk cId="2446546353" sldId="316"/>
            <ac:picMk id="32" creationId="{E106FF3D-5D2A-96BC-411D-10D15271CEE6}"/>
          </ac:picMkLst>
        </pc:picChg>
      </pc:sldChg>
    </pc:docChg>
  </pc:docChgLst>
  <pc:docChgLst>
    <pc:chgData name="Shaibal Ahmed" userId="S::shaibal.ahmed@ama-inc.com::878995c1-9ae1-4ff7-8b3b-025a0eb5d9c6" providerId="AD" clId="Web-{F8FD5B9A-42D3-0731-B87C-8ECFA77E7489}"/>
    <pc:docChg chg="modSld">
      <pc:chgData name="Shaibal Ahmed" userId="S::shaibal.ahmed@ama-inc.com::878995c1-9ae1-4ff7-8b3b-025a0eb5d9c6" providerId="AD" clId="Web-{F8FD5B9A-42D3-0731-B87C-8ECFA77E7489}" dt="2024-07-22T19:10:15.112" v="73" actId="20577"/>
      <pc:docMkLst>
        <pc:docMk/>
      </pc:docMkLst>
      <pc:sldChg chg="modSp">
        <pc:chgData name="Shaibal Ahmed" userId="S::shaibal.ahmed@ama-inc.com::878995c1-9ae1-4ff7-8b3b-025a0eb5d9c6" providerId="AD" clId="Web-{F8FD5B9A-42D3-0731-B87C-8ECFA77E7489}" dt="2024-07-22T19:10:15.112" v="73" actId="20577"/>
        <pc:sldMkLst>
          <pc:docMk/>
          <pc:sldMk cId="3254475627" sldId="291"/>
        </pc:sldMkLst>
        <pc:spChg chg="mod">
          <ac:chgData name="Shaibal Ahmed" userId="S::shaibal.ahmed@ama-inc.com::878995c1-9ae1-4ff7-8b3b-025a0eb5d9c6" providerId="AD" clId="Web-{F8FD5B9A-42D3-0731-B87C-8ECFA77E7489}" dt="2024-07-22T19:07:21.654" v="30" actId="20577"/>
          <ac:spMkLst>
            <pc:docMk/>
            <pc:sldMk cId="3254475627" sldId="291"/>
            <ac:spMk id="7" creationId="{2EE08D66-765F-E3F4-5E5E-4F6B551B6F92}"/>
          </ac:spMkLst>
        </pc:spChg>
        <pc:spChg chg="mod">
          <ac:chgData name="Shaibal Ahmed" userId="S::shaibal.ahmed@ama-inc.com::878995c1-9ae1-4ff7-8b3b-025a0eb5d9c6" providerId="AD" clId="Web-{F8FD5B9A-42D3-0731-B87C-8ECFA77E7489}" dt="2024-07-22T19:10:15.112" v="73" actId="20577"/>
          <ac:spMkLst>
            <pc:docMk/>
            <pc:sldMk cId="3254475627" sldId="291"/>
            <ac:spMk id="11" creationId="{EB98D757-48DD-787A-4814-59E39C07F78C}"/>
          </ac:spMkLst>
        </pc:spChg>
      </pc:sldChg>
      <pc:sldChg chg="addSp delSp modSp">
        <pc:chgData name="Shaibal Ahmed" userId="S::shaibal.ahmed@ama-inc.com::878995c1-9ae1-4ff7-8b3b-025a0eb5d9c6" providerId="AD" clId="Web-{F8FD5B9A-42D3-0731-B87C-8ECFA77E7489}" dt="2024-07-22T19:05:02.868" v="21" actId="1076"/>
        <pc:sldMkLst>
          <pc:docMk/>
          <pc:sldMk cId="1234716361" sldId="304"/>
        </pc:sldMkLst>
        <pc:picChg chg="add del mod">
          <ac:chgData name="Shaibal Ahmed" userId="S::shaibal.ahmed@ama-inc.com::878995c1-9ae1-4ff7-8b3b-025a0eb5d9c6" providerId="AD" clId="Web-{F8FD5B9A-42D3-0731-B87C-8ECFA77E7489}" dt="2024-07-22T18:57:01.478" v="2"/>
          <ac:picMkLst>
            <pc:docMk/>
            <pc:sldMk cId="1234716361" sldId="304"/>
            <ac:picMk id="3" creationId="{E224ACE9-C9A8-71A8-B8AA-20AAF07AE067}"/>
          </ac:picMkLst>
        </pc:picChg>
        <pc:picChg chg="add del mod">
          <ac:chgData name="Shaibal Ahmed" userId="S::shaibal.ahmed@ama-inc.com::878995c1-9ae1-4ff7-8b3b-025a0eb5d9c6" providerId="AD" clId="Web-{F8FD5B9A-42D3-0731-B87C-8ECFA77E7489}" dt="2024-07-22T18:57:10.166" v="5"/>
          <ac:picMkLst>
            <pc:docMk/>
            <pc:sldMk cId="1234716361" sldId="304"/>
            <ac:picMk id="8" creationId="{773502FA-AB6F-FD10-02CF-120CE18F08F5}"/>
          </ac:picMkLst>
        </pc:picChg>
        <pc:picChg chg="add del mod">
          <ac:chgData name="Shaibal Ahmed" userId="S::shaibal.ahmed@ama-inc.com::878995c1-9ae1-4ff7-8b3b-025a0eb5d9c6" providerId="AD" clId="Web-{F8FD5B9A-42D3-0731-B87C-8ECFA77E7489}" dt="2024-07-22T18:59:43.545" v="14"/>
          <ac:picMkLst>
            <pc:docMk/>
            <pc:sldMk cId="1234716361" sldId="304"/>
            <ac:picMk id="9" creationId="{0EB938B5-0415-D655-A16E-85A2678F57A3}"/>
          </ac:picMkLst>
        </pc:picChg>
        <pc:picChg chg="add mod">
          <ac:chgData name="Shaibal Ahmed" userId="S::shaibal.ahmed@ama-inc.com::878995c1-9ae1-4ff7-8b3b-025a0eb5d9c6" providerId="AD" clId="Web-{F8FD5B9A-42D3-0731-B87C-8ECFA77E7489}" dt="2024-07-22T19:05:02.868" v="21" actId="1076"/>
          <ac:picMkLst>
            <pc:docMk/>
            <pc:sldMk cId="1234716361" sldId="304"/>
            <ac:picMk id="10" creationId="{15E9E454-1F9E-7A94-160F-E23B44A04927}"/>
          </ac:picMkLst>
        </pc:picChg>
      </pc:sldChg>
    </pc:docChg>
  </pc:docChgLst>
  <pc:docChgLst>
    <pc:chgData name="Kaitlyn L. Lemon" userId="S::kaitlyn.l.lemon@ama-inc.com::8f69640c-1c2d-40ba-861c-ed9f31fadb24" providerId="AD" clId="Web-{71D7D1AB-9181-FD90-83DE-E8C1B7350462}"/>
    <pc:docChg chg="">
      <pc:chgData name="Kaitlyn L. Lemon" userId="S::kaitlyn.l.lemon@ama-inc.com::8f69640c-1c2d-40ba-861c-ed9f31fadb24" providerId="AD" clId="Web-{71D7D1AB-9181-FD90-83DE-E8C1B7350462}" dt="2024-07-16T13:24:04.930" v="7"/>
      <pc:docMkLst>
        <pc:docMk/>
      </pc:docMkLst>
      <pc:sldChg chg="addCm">
        <pc:chgData name="Kaitlyn L. Lemon" userId="S::kaitlyn.l.lemon@ama-inc.com::8f69640c-1c2d-40ba-861c-ed9f31fadb24" providerId="AD" clId="Web-{71D7D1AB-9181-FD90-83DE-E8C1B7350462}" dt="2024-07-16T13:14:48.949" v="0"/>
        <pc:sldMkLst>
          <pc:docMk/>
          <pc:sldMk cId="649428351" sldId="270"/>
        </pc:sldMkLst>
        <pc:extLst>
          <p:ext xmlns:p="http://schemas.openxmlformats.org/presentationml/2006/main" uri="{D6D511B9-2390-475A-947B-AFAB55BFBCF1}">
            <pc226:cmChg xmlns:pc226="http://schemas.microsoft.com/office/powerpoint/2022/06/main/command" chg="add">
              <pc226:chgData name="Kaitlyn L. Lemon" userId="S::kaitlyn.l.lemon@ama-inc.com::8f69640c-1c2d-40ba-861c-ed9f31fadb24" providerId="AD" clId="Web-{71D7D1AB-9181-FD90-83DE-E8C1B7350462}" dt="2024-07-16T13:14:48.949" v="0"/>
              <pc2:cmMkLst xmlns:pc2="http://schemas.microsoft.com/office/powerpoint/2019/9/main/command">
                <pc:docMk/>
                <pc:sldMk cId="649428351" sldId="270"/>
                <pc2:cmMk id="{F82EB948-903F-49B9-AE1A-778DCBD7EDE7}"/>
              </pc2:cmMkLst>
            </pc226:cmChg>
          </p:ext>
        </pc:extLst>
      </pc:sldChg>
      <pc:sldChg chg="addCm">
        <pc:chgData name="Kaitlyn L. Lemon" userId="S::kaitlyn.l.lemon@ama-inc.com::8f69640c-1c2d-40ba-861c-ed9f31fadb24" providerId="AD" clId="Web-{71D7D1AB-9181-FD90-83DE-E8C1B7350462}" dt="2024-07-16T13:16:06.669" v="1"/>
        <pc:sldMkLst>
          <pc:docMk/>
          <pc:sldMk cId="2005702665" sldId="280"/>
        </pc:sldMkLst>
        <pc:extLst>
          <p:ext xmlns:p="http://schemas.openxmlformats.org/presentationml/2006/main" uri="{D6D511B9-2390-475A-947B-AFAB55BFBCF1}">
            <pc226:cmChg xmlns:pc226="http://schemas.microsoft.com/office/powerpoint/2022/06/main/command" chg="add">
              <pc226:chgData name="Kaitlyn L. Lemon" userId="S::kaitlyn.l.lemon@ama-inc.com::8f69640c-1c2d-40ba-861c-ed9f31fadb24" providerId="AD" clId="Web-{71D7D1AB-9181-FD90-83DE-E8C1B7350462}" dt="2024-07-16T13:16:06.669" v="1"/>
              <pc2:cmMkLst xmlns:pc2="http://schemas.microsoft.com/office/powerpoint/2019/9/main/command">
                <pc:docMk/>
                <pc:sldMk cId="2005702665" sldId="280"/>
                <pc2:cmMk id="{1910C619-ABBE-49C1-9A85-9F577965F88B}"/>
              </pc2:cmMkLst>
            </pc226:cmChg>
          </p:ext>
        </pc:extLst>
      </pc:sldChg>
      <pc:sldChg chg="addCm">
        <pc:chgData name="Kaitlyn L. Lemon" userId="S::kaitlyn.l.lemon@ama-inc.com::8f69640c-1c2d-40ba-861c-ed9f31fadb24" providerId="AD" clId="Web-{71D7D1AB-9181-FD90-83DE-E8C1B7350462}" dt="2024-07-16T13:20:12.222" v="2"/>
        <pc:sldMkLst>
          <pc:docMk/>
          <pc:sldMk cId="1082327691" sldId="282"/>
        </pc:sldMkLst>
        <pc:extLst>
          <p:ext xmlns:p="http://schemas.openxmlformats.org/presentationml/2006/main" uri="{D6D511B9-2390-475A-947B-AFAB55BFBCF1}">
            <pc226:cmChg xmlns:pc226="http://schemas.microsoft.com/office/powerpoint/2022/06/main/command" chg="add">
              <pc226:chgData name="Kaitlyn L. Lemon" userId="S::kaitlyn.l.lemon@ama-inc.com::8f69640c-1c2d-40ba-861c-ed9f31fadb24" providerId="AD" clId="Web-{71D7D1AB-9181-FD90-83DE-E8C1B7350462}" dt="2024-07-16T13:20:12.222" v="2"/>
              <pc2:cmMkLst xmlns:pc2="http://schemas.microsoft.com/office/powerpoint/2019/9/main/command">
                <pc:docMk/>
                <pc:sldMk cId="1082327691" sldId="282"/>
                <pc2:cmMk id="{7FB36C0C-C9EA-4E96-9CB3-657959D1D3C1}"/>
              </pc2:cmMkLst>
            </pc226:cmChg>
          </p:ext>
        </pc:extLst>
      </pc:sldChg>
      <pc:sldChg chg="addCm">
        <pc:chgData name="Kaitlyn L. Lemon" userId="S::kaitlyn.l.lemon@ama-inc.com::8f69640c-1c2d-40ba-861c-ed9f31fadb24" providerId="AD" clId="Web-{71D7D1AB-9181-FD90-83DE-E8C1B7350462}" dt="2024-07-16T13:24:04.930" v="7"/>
        <pc:sldMkLst>
          <pc:docMk/>
          <pc:sldMk cId="2141478947" sldId="283"/>
        </pc:sldMkLst>
        <pc:extLst>
          <p:ext xmlns:p="http://schemas.openxmlformats.org/presentationml/2006/main" uri="{D6D511B9-2390-475A-947B-AFAB55BFBCF1}">
            <pc226:cmChg xmlns:pc226="http://schemas.microsoft.com/office/powerpoint/2022/06/main/command" chg="add">
              <pc226:chgData name="Kaitlyn L. Lemon" userId="S::kaitlyn.l.lemon@ama-inc.com::8f69640c-1c2d-40ba-861c-ed9f31fadb24" providerId="AD" clId="Web-{71D7D1AB-9181-FD90-83DE-E8C1B7350462}" dt="2024-07-16T13:24:04.930" v="7"/>
              <pc2:cmMkLst xmlns:pc2="http://schemas.microsoft.com/office/powerpoint/2019/9/main/command">
                <pc:docMk/>
                <pc:sldMk cId="2141478947" sldId="283"/>
                <pc2:cmMk id="{4E07DBBA-BB40-40EB-AFD4-E139BCD7FA3B}"/>
              </pc2:cmMkLst>
            </pc226:cmChg>
          </p:ext>
        </pc:extLst>
      </pc:sldChg>
      <pc:sldChg chg="addCm">
        <pc:chgData name="Kaitlyn L. Lemon" userId="S::kaitlyn.l.lemon@ama-inc.com::8f69640c-1c2d-40ba-861c-ed9f31fadb24" providerId="AD" clId="Web-{71D7D1AB-9181-FD90-83DE-E8C1B7350462}" dt="2024-07-16T13:22:59.788" v="5"/>
        <pc:sldMkLst>
          <pc:docMk/>
          <pc:sldMk cId="3423288030" sldId="284"/>
        </pc:sldMkLst>
        <pc:extLst>
          <p:ext xmlns:p="http://schemas.openxmlformats.org/presentationml/2006/main" uri="{D6D511B9-2390-475A-947B-AFAB55BFBCF1}">
            <pc226:cmChg xmlns:pc226="http://schemas.microsoft.com/office/powerpoint/2022/06/main/command" chg="add">
              <pc226:chgData name="Kaitlyn L. Lemon" userId="S::kaitlyn.l.lemon@ama-inc.com::8f69640c-1c2d-40ba-861c-ed9f31fadb24" providerId="AD" clId="Web-{71D7D1AB-9181-FD90-83DE-E8C1B7350462}" dt="2024-07-16T13:22:10.287" v="4"/>
              <pc2:cmMkLst xmlns:pc2="http://schemas.microsoft.com/office/powerpoint/2019/9/main/command">
                <pc:docMk/>
                <pc:sldMk cId="3423288030" sldId="284"/>
                <pc2:cmMk id="{BF47C00C-D154-4D12-A420-A9F74963C105}"/>
              </pc2:cmMkLst>
            </pc226:cmChg>
            <pc226:cmChg xmlns:pc226="http://schemas.microsoft.com/office/powerpoint/2022/06/main/command" chg="add">
              <pc226:chgData name="Kaitlyn L. Lemon" userId="S::kaitlyn.l.lemon@ama-inc.com::8f69640c-1c2d-40ba-861c-ed9f31fadb24" providerId="AD" clId="Web-{71D7D1AB-9181-FD90-83DE-E8C1B7350462}" dt="2024-07-16T13:22:59.788" v="5"/>
              <pc2:cmMkLst xmlns:pc2="http://schemas.microsoft.com/office/powerpoint/2019/9/main/command">
                <pc:docMk/>
                <pc:sldMk cId="3423288030" sldId="284"/>
                <pc2:cmMk id="{BC1F5D36-B887-4607-9746-23CB80F3BA06}"/>
              </pc2:cmMkLst>
            </pc226:cmChg>
            <pc226:cmChg xmlns:pc226="http://schemas.microsoft.com/office/powerpoint/2022/06/main/command" chg="add">
              <pc226:chgData name="Kaitlyn L. Lemon" userId="S::kaitlyn.l.lemon@ama-inc.com::8f69640c-1c2d-40ba-861c-ed9f31fadb24" providerId="AD" clId="Web-{71D7D1AB-9181-FD90-83DE-E8C1B7350462}" dt="2024-07-16T13:21:03.239" v="3"/>
              <pc2:cmMkLst xmlns:pc2="http://schemas.microsoft.com/office/powerpoint/2019/9/main/command">
                <pc:docMk/>
                <pc:sldMk cId="3423288030" sldId="284"/>
                <pc2:cmMk id="{34624290-44B6-46EC-A357-C08A53C3D70B}"/>
              </pc2:cmMkLst>
            </pc226:cmChg>
          </p:ext>
        </pc:extLst>
      </pc:sldChg>
      <pc:sldChg chg="modCm">
        <pc:chgData name="Kaitlyn L. Lemon" userId="S::kaitlyn.l.lemon@ama-inc.com::8f69640c-1c2d-40ba-861c-ed9f31fadb24" providerId="AD" clId="Web-{71D7D1AB-9181-FD90-83DE-E8C1B7350462}" dt="2024-07-16T13:23:15.070" v="6"/>
        <pc:sldMkLst>
          <pc:docMk/>
          <pc:sldMk cId="846843714" sldId="287"/>
        </pc:sldMkLst>
        <pc:extLst>
          <p:ext xmlns:p="http://schemas.openxmlformats.org/presentationml/2006/main" uri="{D6D511B9-2390-475A-947B-AFAB55BFBCF1}">
            <pc226:cmChg xmlns:pc226="http://schemas.microsoft.com/office/powerpoint/2022/06/main/command" chg="mod modRxn">
              <pc226:chgData name="Kaitlyn L. Lemon" userId="S::kaitlyn.l.lemon@ama-inc.com::8f69640c-1c2d-40ba-861c-ed9f31fadb24" providerId="AD" clId="Web-{71D7D1AB-9181-FD90-83DE-E8C1B7350462}" dt="2024-07-16T13:23:15.070" v="6"/>
              <pc2:cmMkLst xmlns:pc2="http://schemas.microsoft.com/office/powerpoint/2019/9/main/command">
                <pc:docMk/>
                <pc:sldMk cId="846843714" sldId="287"/>
                <pc2:cmMk id="{E407066D-1D14-41FB-938A-6F2BEFEEDC9F}"/>
              </pc2:cmMkLst>
            </pc226:cmChg>
          </p:ext>
        </pc:extLst>
      </pc:sldChg>
    </pc:docChg>
  </pc:docChgLst>
  <pc:docChgLst>
    <pc:chgData name="Nancee Uniyal" userId="S::nancee.uniyal@ama-inc.com::3a53ee74-a49d-41c8-ae5f-cffd61820523" providerId="AD" clId="Web-{455BEF2E-4A69-27CD-48E4-4CC133F010E0}"/>
    <pc:docChg chg="modSld">
      <pc:chgData name="Nancee Uniyal" userId="S::nancee.uniyal@ama-inc.com::3a53ee74-a49d-41c8-ae5f-cffd61820523" providerId="AD" clId="Web-{455BEF2E-4A69-27CD-48E4-4CC133F010E0}" dt="2024-07-08T20:33:23.038" v="63" actId="1076"/>
      <pc:docMkLst>
        <pc:docMk/>
      </pc:docMkLst>
      <pc:sldChg chg="addSp modSp">
        <pc:chgData name="Nancee Uniyal" userId="S::nancee.uniyal@ama-inc.com::3a53ee74-a49d-41c8-ae5f-cffd61820523" providerId="AD" clId="Web-{455BEF2E-4A69-27CD-48E4-4CC133F010E0}" dt="2024-07-08T20:33:23.038" v="63" actId="1076"/>
        <pc:sldMkLst>
          <pc:docMk/>
          <pc:sldMk cId="3718047903" sldId="279"/>
        </pc:sldMkLst>
        <pc:spChg chg="add mod">
          <ac:chgData name="Nancee Uniyal" userId="S::nancee.uniyal@ama-inc.com::3a53ee74-a49d-41c8-ae5f-cffd61820523" providerId="AD" clId="Web-{455BEF2E-4A69-27CD-48E4-4CC133F010E0}" dt="2024-07-08T20:33:23.038" v="63" actId="1076"/>
          <ac:spMkLst>
            <pc:docMk/>
            <pc:sldMk cId="3718047903" sldId="279"/>
            <ac:spMk id="2" creationId="{FAAF5C74-EEB7-72CB-4F73-C0A298ED2227}"/>
          </ac:spMkLst>
        </pc:spChg>
        <pc:spChg chg="mod">
          <ac:chgData name="Nancee Uniyal" userId="S::nancee.uniyal@ama-inc.com::3a53ee74-a49d-41c8-ae5f-cffd61820523" providerId="AD" clId="Web-{455BEF2E-4A69-27CD-48E4-4CC133F010E0}" dt="2024-07-08T20:32:42.146" v="60" actId="20577"/>
          <ac:spMkLst>
            <pc:docMk/>
            <pc:sldMk cId="3718047903" sldId="279"/>
            <ac:spMk id="15" creationId="{E484B06B-BB34-8CCA-CC86-B1416FAFBA90}"/>
          </ac:spMkLst>
        </pc:spChg>
      </pc:sldChg>
    </pc:docChg>
  </pc:docChgLst>
  <pc:docChgLst>
    <pc:chgData name="Nancee Uniyal" userId="S::nancee.uniyal@ama-inc.com::3a53ee74-a49d-41c8-ae5f-cffd61820523" providerId="AD" clId="Web-{FDEC3ECE-1868-3C62-683A-F7BFED3B2220}"/>
    <pc:docChg chg="modSld">
      <pc:chgData name="Nancee Uniyal" userId="S::nancee.uniyal@ama-inc.com::3a53ee74-a49d-41c8-ae5f-cffd61820523" providerId="AD" clId="Web-{FDEC3ECE-1868-3C62-683A-F7BFED3B2220}" dt="2024-06-25T19:25:00.780" v="4" actId="1076"/>
      <pc:docMkLst>
        <pc:docMk/>
      </pc:docMkLst>
      <pc:sldChg chg="modSp">
        <pc:chgData name="Nancee Uniyal" userId="S::nancee.uniyal@ama-inc.com::3a53ee74-a49d-41c8-ae5f-cffd61820523" providerId="AD" clId="Web-{FDEC3ECE-1868-3C62-683A-F7BFED3B2220}" dt="2024-06-25T19:25:00.780" v="4" actId="1076"/>
        <pc:sldMkLst>
          <pc:docMk/>
          <pc:sldMk cId="3582076574" sldId="274"/>
        </pc:sldMkLst>
        <pc:spChg chg="mod">
          <ac:chgData name="Nancee Uniyal" userId="S::nancee.uniyal@ama-inc.com::3a53ee74-a49d-41c8-ae5f-cffd61820523" providerId="AD" clId="Web-{FDEC3ECE-1868-3C62-683A-F7BFED3B2220}" dt="2024-06-25T19:25:00.780" v="4" actId="1076"/>
          <ac:spMkLst>
            <pc:docMk/>
            <pc:sldMk cId="3582076574" sldId="274"/>
            <ac:spMk id="19" creationId="{A0BF06CA-534D-11A8-2DB1-C6534BBA848B}"/>
          </ac:spMkLst>
        </pc:spChg>
        <pc:picChg chg="mod">
          <ac:chgData name="Nancee Uniyal" userId="S::nancee.uniyal@ama-inc.com::3a53ee74-a49d-41c8-ae5f-cffd61820523" providerId="AD" clId="Web-{FDEC3ECE-1868-3C62-683A-F7BFED3B2220}" dt="2024-06-25T19:24:57.686" v="3" actId="1076"/>
          <ac:picMkLst>
            <pc:docMk/>
            <pc:sldMk cId="3582076574" sldId="274"/>
            <ac:picMk id="18" creationId="{AF6E22E0-AFD5-E95A-250B-AC332E6A4D14}"/>
          </ac:picMkLst>
        </pc:picChg>
      </pc:sldChg>
    </pc:docChg>
  </pc:docChgLst>
  <pc:docChgLst>
    <pc:chgData name="Nancee Uniyal" userId="S::nancee.uniyal@ama-inc.com::3a53ee74-a49d-41c8-ae5f-cffd61820523" providerId="AD" clId="Web-{1B6C822D-9877-B710-7341-DD2A3A4BE658}"/>
    <pc:docChg chg="modSld">
      <pc:chgData name="Nancee Uniyal" userId="S::nancee.uniyal@ama-inc.com::3a53ee74-a49d-41c8-ae5f-cffd61820523" providerId="AD" clId="Web-{1B6C822D-9877-B710-7341-DD2A3A4BE658}" dt="2024-07-23T18:32:59.048" v="56" actId="1076"/>
      <pc:docMkLst>
        <pc:docMk/>
      </pc:docMkLst>
      <pc:sldChg chg="modSp">
        <pc:chgData name="Nancee Uniyal" userId="S::nancee.uniyal@ama-inc.com::3a53ee74-a49d-41c8-ae5f-cffd61820523" providerId="AD" clId="Web-{1B6C822D-9877-B710-7341-DD2A3A4BE658}" dt="2024-07-23T17:07:11.637" v="45" actId="20577"/>
        <pc:sldMkLst>
          <pc:docMk/>
          <pc:sldMk cId="3159649281" sldId="258"/>
        </pc:sldMkLst>
        <pc:spChg chg="mod">
          <ac:chgData name="Nancee Uniyal" userId="S::nancee.uniyal@ama-inc.com::3a53ee74-a49d-41c8-ae5f-cffd61820523" providerId="AD" clId="Web-{1B6C822D-9877-B710-7341-DD2A3A4BE658}" dt="2024-07-23T17:07:11.637" v="45" actId="20577"/>
          <ac:spMkLst>
            <pc:docMk/>
            <pc:sldMk cId="3159649281" sldId="258"/>
            <ac:spMk id="5" creationId="{90685BE8-9E2E-60F7-C6DE-82B42DCFB3A9}"/>
          </ac:spMkLst>
        </pc:spChg>
      </pc:sldChg>
      <pc:sldChg chg="addSp modSp">
        <pc:chgData name="Nancee Uniyal" userId="S::nancee.uniyal@ama-inc.com::3a53ee74-a49d-41c8-ae5f-cffd61820523" providerId="AD" clId="Web-{1B6C822D-9877-B710-7341-DD2A3A4BE658}" dt="2024-07-23T18:32:59.048" v="56" actId="1076"/>
        <pc:sldMkLst>
          <pc:docMk/>
          <pc:sldMk cId="872456877" sldId="298"/>
        </pc:sldMkLst>
        <pc:spChg chg="add">
          <ac:chgData name="Nancee Uniyal" userId="S::nancee.uniyal@ama-inc.com::3a53ee74-a49d-41c8-ae5f-cffd61820523" providerId="AD" clId="Web-{1B6C822D-9877-B710-7341-DD2A3A4BE658}" dt="2024-07-23T18:11:54.832" v="52"/>
          <ac:spMkLst>
            <pc:docMk/>
            <pc:sldMk cId="872456877" sldId="298"/>
            <ac:spMk id="9" creationId="{E825EA35-B5CA-9405-FD6E-E6640B08F7D3}"/>
          </ac:spMkLst>
        </pc:spChg>
        <pc:spChg chg="mod">
          <ac:chgData name="Nancee Uniyal" userId="S::nancee.uniyal@ama-inc.com::3a53ee74-a49d-41c8-ae5f-cffd61820523" providerId="AD" clId="Web-{1B6C822D-9877-B710-7341-DD2A3A4BE658}" dt="2024-07-23T18:32:59.048" v="56" actId="1076"/>
          <ac:spMkLst>
            <pc:docMk/>
            <pc:sldMk cId="872456877" sldId="298"/>
            <ac:spMk id="47" creationId="{C8DBEAF4-9053-FB3C-CCF6-E46E61D2DAA6}"/>
          </ac:spMkLst>
        </pc:spChg>
        <pc:spChg chg="mod">
          <ac:chgData name="Nancee Uniyal" userId="S::nancee.uniyal@ama-inc.com::3a53ee74-a49d-41c8-ae5f-cffd61820523" providerId="AD" clId="Web-{1B6C822D-9877-B710-7341-DD2A3A4BE658}" dt="2024-07-23T18:05:30.729" v="47" actId="1076"/>
          <ac:spMkLst>
            <pc:docMk/>
            <pc:sldMk cId="872456877" sldId="298"/>
            <ac:spMk id="108" creationId="{B1D3F02E-C3BE-310E-0935-BCBB85865BB2}"/>
          </ac:spMkLst>
        </pc:spChg>
        <pc:spChg chg="mod">
          <ac:chgData name="Nancee Uniyal" userId="S::nancee.uniyal@ama-inc.com::3a53ee74-a49d-41c8-ae5f-cffd61820523" providerId="AD" clId="Web-{1B6C822D-9877-B710-7341-DD2A3A4BE658}" dt="2024-07-23T18:11:47.707" v="50" actId="1076"/>
          <ac:spMkLst>
            <pc:docMk/>
            <pc:sldMk cId="872456877" sldId="298"/>
            <ac:spMk id="113" creationId="{E825EA35-B5CA-9405-FD6E-E6640B08F7D3}"/>
          </ac:spMkLst>
        </pc:spChg>
        <pc:spChg chg="mod">
          <ac:chgData name="Nancee Uniyal" userId="S::nancee.uniyal@ama-inc.com::3a53ee74-a49d-41c8-ae5f-cffd61820523" providerId="AD" clId="Web-{1B6C822D-9877-B710-7341-DD2A3A4BE658}" dt="2024-07-23T18:11:50.191" v="51" actId="1076"/>
          <ac:spMkLst>
            <pc:docMk/>
            <pc:sldMk cId="872456877" sldId="298"/>
            <ac:spMk id="114" creationId="{8085B95D-5F7E-5E99-1713-C963B4B3D5AE}"/>
          </ac:spMkLst>
        </pc:spChg>
        <pc:spChg chg="mod">
          <ac:chgData name="Nancee Uniyal" userId="S::nancee.uniyal@ama-inc.com::3a53ee74-a49d-41c8-ae5f-cffd61820523" providerId="AD" clId="Web-{1B6C822D-9877-B710-7341-DD2A3A4BE658}" dt="2024-07-23T18:15:20.774" v="54" actId="1076"/>
          <ac:spMkLst>
            <pc:docMk/>
            <pc:sldMk cId="872456877" sldId="298"/>
            <ac:spMk id="115" creationId="{295B1BE0-38AB-B415-7608-211658B503C7}"/>
          </ac:spMkLst>
        </pc:spChg>
        <pc:spChg chg="mod">
          <ac:chgData name="Nancee Uniyal" userId="S::nancee.uniyal@ama-inc.com::3a53ee74-a49d-41c8-ae5f-cffd61820523" providerId="AD" clId="Web-{1B6C822D-9877-B710-7341-DD2A3A4BE658}" dt="2024-07-23T18:12:03.285" v="53" actId="1076"/>
          <ac:spMkLst>
            <pc:docMk/>
            <pc:sldMk cId="872456877" sldId="298"/>
            <ac:spMk id="120" creationId="{20706F4E-F10B-57D0-D3C3-28B10094076B}"/>
          </ac:spMkLst>
        </pc:spChg>
        <pc:cxnChg chg="mod">
          <ac:chgData name="Nancee Uniyal" userId="S::nancee.uniyal@ama-inc.com::3a53ee74-a49d-41c8-ae5f-cffd61820523" providerId="AD" clId="Web-{1B6C822D-9877-B710-7341-DD2A3A4BE658}" dt="2024-07-23T18:32:59.048" v="56" actId="1076"/>
          <ac:cxnSpMkLst>
            <pc:docMk/>
            <pc:sldMk cId="872456877" sldId="298"/>
            <ac:cxnSpMk id="57" creationId="{73E7A5C1-EAE4-EE00-48F7-B571AA46630E}"/>
          </ac:cxnSpMkLst>
        </pc:cxnChg>
        <pc:cxnChg chg="mod">
          <ac:chgData name="Nancee Uniyal" userId="S::nancee.uniyal@ama-inc.com::3a53ee74-a49d-41c8-ae5f-cffd61820523" providerId="AD" clId="Web-{1B6C822D-9877-B710-7341-DD2A3A4BE658}" dt="2024-07-23T18:32:59.048" v="56" actId="1076"/>
          <ac:cxnSpMkLst>
            <pc:docMk/>
            <pc:sldMk cId="872456877" sldId="298"/>
            <ac:cxnSpMk id="65" creationId="{F37652D6-0080-A95A-0F25-D53B3EC2C35D}"/>
          </ac:cxnSpMkLst>
        </pc:cxnChg>
      </pc:sldChg>
    </pc:docChg>
  </pc:docChgLst>
  <pc:docChgLst>
    <pc:chgData name="Olivia M. Kirkland" userId="S::olivia.m.kirkland@ama-inc.com::c2b6ab37-58ac-46a7-8bd7-42392c6fc9ef" providerId="AD" clId="Web-{ECA56480-8D99-D3F9-DEE8-46C818B8A8D9}"/>
    <pc:docChg chg="modSld">
      <pc:chgData name="Olivia M. Kirkland" userId="S::olivia.m.kirkland@ama-inc.com::c2b6ab37-58ac-46a7-8bd7-42392c6fc9ef" providerId="AD" clId="Web-{ECA56480-8D99-D3F9-DEE8-46C818B8A8D9}" dt="2024-06-26T12:53:44.199" v="0"/>
      <pc:docMkLst>
        <pc:docMk/>
      </pc:docMkLst>
      <pc:sldChg chg="delSp">
        <pc:chgData name="Olivia M. Kirkland" userId="S::olivia.m.kirkland@ama-inc.com::c2b6ab37-58ac-46a7-8bd7-42392c6fc9ef" providerId="AD" clId="Web-{ECA56480-8D99-D3F9-DEE8-46C818B8A8D9}" dt="2024-06-26T12:53:44.199" v="0"/>
        <pc:sldMkLst>
          <pc:docMk/>
          <pc:sldMk cId="3582076574" sldId="274"/>
        </pc:sldMkLst>
        <pc:spChg chg="del">
          <ac:chgData name="Olivia M. Kirkland" userId="S::olivia.m.kirkland@ama-inc.com::c2b6ab37-58ac-46a7-8bd7-42392c6fc9ef" providerId="AD" clId="Web-{ECA56480-8D99-D3F9-DEE8-46C818B8A8D9}" dt="2024-06-26T12:53:44.199" v="0"/>
          <ac:spMkLst>
            <pc:docMk/>
            <pc:sldMk cId="3582076574" sldId="274"/>
            <ac:spMk id="2" creationId="{692AED27-2DB0-AC26-7A4D-2FF3C813AA40}"/>
          </ac:spMkLst>
        </pc:spChg>
      </pc:sldChg>
    </pc:docChg>
  </pc:docChgLst>
  <pc:docChgLst>
    <pc:chgData name="Nancee Uniyal" userId="S::nancee.uniyal@ama-inc.com::3a53ee74-a49d-41c8-ae5f-cffd61820523" providerId="AD" clId="Web-{8BE33C63-C706-C4BB-BA64-138644A41752}"/>
    <pc:docChg chg="modSld">
      <pc:chgData name="Nancee Uniyal" userId="S::nancee.uniyal@ama-inc.com::3a53ee74-a49d-41c8-ae5f-cffd61820523" providerId="AD" clId="Web-{8BE33C63-C706-C4BB-BA64-138644A41752}" dt="2024-07-09T15:17:51.626" v="105"/>
      <pc:docMkLst>
        <pc:docMk/>
      </pc:docMkLst>
      <pc:sldChg chg="addSp delSp modSp modNotes">
        <pc:chgData name="Nancee Uniyal" userId="S::nancee.uniyal@ama-inc.com::3a53ee74-a49d-41c8-ae5f-cffd61820523" providerId="AD" clId="Web-{8BE33C63-C706-C4BB-BA64-138644A41752}" dt="2024-07-09T15:17:51.626" v="105"/>
        <pc:sldMkLst>
          <pc:docMk/>
          <pc:sldMk cId="3718047903" sldId="279"/>
        </pc:sldMkLst>
        <pc:spChg chg="add mod">
          <ac:chgData name="Nancee Uniyal" userId="S::nancee.uniyal@ama-inc.com::3a53ee74-a49d-41c8-ae5f-cffd61820523" providerId="AD" clId="Web-{8BE33C63-C706-C4BB-BA64-138644A41752}" dt="2024-07-09T15:10:08.730" v="28" actId="1076"/>
          <ac:spMkLst>
            <pc:docMk/>
            <pc:sldMk cId="3718047903" sldId="279"/>
            <ac:spMk id="4" creationId="{77B73A60-3D29-239B-9F34-8EAE48C0166F}"/>
          </ac:spMkLst>
        </pc:spChg>
        <pc:spChg chg="mod">
          <ac:chgData name="Nancee Uniyal" userId="S::nancee.uniyal@ama-inc.com::3a53ee74-a49d-41c8-ae5f-cffd61820523" providerId="AD" clId="Web-{8BE33C63-C706-C4BB-BA64-138644A41752}" dt="2024-07-09T15:14:23.929" v="35" actId="1076"/>
          <ac:spMkLst>
            <pc:docMk/>
            <pc:sldMk cId="3718047903" sldId="279"/>
            <ac:spMk id="12" creationId="{51AC2137-EDC5-0A83-2E57-6D642BED79C0}"/>
          </ac:spMkLst>
        </pc:spChg>
        <pc:spChg chg="del mod">
          <ac:chgData name="Nancee Uniyal" userId="S::nancee.uniyal@ama-inc.com::3a53ee74-a49d-41c8-ae5f-cffd61820523" providerId="AD" clId="Web-{8BE33C63-C706-C4BB-BA64-138644A41752}" dt="2024-07-09T15:06:46.737" v="12"/>
          <ac:spMkLst>
            <pc:docMk/>
            <pc:sldMk cId="3718047903" sldId="279"/>
            <ac:spMk id="13" creationId="{F9B7BD9A-44EA-1110-F2D5-41331D608B62}"/>
          </ac:spMkLst>
        </pc:spChg>
        <pc:spChg chg="mod">
          <ac:chgData name="Nancee Uniyal" userId="S::nancee.uniyal@ama-inc.com::3a53ee74-a49d-41c8-ae5f-cffd61820523" providerId="AD" clId="Web-{8BE33C63-C706-C4BB-BA64-138644A41752}" dt="2024-07-09T15:08:28.773" v="24" actId="1076"/>
          <ac:spMkLst>
            <pc:docMk/>
            <pc:sldMk cId="3718047903" sldId="279"/>
            <ac:spMk id="31" creationId="{162BE2DA-8AC1-DC45-66B4-CB05E4ED0B48}"/>
          </ac:spMkLst>
        </pc:spChg>
        <pc:picChg chg="add del mod">
          <ac:chgData name="Nancee Uniyal" userId="S::nancee.uniyal@ama-inc.com::3a53ee74-a49d-41c8-ae5f-cffd61820523" providerId="AD" clId="Web-{8BE33C63-C706-C4BB-BA64-138644A41752}" dt="2024-07-09T15:06:40.502" v="11"/>
          <ac:picMkLst>
            <pc:docMk/>
            <pc:sldMk cId="3718047903" sldId="279"/>
            <ac:picMk id="2" creationId="{9E55561B-AF6D-C4F3-C5AF-481DA3616D2F}"/>
          </ac:picMkLst>
        </pc:picChg>
        <pc:picChg chg="add mod">
          <ac:chgData name="Nancee Uniyal" userId="S::nancee.uniyal@ama-inc.com::3a53ee74-a49d-41c8-ae5f-cffd61820523" providerId="AD" clId="Web-{8BE33C63-C706-C4BB-BA64-138644A41752}" dt="2024-07-09T15:08:17.694" v="23" actId="14100"/>
          <ac:picMkLst>
            <pc:docMk/>
            <pc:sldMk cId="3718047903" sldId="279"/>
            <ac:picMk id="3" creationId="{453E39B0-8614-1713-0042-054AFB34451A}"/>
          </ac:picMkLst>
        </pc:picChg>
        <pc:picChg chg="del">
          <ac:chgData name="Nancee Uniyal" userId="S::nancee.uniyal@ama-inc.com::3a53ee74-a49d-41c8-ae5f-cffd61820523" providerId="AD" clId="Web-{8BE33C63-C706-C4BB-BA64-138644A41752}" dt="2024-07-09T15:04:39.638" v="1"/>
          <ac:picMkLst>
            <pc:docMk/>
            <pc:sldMk cId="3718047903" sldId="279"/>
            <ac:picMk id="5" creationId="{F833B5AB-A331-1756-7F6E-74AD8C63BA96}"/>
          </ac:picMkLst>
        </pc:picChg>
        <pc:picChg chg="mod">
          <ac:chgData name="Nancee Uniyal" userId="S::nancee.uniyal@ama-inc.com::3a53ee74-a49d-41c8-ae5f-cffd61820523" providerId="AD" clId="Web-{8BE33C63-C706-C4BB-BA64-138644A41752}" dt="2024-07-09T15:11:23.030" v="34" actId="1076"/>
          <ac:picMkLst>
            <pc:docMk/>
            <pc:sldMk cId="3718047903" sldId="279"/>
            <ac:picMk id="7" creationId="{1B2B6C77-CE93-7C88-9B2E-760DB8866324}"/>
          </ac:picMkLst>
        </pc:picChg>
        <pc:picChg chg="mod">
          <ac:chgData name="Nancee Uniyal" userId="S::nancee.uniyal@ama-inc.com::3a53ee74-a49d-41c8-ae5f-cffd61820523" providerId="AD" clId="Web-{8BE33C63-C706-C4BB-BA64-138644A41752}" dt="2024-07-09T15:10:40.888" v="29" actId="1076"/>
          <ac:picMkLst>
            <pc:docMk/>
            <pc:sldMk cId="3718047903" sldId="279"/>
            <ac:picMk id="9" creationId="{A77EC085-E5A4-B203-DB7B-0C0E25523376}"/>
          </ac:picMkLst>
        </pc:picChg>
      </pc:sldChg>
    </pc:docChg>
  </pc:docChgLst>
  <pc:docChgLst>
    <pc:chgData name="Nancee Uniyal" userId="S::nancee.uniyal@ama-inc.com::3a53ee74-a49d-41c8-ae5f-cffd61820523" providerId="AD" clId="Web-{3A2384F1-F8AA-30A5-2D4D-02EB9D1E01F9}"/>
    <pc:docChg chg="delSld modSld">
      <pc:chgData name="Nancee Uniyal" userId="S::nancee.uniyal@ama-inc.com::3a53ee74-a49d-41c8-ae5f-cffd61820523" providerId="AD" clId="Web-{3A2384F1-F8AA-30A5-2D4D-02EB9D1E01F9}" dt="2024-07-16T16:18:18.396" v="174"/>
      <pc:docMkLst>
        <pc:docMk/>
      </pc:docMkLst>
      <pc:sldChg chg="del">
        <pc:chgData name="Nancee Uniyal" userId="S::nancee.uniyal@ama-inc.com::3a53ee74-a49d-41c8-ae5f-cffd61820523" providerId="AD" clId="Web-{3A2384F1-F8AA-30A5-2D4D-02EB9D1E01F9}" dt="2024-07-16T16:18:18.396" v="174"/>
        <pc:sldMkLst>
          <pc:docMk/>
          <pc:sldMk cId="1082327691" sldId="282"/>
        </pc:sldMkLst>
      </pc:sldChg>
      <pc:sldChg chg="addSp delSp modSp modNotes">
        <pc:chgData name="Nancee Uniyal" userId="S::nancee.uniyal@ama-inc.com::3a53ee74-a49d-41c8-ae5f-cffd61820523" providerId="AD" clId="Web-{3A2384F1-F8AA-30A5-2D4D-02EB9D1E01F9}" dt="2024-07-16T16:15:53.334" v="173" actId="1076"/>
        <pc:sldMkLst>
          <pc:docMk/>
          <pc:sldMk cId="1701556742" sldId="289"/>
        </pc:sldMkLst>
        <pc:spChg chg="add del mod">
          <ac:chgData name="Nancee Uniyal" userId="S::nancee.uniyal@ama-inc.com::3a53ee74-a49d-41c8-ae5f-cffd61820523" providerId="AD" clId="Web-{3A2384F1-F8AA-30A5-2D4D-02EB9D1E01F9}" dt="2024-07-16T16:10:50.694" v="41"/>
          <ac:spMkLst>
            <pc:docMk/>
            <pc:sldMk cId="1701556742" sldId="289"/>
            <ac:spMk id="5" creationId="{D041C090-A060-0B97-F94A-0DEB41E67CF3}"/>
          </ac:spMkLst>
        </pc:spChg>
        <pc:spChg chg="add del mod">
          <ac:chgData name="Nancee Uniyal" userId="S::nancee.uniyal@ama-inc.com::3a53ee74-a49d-41c8-ae5f-cffd61820523" providerId="AD" clId="Web-{3A2384F1-F8AA-30A5-2D4D-02EB9D1E01F9}" dt="2024-07-16T16:11:50.959" v="44"/>
          <ac:spMkLst>
            <pc:docMk/>
            <pc:sldMk cId="1701556742" sldId="289"/>
            <ac:spMk id="9" creationId="{38F5BB07-42A6-7C18-0707-F0D6D2A0430B}"/>
          </ac:spMkLst>
        </pc:spChg>
        <pc:spChg chg="add mod">
          <ac:chgData name="Nancee Uniyal" userId="S::nancee.uniyal@ama-inc.com::3a53ee74-a49d-41c8-ae5f-cffd61820523" providerId="AD" clId="Web-{3A2384F1-F8AA-30A5-2D4D-02EB9D1E01F9}" dt="2024-07-16T16:15:17.084" v="172" actId="1076"/>
          <ac:spMkLst>
            <pc:docMk/>
            <pc:sldMk cId="1701556742" sldId="289"/>
            <ac:spMk id="11" creationId="{80F5FDCD-0003-E772-A661-BA4C83D6C3F7}"/>
          </ac:spMkLst>
        </pc:spChg>
        <pc:spChg chg="add del mod">
          <ac:chgData name="Nancee Uniyal" userId="S::nancee.uniyal@ama-inc.com::3a53ee74-a49d-41c8-ae5f-cffd61820523" providerId="AD" clId="Web-{3A2384F1-F8AA-30A5-2D4D-02EB9D1E01F9}" dt="2024-07-16T16:14:02.334" v="163"/>
          <ac:spMkLst>
            <pc:docMk/>
            <pc:sldMk cId="1701556742" sldId="289"/>
            <ac:spMk id="14" creationId="{EE9ADC31-0CA7-E4D7-4CCC-DD862AF8E716}"/>
          </ac:spMkLst>
        </pc:spChg>
        <pc:spChg chg="add del">
          <ac:chgData name="Nancee Uniyal" userId="S::nancee.uniyal@ama-inc.com::3a53ee74-a49d-41c8-ae5f-cffd61820523" providerId="AD" clId="Web-{3A2384F1-F8AA-30A5-2D4D-02EB9D1E01F9}" dt="2024-07-16T16:14:15.787" v="165"/>
          <ac:spMkLst>
            <pc:docMk/>
            <pc:sldMk cId="1701556742" sldId="289"/>
            <ac:spMk id="15" creationId="{356C113B-7905-BEAA-D898-9699677924D8}"/>
          </ac:spMkLst>
        </pc:spChg>
        <pc:spChg chg="add mod">
          <ac:chgData name="Nancee Uniyal" userId="S::nancee.uniyal@ama-inc.com::3a53ee74-a49d-41c8-ae5f-cffd61820523" providerId="AD" clId="Web-{3A2384F1-F8AA-30A5-2D4D-02EB9D1E01F9}" dt="2024-07-16T16:15:53.334" v="173" actId="1076"/>
          <ac:spMkLst>
            <pc:docMk/>
            <pc:sldMk cId="1701556742" sldId="289"/>
            <ac:spMk id="16" creationId="{62658D9A-19FA-A9DE-4F6E-364972E55A00}"/>
          </ac:spMkLst>
        </pc:spChg>
        <pc:picChg chg="add del">
          <ac:chgData name="Nancee Uniyal" userId="S::nancee.uniyal@ama-inc.com::3a53ee74-a49d-41c8-ae5f-cffd61820523" providerId="AD" clId="Web-{3A2384F1-F8AA-30A5-2D4D-02EB9D1E01F9}" dt="2024-07-16T16:13:41.053" v="159"/>
          <ac:picMkLst>
            <pc:docMk/>
            <pc:sldMk cId="1701556742" sldId="289"/>
            <ac:picMk id="13" creationId="{5223DAF3-276A-9757-8550-BC3022A7774F}"/>
          </ac:picMkLst>
        </pc:picChg>
      </pc:sldChg>
    </pc:docChg>
  </pc:docChgLst>
  <pc:docChgLst>
    <pc:chgData name="Nancee Uniyal" userId="S::nancee.uniyal@ama-inc.com::3a53ee74-a49d-41c8-ae5f-cffd61820523" providerId="AD" clId="Web-{6A963288-B799-010C-D02A-BD001F2D0C18}"/>
    <pc:docChg chg="modSld">
      <pc:chgData name="Nancee Uniyal" userId="S::nancee.uniyal@ama-inc.com::3a53ee74-a49d-41c8-ae5f-cffd61820523" providerId="AD" clId="Web-{6A963288-B799-010C-D02A-BD001F2D0C18}" dt="2024-07-22T18:59:48.703" v="23" actId="20577"/>
      <pc:docMkLst>
        <pc:docMk/>
      </pc:docMkLst>
      <pc:sldChg chg="modSp">
        <pc:chgData name="Nancee Uniyal" userId="S::nancee.uniyal@ama-inc.com::3a53ee74-a49d-41c8-ae5f-cffd61820523" providerId="AD" clId="Web-{6A963288-B799-010C-D02A-BD001F2D0C18}" dt="2024-07-22T18:59:48.703" v="23" actId="20577"/>
        <pc:sldMkLst>
          <pc:docMk/>
          <pc:sldMk cId="3159649281" sldId="258"/>
        </pc:sldMkLst>
        <pc:spChg chg="mod">
          <ac:chgData name="Nancee Uniyal" userId="S::nancee.uniyal@ama-inc.com::3a53ee74-a49d-41c8-ae5f-cffd61820523" providerId="AD" clId="Web-{6A963288-B799-010C-D02A-BD001F2D0C18}" dt="2024-07-22T18:59:48.703" v="23" actId="20577"/>
          <ac:spMkLst>
            <pc:docMk/>
            <pc:sldMk cId="3159649281" sldId="258"/>
            <ac:spMk id="5" creationId="{90685BE8-9E2E-60F7-C6DE-82B42DCFB3A9}"/>
          </ac:spMkLst>
        </pc:spChg>
      </pc:sldChg>
    </pc:docChg>
  </pc:docChgLst>
  <pc:docChgLst>
    <pc:chgData name="Nancee Uniyal" userId="S::nancee.uniyal@ama-inc.com::3a53ee74-a49d-41c8-ae5f-cffd61820523" providerId="AD" clId="Web-{D8877266-E3A3-0C30-1B51-B3430F494163}"/>
    <pc:docChg chg="modSld">
      <pc:chgData name="Nancee Uniyal" userId="S::nancee.uniyal@ama-inc.com::3a53ee74-a49d-41c8-ae5f-cffd61820523" providerId="AD" clId="Web-{D8877266-E3A3-0C30-1B51-B3430F494163}" dt="2024-07-23T20:28:32.709" v="2" actId="1076"/>
      <pc:docMkLst>
        <pc:docMk/>
      </pc:docMkLst>
      <pc:sldChg chg="modSp">
        <pc:chgData name="Nancee Uniyal" userId="S::nancee.uniyal@ama-inc.com::3a53ee74-a49d-41c8-ae5f-cffd61820523" providerId="AD" clId="Web-{D8877266-E3A3-0C30-1B51-B3430F494163}" dt="2024-07-23T20:28:32.709" v="2" actId="1076"/>
        <pc:sldMkLst>
          <pc:docMk/>
          <pc:sldMk cId="1234716361" sldId="304"/>
        </pc:sldMkLst>
        <pc:picChg chg="mod">
          <ac:chgData name="Nancee Uniyal" userId="S::nancee.uniyal@ama-inc.com::3a53ee74-a49d-41c8-ae5f-cffd61820523" providerId="AD" clId="Web-{D8877266-E3A3-0C30-1B51-B3430F494163}" dt="2024-07-23T20:28:32.709" v="2" actId="1076"/>
          <ac:picMkLst>
            <pc:docMk/>
            <pc:sldMk cId="1234716361" sldId="304"/>
            <ac:picMk id="11" creationId="{DEB049C5-33D2-B973-3352-9032062E2C8B}"/>
          </ac:picMkLst>
        </pc:picChg>
      </pc:sldChg>
    </pc:docChg>
  </pc:docChgLst>
  <pc:docChgLst>
    <pc:chgData name="Yulia Shaffer" userId="S::yulia.shaffer@ama-inc.com::a370c990-ab62-4f70-9745-8e2e0b0d5efe" providerId="AD" clId="Web-{CC68ACF8-A437-B000-F213-460366C03204}"/>
    <pc:docChg chg="addSld modSld">
      <pc:chgData name="Yulia Shaffer" userId="S::yulia.shaffer@ama-inc.com::a370c990-ab62-4f70-9745-8e2e0b0d5efe" providerId="AD" clId="Web-{CC68ACF8-A437-B000-F213-460366C03204}" dt="2024-07-10T14:47:55.600" v="18" actId="20577"/>
      <pc:docMkLst>
        <pc:docMk/>
      </pc:docMkLst>
      <pc:sldChg chg="modSp">
        <pc:chgData name="Yulia Shaffer" userId="S::yulia.shaffer@ama-inc.com::a370c990-ab62-4f70-9745-8e2e0b0d5efe" providerId="AD" clId="Web-{CC68ACF8-A437-B000-F213-460366C03204}" dt="2024-07-10T14:22:36.008" v="4" actId="1076"/>
        <pc:sldMkLst>
          <pc:docMk/>
          <pc:sldMk cId="2083082551" sldId="260"/>
        </pc:sldMkLst>
        <pc:spChg chg="mod">
          <ac:chgData name="Yulia Shaffer" userId="S::yulia.shaffer@ama-inc.com::a370c990-ab62-4f70-9745-8e2e0b0d5efe" providerId="AD" clId="Web-{CC68ACF8-A437-B000-F213-460366C03204}" dt="2024-07-10T14:22:17.945" v="2" actId="1076"/>
          <ac:spMkLst>
            <pc:docMk/>
            <pc:sldMk cId="2083082551" sldId="260"/>
            <ac:spMk id="3" creationId="{730E94B1-6222-0A8A-361D-DF1A9124BB13}"/>
          </ac:spMkLst>
        </pc:spChg>
        <pc:picChg chg="mod">
          <ac:chgData name="Yulia Shaffer" userId="S::yulia.shaffer@ama-inc.com::a370c990-ab62-4f70-9745-8e2e0b0d5efe" providerId="AD" clId="Web-{CC68ACF8-A437-B000-F213-460366C03204}" dt="2024-07-10T14:22:36.008" v="4" actId="1076"/>
          <ac:picMkLst>
            <pc:docMk/>
            <pc:sldMk cId="2083082551" sldId="260"/>
            <ac:picMk id="2" creationId="{A75E28A5-C39C-0130-7A7D-C5D6F64BB873}"/>
          </ac:picMkLst>
        </pc:picChg>
      </pc:sldChg>
      <pc:sldChg chg="modSp">
        <pc:chgData name="Yulia Shaffer" userId="S::yulia.shaffer@ama-inc.com::a370c990-ab62-4f70-9745-8e2e0b0d5efe" providerId="AD" clId="Web-{CC68ACF8-A437-B000-F213-460366C03204}" dt="2024-07-10T13:04:34.805" v="0" actId="1076"/>
        <pc:sldMkLst>
          <pc:docMk/>
          <pc:sldMk cId="649428351" sldId="270"/>
        </pc:sldMkLst>
        <pc:graphicFrameChg chg="mod">
          <ac:chgData name="Yulia Shaffer" userId="S::yulia.shaffer@ama-inc.com::a370c990-ab62-4f70-9745-8e2e0b0d5efe" providerId="AD" clId="Web-{CC68ACF8-A437-B000-F213-460366C03204}" dt="2024-07-10T13:04:34.805" v="0" actId="1076"/>
          <ac:graphicFrameMkLst>
            <pc:docMk/>
            <pc:sldMk cId="649428351" sldId="270"/>
            <ac:graphicFrameMk id="12" creationId="{0A436148-F1E4-A072-53C6-AB8F694F3C51}"/>
          </ac:graphicFrameMkLst>
        </pc:graphicFrameChg>
      </pc:sldChg>
      <pc:sldChg chg="modSp new">
        <pc:chgData name="Yulia Shaffer" userId="S::yulia.shaffer@ama-inc.com::a370c990-ab62-4f70-9745-8e2e0b0d5efe" providerId="AD" clId="Web-{CC68ACF8-A437-B000-F213-460366C03204}" dt="2024-07-10T14:47:55.600" v="18" actId="20577"/>
        <pc:sldMkLst>
          <pc:docMk/>
          <pc:sldMk cId="2141478947" sldId="283"/>
        </pc:sldMkLst>
        <pc:spChg chg="mod">
          <ac:chgData name="Yulia Shaffer" userId="S::yulia.shaffer@ama-inc.com::a370c990-ab62-4f70-9745-8e2e0b0d5efe" providerId="AD" clId="Web-{CC68ACF8-A437-B000-F213-460366C03204}" dt="2024-07-10T14:29:40.599" v="16" actId="20577"/>
          <ac:spMkLst>
            <pc:docMk/>
            <pc:sldMk cId="2141478947" sldId="283"/>
            <ac:spMk id="2" creationId="{F9A20098-A660-D3AB-FED6-27DAECF9B176}"/>
          </ac:spMkLst>
        </pc:spChg>
        <pc:spChg chg="mod">
          <ac:chgData name="Yulia Shaffer" userId="S::yulia.shaffer@ama-inc.com::a370c990-ab62-4f70-9745-8e2e0b0d5efe" providerId="AD" clId="Web-{CC68ACF8-A437-B000-F213-460366C03204}" dt="2024-07-10T14:47:55.600" v="18" actId="20577"/>
          <ac:spMkLst>
            <pc:docMk/>
            <pc:sldMk cId="2141478947" sldId="283"/>
            <ac:spMk id="3" creationId="{8B069B63-3871-64DE-3E72-8FB953F87292}"/>
          </ac:spMkLst>
        </pc:spChg>
      </pc:sldChg>
    </pc:docChg>
  </pc:docChgLst>
  <pc:docChgLst>
    <pc:chgData name="Megan M. Rich" userId="S::megan.m.rich@ama-inc.com::622b3d07-de28-49e3-916d-61a29b7cf359" providerId="AD" clId="Web-{0BFFE50C-776B-4105-BB16-6B54C343867C}"/>
    <pc:docChg chg="modSld">
      <pc:chgData name="Megan M. Rich" userId="S::megan.m.rich@ama-inc.com::622b3d07-de28-49e3-916d-61a29b7cf359" providerId="AD" clId="Web-{0BFFE50C-776B-4105-BB16-6B54C343867C}" dt="2024-07-12T14:52:45.860" v="12"/>
      <pc:docMkLst>
        <pc:docMk/>
      </pc:docMkLst>
      <pc:sldChg chg="addCm modCm">
        <pc:chgData name="Megan M. Rich" userId="S::megan.m.rich@ama-inc.com::622b3d07-de28-49e3-916d-61a29b7cf359" providerId="AD" clId="Web-{0BFFE50C-776B-4105-BB16-6B54C343867C}" dt="2024-07-12T14:52:45.860" v="12"/>
        <pc:sldMkLst>
          <pc:docMk/>
          <pc:sldMk cId="2141478947" sldId="283"/>
        </pc:sldMkLst>
        <pc:extLst>
          <p:ext xmlns:p="http://schemas.openxmlformats.org/presentationml/2006/main" uri="{D6D511B9-2390-475A-947B-AFAB55BFBCF1}">
            <pc226:cmChg xmlns:pc226="http://schemas.microsoft.com/office/powerpoint/2022/06/main/command" chg="add mod">
              <pc226:chgData name="Megan M. Rich" userId="S::megan.m.rich@ama-inc.com::622b3d07-de28-49e3-916d-61a29b7cf359" providerId="AD" clId="Web-{0BFFE50C-776B-4105-BB16-6B54C343867C}" dt="2024-07-12T14:52:45.860" v="12"/>
              <pc2:cmMkLst xmlns:pc2="http://schemas.microsoft.com/office/powerpoint/2019/9/main/command">
                <pc:docMk/>
                <pc:sldMk cId="2141478947" sldId="283"/>
                <pc2:cmMk id="{8F9C28CC-037A-42B7-9D51-FF54F26AC450}"/>
              </pc2:cmMkLst>
            </pc226:cmChg>
          </p:ext>
        </pc:extLst>
      </pc:sldChg>
      <pc:sldChg chg="modSp addCm modCm">
        <pc:chgData name="Megan M. Rich" userId="S::megan.m.rich@ama-inc.com::622b3d07-de28-49e3-916d-61a29b7cf359" providerId="AD" clId="Web-{0BFFE50C-776B-4105-BB16-6B54C343867C}" dt="2024-07-12T14:39:52.347" v="7"/>
        <pc:sldMkLst>
          <pc:docMk/>
          <pc:sldMk cId="3423288030" sldId="284"/>
        </pc:sldMkLst>
        <pc:spChg chg="mod">
          <ac:chgData name="Megan M. Rich" userId="S::megan.m.rich@ama-inc.com::622b3d07-de28-49e3-916d-61a29b7cf359" providerId="AD" clId="Web-{0BFFE50C-776B-4105-BB16-6B54C343867C}" dt="2024-07-12T14:28:46.229" v="1" actId="20577"/>
          <ac:spMkLst>
            <pc:docMk/>
            <pc:sldMk cId="3423288030" sldId="284"/>
            <ac:spMk id="7" creationId="{6C6DDC9B-9DFA-C9E0-1A15-CA95829FF731}"/>
          </ac:spMkLst>
        </pc:spChg>
        <pc:extLst>
          <p:ext xmlns:p="http://schemas.openxmlformats.org/presentationml/2006/main" uri="{D6D511B9-2390-475A-947B-AFAB55BFBCF1}">
            <pc226:cmChg xmlns:pc226="http://schemas.microsoft.com/office/powerpoint/2022/06/main/command" chg="add mod">
              <pc226:chgData name="Megan M. Rich" userId="S::megan.m.rich@ama-inc.com::622b3d07-de28-49e3-916d-61a29b7cf359" providerId="AD" clId="Web-{0BFFE50C-776B-4105-BB16-6B54C343867C}" dt="2024-07-12T14:39:52.347" v="7"/>
              <pc2:cmMkLst xmlns:pc2="http://schemas.microsoft.com/office/powerpoint/2019/9/main/command">
                <pc:docMk/>
                <pc:sldMk cId="3423288030" sldId="284"/>
                <pc2:cmMk id="{E22838D8-6E3E-4E71-A6A0-5B79C7992FF5}"/>
              </pc2:cmMkLst>
            </pc226:cmChg>
          </p:ext>
        </pc:extLst>
      </pc:sldChg>
      <pc:sldChg chg="addCm">
        <pc:chgData name="Megan M. Rich" userId="S::megan.m.rich@ama-inc.com::622b3d07-de28-49e3-916d-61a29b7cf359" providerId="AD" clId="Web-{0BFFE50C-776B-4105-BB16-6B54C343867C}" dt="2024-07-12T14:42:51.354" v="8"/>
        <pc:sldMkLst>
          <pc:docMk/>
          <pc:sldMk cId="2088420214" sldId="285"/>
        </pc:sldMkLst>
        <pc:extLst>
          <p:ext xmlns:p="http://schemas.openxmlformats.org/presentationml/2006/main" uri="{D6D511B9-2390-475A-947B-AFAB55BFBCF1}">
            <pc226:cmChg xmlns:pc226="http://schemas.microsoft.com/office/powerpoint/2022/06/main/command" chg="add">
              <pc226:chgData name="Megan M. Rich" userId="S::megan.m.rich@ama-inc.com::622b3d07-de28-49e3-916d-61a29b7cf359" providerId="AD" clId="Web-{0BFFE50C-776B-4105-BB16-6B54C343867C}" dt="2024-07-12T14:42:51.354" v="8"/>
              <pc2:cmMkLst xmlns:pc2="http://schemas.microsoft.com/office/powerpoint/2019/9/main/command">
                <pc:docMk/>
                <pc:sldMk cId="2088420214" sldId="285"/>
                <pc2:cmMk id="{A700A52B-D55A-4B68-8451-3E43EB29A5D5}"/>
              </pc2:cmMkLst>
            </pc226:cmChg>
          </p:ext>
        </pc:extLst>
      </pc:sldChg>
      <pc:sldChg chg="addCm">
        <pc:chgData name="Megan M. Rich" userId="S::megan.m.rich@ama-inc.com::622b3d07-de28-49e3-916d-61a29b7cf359" providerId="AD" clId="Web-{0BFFE50C-776B-4105-BB16-6B54C343867C}" dt="2024-07-12T14:43:59.653" v="9"/>
        <pc:sldMkLst>
          <pc:docMk/>
          <pc:sldMk cId="1417574918" sldId="286"/>
        </pc:sldMkLst>
        <pc:extLst>
          <p:ext xmlns:p="http://schemas.openxmlformats.org/presentationml/2006/main" uri="{D6D511B9-2390-475A-947B-AFAB55BFBCF1}">
            <pc226:cmChg xmlns:pc226="http://schemas.microsoft.com/office/powerpoint/2022/06/main/command" chg="add">
              <pc226:chgData name="Megan M. Rich" userId="S::megan.m.rich@ama-inc.com::622b3d07-de28-49e3-916d-61a29b7cf359" providerId="AD" clId="Web-{0BFFE50C-776B-4105-BB16-6B54C343867C}" dt="2024-07-12T14:43:59.653" v="9"/>
              <pc2:cmMkLst xmlns:pc2="http://schemas.microsoft.com/office/powerpoint/2019/9/main/command">
                <pc:docMk/>
                <pc:sldMk cId="1417574918" sldId="286"/>
                <pc2:cmMk id="{37BB21FF-8429-476B-8FBA-1097465F2E8A}"/>
              </pc2:cmMkLst>
            </pc226:cmChg>
          </p:ext>
        </pc:extLst>
      </pc:sldChg>
      <pc:sldChg chg="addCm">
        <pc:chgData name="Megan M. Rich" userId="S::megan.m.rich@ama-inc.com::622b3d07-de28-49e3-916d-61a29b7cf359" providerId="AD" clId="Web-{0BFFE50C-776B-4105-BB16-6B54C343867C}" dt="2024-07-12T14:49:38.494" v="10"/>
        <pc:sldMkLst>
          <pc:docMk/>
          <pc:sldMk cId="846843714" sldId="287"/>
        </pc:sldMkLst>
        <pc:extLst>
          <p:ext xmlns:p="http://schemas.openxmlformats.org/presentationml/2006/main" uri="{D6D511B9-2390-475A-947B-AFAB55BFBCF1}">
            <pc226:cmChg xmlns:pc226="http://schemas.microsoft.com/office/powerpoint/2022/06/main/command" chg="add">
              <pc226:chgData name="Megan M. Rich" userId="S::megan.m.rich@ama-inc.com::622b3d07-de28-49e3-916d-61a29b7cf359" providerId="AD" clId="Web-{0BFFE50C-776B-4105-BB16-6B54C343867C}" dt="2024-07-12T14:49:38.494" v="10"/>
              <pc2:cmMkLst xmlns:pc2="http://schemas.microsoft.com/office/powerpoint/2019/9/main/command">
                <pc:docMk/>
                <pc:sldMk cId="846843714" sldId="287"/>
                <pc2:cmMk id="{E407066D-1D14-41FB-938A-6F2BEFEEDC9F}"/>
              </pc2:cmMkLst>
            </pc226:cmChg>
          </p:ext>
        </pc:extLst>
      </pc:sldChg>
    </pc:docChg>
  </pc:docChgLst>
  <pc:docChgLst>
    <pc:chgData name="Nancee Uniyal" userId="S::nancee.uniyal@ama-inc.com::3a53ee74-a49d-41c8-ae5f-cffd61820523" providerId="AD" clId="Web-{5AC10B5C-8EBF-8CCB-B0A0-16A1F6D1EAE8}"/>
    <pc:docChg chg="modSld">
      <pc:chgData name="Nancee Uniyal" userId="S::nancee.uniyal@ama-inc.com::3a53ee74-a49d-41c8-ae5f-cffd61820523" providerId="AD" clId="Web-{5AC10B5C-8EBF-8CCB-B0A0-16A1F6D1EAE8}" dt="2024-07-11T13:37:10.981" v="1"/>
      <pc:docMkLst>
        <pc:docMk/>
      </pc:docMkLst>
      <pc:sldChg chg="addSp delSp">
        <pc:chgData name="Nancee Uniyal" userId="S::nancee.uniyal@ama-inc.com::3a53ee74-a49d-41c8-ae5f-cffd61820523" providerId="AD" clId="Web-{5AC10B5C-8EBF-8CCB-B0A0-16A1F6D1EAE8}" dt="2024-07-11T13:37:10.981" v="1"/>
        <pc:sldMkLst>
          <pc:docMk/>
          <pc:sldMk cId="2005702665" sldId="280"/>
        </pc:sldMkLst>
        <pc:picChg chg="add del">
          <ac:chgData name="Nancee Uniyal" userId="S::nancee.uniyal@ama-inc.com::3a53ee74-a49d-41c8-ae5f-cffd61820523" providerId="AD" clId="Web-{5AC10B5C-8EBF-8CCB-B0A0-16A1F6D1EAE8}" dt="2024-07-11T13:37:10.981" v="1"/>
          <ac:picMkLst>
            <pc:docMk/>
            <pc:sldMk cId="2005702665" sldId="280"/>
            <ac:picMk id="2" creationId="{3E60C578-8DCE-DDEE-1C00-952A304999EE}"/>
          </ac:picMkLst>
        </pc:picChg>
      </pc:sldChg>
    </pc:docChg>
  </pc:docChgLst>
  <pc:docChgLst>
    <pc:chgData name="Yulia Shaffer" userId="S::yulia.shaffer@ama-inc.com::a370c990-ab62-4f70-9745-8e2e0b0d5efe" providerId="AD" clId="Web-{077B333A-E04C-F5CA-3C79-E4F4830DE2F3}"/>
    <pc:docChg chg="modSld">
      <pc:chgData name="Yulia Shaffer" userId="S::yulia.shaffer@ama-inc.com::a370c990-ab62-4f70-9745-8e2e0b0d5efe" providerId="AD" clId="Web-{077B333A-E04C-F5CA-3C79-E4F4830DE2F3}" dt="2024-06-25T19:03:30.463" v="18" actId="20577"/>
      <pc:docMkLst>
        <pc:docMk/>
      </pc:docMkLst>
      <pc:sldChg chg="modSp">
        <pc:chgData name="Yulia Shaffer" userId="S::yulia.shaffer@ama-inc.com::a370c990-ab62-4f70-9745-8e2e0b0d5efe" providerId="AD" clId="Web-{077B333A-E04C-F5CA-3C79-E4F4830DE2F3}" dt="2024-06-25T19:03:30.463" v="18" actId="20577"/>
        <pc:sldMkLst>
          <pc:docMk/>
          <pc:sldMk cId="649428351" sldId="270"/>
        </pc:sldMkLst>
        <pc:graphicFrameChg chg="mod modGraphic">
          <ac:chgData name="Yulia Shaffer" userId="S::yulia.shaffer@ama-inc.com::a370c990-ab62-4f70-9745-8e2e0b0d5efe" providerId="AD" clId="Web-{077B333A-E04C-F5CA-3C79-E4F4830DE2F3}" dt="2024-06-25T19:03:30.463" v="18" actId="20577"/>
          <ac:graphicFrameMkLst>
            <pc:docMk/>
            <pc:sldMk cId="649428351" sldId="270"/>
            <ac:graphicFrameMk id="12" creationId="{0A436148-F1E4-A072-53C6-AB8F694F3C51}"/>
          </ac:graphicFrameMkLst>
        </pc:graphicFrameChg>
      </pc:sldChg>
      <pc:sldChg chg="addCm delCm">
        <pc:chgData name="Yulia Shaffer" userId="S::yulia.shaffer@ama-inc.com::a370c990-ab62-4f70-9745-8e2e0b0d5efe" providerId="AD" clId="Web-{077B333A-E04C-F5CA-3C79-E4F4830DE2F3}" dt="2024-06-25T19:02:24.210" v="11"/>
        <pc:sldMkLst>
          <pc:docMk/>
          <pc:sldMk cId="3582076574" sldId="274"/>
        </pc:sldMkLst>
        <pc:extLst>
          <p:ext xmlns:p="http://schemas.openxmlformats.org/presentationml/2006/main" uri="{D6D511B9-2390-475A-947B-AFAB55BFBCF1}">
            <pc226:cmChg xmlns:pc226="http://schemas.microsoft.com/office/powerpoint/2022/06/main/command" chg="add del">
              <pc226:chgData name="Yulia Shaffer" userId="S::yulia.shaffer@ama-inc.com::a370c990-ab62-4f70-9745-8e2e0b0d5efe" providerId="AD" clId="Web-{077B333A-E04C-F5CA-3C79-E4F4830DE2F3}" dt="2024-06-25T19:02:24.210" v="11"/>
              <pc2:cmMkLst xmlns:pc2="http://schemas.microsoft.com/office/powerpoint/2019/9/main/command">
                <pc:docMk/>
                <pc:sldMk cId="3582076574" sldId="274"/>
                <pc2:cmMk id="{FD326422-A62E-4A3E-A855-DD87C5E0F87F}"/>
              </pc2:cmMkLst>
            </pc226:cmChg>
            <pc226:cmChg xmlns:pc226="http://schemas.microsoft.com/office/powerpoint/2022/06/main/command" chg="del">
              <pc226:chgData name="Yulia Shaffer" userId="S::yulia.shaffer@ama-inc.com::a370c990-ab62-4f70-9745-8e2e0b0d5efe" providerId="AD" clId="Web-{077B333A-E04C-F5CA-3C79-E4F4830DE2F3}" dt="2024-06-25T18:59:58.049" v="0"/>
              <pc2:cmMkLst xmlns:pc2="http://schemas.microsoft.com/office/powerpoint/2019/9/main/command">
                <pc:docMk/>
                <pc:sldMk cId="3582076574" sldId="274"/>
                <pc2:cmMk id="{B5D0CE69-BD71-4A04-BDA4-B4DC863230BA}"/>
              </pc2:cmMkLst>
            </pc226:cmChg>
          </p:ext>
        </pc:extLst>
      </pc:sldChg>
      <pc:sldChg chg="addCm delCm">
        <pc:chgData name="Yulia Shaffer" userId="S::yulia.shaffer@ama-inc.com::a370c990-ab62-4f70-9745-8e2e0b0d5efe" providerId="AD" clId="Web-{077B333A-E04C-F5CA-3C79-E4F4830DE2F3}" dt="2024-06-25T19:02:37.508" v="13"/>
        <pc:sldMkLst>
          <pc:docMk/>
          <pc:sldMk cId="3718047903" sldId="279"/>
        </pc:sldMkLst>
        <pc:extLst>
          <p:ext xmlns:p="http://schemas.openxmlformats.org/presentationml/2006/main" uri="{D6D511B9-2390-475A-947B-AFAB55BFBCF1}">
            <pc226:cmChg xmlns:pc226="http://schemas.microsoft.com/office/powerpoint/2022/06/main/command" chg="add del">
              <pc226:chgData name="Yulia Shaffer" userId="S::yulia.shaffer@ama-inc.com::a370c990-ab62-4f70-9745-8e2e0b0d5efe" providerId="AD" clId="Web-{077B333A-E04C-F5CA-3C79-E4F4830DE2F3}" dt="2024-06-25T19:02:37.508" v="13"/>
              <pc2:cmMkLst xmlns:pc2="http://schemas.microsoft.com/office/powerpoint/2019/9/main/command">
                <pc:docMk/>
                <pc:sldMk cId="3718047903" sldId="279"/>
                <pc2:cmMk id="{1252575E-13F4-4E62-983E-2B48DD6FE2DF}"/>
              </pc2:cmMkLst>
            </pc226:cmChg>
            <pc226:cmChg xmlns:pc226="http://schemas.microsoft.com/office/powerpoint/2022/06/main/command" chg="add del">
              <pc226:chgData name="Yulia Shaffer" userId="S::yulia.shaffer@ama-inc.com::a370c990-ab62-4f70-9745-8e2e0b0d5efe" providerId="AD" clId="Web-{077B333A-E04C-F5CA-3C79-E4F4830DE2F3}" dt="2024-06-25T19:02:33.992" v="12"/>
              <pc2:cmMkLst xmlns:pc2="http://schemas.microsoft.com/office/powerpoint/2019/9/main/command">
                <pc:docMk/>
                <pc:sldMk cId="3718047903" sldId="279"/>
                <pc2:cmMk id="{9DD163AD-DA3A-47F4-B330-4186199EF8D4}"/>
              </pc2:cmMkLst>
            </pc226:cmChg>
          </p:ext>
        </pc:extLst>
      </pc:sldChg>
    </pc:docChg>
  </pc:docChgLst>
  <pc:docChgLst>
    <pc:chgData name="Nancee Uniyal" userId="S::nancee.uniyal@ama-inc.com::3a53ee74-a49d-41c8-ae5f-cffd61820523" providerId="AD" clId="Web-{ED801D81-7864-8B22-EB5C-0A321204F32D}"/>
    <pc:docChg chg="delSld modSld">
      <pc:chgData name="Nancee Uniyal" userId="S::nancee.uniyal@ama-inc.com::3a53ee74-a49d-41c8-ae5f-cffd61820523" providerId="AD" clId="Web-{ED801D81-7864-8B22-EB5C-0A321204F32D}" dt="2024-07-11T21:23:28.904" v="17"/>
      <pc:docMkLst>
        <pc:docMk/>
      </pc:docMkLst>
      <pc:sldChg chg="addSp modSp modNotes">
        <pc:chgData name="Nancee Uniyal" userId="S::nancee.uniyal@ama-inc.com::3a53ee74-a49d-41c8-ae5f-cffd61820523" providerId="AD" clId="Web-{ED801D81-7864-8B22-EB5C-0A321204F32D}" dt="2024-07-11T21:23:12.419" v="16"/>
        <pc:sldMkLst>
          <pc:docMk/>
          <pc:sldMk cId="846843714" sldId="287"/>
        </pc:sldMkLst>
        <pc:picChg chg="add mod">
          <ac:chgData name="Nancee Uniyal" userId="S::nancee.uniyal@ama-inc.com::3a53ee74-a49d-41c8-ae5f-cffd61820523" providerId="AD" clId="Web-{ED801D81-7864-8B22-EB5C-0A321204F32D}" dt="2024-07-11T21:22:11.745" v="6" actId="14100"/>
          <ac:picMkLst>
            <pc:docMk/>
            <pc:sldMk cId="846843714" sldId="287"/>
            <ac:picMk id="3" creationId="{65D16ACA-2A6C-4615-D840-75427E7A19BB}"/>
          </ac:picMkLst>
        </pc:picChg>
      </pc:sldChg>
      <pc:sldChg chg="del">
        <pc:chgData name="Nancee Uniyal" userId="S::nancee.uniyal@ama-inc.com::3a53ee74-a49d-41c8-ae5f-cffd61820523" providerId="AD" clId="Web-{ED801D81-7864-8B22-EB5C-0A321204F32D}" dt="2024-07-11T21:23:28.904" v="17"/>
        <pc:sldMkLst>
          <pc:docMk/>
          <pc:sldMk cId="4191767697" sldId="288"/>
        </pc:sldMkLst>
      </pc:sldChg>
    </pc:docChg>
  </pc:docChgLst>
  <pc:docChgLst>
    <pc:chgData name="Olivia M. Kirkland" userId="c2b6ab37-58ac-46a7-8bd7-42392c6fc9ef" providerId="ADAL" clId="{982FAE76-46D7-43BA-B09E-126E12D8B4B9}"/>
    <pc:docChg chg="undo redo custSel addSld delSld modSld sldOrd">
      <pc:chgData name="Olivia M. Kirkland" userId="c2b6ab37-58ac-46a7-8bd7-42392c6fc9ef" providerId="ADAL" clId="{982FAE76-46D7-43BA-B09E-126E12D8B4B9}" dt="2024-07-23T23:31:14.045" v="20663" actId="20577"/>
      <pc:docMkLst>
        <pc:docMk/>
      </pc:docMkLst>
      <pc:sldChg chg="modSp mod">
        <pc:chgData name="Olivia M. Kirkland" userId="c2b6ab37-58ac-46a7-8bd7-42392c6fc9ef" providerId="ADAL" clId="{982FAE76-46D7-43BA-B09E-126E12D8B4B9}" dt="2024-07-23T12:29:12.068" v="11673" actId="255"/>
        <pc:sldMkLst>
          <pc:docMk/>
          <pc:sldMk cId="2640687095" sldId="256"/>
        </pc:sldMkLst>
        <pc:spChg chg="mod">
          <ac:chgData name="Olivia M. Kirkland" userId="c2b6ab37-58ac-46a7-8bd7-42392c6fc9ef" providerId="ADAL" clId="{982FAE76-46D7-43BA-B09E-126E12D8B4B9}" dt="2024-07-23T12:24:29.728" v="11617" actId="1036"/>
          <ac:spMkLst>
            <pc:docMk/>
            <pc:sldMk cId="2640687095" sldId="256"/>
            <ac:spMk id="35" creationId="{03C51CF1-EF5E-F40F-9DD0-4AAD46204D3A}"/>
          </ac:spMkLst>
        </pc:spChg>
        <pc:spChg chg="mod">
          <ac:chgData name="Olivia M. Kirkland" userId="c2b6ab37-58ac-46a7-8bd7-42392c6fc9ef" providerId="ADAL" clId="{982FAE76-46D7-43BA-B09E-126E12D8B4B9}" dt="2024-07-23T12:29:12.068" v="11673" actId="255"/>
          <ac:spMkLst>
            <pc:docMk/>
            <pc:sldMk cId="2640687095" sldId="256"/>
            <ac:spMk id="42" creationId="{7B3FE8F8-A0C4-7E52-6FD1-EB79A54A977F}"/>
          </ac:spMkLst>
        </pc:spChg>
      </pc:sldChg>
      <pc:sldChg chg="del">
        <pc:chgData name="Olivia M. Kirkland" userId="c2b6ab37-58ac-46a7-8bd7-42392c6fc9ef" providerId="ADAL" clId="{982FAE76-46D7-43BA-B09E-126E12D8B4B9}" dt="2024-07-22T17:12:38.888" v="8749" actId="47"/>
        <pc:sldMkLst>
          <pc:docMk/>
          <pc:sldMk cId="301840353" sldId="257"/>
        </pc:sldMkLst>
      </pc:sldChg>
      <pc:sldChg chg="modSp mod addCm">
        <pc:chgData name="Olivia M. Kirkland" userId="c2b6ab37-58ac-46a7-8bd7-42392c6fc9ef" providerId="ADAL" clId="{982FAE76-46D7-43BA-B09E-126E12D8B4B9}" dt="2024-07-23T23:31:14.045" v="20663" actId="20577"/>
        <pc:sldMkLst>
          <pc:docMk/>
          <pc:sldMk cId="3159649281" sldId="258"/>
        </pc:sldMkLst>
        <pc:spChg chg="mod">
          <ac:chgData name="Olivia M. Kirkland" userId="c2b6ab37-58ac-46a7-8bd7-42392c6fc9ef" providerId="ADAL" clId="{982FAE76-46D7-43BA-B09E-126E12D8B4B9}" dt="2024-07-23T23:31:14.045" v="20663" actId="20577"/>
          <ac:spMkLst>
            <pc:docMk/>
            <pc:sldMk cId="3159649281" sldId="258"/>
            <ac:spMk id="2" creationId="{35E17C6B-665E-95FA-7B67-3864226CBABC}"/>
          </ac:spMkLst>
        </pc:spChg>
        <pc:spChg chg="mod">
          <ac:chgData name="Olivia M. Kirkland" userId="c2b6ab37-58ac-46a7-8bd7-42392c6fc9ef" providerId="ADAL" clId="{982FAE76-46D7-43BA-B09E-126E12D8B4B9}" dt="2024-07-23T19:05:19.125" v="15795" actId="20577"/>
          <ac:spMkLst>
            <pc:docMk/>
            <pc:sldMk cId="3159649281" sldId="258"/>
            <ac:spMk id="5" creationId="{90685BE8-9E2E-60F7-C6DE-82B42DCFB3A9}"/>
          </ac:spMkLst>
        </pc:spChg>
        <pc:extLst>
          <p:ext xmlns:p="http://schemas.openxmlformats.org/presentationml/2006/main" uri="{D6D511B9-2390-475A-947B-AFAB55BFBCF1}">
            <pc226:cmChg xmlns:pc226="http://schemas.microsoft.com/office/powerpoint/2022/06/main/command" chg="add">
              <pc226:chgData name="Olivia M. Kirkland" userId="c2b6ab37-58ac-46a7-8bd7-42392c6fc9ef" providerId="ADAL" clId="{982FAE76-46D7-43BA-B09E-126E12D8B4B9}" dt="2024-07-23T19:05:31.822" v="15796"/>
              <pc2:cmMkLst xmlns:pc2="http://schemas.microsoft.com/office/powerpoint/2019/9/main/command">
                <pc:docMk/>
                <pc:sldMk cId="3159649281" sldId="258"/>
                <pc2:cmMk id="{56F67DB1-D6D3-4867-BF06-BF314A02A8B3}"/>
              </pc2:cmMkLst>
            </pc226:cmChg>
          </p:ext>
        </pc:extLst>
      </pc:sldChg>
      <pc:sldChg chg="modSp mod addCm modNotesTx">
        <pc:chgData name="Olivia M. Kirkland" userId="c2b6ab37-58ac-46a7-8bd7-42392c6fc9ef" providerId="ADAL" clId="{982FAE76-46D7-43BA-B09E-126E12D8B4B9}" dt="2024-07-23T22:52:41.474" v="20031" actId="1038"/>
        <pc:sldMkLst>
          <pc:docMk/>
          <pc:sldMk cId="2083082551" sldId="260"/>
        </pc:sldMkLst>
        <pc:spChg chg="mod">
          <ac:chgData name="Olivia M. Kirkland" userId="c2b6ab37-58ac-46a7-8bd7-42392c6fc9ef" providerId="ADAL" clId="{982FAE76-46D7-43BA-B09E-126E12D8B4B9}" dt="2024-07-23T22:52:41.474" v="20031" actId="1038"/>
          <ac:spMkLst>
            <pc:docMk/>
            <pc:sldMk cId="2083082551" sldId="260"/>
            <ac:spMk id="3" creationId="{730E94B1-6222-0A8A-361D-DF1A9124BB13}"/>
          </ac:spMkLst>
        </pc:spChg>
        <pc:spChg chg="mod">
          <ac:chgData name="Olivia M. Kirkland" userId="c2b6ab37-58ac-46a7-8bd7-42392c6fc9ef" providerId="ADAL" clId="{982FAE76-46D7-43BA-B09E-126E12D8B4B9}" dt="2024-07-23T12:15:24.801" v="10942" actId="20577"/>
          <ac:spMkLst>
            <pc:docMk/>
            <pc:sldMk cId="2083082551" sldId="260"/>
            <ac:spMk id="8" creationId="{F6F96002-37EA-3B05-3838-22840A79FF91}"/>
          </ac:spMkLst>
        </pc:spChg>
        <pc:extLst>
          <p:ext xmlns:p="http://schemas.openxmlformats.org/presentationml/2006/main" uri="{D6D511B9-2390-475A-947B-AFAB55BFBCF1}">
            <pc226:cmChg xmlns:pc226="http://schemas.microsoft.com/office/powerpoint/2022/06/main/command" chg="add">
              <pc226:chgData name="Olivia M. Kirkland" userId="c2b6ab37-58ac-46a7-8bd7-42392c6fc9ef" providerId="ADAL" clId="{982FAE76-46D7-43BA-B09E-126E12D8B4B9}" dt="2024-07-23T19:36:13.563" v="16202"/>
              <pc2:cmMkLst xmlns:pc2="http://schemas.microsoft.com/office/powerpoint/2019/9/main/command">
                <pc:docMk/>
                <pc:sldMk cId="2083082551" sldId="260"/>
                <pc2:cmMk id="{32E6D9FD-5A0B-4775-A702-FB790102DFF6}"/>
              </pc2:cmMkLst>
            </pc226:cmChg>
          </p:ext>
        </pc:extLst>
      </pc:sldChg>
      <pc:sldChg chg="del">
        <pc:chgData name="Olivia M. Kirkland" userId="c2b6ab37-58ac-46a7-8bd7-42392c6fc9ef" providerId="ADAL" clId="{982FAE76-46D7-43BA-B09E-126E12D8B4B9}" dt="2024-07-22T17:12:38.888" v="8749" actId="47"/>
        <pc:sldMkLst>
          <pc:docMk/>
          <pc:sldMk cId="2878901394" sldId="261"/>
        </pc:sldMkLst>
      </pc:sldChg>
      <pc:sldChg chg="del">
        <pc:chgData name="Olivia M. Kirkland" userId="c2b6ab37-58ac-46a7-8bd7-42392c6fc9ef" providerId="ADAL" clId="{982FAE76-46D7-43BA-B09E-126E12D8B4B9}" dt="2024-07-22T17:12:38.888" v="8749" actId="47"/>
        <pc:sldMkLst>
          <pc:docMk/>
          <pc:sldMk cId="1864519671" sldId="262"/>
        </pc:sldMkLst>
      </pc:sldChg>
      <pc:sldChg chg="del">
        <pc:chgData name="Olivia M. Kirkland" userId="c2b6ab37-58ac-46a7-8bd7-42392c6fc9ef" providerId="ADAL" clId="{982FAE76-46D7-43BA-B09E-126E12D8B4B9}" dt="2024-07-22T17:12:38.888" v="8749" actId="47"/>
        <pc:sldMkLst>
          <pc:docMk/>
          <pc:sldMk cId="1688585869" sldId="263"/>
        </pc:sldMkLst>
      </pc:sldChg>
      <pc:sldChg chg="del">
        <pc:chgData name="Olivia M. Kirkland" userId="c2b6ab37-58ac-46a7-8bd7-42392c6fc9ef" providerId="ADAL" clId="{982FAE76-46D7-43BA-B09E-126E12D8B4B9}" dt="2024-07-22T17:12:38.888" v="8749" actId="47"/>
        <pc:sldMkLst>
          <pc:docMk/>
          <pc:sldMk cId="2294958056" sldId="264"/>
        </pc:sldMkLst>
      </pc:sldChg>
      <pc:sldChg chg="del">
        <pc:chgData name="Olivia M. Kirkland" userId="c2b6ab37-58ac-46a7-8bd7-42392c6fc9ef" providerId="ADAL" clId="{982FAE76-46D7-43BA-B09E-126E12D8B4B9}" dt="2024-07-22T17:12:38.888" v="8749" actId="47"/>
        <pc:sldMkLst>
          <pc:docMk/>
          <pc:sldMk cId="3734540468" sldId="265"/>
        </pc:sldMkLst>
      </pc:sldChg>
      <pc:sldChg chg="del">
        <pc:chgData name="Olivia M. Kirkland" userId="c2b6ab37-58ac-46a7-8bd7-42392c6fc9ef" providerId="ADAL" clId="{982FAE76-46D7-43BA-B09E-126E12D8B4B9}" dt="2024-07-22T17:12:38.888" v="8749" actId="47"/>
        <pc:sldMkLst>
          <pc:docMk/>
          <pc:sldMk cId="3276757496" sldId="266"/>
        </pc:sldMkLst>
      </pc:sldChg>
      <pc:sldChg chg="del">
        <pc:chgData name="Olivia M. Kirkland" userId="c2b6ab37-58ac-46a7-8bd7-42392c6fc9ef" providerId="ADAL" clId="{982FAE76-46D7-43BA-B09E-126E12D8B4B9}" dt="2024-07-22T17:12:38.888" v="8749" actId="47"/>
        <pc:sldMkLst>
          <pc:docMk/>
          <pc:sldMk cId="3417365539" sldId="267"/>
        </pc:sldMkLst>
      </pc:sldChg>
      <pc:sldChg chg="modSp mod">
        <pc:chgData name="Olivia M. Kirkland" userId="c2b6ab37-58ac-46a7-8bd7-42392c6fc9ef" providerId="ADAL" clId="{982FAE76-46D7-43BA-B09E-126E12D8B4B9}" dt="2024-07-23T22:55:46.489" v="20039" actId="1038"/>
        <pc:sldMkLst>
          <pc:docMk/>
          <pc:sldMk cId="1259396096" sldId="271"/>
        </pc:sldMkLst>
        <pc:spChg chg="mod">
          <ac:chgData name="Olivia M. Kirkland" userId="c2b6ab37-58ac-46a7-8bd7-42392c6fc9ef" providerId="ADAL" clId="{982FAE76-46D7-43BA-B09E-126E12D8B4B9}" dt="2024-07-23T22:55:46.489" v="20039" actId="1038"/>
          <ac:spMkLst>
            <pc:docMk/>
            <pc:sldMk cId="1259396096" sldId="271"/>
            <ac:spMk id="11" creationId="{24C8F057-1214-B04D-6345-3CA60ABC0253}"/>
          </ac:spMkLst>
        </pc:spChg>
        <pc:picChg chg="mod">
          <ac:chgData name="Olivia M. Kirkland" userId="c2b6ab37-58ac-46a7-8bd7-42392c6fc9ef" providerId="ADAL" clId="{982FAE76-46D7-43BA-B09E-126E12D8B4B9}" dt="2024-07-23T22:55:35.313" v="20032" actId="14861"/>
          <ac:picMkLst>
            <pc:docMk/>
            <pc:sldMk cId="1259396096" sldId="271"/>
            <ac:picMk id="10" creationId="{9572A617-15AB-89A4-07B2-0D1A5F6C313C}"/>
          </ac:picMkLst>
        </pc:picChg>
      </pc:sldChg>
      <pc:sldChg chg="modSp mod">
        <pc:chgData name="Olivia M. Kirkland" userId="c2b6ab37-58ac-46a7-8bd7-42392c6fc9ef" providerId="ADAL" clId="{982FAE76-46D7-43BA-B09E-126E12D8B4B9}" dt="2024-07-23T22:56:24.582" v="20064" actId="1035"/>
        <pc:sldMkLst>
          <pc:docMk/>
          <pc:sldMk cId="33564529" sldId="272"/>
        </pc:sldMkLst>
        <pc:spChg chg="mod">
          <ac:chgData name="Olivia M. Kirkland" userId="c2b6ab37-58ac-46a7-8bd7-42392c6fc9ef" providerId="ADAL" clId="{982FAE76-46D7-43BA-B09E-126E12D8B4B9}" dt="2024-07-23T22:55:54.907" v="20042" actId="1035"/>
          <ac:spMkLst>
            <pc:docMk/>
            <pc:sldMk cId="33564529" sldId="272"/>
            <ac:spMk id="12" creationId="{52E4F722-BC0F-5C36-CE83-6998575CB893}"/>
          </ac:spMkLst>
        </pc:spChg>
        <pc:spChg chg="mod">
          <ac:chgData name="Olivia M. Kirkland" userId="c2b6ab37-58ac-46a7-8bd7-42392c6fc9ef" providerId="ADAL" clId="{982FAE76-46D7-43BA-B09E-126E12D8B4B9}" dt="2024-07-23T22:56:07.960" v="20056" actId="1036"/>
          <ac:spMkLst>
            <pc:docMk/>
            <pc:sldMk cId="33564529" sldId="272"/>
            <ac:spMk id="15" creationId="{AC615FA2-C639-06F4-4E03-0CDEEB2B5551}"/>
          </ac:spMkLst>
        </pc:spChg>
        <pc:spChg chg="mod">
          <ac:chgData name="Olivia M. Kirkland" userId="c2b6ab37-58ac-46a7-8bd7-42392c6fc9ef" providerId="ADAL" clId="{982FAE76-46D7-43BA-B09E-126E12D8B4B9}" dt="2024-07-23T22:56:03.665" v="20049" actId="1036"/>
          <ac:spMkLst>
            <pc:docMk/>
            <pc:sldMk cId="33564529" sldId="272"/>
            <ac:spMk id="19" creationId="{8B65F67B-A3C6-08EF-FB1B-68DABABFB548}"/>
          </ac:spMkLst>
        </pc:spChg>
        <pc:spChg chg="mod">
          <ac:chgData name="Olivia M. Kirkland" userId="c2b6ab37-58ac-46a7-8bd7-42392c6fc9ef" providerId="ADAL" clId="{982FAE76-46D7-43BA-B09E-126E12D8B4B9}" dt="2024-07-23T22:56:24.582" v="20064" actId="1035"/>
          <ac:spMkLst>
            <pc:docMk/>
            <pc:sldMk cId="33564529" sldId="272"/>
            <ac:spMk id="22" creationId="{F0160D65-786E-3A36-68F0-6AEBA9EF41A4}"/>
          </ac:spMkLst>
        </pc:spChg>
        <pc:spChg chg="mod">
          <ac:chgData name="Olivia M. Kirkland" userId="c2b6ab37-58ac-46a7-8bd7-42392c6fc9ef" providerId="ADAL" clId="{982FAE76-46D7-43BA-B09E-126E12D8B4B9}" dt="2024-07-23T22:56:20.044" v="20063" actId="1036"/>
          <ac:spMkLst>
            <pc:docMk/>
            <pc:sldMk cId="33564529" sldId="272"/>
            <ac:spMk id="23" creationId="{0163CC62-4152-D6D6-4D2B-A3A6D42F375F}"/>
          </ac:spMkLst>
        </pc:spChg>
        <pc:spChg chg="mod">
          <ac:chgData name="Olivia M. Kirkland" userId="c2b6ab37-58ac-46a7-8bd7-42392c6fc9ef" providerId="ADAL" clId="{982FAE76-46D7-43BA-B09E-126E12D8B4B9}" dt="2024-07-23T22:56:13.747" v="20060" actId="1036"/>
          <ac:spMkLst>
            <pc:docMk/>
            <pc:sldMk cId="33564529" sldId="272"/>
            <ac:spMk id="26" creationId="{5CD346E2-763A-49DC-1EE9-2CDB61FBBF8D}"/>
          </ac:spMkLst>
        </pc:spChg>
      </pc:sldChg>
      <pc:sldChg chg="del ord">
        <pc:chgData name="Olivia M. Kirkland" userId="c2b6ab37-58ac-46a7-8bd7-42392c6fc9ef" providerId="ADAL" clId="{982FAE76-46D7-43BA-B09E-126E12D8B4B9}" dt="2024-07-23T19:07:57.043" v="15808" actId="47"/>
        <pc:sldMkLst>
          <pc:docMk/>
          <pc:sldMk cId="2005702665" sldId="280"/>
        </pc:sldMkLst>
      </pc:sldChg>
      <pc:sldChg chg="addSp delSp modSp del mod ord modShow modCm">
        <pc:chgData name="Olivia M. Kirkland" userId="c2b6ab37-58ac-46a7-8bd7-42392c6fc9ef" providerId="ADAL" clId="{982FAE76-46D7-43BA-B09E-126E12D8B4B9}" dt="2024-07-18T18:58:26.115" v="3682" actId="47"/>
        <pc:sldMkLst>
          <pc:docMk/>
          <pc:sldMk cId="3423288030" sldId="284"/>
        </pc:sldMkLst>
        <pc:spChg chg="mod">
          <ac:chgData name="Olivia M. Kirkland" userId="c2b6ab37-58ac-46a7-8bd7-42392c6fc9ef" providerId="ADAL" clId="{982FAE76-46D7-43BA-B09E-126E12D8B4B9}" dt="2024-07-18T16:43:29.169" v="2274" actId="1038"/>
          <ac:spMkLst>
            <pc:docMk/>
            <pc:sldMk cId="3423288030" sldId="284"/>
            <ac:spMk id="8" creationId="{72A879CE-5C69-29D7-BDA3-92D874BA2E7E}"/>
          </ac:spMkLst>
        </pc:spChg>
        <pc:spChg chg="add del mod">
          <ac:chgData name="Olivia M. Kirkland" userId="c2b6ab37-58ac-46a7-8bd7-42392c6fc9ef" providerId="ADAL" clId="{982FAE76-46D7-43BA-B09E-126E12D8B4B9}" dt="2024-07-18T18:02:33.907" v="3536" actId="478"/>
          <ac:spMkLst>
            <pc:docMk/>
            <pc:sldMk cId="3423288030" sldId="284"/>
            <ac:spMk id="27" creationId="{5FDE948D-8A2F-FE64-3FA7-88793F67957B}"/>
          </ac:spMkLst>
        </pc:spChg>
        <pc:spChg chg="add mod">
          <ac:chgData name="Olivia M. Kirkland" userId="c2b6ab37-58ac-46a7-8bd7-42392c6fc9ef" providerId="ADAL" clId="{982FAE76-46D7-43BA-B09E-126E12D8B4B9}" dt="2024-07-18T18:00:14.231" v="3534" actId="164"/>
          <ac:spMkLst>
            <pc:docMk/>
            <pc:sldMk cId="3423288030" sldId="284"/>
            <ac:spMk id="30" creationId="{1B8C7900-983F-0CFB-5701-55E7A239D8F1}"/>
          </ac:spMkLst>
        </pc:spChg>
        <pc:spChg chg="add mod">
          <ac:chgData name="Olivia M. Kirkland" userId="c2b6ab37-58ac-46a7-8bd7-42392c6fc9ef" providerId="ADAL" clId="{982FAE76-46D7-43BA-B09E-126E12D8B4B9}" dt="2024-07-18T18:00:14.231" v="3534" actId="164"/>
          <ac:spMkLst>
            <pc:docMk/>
            <pc:sldMk cId="3423288030" sldId="284"/>
            <ac:spMk id="41" creationId="{9A6DD399-B5F4-D4FF-8897-4BB632F2FC49}"/>
          </ac:spMkLst>
        </pc:spChg>
        <pc:spChg chg="add mod">
          <ac:chgData name="Olivia M. Kirkland" userId="c2b6ab37-58ac-46a7-8bd7-42392c6fc9ef" providerId="ADAL" clId="{982FAE76-46D7-43BA-B09E-126E12D8B4B9}" dt="2024-07-18T18:00:14.231" v="3534" actId="164"/>
          <ac:spMkLst>
            <pc:docMk/>
            <pc:sldMk cId="3423288030" sldId="284"/>
            <ac:spMk id="42" creationId="{7F07A58E-45EA-43CE-1AA9-77976E4B9B52}"/>
          </ac:spMkLst>
        </pc:spChg>
        <pc:spChg chg="add mod">
          <ac:chgData name="Olivia M. Kirkland" userId="c2b6ab37-58ac-46a7-8bd7-42392c6fc9ef" providerId="ADAL" clId="{982FAE76-46D7-43BA-B09E-126E12D8B4B9}" dt="2024-07-18T18:00:14.231" v="3534" actId="164"/>
          <ac:spMkLst>
            <pc:docMk/>
            <pc:sldMk cId="3423288030" sldId="284"/>
            <ac:spMk id="43" creationId="{652D85CC-B305-7F6F-C0BD-47372580CA1D}"/>
          </ac:spMkLst>
        </pc:spChg>
        <pc:spChg chg="add mod">
          <ac:chgData name="Olivia M. Kirkland" userId="c2b6ab37-58ac-46a7-8bd7-42392c6fc9ef" providerId="ADAL" clId="{982FAE76-46D7-43BA-B09E-126E12D8B4B9}" dt="2024-07-18T18:00:14.231" v="3534" actId="164"/>
          <ac:spMkLst>
            <pc:docMk/>
            <pc:sldMk cId="3423288030" sldId="284"/>
            <ac:spMk id="44" creationId="{4A04C78B-8FB0-266A-2BC9-F96C5E965A0A}"/>
          </ac:spMkLst>
        </pc:spChg>
        <pc:grpChg chg="add del mod">
          <ac:chgData name="Olivia M. Kirkland" userId="c2b6ab37-58ac-46a7-8bd7-42392c6fc9ef" providerId="ADAL" clId="{982FAE76-46D7-43BA-B09E-126E12D8B4B9}" dt="2024-07-18T18:02:35.593" v="3537" actId="478"/>
          <ac:grpSpMkLst>
            <pc:docMk/>
            <pc:sldMk cId="3423288030" sldId="284"/>
            <ac:grpSpMk id="45" creationId="{7D0DDC85-0A64-C044-2A96-DC68FD48AF95}"/>
          </ac:grpSpMkLst>
        </pc:grpChg>
        <pc:extLst>
          <p:ext xmlns:p="http://schemas.openxmlformats.org/presentationml/2006/main" uri="{D6D511B9-2390-475A-947B-AFAB55BFBCF1}">
            <pc226:cmChg xmlns:pc226="http://schemas.microsoft.com/office/powerpoint/2022/06/main/command" chg="mod">
              <pc226:chgData name="Olivia M. Kirkland" userId="c2b6ab37-58ac-46a7-8bd7-42392c6fc9ef" providerId="ADAL" clId="{982FAE76-46D7-43BA-B09E-126E12D8B4B9}" dt="2024-07-18T18:56:45.167" v="3673"/>
              <pc2:cmMkLst xmlns:pc2="http://schemas.microsoft.com/office/powerpoint/2019/9/main/command">
                <pc:docMk/>
                <pc:sldMk cId="3423288030" sldId="284"/>
                <pc2:cmMk id="{BC1F5D36-B887-4607-9746-23CB80F3BA06}"/>
              </pc2:cmMkLst>
            </pc226:cmChg>
            <pc226:cmChg xmlns:pc226="http://schemas.microsoft.com/office/powerpoint/2022/06/main/command" chg="mod">
              <pc226:chgData name="Olivia M. Kirkland" userId="c2b6ab37-58ac-46a7-8bd7-42392c6fc9ef" providerId="ADAL" clId="{982FAE76-46D7-43BA-B09E-126E12D8B4B9}" dt="2024-07-18T18:52:53.401" v="3629"/>
              <pc2:cmMkLst xmlns:pc2="http://schemas.microsoft.com/office/powerpoint/2019/9/main/command">
                <pc:docMk/>
                <pc:sldMk cId="3423288030" sldId="284"/>
                <pc2:cmMk id="{34624290-44B6-46EC-A357-C08A53C3D70B}"/>
              </pc2:cmMkLst>
            </pc226:cmChg>
            <pc226:cmChg xmlns:pc226="http://schemas.microsoft.com/office/powerpoint/2022/06/main/command" chg="mod">
              <pc226:chgData name="Olivia M. Kirkland" userId="c2b6ab37-58ac-46a7-8bd7-42392c6fc9ef" providerId="ADAL" clId="{982FAE76-46D7-43BA-B09E-126E12D8B4B9}" dt="2024-07-18T18:52:49.814" v="3628"/>
              <pc2:cmMkLst xmlns:pc2="http://schemas.microsoft.com/office/powerpoint/2019/9/main/command">
                <pc:docMk/>
                <pc:sldMk cId="3423288030" sldId="284"/>
                <pc2:cmMk id="{E22838D8-6E3E-4E71-A6A0-5B79C7992FF5}"/>
              </pc2:cmMkLst>
            </pc226:cmChg>
          </p:ext>
        </pc:extLst>
      </pc:sldChg>
      <pc:sldChg chg="del mod modShow">
        <pc:chgData name="Olivia M. Kirkland" userId="c2b6ab37-58ac-46a7-8bd7-42392c6fc9ef" providerId="ADAL" clId="{982FAE76-46D7-43BA-B09E-126E12D8B4B9}" dt="2024-07-18T18:58:22.431" v="3681" actId="47"/>
        <pc:sldMkLst>
          <pc:docMk/>
          <pc:sldMk cId="2088420214" sldId="285"/>
        </pc:sldMkLst>
      </pc:sldChg>
      <pc:sldChg chg="del mod modShow modCm">
        <pc:chgData name="Olivia M. Kirkland" userId="c2b6ab37-58ac-46a7-8bd7-42392c6fc9ef" providerId="ADAL" clId="{982FAE76-46D7-43BA-B09E-126E12D8B4B9}" dt="2024-07-18T18:58:14.751" v="3680" actId="47"/>
        <pc:sldMkLst>
          <pc:docMk/>
          <pc:sldMk cId="1417574918" sldId="286"/>
        </pc:sldMkLst>
        <pc:extLst>
          <p:ext xmlns:p="http://schemas.openxmlformats.org/presentationml/2006/main" uri="{D6D511B9-2390-475A-947B-AFAB55BFBCF1}">
            <pc226:cmChg xmlns:pc226="http://schemas.microsoft.com/office/powerpoint/2022/06/main/command" chg="mod">
              <pc226:chgData name="Olivia M. Kirkland" userId="c2b6ab37-58ac-46a7-8bd7-42392c6fc9ef" providerId="ADAL" clId="{982FAE76-46D7-43BA-B09E-126E12D8B4B9}" dt="2024-07-18T18:58:12.014" v="3679"/>
              <pc2:cmMkLst xmlns:pc2="http://schemas.microsoft.com/office/powerpoint/2019/9/main/command">
                <pc:docMk/>
                <pc:sldMk cId="1417574918" sldId="286"/>
                <pc2:cmMk id="{37BB21FF-8429-476B-8FBA-1097465F2E8A}"/>
              </pc2:cmMkLst>
            </pc226:cmChg>
          </p:ext>
        </pc:extLst>
      </pc:sldChg>
      <pc:sldChg chg="modSp mod modShow">
        <pc:chgData name="Olivia M. Kirkland" userId="c2b6ab37-58ac-46a7-8bd7-42392c6fc9ef" providerId="ADAL" clId="{982FAE76-46D7-43BA-B09E-126E12D8B4B9}" dt="2024-07-22T17:36:36.389" v="8762" actId="729"/>
        <pc:sldMkLst>
          <pc:docMk/>
          <pc:sldMk cId="846843714" sldId="287"/>
        </pc:sldMkLst>
        <pc:spChg chg="mod">
          <ac:chgData name="Olivia M. Kirkland" userId="c2b6ab37-58ac-46a7-8bd7-42392c6fc9ef" providerId="ADAL" clId="{982FAE76-46D7-43BA-B09E-126E12D8B4B9}" dt="2024-07-22T17:36:23.644" v="8757" actId="20577"/>
          <ac:spMkLst>
            <pc:docMk/>
            <pc:sldMk cId="846843714" sldId="287"/>
            <ac:spMk id="2" creationId="{F9A20098-A660-D3AB-FED6-27DAECF9B176}"/>
          </ac:spMkLst>
        </pc:spChg>
      </pc:sldChg>
      <pc:sldChg chg="modSp mod">
        <pc:chgData name="Olivia M. Kirkland" userId="c2b6ab37-58ac-46a7-8bd7-42392c6fc9ef" providerId="ADAL" clId="{982FAE76-46D7-43BA-B09E-126E12D8B4B9}" dt="2024-07-23T19:10:40.269" v="15831" actId="1038"/>
        <pc:sldMkLst>
          <pc:docMk/>
          <pc:sldMk cId="1701556742" sldId="289"/>
        </pc:sldMkLst>
        <pc:spChg chg="mod">
          <ac:chgData name="Olivia M. Kirkland" userId="c2b6ab37-58ac-46a7-8bd7-42392c6fc9ef" providerId="ADAL" clId="{982FAE76-46D7-43BA-B09E-126E12D8B4B9}" dt="2024-07-23T19:10:24.368" v="15824" actId="1076"/>
          <ac:spMkLst>
            <pc:docMk/>
            <pc:sldMk cId="1701556742" sldId="289"/>
            <ac:spMk id="11" creationId="{80F5FDCD-0003-E772-A661-BA4C83D6C3F7}"/>
          </ac:spMkLst>
        </pc:spChg>
        <pc:spChg chg="mod">
          <ac:chgData name="Olivia M. Kirkland" userId="c2b6ab37-58ac-46a7-8bd7-42392c6fc9ef" providerId="ADAL" clId="{982FAE76-46D7-43BA-B09E-126E12D8B4B9}" dt="2024-07-23T19:10:40.269" v="15831" actId="1038"/>
          <ac:spMkLst>
            <pc:docMk/>
            <pc:sldMk cId="1701556742" sldId="289"/>
            <ac:spMk id="16" creationId="{62658D9A-19FA-A9DE-4F6E-364972E55A00}"/>
          </ac:spMkLst>
        </pc:spChg>
      </pc:sldChg>
      <pc:sldChg chg="modSp mod">
        <pc:chgData name="Olivia M. Kirkland" userId="c2b6ab37-58ac-46a7-8bd7-42392c6fc9ef" providerId="ADAL" clId="{982FAE76-46D7-43BA-B09E-126E12D8B4B9}" dt="2024-07-23T19:10:16.508" v="15819" actId="1076"/>
        <pc:sldMkLst>
          <pc:docMk/>
          <pc:sldMk cId="2657533319" sldId="290"/>
        </pc:sldMkLst>
        <pc:spChg chg="mod">
          <ac:chgData name="Olivia M. Kirkland" userId="c2b6ab37-58ac-46a7-8bd7-42392c6fc9ef" providerId="ADAL" clId="{982FAE76-46D7-43BA-B09E-126E12D8B4B9}" dt="2024-07-23T19:10:16.508" v="15819" actId="1076"/>
          <ac:spMkLst>
            <pc:docMk/>
            <pc:sldMk cId="2657533319" sldId="290"/>
            <ac:spMk id="13" creationId="{43022363-5763-51D8-7D32-1FAB0E4AE45F}"/>
          </ac:spMkLst>
        </pc:spChg>
      </pc:sldChg>
      <pc:sldChg chg="modSp del mod modNotesTx">
        <pc:chgData name="Olivia M. Kirkland" userId="c2b6ab37-58ac-46a7-8bd7-42392c6fc9ef" providerId="ADAL" clId="{982FAE76-46D7-43BA-B09E-126E12D8B4B9}" dt="2024-07-23T19:48:11.634" v="17966" actId="47"/>
        <pc:sldMkLst>
          <pc:docMk/>
          <pc:sldMk cId="3254475627" sldId="291"/>
        </pc:sldMkLst>
        <pc:spChg chg="mod">
          <ac:chgData name="Olivia M. Kirkland" userId="c2b6ab37-58ac-46a7-8bd7-42392c6fc9ef" providerId="ADAL" clId="{982FAE76-46D7-43BA-B09E-126E12D8B4B9}" dt="2024-07-22T17:12:06.224" v="8726" actId="13926"/>
          <ac:spMkLst>
            <pc:docMk/>
            <pc:sldMk cId="3254475627" sldId="291"/>
            <ac:spMk id="4" creationId="{556C7AF5-DBAC-9A11-FACB-E58DD743C47F}"/>
          </ac:spMkLst>
        </pc:spChg>
        <pc:spChg chg="mod">
          <ac:chgData name="Olivia M. Kirkland" userId="c2b6ab37-58ac-46a7-8bd7-42392c6fc9ef" providerId="ADAL" clId="{982FAE76-46D7-43BA-B09E-126E12D8B4B9}" dt="2024-07-23T12:23:08.199" v="11552" actId="20577"/>
          <ac:spMkLst>
            <pc:docMk/>
            <pc:sldMk cId="3254475627" sldId="291"/>
            <ac:spMk id="7" creationId="{2EE08D66-765F-E3F4-5E5E-4F6B551B6F92}"/>
          </ac:spMkLst>
        </pc:spChg>
      </pc:sldChg>
      <pc:sldChg chg="del">
        <pc:chgData name="Olivia M. Kirkland" userId="c2b6ab37-58ac-46a7-8bd7-42392c6fc9ef" providerId="ADAL" clId="{982FAE76-46D7-43BA-B09E-126E12D8B4B9}" dt="2024-07-22T17:12:38.888" v="8749" actId="47"/>
        <pc:sldMkLst>
          <pc:docMk/>
          <pc:sldMk cId="1486856677" sldId="292"/>
        </pc:sldMkLst>
      </pc:sldChg>
      <pc:sldChg chg="addSp delSp modSp del mod">
        <pc:chgData name="Olivia M. Kirkland" userId="c2b6ab37-58ac-46a7-8bd7-42392c6fc9ef" providerId="ADAL" clId="{982FAE76-46D7-43BA-B09E-126E12D8B4B9}" dt="2024-07-18T16:02:21.526" v="971" actId="47"/>
        <pc:sldMkLst>
          <pc:docMk/>
          <pc:sldMk cId="2952644349" sldId="293"/>
        </pc:sldMkLst>
        <pc:spChg chg="del mod">
          <ac:chgData name="Olivia M. Kirkland" userId="c2b6ab37-58ac-46a7-8bd7-42392c6fc9ef" providerId="ADAL" clId="{982FAE76-46D7-43BA-B09E-126E12D8B4B9}" dt="2024-07-18T15:09:31.290" v="37" actId="478"/>
          <ac:spMkLst>
            <pc:docMk/>
            <pc:sldMk cId="2952644349" sldId="293"/>
            <ac:spMk id="2" creationId="{3D524388-F202-DFF7-3FAB-61FB4C480ADD}"/>
          </ac:spMkLst>
        </pc:spChg>
        <pc:spChg chg="mod ord">
          <ac:chgData name="Olivia M. Kirkland" userId="c2b6ab37-58ac-46a7-8bd7-42392c6fc9ef" providerId="ADAL" clId="{982FAE76-46D7-43BA-B09E-126E12D8B4B9}" dt="2024-07-18T15:26:13.703" v="251" actId="166"/>
          <ac:spMkLst>
            <pc:docMk/>
            <pc:sldMk cId="2952644349" sldId="293"/>
            <ac:spMk id="3" creationId="{ECC3190C-7C19-0777-CE1B-A326D68EBD12}"/>
          </ac:spMkLst>
        </pc:spChg>
        <pc:spChg chg="del mod">
          <ac:chgData name="Olivia M. Kirkland" userId="c2b6ab37-58ac-46a7-8bd7-42392c6fc9ef" providerId="ADAL" clId="{982FAE76-46D7-43BA-B09E-126E12D8B4B9}" dt="2024-07-18T15:04:05.192" v="11" actId="478"/>
          <ac:spMkLst>
            <pc:docMk/>
            <pc:sldMk cId="2952644349" sldId="293"/>
            <ac:spMk id="4" creationId="{415E782F-E0F9-765D-708E-AE1F09805607}"/>
          </ac:spMkLst>
        </pc:spChg>
        <pc:spChg chg="del mod">
          <ac:chgData name="Olivia M. Kirkland" userId="c2b6ab37-58ac-46a7-8bd7-42392c6fc9ef" providerId="ADAL" clId="{982FAE76-46D7-43BA-B09E-126E12D8B4B9}" dt="2024-07-18T15:05:53.773" v="26" actId="478"/>
          <ac:spMkLst>
            <pc:docMk/>
            <pc:sldMk cId="2952644349" sldId="293"/>
            <ac:spMk id="5" creationId="{4A07D61B-049B-CCAF-CB9F-E40FCE92A306}"/>
          </ac:spMkLst>
        </pc:spChg>
        <pc:spChg chg="del mod">
          <ac:chgData name="Olivia M. Kirkland" userId="c2b6ab37-58ac-46a7-8bd7-42392c6fc9ef" providerId="ADAL" clId="{982FAE76-46D7-43BA-B09E-126E12D8B4B9}" dt="2024-07-18T15:04:02.599" v="9" actId="478"/>
          <ac:spMkLst>
            <pc:docMk/>
            <pc:sldMk cId="2952644349" sldId="293"/>
            <ac:spMk id="7" creationId="{CA141A52-299B-082A-C5FF-718AE6B452DE}"/>
          </ac:spMkLst>
        </pc:spChg>
        <pc:spChg chg="mod">
          <ac:chgData name="Olivia M. Kirkland" userId="c2b6ab37-58ac-46a7-8bd7-42392c6fc9ef" providerId="ADAL" clId="{982FAE76-46D7-43BA-B09E-126E12D8B4B9}" dt="2024-07-18T15:22:18.813" v="173" actId="1076"/>
          <ac:spMkLst>
            <pc:docMk/>
            <pc:sldMk cId="2952644349" sldId="293"/>
            <ac:spMk id="8" creationId="{F6F96002-37EA-3B05-3838-22840A79FF91}"/>
          </ac:spMkLst>
        </pc:spChg>
        <pc:spChg chg="mod ord">
          <ac:chgData name="Olivia M. Kirkland" userId="c2b6ab37-58ac-46a7-8bd7-42392c6fc9ef" providerId="ADAL" clId="{982FAE76-46D7-43BA-B09E-126E12D8B4B9}" dt="2024-07-18T15:25:20.367" v="230" actId="167"/>
          <ac:spMkLst>
            <pc:docMk/>
            <pc:sldMk cId="2952644349" sldId="293"/>
            <ac:spMk id="9" creationId="{0AD0BDF3-814E-9011-2036-2D806FC73F2C}"/>
          </ac:spMkLst>
        </pc:spChg>
        <pc:spChg chg="del">
          <ac:chgData name="Olivia M. Kirkland" userId="c2b6ab37-58ac-46a7-8bd7-42392c6fc9ef" providerId="ADAL" clId="{982FAE76-46D7-43BA-B09E-126E12D8B4B9}" dt="2024-07-18T15:03:57.073" v="6" actId="478"/>
          <ac:spMkLst>
            <pc:docMk/>
            <pc:sldMk cId="2952644349" sldId="293"/>
            <ac:spMk id="10" creationId="{D207D3C2-D553-6D5F-BC71-D6DCBA52DB8B}"/>
          </ac:spMkLst>
        </pc:spChg>
        <pc:spChg chg="del mod">
          <ac:chgData name="Olivia M. Kirkland" userId="c2b6ab37-58ac-46a7-8bd7-42392c6fc9ef" providerId="ADAL" clId="{982FAE76-46D7-43BA-B09E-126E12D8B4B9}" dt="2024-07-18T15:03:55.231" v="5" actId="478"/>
          <ac:spMkLst>
            <pc:docMk/>
            <pc:sldMk cId="2952644349" sldId="293"/>
            <ac:spMk id="11" creationId="{9D136F3A-60B0-E70D-0BEE-03BBBA83A105}"/>
          </ac:spMkLst>
        </pc:spChg>
        <pc:spChg chg="add del mod">
          <ac:chgData name="Olivia M. Kirkland" userId="c2b6ab37-58ac-46a7-8bd7-42392c6fc9ef" providerId="ADAL" clId="{982FAE76-46D7-43BA-B09E-126E12D8B4B9}" dt="2024-07-18T15:05:28.964" v="20" actId="478"/>
          <ac:spMkLst>
            <pc:docMk/>
            <pc:sldMk cId="2952644349" sldId="293"/>
            <ac:spMk id="13" creationId="{2E87752B-CEC9-0EA1-DEC6-70873295072D}"/>
          </ac:spMkLst>
        </pc:spChg>
        <pc:spChg chg="mod">
          <ac:chgData name="Olivia M. Kirkland" userId="c2b6ab37-58ac-46a7-8bd7-42392c6fc9ef" providerId="ADAL" clId="{982FAE76-46D7-43BA-B09E-126E12D8B4B9}" dt="2024-07-18T15:22:13.881" v="172" actId="1076"/>
          <ac:spMkLst>
            <pc:docMk/>
            <pc:sldMk cId="2952644349" sldId="293"/>
            <ac:spMk id="14" creationId="{97CC0276-0882-F19E-0CA8-FA1CFD3924AB}"/>
          </ac:spMkLst>
        </pc:spChg>
        <pc:spChg chg="add mod">
          <ac:chgData name="Olivia M. Kirkland" userId="c2b6ab37-58ac-46a7-8bd7-42392c6fc9ef" providerId="ADAL" clId="{982FAE76-46D7-43BA-B09E-126E12D8B4B9}" dt="2024-07-18T15:25:37.736" v="247" actId="20577"/>
          <ac:spMkLst>
            <pc:docMk/>
            <pc:sldMk cId="2952644349" sldId="293"/>
            <ac:spMk id="15" creationId="{F8E82846-4DAC-D5BD-EBDB-9E425C3BCA77}"/>
          </ac:spMkLst>
        </pc:spChg>
        <pc:spChg chg="add mod">
          <ac:chgData name="Olivia M. Kirkland" userId="c2b6ab37-58ac-46a7-8bd7-42392c6fc9ef" providerId="ADAL" clId="{982FAE76-46D7-43BA-B09E-126E12D8B4B9}" dt="2024-07-18T15:09:26.026" v="35" actId="14100"/>
          <ac:spMkLst>
            <pc:docMk/>
            <pc:sldMk cId="2952644349" sldId="293"/>
            <ac:spMk id="16" creationId="{ECF73282-A11B-364B-ABA9-117230F983AD}"/>
          </ac:spMkLst>
        </pc:spChg>
        <pc:spChg chg="add mod">
          <ac:chgData name="Olivia M. Kirkland" userId="c2b6ab37-58ac-46a7-8bd7-42392c6fc9ef" providerId="ADAL" clId="{982FAE76-46D7-43BA-B09E-126E12D8B4B9}" dt="2024-07-18T15:09:44.830" v="38" actId="1076"/>
          <ac:spMkLst>
            <pc:docMk/>
            <pc:sldMk cId="2952644349" sldId="293"/>
            <ac:spMk id="17" creationId="{22DBFF1B-C1ED-4D9A-5890-4B887C87DE0E}"/>
          </ac:spMkLst>
        </pc:spChg>
        <pc:spChg chg="add del mod">
          <ac:chgData name="Olivia M. Kirkland" userId="c2b6ab37-58ac-46a7-8bd7-42392c6fc9ef" providerId="ADAL" clId="{982FAE76-46D7-43BA-B09E-126E12D8B4B9}" dt="2024-07-18T15:10:00.736" v="40" actId="478"/>
          <ac:spMkLst>
            <pc:docMk/>
            <pc:sldMk cId="2952644349" sldId="293"/>
            <ac:spMk id="18" creationId="{E30CF969-8451-B6EA-F3DE-D28FFD250640}"/>
          </ac:spMkLst>
        </pc:spChg>
        <pc:spChg chg="add mod ord">
          <ac:chgData name="Olivia M. Kirkland" userId="c2b6ab37-58ac-46a7-8bd7-42392c6fc9ef" providerId="ADAL" clId="{982FAE76-46D7-43BA-B09E-126E12D8B4B9}" dt="2024-07-18T15:26:28.466" v="254" actId="1076"/>
          <ac:spMkLst>
            <pc:docMk/>
            <pc:sldMk cId="2952644349" sldId="293"/>
            <ac:spMk id="19" creationId="{19F5A7CB-D6B5-2E8A-FBE8-7AE1080E9701}"/>
          </ac:spMkLst>
        </pc:spChg>
        <pc:spChg chg="add mod ord">
          <ac:chgData name="Olivia M. Kirkland" userId="c2b6ab37-58ac-46a7-8bd7-42392c6fc9ef" providerId="ADAL" clId="{982FAE76-46D7-43BA-B09E-126E12D8B4B9}" dt="2024-07-18T15:26:28.466" v="254" actId="1076"/>
          <ac:spMkLst>
            <pc:docMk/>
            <pc:sldMk cId="2952644349" sldId="293"/>
            <ac:spMk id="20" creationId="{31196F31-96B0-4263-5294-616CF2738D2E}"/>
          </ac:spMkLst>
        </pc:spChg>
        <pc:spChg chg="add mod">
          <ac:chgData name="Olivia M. Kirkland" userId="c2b6ab37-58ac-46a7-8bd7-42392c6fc9ef" providerId="ADAL" clId="{982FAE76-46D7-43BA-B09E-126E12D8B4B9}" dt="2024-07-18T15:26:35.450" v="255" actId="1076"/>
          <ac:spMkLst>
            <pc:docMk/>
            <pc:sldMk cId="2952644349" sldId="293"/>
            <ac:spMk id="21" creationId="{2719469C-1466-9047-846E-16D4D8B39195}"/>
          </ac:spMkLst>
        </pc:spChg>
        <pc:spChg chg="add mod">
          <ac:chgData name="Olivia M. Kirkland" userId="c2b6ab37-58ac-46a7-8bd7-42392c6fc9ef" providerId="ADAL" clId="{982FAE76-46D7-43BA-B09E-126E12D8B4B9}" dt="2024-07-18T15:26:35.450" v="255" actId="1076"/>
          <ac:spMkLst>
            <pc:docMk/>
            <pc:sldMk cId="2952644349" sldId="293"/>
            <ac:spMk id="22" creationId="{80476954-98A2-0C62-03CC-72E748F28020}"/>
          </ac:spMkLst>
        </pc:spChg>
        <pc:spChg chg="add mod">
          <ac:chgData name="Olivia M. Kirkland" userId="c2b6ab37-58ac-46a7-8bd7-42392c6fc9ef" providerId="ADAL" clId="{982FAE76-46D7-43BA-B09E-126E12D8B4B9}" dt="2024-07-18T15:26:35.450" v="255" actId="1076"/>
          <ac:spMkLst>
            <pc:docMk/>
            <pc:sldMk cId="2952644349" sldId="293"/>
            <ac:spMk id="23" creationId="{8EFC8910-40ED-BA15-F621-46C0E88057F5}"/>
          </ac:spMkLst>
        </pc:spChg>
      </pc:sldChg>
      <pc:sldChg chg="addSp delSp modSp mod addCm delCm modNotesTx">
        <pc:chgData name="Olivia M. Kirkland" userId="c2b6ab37-58ac-46a7-8bd7-42392c6fc9ef" providerId="ADAL" clId="{982FAE76-46D7-43BA-B09E-126E12D8B4B9}" dt="2024-07-23T22:02:48.123" v="19385"/>
        <pc:sldMkLst>
          <pc:docMk/>
          <pc:sldMk cId="1696594676" sldId="294"/>
        </pc:sldMkLst>
        <pc:spChg chg="mod">
          <ac:chgData name="Olivia M. Kirkland" userId="c2b6ab37-58ac-46a7-8bd7-42392c6fc9ef" providerId="ADAL" clId="{982FAE76-46D7-43BA-B09E-126E12D8B4B9}" dt="2024-07-22T15:15:41.104" v="8600" actId="1076"/>
          <ac:spMkLst>
            <pc:docMk/>
            <pc:sldMk cId="1696594676" sldId="294"/>
            <ac:spMk id="2" creationId="{E39B1823-B153-B5F6-A0DA-C9AF8EDD468C}"/>
          </ac:spMkLst>
        </pc:spChg>
        <pc:spChg chg="mod">
          <ac:chgData name="Olivia M. Kirkland" userId="c2b6ab37-58ac-46a7-8bd7-42392c6fc9ef" providerId="ADAL" clId="{982FAE76-46D7-43BA-B09E-126E12D8B4B9}" dt="2024-07-18T16:17:48.616" v="2180" actId="208"/>
          <ac:spMkLst>
            <pc:docMk/>
            <pc:sldMk cId="1696594676" sldId="294"/>
            <ac:spMk id="3" creationId="{ECC3190C-7C19-0777-CE1B-A326D68EBD12}"/>
          </ac:spMkLst>
        </pc:spChg>
        <pc:spChg chg="add mod">
          <ac:chgData name="Olivia M. Kirkland" userId="c2b6ab37-58ac-46a7-8bd7-42392c6fc9ef" providerId="ADAL" clId="{982FAE76-46D7-43BA-B09E-126E12D8B4B9}" dt="2024-07-18T15:52:37.592" v="601" actId="208"/>
          <ac:spMkLst>
            <pc:docMk/>
            <pc:sldMk cId="1696594676" sldId="294"/>
            <ac:spMk id="4" creationId="{6F6574D5-A744-0F27-0E14-0627EE709CB9}"/>
          </ac:spMkLst>
        </pc:spChg>
        <pc:spChg chg="mod">
          <ac:chgData name="Olivia M. Kirkland" userId="c2b6ab37-58ac-46a7-8bd7-42392c6fc9ef" providerId="ADAL" clId="{982FAE76-46D7-43BA-B09E-126E12D8B4B9}" dt="2024-07-22T15:17:54.386" v="8687" actId="1076"/>
          <ac:spMkLst>
            <pc:docMk/>
            <pc:sldMk cId="1696594676" sldId="294"/>
            <ac:spMk id="5" creationId="{4A07D61B-049B-CCAF-CB9F-E40FCE92A306}"/>
          </ac:spMkLst>
        </pc:spChg>
        <pc:spChg chg="add mod">
          <ac:chgData name="Olivia M. Kirkland" userId="c2b6ab37-58ac-46a7-8bd7-42392c6fc9ef" providerId="ADAL" clId="{982FAE76-46D7-43BA-B09E-126E12D8B4B9}" dt="2024-07-18T16:19:01.913" v="2191" actId="208"/>
          <ac:spMkLst>
            <pc:docMk/>
            <pc:sldMk cId="1696594676" sldId="294"/>
            <ac:spMk id="7" creationId="{6AE8EB0C-CBAE-3AE1-74DF-EBB0E585A1B8}"/>
          </ac:spMkLst>
        </pc:spChg>
        <pc:spChg chg="mod">
          <ac:chgData name="Olivia M. Kirkland" userId="c2b6ab37-58ac-46a7-8bd7-42392c6fc9ef" providerId="ADAL" clId="{982FAE76-46D7-43BA-B09E-126E12D8B4B9}" dt="2024-07-18T15:58:47.316" v="691" actId="207"/>
          <ac:spMkLst>
            <pc:docMk/>
            <pc:sldMk cId="1696594676" sldId="294"/>
            <ac:spMk id="8" creationId="{F6F96002-37EA-3B05-3838-22840A79FF91}"/>
          </ac:spMkLst>
        </pc:spChg>
        <pc:spChg chg="mod">
          <ac:chgData name="Olivia M. Kirkland" userId="c2b6ab37-58ac-46a7-8bd7-42392c6fc9ef" providerId="ADAL" clId="{982FAE76-46D7-43BA-B09E-126E12D8B4B9}" dt="2024-07-18T16:12:50.007" v="2175" actId="20577"/>
          <ac:spMkLst>
            <pc:docMk/>
            <pc:sldMk cId="1696594676" sldId="294"/>
            <ac:spMk id="9" creationId="{0AD0BDF3-814E-9011-2036-2D806FC73F2C}"/>
          </ac:spMkLst>
        </pc:spChg>
        <pc:spChg chg="mod">
          <ac:chgData name="Olivia M. Kirkland" userId="c2b6ab37-58ac-46a7-8bd7-42392c6fc9ef" providerId="ADAL" clId="{982FAE76-46D7-43BA-B09E-126E12D8B4B9}" dt="2024-07-18T16:18:58.073" v="2190" actId="208"/>
          <ac:spMkLst>
            <pc:docMk/>
            <pc:sldMk cId="1696594676" sldId="294"/>
            <ac:spMk id="11" creationId="{9D136F3A-60B0-E70D-0BEE-03BBBA83A105}"/>
          </ac:spMkLst>
        </pc:spChg>
        <pc:spChg chg="del mod">
          <ac:chgData name="Olivia M. Kirkland" userId="c2b6ab37-58ac-46a7-8bd7-42392c6fc9ef" providerId="ADAL" clId="{982FAE76-46D7-43BA-B09E-126E12D8B4B9}" dt="2024-07-18T15:32:47.451" v="475" actId="478"/>
          <ac:spMkLst>
            <pc:docMk/>
            <pc:sldMk cId="1696594676" sldId="294"/>
            <ac:spMk id="12" creationId="{5107EF37-CCA7-DA94-EFB6-BFA1F90D6F93}"/>
          </ac:spMkLst>
        </pc:spChg>
        <pc:spChg chg="add mod">
          <ac:chgData name="Olivia M. Kirkland" userId="c2b6ab37-58ac-46a7-8bd7-42392c6fc9ef" providerId="ADAL" clId="{982FAE76-46D7-43BA-B09E-126E12D8B4B9}" dt="2024-07-18T16:11:35.180" v="2163" actId="207"/>
          <ac:spMkLst>
            <pc:docMk/>
            <pc:sldMk cId="1696594676" sldId="294"/>
            <ac:spMk id="13" creationId="{EEA9B413-019D-1B13-269D-F5AE9CEEF401}"/>
          </ac:spMkLst>
        </pc:spChg>
        <pc:spChg chg="del mod">
          <ac:chgData name="Olivia M. Kirkland" userId="c2b6ab37-58ac-46a7-8bd7-42392c6fc9ef" providerId="ADAL" clId="{982FAE76-46D7-43BA-B09E-126E12D8B4B9}" dt="2024-07-18T15:30:49.298" v="453" actId="478"/>
          <ac:spMkLst>
            <pc:docMk/>
            <pc:sldMk cId="1696594676" sldId="294"/>
            <ac:spMk id="14" creationId="{97CC0276-0882-F19E-0CA8-FA1CFD3924AB}"/>
          </ac:spMkLst>
        </pc:spChg>
        <pc:spChg chg="add del">
          <ac:chgData name="Olivia M. Kirkland" userId="c2b6ab37-58ac-46a7-8bd7-42392c6fc9ef" providerId="ADAL" clId="{982FAE76-46D7-43BA-B09E-126E12D8B4B9}" dt="2024-07-18T15:34:04.834" v="487" actId="22"/>
          <ac:spMkLst>
            <pc:docMk/>
            <pc:sldMk cId="1696594676" sldId="294"/>
            <ac:spMk id="16" creationId="{61024BF7-5678-DC2B-C8DD-367235F9256D}"/>
          </ac:spMkLst>
        </pc:spChg>
        <pc:spChg chg="add mod">
          <ac:chgData name="Olivia M. Kirkland" userId="c2b6ab37-58ac-46a7-8bd7-42392c6fc9ef" providerId="ADAL" clId="{982FAE76-46D7-43BA-B09E-126E12D8B4B9}" dt="2024-07-22T17:12:19.193" v="8748" actId="1037"/>
          <ac:spMkLst>
            <pc:docMk/>
            <pc:sldMk cId="1696594676" sldId="294"/>
            <ac:spMk id="19" creationId="{EA33C8EE-3D71-F0A5-15C7-1B32EE8EBB07}"/>
          </ac:spMkLst>
        </pc:spChg>
        <pc:grpChg chg="add mod">
          <ac:chgData name="Olivia M. Kirkland" userId="c2b6ab37-58ac-46a7-8bd7-42392c6fc9ef" providerId="ADAL" clId="{982FAE76-46D7-43BA-B09E-126E12D8B4B9}" dt="2024-07-18T16:11:15.804" v="2148" actId="14100"/>
          <ac:grpSpMkLst>
            <pc:docMk/>
            <pc:sldMk cId="1696594676" sldId="294"/>
            <ac:grpSpMk id="17" creationId="{AF643E95-C0DA-1659-8067-77F1FD03F7F9}"/>
          </ac:grpSpMkLst>
        </pc:grpChg>
        <pc:picChg chg="add mod">
          <ac:chgData name="Olivia M. Kirkland" userId="c2b6ab37-58ac-46a7-8bd7-42392c6fc9ef" providerId="ADAL" clId="{982FAE76-46D7-43BA-B09E-126E12D8B4B9}" dt="2024-07-22T15:18:14.808" v="8696" actId="1038"/>
          <ac:picMkLst>
            <pc:docMk/>
            <pc:sldMk cId="1696594676" sldId="294"/>
            <ac:picMk id="12" creationId="{19A25D64-2A2C-7F65-A52A-F522BF9A795D}"/>
          </ac:picMkLst>
        </pc:picChg>
        <pc:picChg chg="add mod">
          <ac:chgData name="Olivia M. Kirkland" userId="c2b6ab37-58ac-46a7-8bd7-42392c6fc9ef" providerId="ADAL" clId="{982FAE76-46D7-43BA-B09E-126E12D8B4B9}" dt="2024-07-22T15:18:01.129" v="8688" actId="1076"/>
          <ac:picMkLst>
            <pc:docMk/>
            <pc:sldMk cId="1696594676" sldId="294"/>
            <ac:picMk id="15" creationId="{88D3AD2D-FF19-480D-F7CE-35C11FC01ED7}"/>
          </ac:picMkLst>
        </pc:picChg>
        <pc:picChg chg="add mod">
          <ac:chgData name="Olivia M. Kirkland" userId="c2b6ab37-58ac-46a7-8bd7-42392c6fc9ef" providerId="ADAL" clId="{982FAE76-46D7-43BA-B09E-126E12D8B4B9}" dt="2024-07-22T15:18:22.587" v="8710" actId="1035"/>
          <ac:picMkLst>
            <pc:docMk/>
            <pc:sldMk cId="1696594676" sldId="294"/>
            <ac:picMk id="18" creationId="{D23E7C0F-6FCA-E2AC-35D1-8C1D79E32A40}"/>
          </ac:picMkLst>
        </pc:picChg>
        <pc:extLst>
          <p:ext xmlns:p="http://schemas.openxmlformats.org/presentationml/2006/main" uri="{D6D511B9-2390-475A-947B-AFAB55BFBCF1}">
            <pc226:cmChg xmlns:pc226="http://schemas.microsoft.com/office/powerpoint/2022/06/main/command" chg="add del">
              <pc226:chgData name="Olivia M. Kirkland" userId="c2b6ab37-58ac-46a7-8bd7-42392c6fc9ef" providerId="ADAL" clId="{982FAE76-46D7-43BA-B09E-126E12D8B4B9}" dt="2024-07-23T22:02:48.123" v="19385"/>
              <pc2:cmMkLst xmlns:pc2="http://schemas.microsoft.com/office/powerpoint/2019/9/main/command">
                <pc:docMk/>
                <pc:sldMk cId="1696594676" sldId="294"/>
                <pc2:cmMk id="{080410E1-6197-4C8A-B29E-C16F9A542399}"/>
              </pc2:cmMkLst>
            </pc226:cmChg>
          </p:ext>
        </pc:extLst>
      </pc:sldChg>
      <pc:sldChg chg="addSp delSp modSp add del mod addCm modNotesTx">
        <pc:chgData name="Olivia M. Kirkland" userId="c2b6ab37-58ac-46a7-8bd7-42392c6fc9ef" providerId="ADAL" clId="{982FAE76-46D7-43BA-B09E-126E12D8B4B9}" dt="2024-07-18T19:08:07.975" v="3869" actId="47"/>
        <pc:sldMkLst>
          <pc:docMk/>
          <pc:sldMk cId="2774224547" sldId="295"/>
        </pc:sldMkLst>
        <pc:spChg chg="del">
          <ac:chgData name="Olivia M. Kirkland" userId="c2b6ab37-58ac-46a7-8bd7-42392c6fc9ef" providerId="ADAL" clId="{982FAE76-46D7-43BA-B09E-126E12D8B4B9}" dt="2024-07-18T17:48:04.725" v="3377" actId="478"/>
          <ac:spMkLst>
            <pc:docMk/>
            <pc:sldMk cId="2774224547" sldId="295"/>
            <ac:spMk id="24" creationId="{10867F00-230D-99C7-75B2-F0F280EAF8C0}"/>
          </ac:spMkLst>
        </pc:spChg>
        <pc:spChg chg="add del mod">
          <ac:chgData name="Olivia M. Kirkland" userId="c2b6ab37-58ac-46a7-8bd7-42392c6fc9ef" providerId="ADAL" clId="{982FAE76-46D7-43BA-B09E-126E12D8B4B9}" dt="2024-07-18T16:44:15.583" v="2280" actId="478"/>
          <ac:spMkLst>
            <pc:docMk/>
            <pc:sldMk cId="2774224547" sldId="295"/>
            <ac:spMk id="27" creationId="{826C6513-67A8-7778-8F04-DA2142FCF218}"/>
          </ac:spMkLst>
        </pc:spChg>
        <pc:spChg chg="add mod">
          <ac:chgData name="Olivia M. Kirkland" userId="c2b6ab37-58ac-46a7-8bd7-42392c6fc9ef" providerId="ADAL" clId="{982FAE76-46D7-43BA-B09E-126E12D8B4B9}" dt="2024-07-18T17:38:15.952" v="2928" actId="403"/>
          <ac:spMkLst>
            <pc:docMk/>
            <pc:sldMk cId="2774224547" sldId="295"/>
            <ac:spMk id="30" creationId="{BE1634F8-8D29-8671-59D2-C1956B2B9BBE}"/>
          </ac:spMkLst>
        </pc:spChg>
        <pc:spChg chg="mod">
          <ac:chgData name="Olivia M. Kirkland" userId="c2b6ab37-58ac-46a7-8bd7-42392c6fc9ef" providerId="ADAL" clId="{982FAE76-46D7-43BA-B09E-126E12D8B4B9}" dt="2024-07-18T17:56:48.346" v="3491" actId="114"/>
          <ac:spMkLst>
            <pc:docMk/>
            <pc:sldMk cId="2774224547" sldId="295"/>
            <ac:spMk id="32" creationId="{BCA9866E-DCE9-CFF2-F5AF-3C11A80B8F8B}"/>
          </ac:spMkLst>
        </pc:spChg>
        <pc:spChg chg="add mod">
          <ac:chgData name="Olivia M. Kirkland" userId="c2b6ab37-58ac-46a7-8bd7-42392c6fc9ef" providerId="ADAL" clId="{982FAE76-46D7-43BA-B09E-126E12D8B4B9}" dt="2024-07-18T17:38:31.872" v="2944" actId="403"/>
          <ac:spMkLst>
            <pc:docMk/>
            <pc:sldMk cId="2774224547" sldId="295"/>
            <ac:spMk id="41" creationId="{39BF345F-2D7B-DC03-A938-62869D897919}"/>
          </ac:spMkLst>
        </pc:spChg>
        <pc:spChg chg="add del mod">
          <ac:chgData name="Olivia M. Kirkland" userId="c2b6ab37-58ac-46a7-8bd7-42392c6fc9ef" providerId="ADAL" clId="{982FAE76-46D7-43BA-B09E-126E12D8B4B9}" dt="2024-07-18T16:45:37.259" v="2307" actId="478"/>
          <ac:spMkLst>
            <pc:docMk/>
            <pc:sldMk cId="2774224547" sldId="295"/>
            <ac:spMk id="42" creationId="{B65A8155-DD33-5069-5283-61733A31DD06}"/>
          </ac:spMkLst>
        </pc:spChg>
        <pc:spChg chg="add mod">
          <ac:chgData name="Olivia M. Kirkland" userId="c2b6ab37-58ac-46a7-8bd7-42392c6fc9ef" providerId="ADAL" clId="{982FAE76-46D7-43BA-B09E-126E12D8B4B9}" dt="2024-07-18T17:38:51.974" v="2970" actId="403"/>
          <ac:spMkLst>
            <pc:docMk/>
            <pc:sldMk cId="2774224547" sldId="295"/>
            <ac:spMk id="43" creationId="{4629E237-7B39-5B69-8D40-45A88E8E7086}"/>
          </ac:spMkLst>
        </pc:spChg>
        <pc:spChg chg="add mod">
          <ac:chgData name="Olivia M. Kirkland" userId="c2b6ab37-58ac-46a7-8bd7-42392c6fc9ef" providerId="ADAL" clId="{982FAE76-46D7-43BA-B09E-126E12D8B4B9}" dt="2024-07-18T18:53:29.618" v="3630" actId="207"/>
          <ac:spMkLst>
            <pc:docMk/>
            <pc:sldMk cId="2774224547" sldId="295"/>
            <ac:spMk id="44" creationId="{A0E06FC9-587E-518D-13AE-2AA983E3C0D1}"/>
          </ac:spMkLst>
        </pc:spChg>
        <pc:spChg chg="add mod">
          <ac:chgData name="Olivia M. Kirkland" userId="c2b6ab37-58ac-46a7-8bd7-42392c6fc9ef" providerId="ADAL" clId="{982FAE76-46D7-43BA-B09E-126E12D8B4B9}" dt="2024-07-18T18:55:38.159" v="3654" actId="207"/>
          <ac:spMkLst>
            <pc:docMk/>
            <pc:sldMk cId="2774224547" sldId="295"/>
            <ac:spMk id="45" creationId="{D7383891-742D-E3AB-D93F-EF18AC814CBE}"/>
          </ac:spMkLst>
        </pc:spChg>
        <pc:spChg chg="add mod">
          <ac:chgData name="Olivia M. Kirkland" userId="c2b6ab37-58ac-46a7-8bd7-42392c6fc9ef" providerId="ADAL" clId="{982FAE76-46D7-43BA-B09E-126E12D8B4B9}" dt="2024-07-18T18:55:35.816" v="3653" actId="207"/>
          <ac:spMkLst>
            <pc:docMk/>
            <pc:sldMk cId="2774224547" sldId="295"/>
            <ac:spMk id="46" creationId="{56B2E777-9C07-5D27-0806-B2E19BA58621}"/>
          </ac:spMkLst>
        </pc:spChg>
        <pc:spChg chg="add mod">
          <ac:chgData name="Olivia M. Kirkland" userId="c2b6ab37-58ac-46a7-8bd7-42392c6fc9ef" providerId="ADAL" clId="{982FAE76-46D7-43BA-B09E-126E12D8B4B9}" dt="2024-07-18T17:13:52.869" v="2532" actId="207"/>
          <ac:spMkLst>
            <pc:docMk/>
            <pc:sldMk cId="2774224547" sldId="295"/>
            <ac:spMk id="47" creationId="{C8DBEAF4-9053-FB3C-CCF6-E46E61D2DAA6}"/>
          </ac:spMkLst>
        </pc:spChg>
        <pc:spChg chg="add mod">
          <ac:chgData name="Olivia M. Kirkland" userId="c2b6ab37-58ac-46a7-8bd7-42392c6fc9ef" providerId="ADAL" clId="{982FAE76-46D7-43BA-B09E-126E12D8B4B9}" dt="2024-07-18T17:32:57.432" v="2759" actId="255"/>
          <ac:spMkLst>
            <pc:docMk/>
            <pc:sldMk cId="2774224547" sldId="295"/>
            <ac:spMk id="48" creationId="{ABEE91E7-BAAC-4302-B762-4FA1FC0F835B}"/>
          </ac:spMkLst>
        </pc:spChg>
        <pc:spChg chg="add mod">
          <ac:chgData name="Olivia M. Kirkland" userId="c2b6ab37-58ac-46a7-8bd7-42392c6fc9ef" providerId="ADAL" clId="{982FAE76-46D7-43BA-B09E-126E12D8B4B9}" dt="2024-07-18T17:13:55.155" v="2533" actId="207"/>
          <ac:spMkLst>
            <pc:docMk/>
            <pc:sldMk cId="2774224547" sldId="295"/>
            <ac:spMk id="49" creationId="{A0750377-CCB2-53D0-5EA2-9FA1EFA3886C}"/>
          </ac:spMkLst>
        </pc:spChg>
        <pc:spChg chg="add mod">
          <ac:chgData name="Olivia M. Kirkland" userId="c2b6ab37-58ac-46a7-8bd7-42392c6fc9ef" providerId="ADAL" clId="{982FAE76-46D7-43BA-B09E-126E12D8B4B9}" dt="2024-07-18T18:53:37.587" v="3632" actId="207"/>
          <ac:spMkLst>
            <pc:docMk/>
            <pc:sldMk cId="2774224547" sldId="295"/>
            <ac:spMk id="50" creationId="{E256A9AF-AF95-756D-A9A7-C037FE4517D8}"/>
          </ac:spMkLst>
        </pc:spChg>
        <pc:spChg chg="add mod topLvl">
          <ac:chgData name="Olivia M. Kirkland" userId="c2b6ab37-58ac-46a7-8bd7-42392c6fc9ef" providerId="ADAL" clId="{982FAE76-46D7-43BA-B09E-126E12D8B4B9}" dt="2024-07-18T18:53:40.819" v="3633" actId="207"/>
          <ac:spMkLst>
            <pc:docMk/>
            <pc:sldMk cId="2774224547" sldId="295"/>
            <ac:spMk id="51" creationId="{820B2F35-7DD1-A576-0D3E-82817C3FE4A3}"/>
          </ac:spMkLst>
        </pc:spChg>
        <pc:spChg chg="add mod">
          <ac:chgData name="Olivia M. Kirkland" userId="c2b6ab37-58ac-46a7-8bd7-42392c6fc9ef" providerId="ADAL" clId="{982FAE76-46D7-43BA-B09E-126E12D8B4B9}" dt="2024-07-18T18:53:50.231" v="3635" actId="207"/>
          <ac:spMkLst>
            <pc:docMk/>
            <pc:sldMk cId="2774224547" sldId="295"/>
            <ac:spMk id="52" creationId="{F1EFCF5E-B789-B951-4377-50568888A0F0}"/>
          </ac:spMkLst>
        </pc:spChg>
        <pc:spChg chg="add del mod">
          <ac:chgData name="Olivia M. Kirkland" userId="c2b6ab37-58ac-46a7-8bd7-42392c6fc9ef" providerId="ADAL" clId="{982FAE76-46D7-43BA-B09E-126E12D8B4B9}" dt="2024-07-18T16:51:53.974" v="2456" actId="478"/>
          <ac:spMkLst>
            <pc:docMk/>
            <pc:sldMk cId="2774224547" sldId="295"/>
            <ac:spMk id="53" creationId="{08FE0597-53F1-BAD1-AC08-7B2716509DF3}"/>
          </ac:spMkLst>
        </pc:spChg>
        <pc:spChg chg="add mod">
          <ac:chgData name="Olivia M. Kirkland" userId="c2b6ab37-58ac-46a7-8bd7-42392c6fc9ef" providerId="ADAL" clId="{982FAE76-46D7-43BA-B09E-126E12D8B4B9}" dt="2024-07-18T17:51:09.740" v="3434" actId="208"/>
          <ac:spMkLst>
            <pc:docMk/>
            <pc:sldMk cId="2774224547" sldId="295"/>
            <ac:spMk id="54" creationId="{077B41D5-2770-FA2F-5A6B-1BF43A521661}"/>
          </ac:spMkLst>
        </pc:spChg>
        <pc:spChg chg="add mod">
          <ac:chgData name="Olivia M. Kirkland" userId="c2b6ab37-58ac-46a7-8bd7-42392c6fc9ef" providerId="ADAL" clId="{982FAE76-46D7-43BA-B09E-126E12D8B4B9}" dt="2024-07-18T17:51:13.917" v="3435" actId="208"/>
          <ac:spMkLst>
            <pc:docMk/>
            <pc:sldMk cId="2774224547" sldId="295"/>
            <ac:spMk id="55" creationId="{134B9D23-4D05-AF2F-796D-6ADDB734C2A8}"/>
          </ac:spMkLst>
        </pc:spChg>
        <pc:spChg chg="add mod">
          <ac:chgData name="Olivia M. Kirkland" userId="c2b6ab37-58ac-46a7-8bd7-42392c6fc9ef" providerId="ADAL" clId="{982FAE76-46D7-43BA-B09E-126E12D8B4B9}" dt="2024-07-18T17:40:59.649" v="3045" actId="404"/>
          <ac:spMkLst>
            <pc:docMk/>
            <pc:sldMk cId="2774224547" sldId="295"/>
            <ac:spMk id="97" creationId="{4F1057C9-79DF-841C-ACB3-E2EBF89A4C6F}"/>
          </ac:spMkLst>
        </pc:spChg>
        <pc:spChg chg="add mod">
          <ac:chgData name="Olivia M. Kirkland" userId="c2b6ab37-58ac-46a7-8bd7-42392c6fc9ef" providerId="ADAL" clId="{982FAE76-46D7-43BA-B09E-126E12D8B4B9}" dt="2024-07-18T17:41:01.936" v="3046" actId="404"/>
          <ac:spMkLst>
            <pc:docMk/>
            <pc:sldMk cId="2774224547" sldId="295"/>
            <ac:spMk id="98" creationId="{8A852568-3CDF-D7AC-3D28-D045CC415DC0}"/>
          </ac:spMkLst>
        </pc:spChg>
        <pc:spChg chg="add del mod">
          <ac:chgData name="Olivia M. Kirkland" userId="c2b6ab37-58ac-46a7-8bd7-42392c6fc9ef" providerId="ADAL" clId="{982FAE76-46D7-43BA-B09E-126E12D8B4B9}" dt="2024-07-18T17:13:44.007" v="2530" actId="478"/>
          <ac:spMkLst>
            <pc:docMk/>
            <pc:sldMk cId="2774224547" sldId="295"/>
            <ac:spMk id="99" creationId="{197FED5E-1BF0-38A4-CADE-579F84765D96}"/>
          </ac:spMkLst>
        </pc:spChg>
        <pc:spChg chg="add mod">
          <ac:chgData name="Olivia M. Kirkland" userId="c2b6ab37-58ac-46a7-8bd7-42392c6fc9ef" providerId="ADAL" clId="{982FAE76-46D7-43BA-B09E-126E12D8B4B9}" dt="2024-07-18T17:40:55.946" v="3044" actId="404"/>
          <ac:spMkLst>
            <pc:docMk/>
            <pc:sldMk cId="2774224547" sldId="295"/>
            <ac:spMk id="100" creationId="{8AC96034-8502-6AF7-1BD8-DEC3BE4855EE}"/>
          </ac:spMkLst>
        </pc:spChg>
        <pc:spChg chg="add del mod">
          <ac:chgData name="Olivia M. Kirkland" userId="c2b6ab37-58ac-46a7-8bd7-42392c6fc9ef" providerId="ADAL" clId="{982FAE76-46D7-43BA-B09E-126E12D8B4B9}" dt="2024-07-18T17:11:30.079" v="2513" actId="478"/>
          <ac:spMkLst>
            <pc:docMk/>
            <pc:sldMk cId="2774224547" sldId="295"/>
            <ac:spMk id="101" creationId="{6154A95F-D93B-BCC4-1EE1-8D1CA3BF81F2}"/>
          </ac:spMkLst>
        </pc:spChg>
        <pc:spChg chg="add del mod">
          <ac:chgData name="Olivia M. Kirkland" userId="c2b6ab37-58ac-46a7-8bd7-42392c6fc9ef" providerId="ADAL" clId="{982FAE76-46D7-43BA-B09E-126E12D8B4B9}" dt="2024-07-18T17:11:37.769" v="2517" actId="478"/>
          <ac:spMkLst>
            <pc:docMk/>
            <pc:sldMk cId="2774224547" sldId="295"/>
            <ac:spMk id="102" creationId="{18847E58-8EA2-CE9B-1589-9310E0925FBF}"/>
          </ac:spMkLst>
        </pc:spChg>
        <pc:spChg chg="add mod topLvl">
          <ac:chgData name="Olivia M. Kirkland" userId="c2b6ab37-58ac-46a7-8bd7-42392c6fc9ef" providerId="ADAL" clId="{982FAE76-46D7-43BA-B09E-126E12D8B4B9}" dt="2024-07-18T18:53:46.370" v="3634" actId="207"/>
          <ac:spMkLst>
            <pc:docMk/>
            <pc:sldMk cId="2774224547" sldId="295"/>
            <ac:spMk id="103" creationId="{4CC5AC5B-7FA4-BC1D-A4DA-32117ABB0CC4}"/>
          </ac:spMkLst>
        </pc:spChg>
        <pc:spChg chg="add mod">
          <ac:chgData name="Olivia M. Kirkland" userId="c2b6ab37-58ac-46a7-8bd7-42392c6fc9ef" providerId="ADAL" clId="{982FAE76-46D7-43BA-B09E-126E12D8B4B9}" dt="2024-07-18T17:28:00.224" v="2695" actId="1076"/>
          <ac:spMkLst>
            <pc:docMk/>
            <pc:sldMk cId="2774224547" sldId="295"/>
            <ac:spMk id="106" creationId="{5B0FC5AC-7281-3957-529E-86539CB758C3}"/>
          </ac:spMkLst>
        </pc:spChg>
        <pc:spChg chg="add mod">
          <ac:chgData name="Olivia M. Kirkland" userId="c2b6ab37-58ac-46a7-8bd7-42392c6fc9ef" providerId="ADAL" clId="{982FAE76-46D7-43BA-B09E-126E12D8B4B9}" dt="2024-07-18T17:28:30.006" v="2701" actId="1076"/>
          <ac:spMkLst>
            <pc:docMk/>
            <pc:sldMk cId="2774224547" sldId="295"/>
            <ac:spMk id="108" creationId="{B1D3F02E-C3BE-310E-0935-BCBB85865BB2}"/>
          </ac:spMkLst>
        </pc:spChg>
        <pc:spChg chg="add mod">
          <ac:chgData name="Olivia M. Kirkland" userId="c2b6ab37-58ac-46a7-8bd7-42392c6fc9ef" providerId="ADAL" clId="{982FAE76-46D7-43BA-B09E-126E12D8B4B9}" dt="2024-07-18T17:26:59.439" v="2666" actId="207"/>
          <ac:spMkLst>
            <pc:docMk/>
            <pc:sldMk cId="2774224547" sldId="295"/>
            <ac:spMk id="109" creationId="{277EF79A-6CFD-288A-6219-5C2CB734E273}"/>
          </ac:spMkLst>
        </pc:spChg>
        <pc:spChg chg="add mod">
          <ac:chgData name="Olivia M. Kirkland" userId="c2b6ab37-58ac-46a7-8bd7-42392c6fc9ef" providerId="ADAL" clId="{982FAE76-46D7-43BA-B09E-126E12D8B4B9}" dt="2024-07-18T17:28:22.483" v="2700" actId="1076"/>
          <ac:spMkLst>
            <pc:docMk/>
            <pc:sldMk cId="2774224547" sldId="295"/>
            <ac:spMk id="110" creationId="{2567FDDD-5133-9EFC-630C-0E185310AD8F}"/>
          </ac:spMkLst>
        </pc:spChg>
        <pc:spChg chg="add mod">
          <ac:chgData name="Olivia M. Kirkland" userId="c2b6ab37-58ac-46a7-8bd7-42392c6fc9ef" providerId="ADAL" clId="{982FAE76-46D7-43BA-B09E-126E12D8B4B9}" dt="2024-07-18T17:31:25.470" v="2722" actId="1076"/>
          <ac:spMkLst>
            <pc:docMk/>
            <pc:sldMk cId="2774224547" sldId="295"/>
            <ac:spMk id="111" creationId="{EDFC0819-634D-05C8-62C8-F5C8A72B1B13}"/>
          </ac:spMkLst>
        </pc:spChg>
        <pc:spChg chg="add mod ord">
          <ac:chgData name="Olivia M. Kirkland" userId="c2b6ab37-58ac-46a7-8bd7-42392c6fc9ef" providerId="ADAL" clId="{982FAE76-46D7-43BA-B09E-126E12D8B4B9}" dt="2024-07-18T17:57:42.992" v="3492" actId="1035"/>
          <ac:spMkLst>
            <pc:docMk/>
            <pc:sldMk cId="2774224547" sldId="295"/>
            <ac:spMk id="112" creationId="{0A705695-380A-7E19-00C1-10C7956A385B}"/>
          </ac:spMkLst>
        </pc:spChg>
        <pc:spChg chg="add mod ord">
          <ac:chgData name="Olivia M. Kirkland" userId="c2b6ab37-58ac-46a7-8bd7-42392c6fc9ef" providerId="ADAL" clId="{982FAE76-46D7-43BA-B09E-126E12D8B4B9}" dt="2024-07-18T17:57:46.904" v="3493" actId="1035"/>
          <ac:spMkLst>
            <pc:docMk/>
            <pc:sldMk cId="2774224547" sldId="295"/>
            <ac:spMk id="113" creationId="{E825EA35-B5CA-9405-FD6E-E6640B08F7D3}"/>
          </ac:spMkLst>
        </pc:spChg>
        <pc:spChg chg="add mod ord">
          <ac:chgData name="Olivia M. Kirkland" userId="c2b6ab37-58ac-46a7-8bd7-42392c6fc9ef" providerId="ADAL" clId="{982FAE76-46D7-43BA-B09E-126E12D8B4B9}" dt="2024-07-18T17:49:33.084" v="3423" actId="1076"/>
          <ac:spMkLst>
            <pc:docMk/>
            <pc:sldMk cId="2774224547" sldId="295"/>
            <ac:spMk id="114" creationId="{8085B95D-5F7E-5E99-1713-C963B4B3D5AE}"/>
          </ac:spMkLst>
        </pc:spChg>
        <pc:spChg chg="add mod ord">
          <ac:chgData name="Olivia M. Kirkland" userId="c2b6ab37-58ac-46a7-8bd7-42392c6fc9ef" providerId="ADAL" clId="{982FAE76-46D7-43BA-B09E-126E12D8B4B9}" dt="2024-07-18T17:49:36.853" v="3424" actId="1076"/>
          <ac:spMkLst>
            <pc:docMk/>
            <pc:sldMk cId="2774224547" sldId="295"/>
            <ac:spMk id="115" creationId="{295B1BE0-38AB-B415-7608-211658B503C7}"/>
          </ac:spMkLst>
        </pc:spChg>
        <pc:spChg chg="add mod ord">
          <ac:chgData name="Olivia M. Kirkland" userId="c2b6ab37-58ac-46a7-8bd7-42392c6fc9ef" providerId="ADAL" clId="{982FAE76-46D7-43BA-B09E-126E12D8B4B9}" dt="2024-07-18T17:49:42.542" v="3425" actId="1076"/>
          <ac:spMkLst>
            <pc:docMk/>
            <pc:sldMk cId="2774224547" sldId="295"/>
            <ac:spMk id="116" creationId="{677E96EB-9B00-995D-CB8A-F2F928479090}"/>
          </ac:spMkLst>
        </pc:spChg>
        <pc:spChg chg="add mod ord">
          <ac:chgData name="Olivia M. Kirkland" userId="c2b6ab37-58ac-46a7-8bd7-42392c6fc9ef" providerId="ADAL" clId="{982FAE76-46D7-43BA-B09E-126E12D8B4B9}" dt="2024-07-18T17:49:47.526" v="3426" actId="1076"/>
          <ac:spMkLst>
            <pc:docMk/>
            <pc:sldMk cId="2774224547" sldId="295"/>
            <ac:spMk id="117" creationId="{40DF2D9A-03DE-D4E5-EAE0-AAF41170BF6D}"/>
          </ac:spMkLst>
        </pc:spChg>
        <pc:spChg chg="add mod ord">
          <ac:chgData name="Olivia M. Kirkland" userId="c2b6ab37-58ac-46a7-8bd7-42392c6fc9ef" providerId="ADAL" clId="{982FAE76-46D7-43BA-B09E-126E12D8B4B9}" dt="2024-07-18T17:50:17.774" v="3430" actId="1076"/>
          <ac:spMkLst>
            <pc:docMk/>
            <pc:sldMk cId="2774224547" sldId="295"/>
            <ac:spMk id="118" creationId="{46233AA7-FB68-DD38-D3AD-4D15DFE0AA34}"/>
          </ac:spMkLst>
        </pc:spChg>
        <pc:spChg chg="add mod">
          <ac:chgData name="Olivia M. Kirkland" userId="c2b6ab37-58ac-46a7-8bd7-42392c6fc9ef" providerId="ADAL" clId="{982FAE76-46D7-43BA-B09E-126E12D8B4B9}" dt="2024-07-18T17:31:32.098" v="2723" actId="1076"/>
          <ac:spMkLst>
            <pc:docMk/>
            <pc:sldMk cId="2774224547" sldId="295"/>
            <ac:spMk id="119" creationId="{36B5913E-39A4-9439-6CFB-4A5260C91495}"/>
          </ac:spMkLst>
        </pc:spChg>
        <pc:spChg chg="add mod">
          <ac:chgData name="Olivia M. Kirkland" userId="c2b6ab37-58ac-46a7-8bd7-42392c6fc9ef" providerId="ADAL" clId="{982FAE76-46D7-43BA-B09E-126E12D8B4B9}" dt="2024-07-18T17:30:03.705" v="2710" actId="207"/>
          <ac:spMkLst>
            <pc:docMk/>
            <pc:sldMk cId="2774224547" sldId="295"/>
            <ac:spMk id="120" creationId="{20706F4E-F10B-57D0-D3C3-28B10094076B}"/>
          </ac:spMkLst>
        </pc:spChg>
        <pc:spChg chg="add mod">
          <ac:chgData name="Olivia M. Kirkland" userId="c2b6ab37-58ac-46a7-8bd7-42392c6fc9ef" providerId="ADAL" clId="{982FAE76-46D7-43BA-B09E-126E12D8B4B9}" dt="2024-07-18T17:50:39.856" v="3433" actId="14100"/>
          <ac:spMkLst>
            <pc:docMk/>
            <pc:sldMk cId="2774224547" sldId="295"/>
            <ac:spMk id="121" creationId="{654338DC-EA6F-679A-2308-72C58DC0CF2E}"/>
          </ac:spMkLst>
        </pc:spChg>
        <pc:spChg chg="add mod">
          <ac:chgData name="Olivia M. Kirkland" userId="c2b6ab37-58ac-46a7-8bd7-42392c6fc9ef" providerId="ADAL" clId="{982FAE76-46D7-43BA-B09E-126E12D8B4B9}" dt="2024-07-18T17:31:41.222" v="2725" actId="1076"/>
          <ac:spMkLst>
            <pc:docMk/>
            <pc:sldMk cId="2774224547" sldId="295"/>
            <ac:spMk id="122" creationId="{33F2AA8D-BF1A-5F81-FE62-A5672A9EA102}"/>
          </ac:spMkLst>
        </pc:spChg>
        <pc:spChg chg="add mod">
          <ac:chgData name="Olivia M. Kirkland" userId="c2b6ab37-58ac-46a7-8bd7-42392c6fc9ef" providerId="ADAL" clId="{982FAE76-46D7-43BA-B09E-126E12D8B4B9}" dt="2024-07-18T17:50:30.327" v="3432" actId="14100"/>
          <ac:spMkLst>
            <pc:docMk/>
            <pc:sldMk cId="2774224547" sldId="295"/>
            <ac:spMk id="123" creationId="{19664BCD-D743-259E-00AD-1AB771843133}"/>
          </ac:spMkLst>
        </pc:spChg>
        <pc:spChg chg="add mod">
          <ac:chgData name="Olivia M. Kirkland" userId="c2b6ab37-58ac-46a7-8bd7-42392c6fc9ef" providerId="ADAL" clId="{982FAE76-46D7-43BA-B09E-126E12D8B4B9}" dt="2024-07-18T17:50:17.774" v="3430" actId="1076"/>
          <ac:spMkLst>
            <pc:docMk/>
            <pc:sldMk cId="2774224547" sldId="295"/>
            <ac:spMk id="124" creationId="{F772C6FE-E9F7-FA98-AA8D-6997062E01C1}"/>
          </ac:spMkLst>
        </pc:spChg>
        <pc:spChg chg="add mod">
          <ac:chgData name="Olivia M. Kirkland" userId="c2b6ab37-58ac-46a7-8bd7-42392c6fc9ef" providerId="ADAL" clId="{982FAE76-46D7-43BA-B09E-126E12D8B4B9}" dt="2024-07-18T17:35:08.130" v="2860" actId="1037"/>
          <ac:spMkLst>
            <pc:docMk/>
            <pc:sldMk cId="2774224547" sldId="295"/>
            <ac:spMk id="125" creationId="{4E90529D-86BE-79A3-5CA8-130E380EBDA5}"/>
          </ac:spMkLst>
        </pc:spChg>
        <pc:spChg chg="add mod">
          <ac:chgData name="Olivia M. Kirkland" userId="c2b6ab37-58ac-46a7-8bd7-42392c6fc9ef" providerId="ADAL" clId="{982FAE76-46D7-43BA-B09E-126E12D8B4B9}" dt="2024-07-18T17:35:14.221" v="2862" actId="14100"/>
          <ac:spMkLst>
            <pc:docMk/>
            <pc:sldMk cId="2774224547" sldId="295"/>
            <ac:spMk id="126" creationId="{786577BC-56CE-BCE5-6B19-2BDE4B647292}"/>
          </ac:spMkLst>
        </pc:spChg>
        <pc:spChg chg="add mod">
          <ac:chgData name="Olivia M. Kirkland" userId="c2b6ab37-58ac-46a7-8bd7-42392c6fc9ef" providerId="ADAL" clId="{982FAE76-46D7-43BA-B09E-126E12D8B4B9}" dt="2024-07-18T17:33:41.351" v="2782" actId="14100"/>
          <ac:spMkLst>
            <pc:docMk/>
            <pc:sldMk cId="2774224547" sldId="295"/>
            <ac:spMk id="127" creationId="{9C11A857-EB80-BB5D-4189-804ECB985988}"/>
          </ac:spMkLst>
        </pc:spChg>
        <pc:spChg chg="add del mod">
          <ac:chgData name="Olivia M. Kirkland" userId="c2b6ab37-58ac-46a7-8bd7-42392c6fc9ef" providerId="ADAL" clId="{982FAE76-46D7-43BA-B09E-126E12D8B4B9}" dt="2024-07-18T17:33:06.938" v="2763" actId="478"/>
          <ac:spMkLst>
            <pc:docMk/>
            <pc:sldMk cId="2774224547" sldId="295"/>
            <ac:spMk id="128" creationId="{2E99FA4B-1E51-F9A1-A4E3-76ABE373C86D}"/>
          </ac:spMkLst>
        </pc:spChg>
        <pc:spChg chg="add mod">
          <ac:chgData name="Olivia M. Kirkland" userId="c2b6ab37-58ac-46a7-8bd7-42392c6fc9ef" providerId="ADAL" clId="{982FAE76-46D7-43BA-B09E-126E12D8B4B9}" dt="2024-07-18T17:33:58.551" v="2791" actId="20577"/>
          <ac:spMkLst>
            <pc:docMk/>
            <pc:sldMk cId="2774224547" sldId="295"/>
            <ac:spMk id="129" creationId="{63154535-0371-8DA8-64BA-E14B18EDF8CA}"/>
          </ac:spMkLst>
        </pc:spChg>
        <pc:spChg chg="add mod">
          <ac:chgData name="Olivia M. Kirkland" userId="c2b6ab37-58ac-46a7-8bd7-42392c6fc9ef" providerId="ADAL" clId="{982FAE76-46D7-43BA-B09E-126E12D8B4B9}" dt="2024-07-18T17:34:05.116" v="2804" actId="20577"/>
          <ac:spMkLst>
            <pc:docMk/>
            <pc:sldMk cId="2774224547" sldId="295"/>
            <ac:spMk id="130" creationId="{7AC1E935-714B-8F5D-AA67-2C1698087720}"/>
          </ac:spMkLst>
        </pc:spChg>
        <pc:spChg chg="add mod">
          <ac:chgData name="Olivia M. Kirkland" userId="c2b6ab37-58ac-46a7-8bd7-42392c6fc9ef" providerId="ADAL" clId="{982FAE76-46D7-43BA-B09E-126E12D8B4B9}" dt="2024-07-18T17:35:08.130" v="2860" actId="1037"/>
          <ac:spMkLst>
            <pc:docMk/>
            <pc:sldMk cId="2774224547" sldId="295"/>
            <ac:spMk id="131" creationId="{C8791DD9-997E-5FBA-8AC6-CAE3FAD12039}"/>
          </ac:spMkLst>
        </pc:spChg>
        <pc:spChg chg="add mod">
          <ac:chgData name="Olivia M. Kirkland" userId="c2b6ab37-58ac-46a7-8bd7-42392c6fc9ef" providerId="ADAL" clId="{982FAE76-46D7-43BA-B09E-126E12D8B4B9}" dt="2024-07-18T17:35:17.611" v="2876" actId="1038"/>
          <ac:spMkLst>
            <pc:docMk/>
            <pc:sldMk cId="2774224547" sldId="295"/>
            <ac:spMk id="132" creationId="{DA0E8CAF-470E-AB65-5829-FC73EB211B40}"/>
          </ac:spMkLst>
        </pc:spChg>
        <pc:spChg chg="add del mod">
          <ac:chgData name="Olivia M. Kirkland" userId="c2b6ab37-58ac-46a7-8bd7-42392c6fc9ef" providerId="ADAL" clId="{982FAE76-46D7-43BA-B09E-126E12D8B4B9}" dt="2024-07-18T17:38:06.087" v="2913" actId="478"/>
          <ac:spMkLst>
            <pc:docMk/>
            <pc:sldMk cId="2774224547" sldId="295"/>
            <ac:spMk id="133" creationId="{26525091-5569-C205-4207-E2BDBF7313C4}"/>
          </ac:spMkLst>
        </pc:spChg>
        <pc:spChg chg="add mod">
          <ac:chgData name="Olivia M. Kirkland" userId="c2b6ab37-58ac-46a7-8bd7-42392c6fc9ef" providerId="ADAL" clId="{982FAE76-46D7-43BA-B09E-126E12D8B4B9}" dt="2024-07-18T17:48:00.340" v="3376" actId="1036"/>
          <ac:spMkLst>
            <pc:docMk/>
            <pc:sldMk cId="2774224547" sldId="295"/>
            <ac:spMk id="142" creationId="{47C13ACA-76AE-3296-D512-BFC34D66E520}"/>
          </ac:spMkLst>
        </pc:spChg>
        <pc:spChg chg="add del mod">
          <ac:chgData name="Olivia M. Kirkland" userId="c2b6ab37-58ac-46a7-8bd7-42392c6fc9ef" providerId="ADAL" clId="{982FAE76-46D7-43BA-B09E-126E12D8B4B9}" dt="2024-07-18T17:44:07.211" v="3223" actId="478"/>
          <ac:spMkLst>
            <pc:docMk/>
            <pc:sldMk cId="2774224547" sldId="295"/>
            <ac:spMk id="143" creationId="{D39D93EA-EFA5-90EF-838C-424830FF6175}"/>
          </ac:spMkLst>
        </pc:spChg>
        <pc:spChg chg="add mod">
          <ac:chgData name="Olivia M. Kirkland" userId="c2b6ab37-58ac-46a7-8bd7-42392c6fc9ef" providerId="ADAL" clId="{982FAE76-46D7-43BA-B09E-126E12D8B4B9}" dt="2024-07-18T17:48:00.340" v="3376" actId="1036"/>
          <ac:spMkLst>
            <pc:docMk/>
            <pc:sldMk cId="2774224547" sldId="295"/>
            <ac:spMk id="144" creationId="{BB18A890-D043-B0FD-B3D1-F6962AEE5F9E}"/>
          </ac:spMkLst>
        </pc:spChg>
        <pc:spChg chg="add mod">
          <ac:chgData name="Olivia M. Kirkland" userId="c2b6ab37-58ac-46a7-8bd7-42392c6fc9ef" providerId="ADAL" clId="{982FAE76-46D7-43BA-B09E-126E12D8B4B9}" dt="2024-07-18T17:46:11.191" v="3294" actId="1076"/>
          <ac:spMkLst>
            <pc:docMk/>
            <pc:sldMk cId="2774224547" sldId="295"/>
            <ac:spMk id="145" creationId="{9C06D452-7E46-7339-819D-312294747E5B}"/>
          </ac:spMkLst>
        </pc:spChg>
        <pc:spChg chg="add mod">
          <ac:chgData name="Olivia M. Kirkland" userId="c2b6ab37-58ac-46a7-8bd7-42392c6fc9ef" providerId="ADAL" clId="{982FAE76-46D7-43BA-B09E-126E12D8B4B9}" dt="2024-07-18T17:46:20.197" v="3296" actId="1076"/>
          <ac:spMkLst>
            <pc:docMk/>
            <pc:sldMk cId="2774224547" sldId="295"/>
            <ac:spMk id="146" creationId="{06416B27-4915-E73E-D765-E95D56200D01}"/>
          </ac:spMkLst>
        </pc:spChg>
        <pc:spChg chg="add mod topLvl">
          <ac:chgData name="Olivia M. Kirkland" userId="c2b6ab37-58ac-46a7-8bd7-42392c6fc9ef" providerId="ADAL" clId="{982FAE76-46D7-43BA-B09E-126E12D8B4B9}" dt="2024-07-18T18:53:34.173" v="3631" actId="207"/>
          <ac:spMkLst>
            <pc:docMk/>
            <pc:sldMk cId="2774224547" sldId="295"/>
            <ac:spMk id="150" creationId="{4B6EDA97-9F9A-D2E5-2BEB-7721C533F11C}"/>
          </ac:spMkLst>
        </pc:spChg>
        <pc:spChg chg="add mod ord">
          <ac:chgData name="Olivia M. Kirkland" userId="c2b6ab37-58ac-46a7-8bd7-42392c6fc9ef" providerId="ADAL" clId="{982FAE76-46D7-43BA-B09E-126E12D8B4B9}" dt="2024-07-18T17:53:43.685" v="3470" actId="14100"/>
          <ac:spMkLst>
            <pc:docMk/>
            <pc:sldMk cId="2774224547" sldId="295"/>
            <ac:spMk id="152" creationId="{10E959A3-989C-87F3-B5FF-E9CB85B566FA}"/>
          </ac:spMkLst>
        </pc:spChg>
        <pc:spChg chg="add del mod">
          <ac:chgData name="Olivia M. Kirkland" userId="c2b6ab37-58ac-46a7-8bd7-42392c6fc9ef" providerId="ADAL" clId="{982FAE76-46D7-43BA-B09E-126E12D8B4B9}" dt="2024-07-18T17:52:42.186" v="3451" actId="478"/>
          <ac:spMkLst>
            <pc:docMk/>
            <pc:sldMk cId="2774224547" sldId="295"/>
            <ac:spMk id="153" creationId="{1247C796-D243-38A1-6BF9-29FAA6464EE7}"/>
          </ac:spMkLst>
        </pc:spChg>
        <pc:spChg chg="add mod">
          <ac:chgData name="Olivia M. Kirkland" userId="c2b6ab37-58ac-46a7-8bd7-42392c6fc9ef" providerId="ADAL" clId="{982FAE76-46D7-43BA-B09E-126E12D8B4B9}" dt="2024-07-18T17:54:01.688" v="3478" actId="207"/>
          <ac:spMkLst>
            <pc:docMk/>
            <pc:sldMk cId="2774224547" sldId="295"/>
            <ac:spMk id="154" creationId="{1FCF2566-A316-421F-89C8-81F21F0674A0}"/>
          </ac:spMkLst>
        </pc:spChg>
        <pc:spChg chg="add mod">
          <ac:chgData name="Olivia M. Kirkland" userId="c2b6ab37-58ac-46a7-8bd7-42392c6fc9ef" providerId="ADAL" clId="{982FAE76-46D7-43BA-B09E-126E12D8B4B9}" dt="2024-07-18T17:54:07.568" v="3479" actId="207"/>
          <ac:spMkLst>
            <pc:docMk/>
            <pc:sldMk cId="2774224547" sldId="295"/>
            <ac:spMk id="155" creationId="{97E6BE6C-EAED-391D-FA4D-ABEDB220A81C}"/>
          </ac:spMkLst>
        </pc:spChg>
        <pc:spChg chg="add mod">
          <ac:chgData name="Olivia M. Kirkland" userId="c2b6ab37-58ac-46a7-8bd7-42392c6fc9ef" providerId="ADAL" clId="{982FAE76-46D7-43BA-B09E-126E12D8B4B9}" dt="2024-07-18T17:56:20.550" v="3489" actId="207"/>
          <ac:spMkLst>
            <pc:docMk/>
            <pc:sldMk cId="2774224547" sldId="295"/>
            <ac:spMk id="156" creationId="{6BEC1B3D-A1AE-2983-ADA4-D6C10D1D5A0C}"/>
          </ac:spMkLst>
        </pc:spChg>
        <pc:grpChg chg="add del mod">
          <ac:chgData name="Olivia M. Kirkland" userId="c2b6ab37-58ac-46a7-8bd7-42392c6fc9ef" providerId="ADAL" clId="{982FAE76-46D7-43BA-B09E-126E12D8B4B9}" dt="2024-07-18T17:48:49.327" v="3395" actId="165"/>
          <ac:grpSpMkLst>
            <pc:docMk/>
            <pc:sldMk cId="2774224547" sldId="295"/>
            <ac:grpSpMk id="141" creationId="{A75D2211-648A-7D4F-61A6-DBB483F62D3A}"/>
          </ac:grpSpMkLst>
        </pc:grpChg>
        <pc:picChg chg="del ord">
          <ac:chgData name="Olivia M. Kirkland" userId="c2b6ab37-58ac-46a7-8bd7-42392c6fc9ef" providerId="ADAL" clId="{982FAE76-46D7-43BA-B09E-126E12D8B4B9}" dt="2024-07-18T16:52:14.395" v="2458" actId="478"/>
          <ac:picMkLst>
            <pc:docMk/>
            <pc:sldMk cId="2774224547" sldId="295"/>
            <ac:picMk id="9" creationId="{A82664C2-43CA-B64C-943D-64ADD7767CC3}"/>
          </ac:picMkLst>
        </pc:picChg>
        <pc:picChg chg="del mod">
          <ac:chgData name="Olivia M. Kirkland" userId="c2b6ab37-58ac-46a7-8bd7-42392c6fc9ef" providerId="ADAL" clId="{982FAE76-46D7-43BA-B09E-126E12D8B4B9}" dt="2024-07-18T17:56:23.143" v="3490" actId="478"/>
          <ac:picMkLst>
            <pc:docMk/>
            <pc:sldMk cId="2774224547" sldId="295"/>
            <ac:picMk id="33" creationId="{896C10CE-2E0E-DB0B-50A6-BA4B540871D0}"/>
          </ac:picMkLst>
        </pc:picChg>
        <pc:cxnChg chg="add mod">
          <ac:chgData name="Olivia M. Kirkland" userId="c2b6ab37-58ac-46a7-8bd7-42392c6fc9ef" providerId="ADAL" clId="{982FAE76-46D7-43BA-B09E-126E12D8B4B9}" dt="2024-07-18T17:16:04.054" v="2550" actId="208"/>
          <ac:cxnSpMkLst>
            <pc:docMk/>
            <pc:sldMk cId="2774224547" sldId="295"/>
            <ac:cxnSpMk id="57" creationId="{73E7A5C1-EAE4-EE00-48F7-B571AA46630E}"/>
          </ac:cxnSpMkLst>
        </pc:cxnChg>
        <pc:cxnChg chg="add del mod">
          <ac:chgData name="Olivia M. Kirkland" userId="c2b6ab37-58ac-46a7-8bd7-42392c6fc9ef" providerId="ADAL" clId="{982FAE76-46D7-43BA-B09E-126E12D8B4B9}" dt="2024-07-18T16:49:10.965" v="2442" actId="478"/>
          <ac:cxnSpMkLst>
            <pc:docMk/>
            <pc:sldMk cId="2774224547" sldId="295"/>
            <ac:cxnSpMk id="58" creationId="{68B00DC6-5588-CAD7-C342-CBDBF76103DE}"/>
          </ac:cxnSpMkLst>
        </pc:cxnChg>
        <pc:cxnChg chg="add mod">
          <ac:chgData name="Olivia M. Kirkland" userId="c2b6ab37-58ac-46a7-8bd7-42392c6fc9ef" providerId="ADAL" clId="{982FAE76-46D7-43BA-B09E-126E12D8B4B9}" dt="2024-07-18T17:15:51.494" v="2549" actId="1582"/>
          <ac:cxnSpMkLst>
            <pc:docMk/>
            <pc:sldMk cId="2774224547" sldId="295"/>
            <ac:cxnSpMk id="61" creationId="{4B69D45D-2C41-6C50-AFF9-79118D3F57DD}"/>
          </ac:cxnSpMkLst>
        </pc:cxnChg>
        <pc:cxnChg chg="add mod">
          <ac:chgData name="Olivia M. Kirkland" userId="c2b6ab37-58ac-46a7-8bd7-42392c6fc9ef" providerId="ADAL" clId="{982FAE76-46D7-43BA-B09E-126E12D8B4B9}" dt="2024-07-18T17:16:15.207" v="2551" actId="208"/>
          <ac:cxnSpMkLst>
            <pc:docMk/>
            <pc:sldMk cId="2774224547" sldId="295"/>
            <ac:cxnSpMk id="65" creationId="{F37652D6-0080-A95A-0F25-D53B3EC2C35D}"/>
          </ac:cxnSpMkLst>
        </pc:cxnChg>
        <pc:cxnChg chg="add mod">
          <ac:chgData name="Olivia M. Kirkland" userId="c2b6ab37-58ac-46a7-8bd7-42392c6fc9ef" providerId="ADAL" clId="{982FAE76-46D7-43BA-B09E-126E12D8B4B9}" dt="2024-07-18T17:16:15.207" v="2551" actId="208"/>
          <ac:cxnSpMkLst>
            <pc:docMk/>
            <pc:sldMk cId="2774224547" sldId="295"/>
            <ac:cxnSpMk id="68" creationId="{02FADFBD-B82B-C82D-B225-8B0E0019C444}"/>
          </ac:cxnSpMkLst>
        </pc:cxnChg>
        <pc:cxnChg chg="add mod">
          <ac:chgData name="Olivia M. Kirkland" userId="c2b6ab37-58ac-46a7-8bd7-42392c6fc9ef" providerId="ADAL" clId="{982FAE76-46D7-43BA-B09E-126E12D8B4B9}" dt="2024-07-18T17:42:01.648" v="3118" actId="1035"/>
          <ac:cxnSpMkLst>
            <pc:docMk/>
            <pc:sldMk cId="2774224547" sldId="295"/>
            <ac:cxnSpMk id="70" creationId="{0921C61F-FEB1-A29C-9F0C-8CBB7382BEB4}"/>
          </ac:cxnSpMkLst>
        </pc:cxnChg>
        <pc:cxnChg chg="add mod">
          <ac:chgData name="Olivia M. Kirkland" userId="c2b6ab37-58ac-46a7-8bd7-42392c6fc9ef" providerId="ADAL" clId="{982FAE76-46D7-43BA-B09E-126E12D8B4B9}" dt="2024-07-18T17:49:09.042" v="3420" actId="14100"/>
          <ac:cxnSpMkLst>
            <pc:docMk/>
            <pc:sldMk cId="2774224547" sldId="295"/>
            <ac:cxnSpMk id="72" creationId="{A3EDB6EC-49C9-9DFF-13AC-AF479D217D16}"/>
          </ac:cxnSpMkLst>
        </pc:cxnChg>
        <pc:cxnChg chg="add mod">
          <ac:chgData name="Olivia M. Kirkland" userId="c2b6ab37-58ac-46a7-8bd7-42392c6fc9ef" providerId="ADAL" clId="{982FAE76-46D7-43BA-B09E-126E12D8B4B9}" dt="2024-07-18T17:46:45.191" v="3324" actId="14100"/>
          <ac:cxnSpMkLst>
            <pc:docMk/>
            <pc:sldMk cId="2774224547" sldId="295"/>
            <ac:cxnSpMk id="74" creationId="{D50668E2-000C-B727-845E-4A927F9F6CB3}"/>
          </ac:cxnSpMkLst>
        </pc:cxnChg>
        <pc:cxnChg chg="add del">
          <ac:chgData name="Olivia M. Kirkland" userId="c2b6ab37-58ac-46a7-8bd7-42392c6fc9ef" providerId="ADAL" clId="{982FAE76-46D7-43BA-B09E-126E12D8B4B9}" dt="2024-07-18T16:51:23.781" v="2453" actId="478"/>
          <ac:cxnSpMkLst>
            <pc:docMk/>
            <pc:sldMk cId="2774224547" sldId="295"/>
            <ac:cxnSpMk id="76" creationId="{99A66835-02C1-0703-CC17-280EA9B115B0}"/>
          </ac:cxnSpMkLst>
        </pc:cxnChg>
        <pc:cxnChg chg="add mod">
          <ac:chgData name="Olivia M. Kirkland" userId="c2b6ab37-58ac-46a7-8bd7-42392c6fc9ef" providerId="ADAL" clId="{982FAE76-46D7-43BA-B09E-126E12D8B4B9}" dt="2024-07-18T17:16:28.603" v="2552" actId="208"/>
          <ac:cxnSpMkLst>
            <pc:docMk/>
            <pc:sldMk cId="2774224547" sldId="295"/>
            <ac:cxnSpMk id="78" creationId="{0D93B957-4B95-7DDC-F6A1-5B32B15A9524}"/>
          </ac:cxnSpMkLst>
        </pc:cxnChg>
        <pc:cxnChg chg="add mod">
          <ac:chgData name="Olivia M. Kirkland" userId="c2b6ab37-58ac-46a7-8bd7-42392c6fc9ef" providerId="ADAL" clId="{982FAE76-46D7-43BA-B09E-126E12D8B4B9}" dt="2024-07-18T17:16:28.603" v="2552" actId="208"/>
          <ac:cxnSpMkLst>
            <pc:docMk/>
            <pc:sldMk cId="2774224547" sldId="295"/>
            <ac:cxnSpMk id="80" creationId="{5537E79F-0CD8-6861-6BDD-5DD97DB751CA}"/>
          </ac:cxnSpMkLst>
        </pc:cxnChg>
        <pc:extLst>
          <p:ext xmlns:p="http://schemas.openxmlformats.org/presentationml/2006/main" uri="{D6D511B9-2390-475A-947B-AFAB55BFBCF1}">
            <pc226:cmChg xmlns:pc226="http://schemas.microsoft.com/office/powerpoint/2022/06/main/command" chg="add">
              <pc226:chgData name="Olivia M. Kirkland" userId="c2b6ab37-58ac-46a7-8bd7-42392c6fc9ef" providerId="ADAL" clId="{982FAE76-46D7-43BA-B09E-126E12D8B4B9}" dt="2024-07-18T18:57:51.782" v="3678"/>
              <pc2:cmMkLst xmlns:pc2="http://schemas.microsoft.com/office/powerpoint/2019/9/main/command">
                <pc:docMk/>
                <pc:sldMk cId="2774224547" sldId="295"/>
                <pc2:cmMk id="{A7331D9C-2B6F-42FB-B586-045CF64B9060}"/>
              </pc2:cmMkLst>
            </pc226:cmChg>
          </p:ext>
        </pc:extLst>
      </pc:sldChg>
      <pc:sldChg chg="modSp add del mod">
        <pc:chgData name="Olivia M. Kirkland" userId="c2b6ab37-58ac-46a7-8bd7-42392c6fc9ef" providerId="ADAL" clId="{982FAE76-46D7-43BA-B09E-126E12D8B4B9}" dt="2024-07-18T16:02:24.107" v="972" actId="47"/>
        <pc:sldMkLst>
          <pc:docMk/>
          <pc:sldMk cId="2807036508" sldId="295"/>
        </pc:sldMkLst>
        <pc:spChg chg="mod">
          <ac:chgData name="Olivia M. Kirkland" userId="c2b6ab37-58ac-46a7-8bd7-42392c6fc9ef" providerId="ADAL" clId="{982FAE76-46D7-43BA-B09E-126E12D8B4B9}" dt="2024-07-18T15:57:35.028" v="674" actId="1076"/>
          <ac:spMkLst>
            <pc:docMk/>
            <pc:sldMk cId="2807036508" sldId="295"/>
            <ac:spMk id="2" creationId="{E39B1823-B153-B5F6-A0DA-C9AF8EDD468C}"/>
          </ac:spMkLst>
        </pc:spChg>
        <pc:spChg chg="mod">
          <ac:chgData name="Olivia M. Kirkland" userId="c2b6ab37-58ac-46a7-8bd7-42392c6fc9ef" providerId="ADAL" clId="{982FAE76-46D7-43BA-B09E-126E12D8B4B9}" dt="2024-07-18T15:56:27.604" v="653" actId="1076"/>
          <ac:spMkLst>
            <pc:docMk/>
            <pc:sldMk cId="2807036508" sldId="295"/>
            <ac:spMk id="3" creationId="{ECC3190C-7C19-0777-CE1B-A326D68EBD12}"/>
          </ac:spMkLst>
        </pc:spChg>
        <pc:spChg chg="mod">
          <ac:chgData name="Olivia M. Kirkland" userId="c2b6ab37-58ac-46a7-8bd7-42392c6fc9ef" providerId="ADAL" clId="{982FAE76-46D7-43BA-B09E-126E12D8B4B9}" dt="2024-07-18T15:57:14.226" v="667" actId="1076"/>
          <ac:spMkLst>
            <pc:docMk/>
            <pc:sldMk cId="2807036508" sldId="295"/>
            <ac:spMk id="5" creationId="{4A07D61B-049B-CCAF-CB9F-E40FCE92A306}"/>
          </ac:spMkLst>
        </pc:spChg>
        <pc:spChg chg="mod">
          <ac:chgData name="Olivia M. Kirkland" userId="c2b6ab37-58ac-46a7-8bd7-42392c6fc9ef" providerId="ADAL" clId="{982FAE76-46D7-43BA-B09E-126E12D8B4B9}" dt="2024-07-18T15:57:29.023" v="673" actId="1076"/>
          <ac:spMkLst>
            <pc:docMk/>
            <pc:sldMk cId="2807036508" sldId="295"/>
            <ac:spMk id="7" creationId="{6AE8EB0C-CBAE-3AE1-74DF-EBB0E585A1B8}"/>
          </ac:spMkLst>
        </pc:spChg>
        <pc:spChg chg="mod">
          <ac:chgData name="Olivia M. Kirkland" userId="c2b6ab37-58ac-46a7-8bd7-42392c6fc9ef" providerId="ADAL" clId="{982FAE76-46D7-43BA-B09E-126E12D8B4B9}" dt="2024-07-18T15:56:24.426" v="652" actId="1076"/>
          <ac:spMkLst>
            <pc:docMk/>
            <pc:sldMk cId="2807036508" sldId="295"/>
            <ac:spMk id="8" creationId="{F6F96002-37EA-3B05-3838-22840A79FF91}"/>
          </ac:spMkLst>
        </pc:spChg>
        <pc:spChg chg="mod">
          <ac:chgData name="Olivia M. Kirkland" userId="c2b6ab37-58ac-46a7-8bd7-42392c6fc9ef" providerId="ADAL" clId="{982FAE76-46D7-43BA-B09E-126E12D8B4B9}" dt="2024-07-18T15:57:11.188" v="666" actId="1076"/>
          <ac:spMkLst>
            <pc:docMk/>
            <pc:sldMk cId="2807036508" sldId="295"/>
            <ac:spMk id="9" creationId="{0AD0BDF3-814E-9011-2036-2D806FC73F2C}"/>
          </ac:spMkLst>
        </pc:spChg>
        <pc:spChg chg="mod">
          <ac:chgData name="Olivia M. Kirkland" userId="c2b6ab37-58ac-46a7-8bd7-42392c6fc9ef" providerId="ADAL" clId="{982FAE76-46D7-43BA-B09E-126E12D8B4B9}" dt="2024-07-18T15:57:21.732" v="669" actId="1076"/>
          <ac:spMkLst>
            <pc:docMk/>
            <pc:sldMk cId="2807036508" sldId="295"/>
            <ac:spMk id="11" creationId="{9D136F3A-60B0-E70D-0BEE-03BBBA83A105}"/>
          </ac:spMkLst>
        </pc:spChg>
        <pc:grpChg chg="mod">
          <ac:chgData name="Olivia M. Kirkland" userId="c2b6ab37-58ac-46a7-8bd7-42392c6fc9ef" providerId="ADAL" clId="{982FAE76-46D7-43BA-B09E-126E12D8B4B9}" dt="2024-07-18T15:57:46.046" v="676" actId="1076"/>
          <ac:grpSpMkLst>
            <pc:docMk/>
            <pc:sldMk cId="2807036508" sldId="295"/>
            <ac:grpSpMk id="17" creationId="{AF643E95-C0DA-1659-8067-77F1FD03F7F9}"/>
          </ac:grpSpMkLst>
        </pc:grpChg>
      </pc:sldChg>
      <pc:sldChg chg="addSp delSp modSp add del mod">
        <pc:chgData name="Olivia M. Kirkland" userId="c2b6ab37-58ac-46a7-8bd7-42392c6fc9ef" providerId="ADAL" clId="{982FAE76-46D7-43BA-B09E-126E12D8B4B9}" dt="2024-07-18T16:42:40.690" v="2262" actId="47"/>
        <pc:sldMkLst>
          <pc:docMk/>
          <pc:sldMk cId="3608138084" sldId="295"/>
        </pc:sldMkLst>
        <pc:spChg chg="ord">
          <ac:chgData name="Olivia M. Kirkland" userId="c2b6ab37-58ac-46a7-8bd7-42392c6fc9ef" providerId="ADAL" clId="{982FAE76-46D7-43BA-B09E-126E12D8B4B9}" dt="2024-07-18T16:30:58.500" v="2203" actId="167"/>
          <ac:spMkLst>
            <pc:docMk/>
            <pc:sldMk cId="3608138084" sldId="295"/>
            <ac:spMk id="2" creationId="{57E5162B-D8DA-7083-EA79-02B5F18EED8C}"/>
          </ac:spMkLst>
        </pc:spChg>
        <pc:spChg chg="ord">
          <ac:chgData name="Olivia M. Kirkland" userId="c2b6ab37-58ac-46a7-8bd7-42392c6fc9ef" providerId="ADAL" clId="{982FAE76-46D7-43BA-B09E-126E12D8B4B9}" dt="2024-07-18T16:30:58.500" v="2203" actId="167"/>
          <ac:spMkLst>
            <pc:docMk/>
            <pc:sldMk cId="3608138084" sldId="295"/>
            <ac:spMk id="3" creationId="{8786EEDB-C336-24CA-1BF5-187C01624BFB}"/>
          </ac:spMkLst>
        </pc:spChg>
        <pc:spChg chg="ord">
          <ac:chgData name="Olivia M. Kirkland" userId="c2b6ab37-58ac-46a7-8bd7-42392c6fc9ef" providerId="ADAL" clId="{982FAE76-46D7-43BA-B09E-126E12D8B4B9}" dt="2024-07-18T16:30:58.500" v="2203" actId="167"/>
          <ac:spMkLst>
            <pc:docMk/>
            <pc:sldMk cId="3608138084" sldId="295"/>
            <ac:spMk id="4" creationId="{05301BE9-8DC3-79EF-0A67-F253302D4A15}"/>
          </ac:spMkLst>
        </pc:spChg>
        <pc:spChg chg="ord">
          <ac:chgData name="Olivia M. Kirkland" userId="c2b6ab37-58ac-46a7-8bd7-42392c6fc9ef" providerId="ADAL" clId="{982FAE76-46D7-43BA-B09E-126E12D8B4B9}" dt="2024-07-18T16:30:58.500" v="2203" actId="167"/>
          <ac:spMkLst>
            <pc:docMk/>
            <pc:sldMk cId="3608138084" sldId="295"/>
            <ac:spMk id="5" creationId="{7C31E70E-D629-BDB2-1A88-DEDDB2C75523}"/>
          </ac:spMkLst>
        </pc:spChg>
        <pc:spChg chg="ord">
          <ac:chgData name="Olivia M. Kirkland" userId="c2b6ab37-58ac-46a7-8bd7-42392c6fc9ef" providerId="ADAL" clId="{982FAE76-46D7-43BA-B09E-126E12D8B4B9}" dt="2024-07-18T16:30:58.500" v="2203" actId="167"/>
          <ac:spMkLst>
            <pc:docMk/>
            <pc:sldMk cId="3608138084" sldId="295"/>
            <ac:spMk id="7" creationId="{6C6DDC9B-9DFA-C9E0-1A15-CA95829FF731}"/>
          </ac:spMkLst>
        </pc:spChg>
        <pc:spChg chg="ord">
          <ac:chgData name="Olivia M. Kirkland" userId="c2b6ab37-58ac-46a7-8bd7-42392c6fc9ef" providerId="ADAL" clId="{982FAE76-46D7-43BA-B09E-126E12D8B4B9}" dt="2024-07-18T16:30:58.500" v="2203" actId="167"/>
          <ac:spMkLst>
            <pc:docMk/>
            <pc:sldMk cId="3608138084" sldId="295"/>
            <ac:spMk id="8" creationId="{72A879CE-5C69-29D7-BDA3-92D874BA2E7E}"/>
          </ac:spMkLst>
        </pc:spChg>
        <pc:spChg chg="ord">
          <ac:chgData name="Olivia M. Kirkland" userId="c2b6ab37-58ac-46a7-8bd7-42392c6fc9ef" providerId="ADAL" clId="{982FAE76-46D7-43BA-B09E-126E12D8B4B9}" dt="2024-07-18T16:30:58.500" v="2203" actId="167"/>
          <ac:spMkLst>
            <pc:docMk/>
            <pc:sldMk cId="3608138084" sldId="295"/>
            <ac:spMk id="10" creationId="{D489F872-3838-18B7-5989-E150725E50C9}"/>
          </ac:spMkLst>
        </pc:spChg>
        <pc:spChg chg="ord">
          <ac:chgData name="Olivia M. Kirkland" userId="c2b6ab37-58ac-46a7-8bd7-42392c6fc9ef" providerId="ADAL" clId="{982FAE76-46D7-43BA-B09E-126E12D8B4B9}" dt="2024-07-18T16:30:58.500" v="2203" actId="167"/>
          <ac:spMkLst>
            <pc:docMk/>
            <pc:sldMk cId="3608138084" sldId="295"/>
            <ac:spMk id="11" creationId="{4F1D65EA-1A08-9CFB-B845-8C4DDF4CDBC4}"/>
          </ac:spMkLst>
        </pc:spChg>
        <pc:spChg chg="ord">
          <ac:chgData name="Olivia M. Kirkland" userId="c2b6ab37-58ac-46a7-8bd7-42392c6fc9ef" providerId="ADAL" clId="{982FAE76-46D7-43BA-B09E-126E12D8B4B9}" dt="2024-07-18T16:30:58.500" v="2203" actId="167"/>
          <ac:spMkLst>
            <pc:docMk/>
            <pc:sldMk cId="3608138084" sldId="295"/>
            <ac:spMk id="12" creationId="{F44D7818-07B8-5C1D-D63F-62E841E98779}"/>
          </ac:spMkLst>
        </pc:spChg>
        <pc:spChg chg="ord">
          <ac:chgData name="Olivia M. Kirkland" userId="c2b6ab37-58ac-46a7-8bd7-42392c6fc9ef" providerId="ADAL" clId="{982FAE76-46D7-43BA-B09E-126E12D8B4B9}" dt="2024-07-18T16:30:58.500" v="2203" actId="167"/>
          <ac:spMkLst>
            <pc:docMk/>
            <pc:sldMk cId="3608138084" sldId="295"/>
            <ac:spMk id="13" creationId="{6D766770-59FA-15B2-76F1-7122331CFF57}"/>
          </ac:spMkLst>
        </pc:spChg>
        <pc:spChg chg="ord">
          <ac:chgData name="Olivia M. Kirkland" userId="c2b6ab37-58ac-46a7-8bd7-42392c6fc9ef" providerId="ADAL" clId="{982FAE76-46D7-43BA-B09E-126E12D8B4B9}" dt="2024-07-18T16:30:58.500" v="2203" actId="167"/>
          <ac:spMkLst>
            <pc:docMk/>
            <pc:sldMk cId="3608138084" sldId="295"/>
            <ac:spMk id="14" creationId="{4166A115-F7E2-CD08-2864-802FCBCC0CC9}"/>
          </ac:spMkLst>
        </pc:spChg>
        <pc:spChg chg="ord">
          <ac:chgData name="Olivia M. Kirkland" userId="c2b6ab37-58ac-46a7-8bd7-42392c6fc9ef" providerId="ADAL" clId="{982FAE76-46D7-43BA-B09E-126E12D8B4B9}" dt="2024-07-18T16:30:58.500" v="2203" actId="167"/>
          <ac:spMkLst>
            <pc:docMk/>
            <pc:sldMk cId="3608138084" sldId="295"/>
            <ac:spMk id="15" creationId="{2820B0F8-9938-196B-76E0-6B283ACFA522}"/>
          </ac:spMkLst>
        </pc:spChg>
        <pc:spChg chg="ord">
          <ac:chgData name="Olivia M. Kirkland" userId="c2b6ab37-58ac-46a7-8bd7-42392c6fc9ef" providerId="ADAL" clId="{982FAE76-46D7-43BA-B09E-126E12D8B4B9}" dt="2024-07-18T16:30:58.500" v="2203" actId="167"/>
          <ac:spMkLst>
            <pc:docMk/>
            <pc:sldMk cId="3608138084" sldId="295"/>
            <ac:spMk id="16" creationId="{FFFC2435-EF26-EBCE-C8D6-ABBE71D26E83}"/>
          </ac:spMkLst>
        </pc:spChg>
        <pc:spChg chg="ord">
          <ac:chgData name="Olivia M. Kirkland" userId="c2b6ab37-58ac-46a7-8bd7-42392c6fc9ef" providerId="ADAL" clId="{982FAE76-46D7-43BA-B09E-126E12D8B4B9}" dt="2024-07-18T16:30:58.500" v="2203" actId="167"/>
          <ac:spMkLst>
            <pc:docMk/>
            <pc:sldMk cId="3608138084" sldId="295"/>
            <ac:spMk id="17" creationId="{AEC7996E-0B4E-4380-2676-5A04025CAA07}"/>
          </ac:spMkLst>
        </pc:spChg>
        <pc:spChg chg="ord">
          <ac:chgData name="Olivia M. Kirkland" userId="c2b6ab37-58ac-46a7-8bd7-42392c6fc9ef" providerId="ADAL" clId="{982FAE76-46D7-43BA-B09E-126E12D8B4B9}" dt="2024-07-18T16:30:58.500" v="2203" actId="167"/>
          <ac:spMkLst>
            <pc:docMk/>
            <pc:sldMk cId="3608138084" sldId="295"/>
            <ac:spMk id="18" creationId="{C2A5E496-5F50-7649-5760-1C4B7DFE573C}"/>
          </ac:spMkLst>
        </pc:spChg>
        <pc:spChg chg="ord">
          <ac:chgData name="Olivia M. Kirkland" userId="c2b6ab37-58ac-46a7-8bd7-42392c6fc9ef" providerId="ADAL" clId="{982FAE76-46D7-43BA-B09E-126E12D8B4B9}" dt="2024-07-18T16:30:58.500" v="2203" actId="167"/>
          <ac:spMkLst>
            <pc:docMk/>
            <pc:sldMk cId="3608138084" sldId="295"/>
            <ac:spMk id="19" creationId="{512F7781-4F3E-4536-1D9D-E4F9E440D399}"/>
          </ac:spMkLst>
        </pc:spChg>
        <pc:spChg chg="ord">
          <ac:chgData name="Olivia M. Kirkland" userId="c2b6ab37-58ac-46a7-8bd7-42392c6fc9ef" providerId="ADAL" clId="{982FAE76-46D7-43BA-B09E-126E12D8B4B9}" dt="2024-07-18T16:30:58.500" v="2203" actId="167"/>
          <ac:spMkLst>
            <pc:docMk/>
            <pc:sldMk cId="3608138084" sldId="295"/>
            <ac:spMk id="20" creationId="{A022462E-D162-17A5-60EB-295B8D54BFEA}"/>
          </ac:spMkLst>
        </pc:spChg>
        <pc:spChg chg="ord">
          <ac:chgData name="Olivia M. Kirkland" userId="c2b6ab37-58ac-46a7-8bd7-42392c6fc9ef" providerId="ADAL" clId="{982FAE76-46D7-43BA-B09E-126E12D8B4B9}" dt="2024-07-18T16:30:58.500" v="2203" actId="167"/>
          <ac:spMkLst>
            <pc:docMk/>
            <pc:sldMk cId="3608138084" sldId="295"/>
            <ac:spMk id="21" creationId="{429E9572-3EB4-CB60-EE62-5F81390EF7F3}"/>
          </ac:spMkLst>
        </pc:spChg>
        <pc:spChg chg="ord">
          <ac:chgData name="Olivia M. Kirkland" userId="c2b6ab37-58ac-46a7-8bd7-42392c6fc9ef" providerId="ADAL" clId="{982FAE76-46D7-43BA-B09E-126E12D8B4B9}" dt="2024-07-18T16:30:58.500" v="2203" actId="167"/>
          <ac:spMkLst>
            <pc:docMk/>
            <pc:sldMk cId="3608138084" sldId="295"/>
            <ac:spMk id="22" creationId="{1BC18FC0-260D-97F4-E393-20177DF4903E}"/>
          </ac:spMkLst>
        </pc:spChg>
        <pc:spChg chg="ord">
          <ac:chgData name="Olivia M. Kirkland" userId="c2b6ab37-58ac-46a7-8bd7-42392c6fc9ef" providerId="ADAL" clId="{982FAE76-46D7-43BA-B09E-126E12D8B4B9}" dt="2024-07-18T16:30:58.500" v="2203" actId="167"/>
          <ac:spMkLst>
            <pc:docMk/>
            <pc:sldMk cId="3608138084" sldId="295"/>
            <ac:spMk id="23" creationId="{AF6D83D9-3706-1E44-D44E-1CB37CECE68E}"/>
          </ac:spMkLst>
        </pc:spChg>
        <pc:spChg chg="ord">
          <ac:chgData name="Olivia M. Kirkland" userId="c2b6ab37-58ac-46a7-8bd7-42392c6fc9ef" providerId="ADAL" clId="{982FAE76-46D7-43BA-B09E-126E12D8B4B9}" dt="2024-07-18T16:31:10.349" v="2204" actId="167"/>
          <ac:spMkLst>
            <pc:docMk/>
            <pc:sldMk cId="3608138084" sldId="295"/>
            <ac:spMk id="24" creationId="{10867F00-230D-99C7-75B2-F0F280EAF8C0}"/>
          </ac:spMkLst>
        </pc:spChg>
        <pc:spChg chg="ord">
          <ac:chgData name="Olivia M. Kirkland" userId="c2b6ab37-58ac-46a7-8bd7-42392c6fc9ef" providerId="ADAL" clId="{982FAE76-46D7-43BA-B09E-126E12D8B4B9}" dt="2024-07-18T16:30:58.500" v="2203" actId="167"/>
          <ac:spMkLst>
            <pc:docMk/>
            <pc:sldMk cId="3608138084" sldId="295"/>
            <ac:spMk id="25" creationId="{1929C178-BC0F-C245-220F-745CDA55DA43}"/>
          </ac:spMkLst>
        </pc:spChg>
        <pc:spChg chg="ord">
          <ac:chgData name="Olivia M. Kirkland" userId="c2b6ab37-58ac-46a7-8bd7-42392c6fc9ef" providerId="ADAL" clId="{982FAE76-46D7-43BA-B09E-126E12D8B4B9}" dt="2024-07-18T16:30:58.500" v="2203" actId="167"/>
          <ac:spMkLst>
            <pc:docMk/>
            <pc:sldMk cId="3608138084" sldId="295"/>
            <ac:spMk id="26" creationId="{1598C8AE-06A7-08D6-29CC-3908DA109C3D}"/>
          </ac:spMkLst>
        </pc:spChg>
        <pc:spChg chg="add del mod">
          <ac:chgData name="Olivia M. Kirkland" userId="c2b6ab37-58ac-46a7-8bd7-42392c6fc9ef" providerId="ADAL" clId="{982FAE76-46D7-43BA-B09E-126E12D8B4B9}" dt="2024-07-18T16:42:35.799" v="2260" actId="478"/>
          <ac:spMkLst>
            <pc:docMk/>
            <pc:sldMk cId="3608138084" sldId="295"/>
            <ac:spMk id="27" creationId="{386AEE97-14A7-5708-E4E8-96A73A11F9FA}"/>
          </ac:spMkLst>
        </pc:spChg>
        <pc:spChg chg="ord">
          <ac:chgData name="Olivia M. Kirkland" userId="c2b6ab37-58ac-46a7-8bd7-42392c6fc9ef" providerId="ADAL" clId="{982FAE76-46D7-43BA-B09E-126E12D8B4B9}" dt="2024-07-18T16:30:58.500" v="2203" actId="167"/>
          <ac:spMkLst>
            <pc:docMk/>
            <pc:sldMk cId="3608138084" sldId="295"/>
            <ac:spMk id="28" creationId="{032E2F92-558E-FA80-F692-12D5E1D97828}"/>
          </ac:spMkLst>
        </pc:spChg>
        <pc:spChg chg="ord">
          <ac:chgData name="Olivia M. Kirkland" userId="c2b6ab37-58ac-46a7-8bd7-42392c6fc9ef" providerId="ADAL" clId="{982FAE76-46D7-43BA-B09E-126E12D8B4B9}" dt="2024-07-18T16:30:58.500" v="2203" actId="167"/>
          <ac:spMkLst>
            <pc:docMk/>
            <pc:sldMk cId="3608138084" sldId="295"/>
            <ac:spMk id="29" creationId="{D08AF410-7793-8E24-5DBA-48408AAA8656}"/>
          </ac:spMkLst>
        </pc:spChg>
        <pc:spChg chg="add mod">
          <ac:chgData name="Olivia M. Kirkland" userId="c2b6ab37-58ac-46a7-8bd7-42392c6fc9ef" providerId="ADAL" clId="{982FAE76-46D7-43BA-B09E-126E12D8B4B9}" dt="2024-07-18T16:34:30.170" v="2212" actId="1038"/>
          <ac:spMkLst>
            <pc:docMk/>
            <pc:sldMk cId="3608138084" sldId="295"/>
            <ac:spMk id="30" creationId="{D6961082-7B8F-28AE-1DCC-3FDC60D9F991}"/>
          </ac:spMkLst>
        </pc:spChg>
        <pc:spChg chg="ord">
          <ac:chgData name="Olivia M. Kirkland" userId="c2b6ab37-58ac-46a7-8bd7-42392c6fc9ef" providerId="ADAL" clId="{982FAE76-46D7-43BA-B09E-126E12D8B4B9}" dt="2024-07-18T16:30:58.500" v="2203" actId="167"/>
          <ac:spMkLst>
            <pc:docMk/>
            <pc:sldMk cId="3608138084" sldId="295"/>
            <ac:spMk id="31" creationId="{8EA00BC6-C2CD-27D0-5D2C-D640037255EC}"/>
          </ac:spMkLst>
        </pc:spChg>
        <pc:spChg chg="ord">
          <ac:chgData name="Olivia M. Kirkland" userId="c2b6ab37-58ac-46a7-8bd7-42392c6fc9ef" providerId="ADAL" clId="{982FAE76-46D7-43BA-B09E-126E12D8B4B9}" dt="2024-07-18T16:30:58.500" v="2203" actId="167"/>
          <ac:spMkLst>
            <pc:docMk/>
            <pc:sldMk cId="3608138084" sldId="295"/>
            <ac:spMk id="32" creationId="{BCA9866E-DCE9-CFF2-F5AF-3C11A80B8F8B}"/>
          </ac:spMkLst>
        </pc:spChg>
        <pc:spChg chg="ord">
          <ac:chgData name="Olivia M. Kirkland" userId="c2b6ab37-58ac-46a7-8bd7-42392c6fc9ef" providerId="ADAL" clId="{982FAE76-46D7-43BA-B09E-126E12D8B4B9}" dt="2024-07-18T16:30:58.500" v="2203" actId="167"/>
          <ac:spMkLst>
            <pc:docMk/>
            <pc:sldMk cId="3608138084" sldId="295"/>
            <ac:spMk id="34" creationId="{F176E3D0-2B45-812F-B04C-DB157D4DDC44}"/>
          </ac:spMkLst>
        </pc:spChg>
        <pc:spChg chg="ord">
          <ac:chgData name="Olivia M. Kirkland" userId="c2b6ab37-58ac-46a7-8bd7-42392c6fc9ef" providerId="ADAL" clId="{982FAE76-46D7-43BA-B09E-126E12D8B4B9}" dt="2024-07-18T16:30:58.500" v="2203" actId="167"/>
          <ac:spMkLst>
            <pc:docMk/>
            <pc:sldMk cId="3608138084" sldId="295"/>
            <ac:spMk id="35" creationId="{4EBE8CE7-8669-8457-0C97-4A5317DBC492}"/>
          </ac:spMkLst>
        </pc:spChg>
        <pc:spChg chg="ord">
          <ac:chgData name="Olivia M. Kirkland" userId="c2b6ab37-58ac-46a7-8bd7-42392c6fc9ef" providerId="ADAL" clId="{982FAE76-46D7-43BA-B09E-126E12D8B4B9}" dt="2024-07-18T16:30:58.500" v="2203" actId="167"/>
          <ac:spMkLst>
            <pc:docMk/>
            <pc:sldMk cId="3608138084" sldId="295"/>
            <ac:spMk id="36" creationId="{BE89A3EE-7E78-574F-5161-658F0A14E11D}"/>
          </ac:spMkLst>
        </pc:spChg>
        <pc:spChg chg="ord">
          <ac:chgData name="Olivia M. Kirkland" userId="c2b6ab37-58ac-46a7-8bd7-42392c6fc9ef" providerId="ADAL" clId="{982FAE76-46D7-43BA-B09E-126E12D8B4B9}" dt="2024-07-18T16:30:58.500" v="2203" actId="167"/>
          <ac:spMkLst>
            <pc:docMk/>
            <pc:sldMk cId="3608138084" sldId="295"/>
            <ac:spMk id="37" creationId="{670843CC-E5D5-46CF-3F34-811FE1C2FFE0}"/>
          </ac:spMkLst>
        </pc:spChg>
        <pc:spChg chg="ord">
          <ac:chgData name="Olivia M. Kirkland" userId="c2b6ab37-58ac-46a7-8bd7-42392c6fc9ef" providerId="ADAL" clId="{982FAE76-46D7-43BA-B09E-126E12D8B4B9}" dt="2024-07-18T16:30:58.500" v="2203" actId="167"/>
          <ac:spMkLst>
            <pc:docMk/>
            <pc:sldMk cId="3608138084" sldId="295"/>
            <ac:spMk id="38" creationId="{8990AAE5-0F42-504E-D18B-03E56B657DAA}"/>
          </ac:spMkLst>
        </pc:spChg>
        <pc:spChg chg="ord">
          <ac:chgData name="Olivia M. Kirkland" userId="c2b6ab37-58ac-46a7-8bd7-42392c6fc9ef" providerId="ADAL" clId="{982FAE76-46D7-43BA-B09E-126E12D8B4B9}" dt="2024-07-18T16:30:58.500" v="2203" actId="167"/>
          <ac:spMkLst>
            <pc:docMk/>
            <pc:sldMk cId="3608138084" sldId="295"/>
            <ac:spMk id="39" creationId="{74428A0F-16F4-AA90-E915-EB8860A839F5}"/>
          </ac:spMkLst>
        </pc:spChg>
        <pc:spChg chg="ord">
          <ac:chgData name="Olivia M. Kirkland" userId="c2b6ab37-58ac-46a7-8bd7-42392c6fc9ef" providerId="ADAL" clId="{982FAE76-46D7-43BA-B09E-126E12D8B4B9}" dt="2024-07-18T16:31:10.349" v="2204" actId="167"/>
          <ac:spMkLst>
            <pc:docMk/>
            <pc:sldMk cId="3608138084" sldId="295"/>
            <ac:spMk id="40" creationId="{10AFA03B-BE01-0496-C1CB-934039212E4E}"/>
          </ac:spMkLst>
        </pc:spChg>
        <pc:spChg chg="add mod">
          <ac:chgData name="Olivia M. Kirkland" userId="c2b6ab37-58ac-46a7-8bd7-42392c6fc9ef" providerId="ADAL" clId="{982FAE76-46D7-43BA-B09E-126E12D8B4B9}" dt="2024-07-18T16:34:50.154" v="2223" actId="1037"/>
          <ac:spMkLst>
            <pc:docMk/>
            <pc:sldMk cId="3608138084" sldId="295"/>
            <ac:spMk id="41" creationId="{F65FE9BB-0952-A8FB-88DD-493723B843F8}"/>
          </ac:spMkLst>
        </pc:spChg>
        <pc:spChg chg="add mod">
          <ac:chgData name="Olivia M. Kirkland" userId="c2b6ab37-58ac-46a7-8bd7-42392c6fc9ef" providerId="ADAL" clId="{982FAE76-46D7-43BA-B09E-126E12D8B4B9}" dt="2024-07-18T16:34:54.963" v="2225" actId="1076"/>
          <ac:spMkLst>
            <pc:docMk/>
            <pc:sldMk cId="3608138084" sldId="295"/>
            <ac:spMk id="42" creationId="{0B785E57-91AF-BCBA-EDED-5DA5EE713DDD}"/>
          </ac:spMkLst>
        </pc:spChg>
        <pc:spChg chg="add del mod">
          <ac:chgData name="Olivia M. Kirkland" userId="c2b6ab37-58ac-46a7-8bd7-42392c6fc9ef" providerId="ADAL" clId="{982FAE76-46D7-43BA-B09E-126E12D8B4B9}" dt="2024-07-18T16:42:37.519" v="2261" actId="478"/>
          <ac:spMkLst>
            <pc:docMk/>
            <pc:sldMk cId="3608138084" sldId="295"/>
            <ac:spMk id="43" creationId="{620133D3-B1CF-7732-78E7-E5C105FC2A7D}"/>
          </ac:spMkLst>
        </pc:spChg>
        <pc:spChg chg="add del mod">
          <ac:chgData name="Olivia M. Kirkland" userId="c2b6ab37-58ac-46a7-8bd7-42392c6fc9ef" providerId="ADAL" clId="{982FAE76-46D7-43BA-B09E-126E12D8B4B9}" dt="2024-07-18T16:38:07.534" v="2243" actId="478"/>
          <ac:spMkLst>
            <pc:docMk/>
            <pc:sldMk cId="3608138084" sldId="295"/>
            <ac:spMk id="44" creationId="{374644CA-A724-B162-9663-B1F34D678D0C}"/>
          </ac:spMkLst>
        </pc:spChg>
        <pc:spChg chg="add del mod">
          <ac:chgData name="Olivia M. Kirkland" userId="c2b6ab37-58ac-46a7-8bd7-42392c6fc9ef" providerId="ADAL" clId="{982FAE76-46D7-43BA-B09E-126E12D8B4B9}" dt="2024-07-18T16:40:58.159" v="2257" actId="478"/>
          <ac:spMkLst>
            <pc:docMk/>
            <pc:sldMk cId="3608138084" sldId="295"/>
            <ac:spMk id="45" creationId="{D66B5F49-D0C7-0749-1F9D-DF16F3E86092}"/>
          </ac:spMkLst>
        </pc:spChg>
        <pc:spChg chg="add del">
          <ac:chgData name="Olivia M. Kirkland" userId="c2b6ab37-58ac-46a7-8bd7-42392c6fc9ef" providerId="ADAL" clId="{982FAE76-46D7-43BA-B09E-126E12D8B4B9}" dt="2024-07-18T16:41:09.147" v="2259" actId="478"/>
          <ac:spMkLst>
            <pc:docMk/>
            <pc:sldMk cId="3608138084" sldId="295"/>
            <ac:spMk id="46" creationId="{FEC8A946-7063-E622-73E9-ED2D7B5006AF}"/>
          </ac:spMkLst>
        </pc:spChg>
      </pc:sldChg>
      <pc:sldChg chg="add del">
        <pc:chgData name="Olivia M. Kirkland" userId="c2b6ab37-58ac-46a7-8bd7-42392c6fc9ef" providerId="ADAL" clId="{982FAE76-46D7-43BA-B09E-126E12D8B4B9}" dt="2024-07-18T15:22:42.654" v="175" actId="47"/>
        <pc:sldMkLst>
          <pc:docMk/>
          <pc:sldMk cId="4030687458" sldId="295"/>
        </pc:sldMkLst>
      </pc:sldChg>
      <pc:sldChg chg="addSp delSp modSp add del mod addCm modCm modNotesTx">
        <pc:chgData name="Olivia M. Kirkland" userId="c2b6ab37-58ac-46a7-8bd7-42392c6fc9ef" providerId="ADAL" clId="{982FAE76-46D7-43BA-B09E-126E12D8B4B9}" dt="2024-07-18T19:09:22.244" v="3900" actId="47"/>
        <pc:sldMkLst>
          <pc:docMk/>
          <pc:sldMk cId="2274804405" sldId="297"/>
        </pc:sldMkLst>
        <pc:spChg chg="add mod">
          <ac:chgData name="Olivia M. Kirkland" userId="c2b6ab37-58ac-46a7-8bd7-42392c6fc9ef" providerId="ADAL" clId="{982FAE76-46D7-43BA-B09E-126E12D8B4B9}" dt="2024-07-18T18:57:22.533" v="3676" actId="1036"/>
          <ac:spMkLst>
            <pc:docMk/>
            <pc:sldMk cId="2274804405" sldId="297"/>
            <ac:spMk id="9" creationId="{3AB6B4E2-424D-CA13-9A2D-A2B025C35DC9}"/>
          </ac:spMkLst>
        </pc:spChg>
        <pc:spChg chg="mod topLvl">
          <ac:chgData name="Olivia M. Kirkland" userId="c2b6ab37-58ac-46a7-8bd7-42392c6fc9ef" providerId="ADAL" clId="{982FAE76-46D7-43BA-B09E-126E12D8B4B9}" dt="2024-07-18T18:09:27.535" v="3622" actId="14861"/>
          <ac:spMkLst>
            <pc:docMk/>
            <pc:sldMk cId="2274804405" sldId="297"/>
            <ac:spMk id="27" creationId="{EC8A1552-9C68-7D9E-F0F6-3A44E1AFB39C}"/>
          </ac:spMkLst>
        </pc:spChg>
        <pc:spChg chg="mod topLvl">
          <ac:chgData name="Olivia M. Kirkland" userId="c2b6ab37-58ac-46a7-8bd7-42392c6fc9ef" providerId="ADAL" clId="{982FAE76-46D7-43BA-B09E-126E12D8B4B9}" dt="2024-07-18T18:08:50.009" v="3621" actId="165"/>
          <ac:spMkLst>
            <pc:docMk/>
            <pc:sldMk cId="2274804405" sldId="297"/>
            <ac:spMk id="33" creationId="{56E8109E-25A8-7552-D255-77DD0A14D608}"/>
          </ac:spMkLst>
        </pc:spChg>
        <pc:spChg chg="mod topLvl">
          <ac:chgData name="Olivia M. Kirkland" userId="c2b6ab37-58ac-46a7-8bd7-42392c6fc9ef" providerId="ADAL" clId="{982FAE76-46D7-43BA-B09E-126E12D8B4B9}" dt="2024-07-18T18:08:50.009" v="3621" actId="165"/>
          <ac:spMkLst>
            <pc:docMk/>
            <pc:sldMk cId="2274804405" sldId="297"/>
            <ac:spMk id="42" creationId="{C4ABD8D8-AADD-4981-743C-EA172641EA29}"/>
          </ac:spMkLst>
        </pc:spChg>
        <pc:spChg chg="mod">
          <ac:chgData name="Olivia M. Kirkland" userId="c2b6ab37-58ac-46a7-8bd7-42392c6fc9ef" providerId="ADAL" clId="{982FAE76-46D7-43BA-B09E-126E12D8B4B9}" dt="2024-07-18T18:54:46.238" v="3643" actId="207"/>
          <ac:spMkLst>
            <pc:docMk/>
            <pc:sldMk cId="2274804405" sldId="297"/>
            <ac:spMk id="44" creationId="{A0E06FC9-587E-518D-13AE-2AA983E3C0D1}"/>
          </ac:spMkLst>
        </pc:spChg>
        <pc:spChg chg="mod">
          <ac:chgData name="Olivia M. Kirkland" userId="c2b6ab37-58ac-46a7-8bd7-42392c6fc9ef" providerId="ADAL" clId="{982FAE76-46D7-43BA-B09E-126E12D8B4B9}" dt="2024-07-18T18:55:50.241" v="3656" actId="207"/>
          <ac:spMkLst>
            <pc:docMk/>
            <pc:sldMk cId="2274804405" sldId="297"/>
            <ac:spMk id="45" creationId="{D7383891-742D-E3AB-D93F-EF18AC814CBE}"/>
          </ac:spMkLst>
        </pc:spChg>
        <pc:spChg chg="mod">
          <ac:chgData name="Olivia M. Kirkland" userId="c2b6ab37-58ac-46a7-8bd7-42392c6fc9ef" providerId="ADAL" clId="{982FAE76-46D7-43BA-B09E-126E12D8B4B9}" dt="2024-07-18T18:55:52.712" v="3657" actId="207"/>
          <ac:spMkLst>
            <pc:docMk/>
            <pc:sldMk cId="2274804405" sldId="297"/>
            <ac:spMk id="46" creationId="{56B2E777-9C07-5D27-0806-B2E19BA58621}"/>
          </ac:spMkLst>
        </pc:spChg>
        <pc:spChg chg="mod">
          <ac:chgData name="Olivia M. Kirkland" userId="c2b6ab37-58ac-46a7-8bd7-42392c6fc9ef" providerId="ADAL" clId="{982FAE76-46D7-43BA-B09E-126E12D8B4B9}" dt="2024-07-18T18:54:39.743" v="3641" actId="207"/>
          <ac:spMkLst>
            <pc:docMk/>
            <pc:sldMk cId="2274804405" sldId="297"/>
            <ac:spMk id="50" creationId="{E256A9AF-AF95-756D-A9A7-C037FE4517D8}"/>
          </ac:spMkLst>
        </pc:spChg>
        <pc:spChg chg="mod">
          <ac:chgData name="Olivia M. Kirkland" userId="c2b6ab37-58ac-46a7-8bd7-42392c6fc9ef" providerId="ADAL" clId="{982FAE76-46D7-43BA-B09E-126E12D8B4B9}" dt="2024-07-18T18:54:37.443" v="3640" actId="207"/>
          <ac:spMkLst>
            <pc:docMk/>
            <pc:sldMk cId="2274804405" sldId="297"/>
            <ac:spMk id="52" creationId="{F1EFCF5E-B789-B951-4377-50568888A0F0}"/>
          </ac:spMkLst>
        </pc:spChg>
        <pc:spChg chg="mod topLvl">
          <ac:chgData name="Olivia M. Kirkland" userId="c2b6ab37-58ac-46a7-8bd7-42392c6fc9ef" providerId="ADAL" clId="{982FAE76-46D7-43BA-B09E-126E12D8B4B9}" dt="2024-07-18T18:08:50.009" v="3621" actId="165"/>
          <ac:spMkLst>
            <pc:docMk/>
            <pc:sldMk cId="2274804405" sldId="297"/>
            <ac:spMk id="53" creationId="{9A9B5F21-DC1A-5844-5A52-98DAB988E968}"/>
          </ac:spMkLst>
        </pc:spChg>
        <pc:spChg chg="mod topLvl">
          <ac:chgData name="Olivia M. Kirkland" userId="c2b6ab37-58ac-46a7-8bd7-42392c6fc9ef" providerId="ADAL" clId="{982FAE76-46D7-43BA-B09E-126E12D8B4B9}" dt="2024-07-18T18:08:50.009" v="3621" actId="165"/>
          <ac:spMkLst>
            <pc:docMk/>
            <pc:sldMk cId="2274804405" sldId="297"/>
            <ac:spMk id="56" creationId="{C1FCDF05-A80A-214E-94E4-F471B0C55107}"/>
          </ac:spMkLst>
        </pc:spChg>
        <pc:spChg chg="add mod ord">
          <ac:chgData name="Olivia M. Kirkland" userId="c2b6ab37-58ac-46a7-8bd7-42392c6fc9ef" providerId="ADAL" clId="{982FAE76-46D7-43BA-B09E-126E12D8B4B9}" dt="2024-07-18T18:54:17.917" v="3638" actId="207"/>
          <ac:spMkLst>
            <pc:docMk/>
            <pc:sldMk cId="2274804405" sldId="297"/>
            <ac:spMk id="58" creationId="{899EC6AF-EA06-6A3D-1073-DB8FA7184E94}"/>
          </ac:spMkLst>
        </pc:spChg>
        <pc:spChg chg="add mod ord">
          <ac:chgData name="Olivia M. Kirkland" userId="c2b6ab37-58ac-46a7-8bd7-42392c6fc9ef" providerId="ADAL" clId="{982FAE76-46D7-43BA-B09E-126E12D8B4B9}" dt="2024-07-18T18:54:13.023" v="3637" actId="207"/>
          <ac:spMkLst>
            <pc:docMk/>
            <pc:sldMk cId="2274804405" sldId="297"/>
            <ac:spMk id="59" creationId="{9EBE9AF5-8AFB-F00C-FBD0-27F0A3611089}"/>
          </ac:spMkLst>
        </pc:spChg>
        <pc:spChg chg="add mod ord">
          <ac:chgData name="Olivia M. Kirkland" userId="c2b6ab37-58ac-46a7-8bd7-42392c6fc9ef" providerId="ADAL" clId="{982FAE76-46D7-43BA-B09E-126E12D8B4B9}" dt="2024-07-18T18:08:08.977" v="3616" actId="166"/>
          <ac:spMkLst>
            <pc:docMk/>
            <pc:sldMk cId="2274804405" sldId="297"/>
            <ac:spMk id="60" creationId="{A4C118AE-19C0-D85B-89FB-5601A50E3846}"/>
          </ac:spMkLst>
        </pc:spChg>
        <pc:spChg chg="add mod ord">
          <ac:chgData name="Olivia M. Kirkland" userId="c2b6ab37-58ac-46a7-8bd7-42392c6fc9ef" providerId="ADAL" clId="{982FAE76-46D7-43BA-B09E-126E12D8B4B9}" dt="2024-07-18T18:08:08.977" v="3616" actId="166"/>
          <ac:spMkLst>
            <pc:docMk/>
            <pc:sldMk cId="2274804405" sldId="297"/>
            <ac:spMk id="62" creationId="{438F4E5E-8B9C-F630-2E3C-E5C0B74737EC}"/>
          </ac:spMkLst>
        </pc:spChg>
        <pc:spChg chg="mod">
          <ac:chgData name="Olivia M. Kirkland" userId="c2b6ab37-58ac-46a7-8bd7-42392c6fc9ef" providerId="ADAL" clId="{982FAE76-46D7-43BA-B09E-126E12D8B4B9}" dt="2024-07-18T18:54:43.027" v="3642" actId="207"/>
          <ac:spMkLst>
            <pc:docMk/>
            <pc:sldMk cId="2274804405" sldId="297"/>
            <ac:spMk id="150" creationId="{4B6EDA97-9F9A-D2E5-2BEB-7721C533F11C}"/>
          </ac:spMkLst>
        </pc:spChg>
        <pc:grpChg chg="add del mod ord">
          <ac:chgData name="Olivia M. Kirkland" userId="c2b6ab37-58ac-46a7-8bd7-42392c6fc9ef" providerId="ADAL" clId="{982FAE76-46D7-43BA-B09E-126E12D8B4B9}" dt="2024-07-18T18:08:50.009" v="3621" actId="165"/>
          <ac:grpSpMkLst>
            <pc:docMk/>
            <pc:sldMk cId="2274804405" sldId="297"/>
            <ac:grpSpMk id="24" creationId="{3412B23E-8C37-B464-ABC5-3431A65F70F5}"/>
          </ac:grpSpMkLst>
        </pc:grpChg>
        <pc:cxnChg chg="add del mod">
          <ac:chgData name="Olivia M. Kirkland" userId="c2b6ab37-58ac-46a7-8bd7-42392c6fc9ef" providerId="ADAL" clId="{982FAE76-46D7-43BA-B09E-126E12D8B4B9}" dt="2024-07-18T18:04:35.562" v="3604" actId="478"/>
          <ac:cxnSpMkLst>
            <pc:docMk/>
            <pc:sldMk cId="2274804405" sldId="297"/>
            <ac:cxnSpMk id="63" creationId="{483E7757-8863-C3AD-F198-A5B074D3E6C9}"/>
          </ac:cxnSpMkLst>
        </pc:cxnChg>
        <pc:cxnChg chg="add del mod">
          <ac:chgData name="Olivia M. Kirkland" userId="c2b6ab37-58ac-46a7-8bd7-42392c6fc9ef" providerId="ADAL" clId="{982FAE76-46D7-43BA-B09E-126E12D8B4B9}" dt="2024-07-18T18:05:05.981" v="3609" actId="478"/>
          <ac:cxnSpMkLst>
            <pc:docMk/>
            <pc:sldMk cId="2274804405" sldId="297"/>
            <ac:cxnSpMk id="73" creationId="{3B525DC8-76B4-ABFE-134B-D4AE17DBB84C}"/>
          </ac:cxnSpMkLst>
        </pc:cxnChg>
        <pc:cxnChg chg="add mod">
          <ac:chgData name="Olivia M. Kirkland" userId="c2b6ab37-58ac-46a7-8bd7-42392c6fc9ef" providerId="ADAL" clId="{982FAE76-46D7-43BA-B09E-126E12D8B4B9}" dt="2024-07-18T18:08:29.810" v="3620" actId="208"/>
          <ac:cxnSpMkLst>
            <pc:docMk/>
            <pc:sldMk cId="2274804405" sldId="297"/>
            <ac:cxnSpMk id="77" creationId="{2A8B508B-E989-F6D7-845A-4286FA46089C}"/>
          </ac:cxnSpMkLst>
        </pc:cxnChg>
        <pc:extLst>
          <p:ext xmlns:p="http://schemas.openxmlformats.org/presentationml/2006/main" uri="{D6D511B9-2390-475A-947B-AFAB55BFBCF1}">
            <pc226:cmChg xmlns:pc226="http://schemas.microsoft.com/office/powerpoint/2022/06/main/command" chg="add">
              <pc226:chgData name="Olivia M. Kirkland" userId="c2b6ab37-58ac-46a7-8bd7-42392c6fc9ef" providerId="ADAL" clId="{982FAE76-46D7-43BA-B09E-126E12D8B4B9}" dt="2024-07-18T19:01:36.851" v="3761"/>
              <pc2:cmMkLst xmlns:pc2="http://schemas.microsoft.com/office/powerpoint/2019/9/main/command">
                <pc:docMk/>
                <pc:sldMk cId="2274804405" sldId="297"/>
                <pc2:cmMk id="{17427142-D8CA-4C58-BF7B-E961C03A9284}"/>
              </pc2:cmMkLst>
              <pc226:cmRplyChg chg="add">
                <pc226:chgData name="Olivia M. Kirkland" userId="c2b6ab37-58ac-46a7-8bd7-42392c6fc9ef" providerId="ADAL" clId="{982FAE76-46D7-43BA-B09E-126E12D8B4B9}" dt="2024-07-18T19:01:36.851" v="3761"/>
                <pc2:cmRplyMkLst xmlns:pc2="http://schemas.microsoft.com/office/powerpoint/2019/9/main/command">
                  <pc:docMk/>
                  <pc:sldMk cId="2274804405" sldId="297"/>
                  <pc2:cmMk id="{17427142-D8CA-4C58-BF7B-E961C03A9284}"/>
                  <pc2:cmRplyMk id="{87073967-9197-4E5D-9B50-9D8F8705CFB0}"/>
                </pc2:cmRplyMkLst>
              </pc226:cmRplyChg>
            </pc226:cmChg>
          </p:ext>
        </pc:extLst>
      </pc:sldChg>
      <pc:sldChg chg="addSp delSp modSp add mod ord modNotesTx">
        <pc:chgData name="Olivia M. Kirkland" userId="c2b6ab37-58ac-46a7-8bd7-42392c6fc9ef" providerId="ADAL" clId="{982FAE76-46D7-43BA-B09E-126E12D8B4B9}" dt="2024-07-23T19:38:24.237" v="16297" actId="20577"/>
        <pc:sldMkLst>
          <pc:docMk/>
          <pc:sldMk cId="872456877" sldId="298"/>
        </pc:sldMkLst>
        <pc:spChg chg="mod">
          <ac:chgData name="Olivia M. Kirkland" userId="c2b6ab37-58ac-46a7-8bd7-42392c6fc9ef" providerId="ADAL" clId="{982FAE76-46D7-43BA-B09E-126E12D8B4B9}" dt="2024-07-18T19:05:31.793" v="3814" actId="1038"/>
          <ac:spMkLst>
            <pc:docMk/>
            <pc:sldMk cId="872456877" sldId="298"/>
            <ac:spMk id="2" creationId="{57E5162B-D8DA-7083-EA79-02B5F18EED8C}"/>
          </ac:spMkLst>
        </pc:spChg>
        <pc:spChg chg="mod">
          <ac:chgData name="Olivia M. Kirkland" userId="c2b6ab37-58ac-46a7-8bd7-42392c6fc9ef" providerId="ADAL" clId="{982FAE76-46D7-43BA-B09E-126E12D8B4B9}" dt="2024-07-18T19:05:31.793" v="3814" actId="1038"/>
          <ac:spMkLst>
            <pc:docMk/>
            <pc:sldMk cId="872456877" sldId="298"/>
            <ac:spMk id="3" creationId="{8786EEDB-C336-24CA-1BF5-187C01624BFB}"/>
          </ac:spMkLst>
        </pc:spChg>
        <pc:spChg chg="mod">
          <ac:chgData name="Olivia M. Kirkland" userId="c2b6ab37-58ac-46a7-8bd7-42392c6fc9ef" providerId="ADAL" clId="{982FAE76-46D7-43BA-B09E-126E12D8B4B9}" dt="2024-07-18T19:05:31.793" v="3814" actId="1038"/>
          <ac:spMkLst>
            <pc:docMk/>
            <pc:sldMk cId="872456877" sldId="298"/>
            <ac:spMk id="4" creationId="{05301BE9-8DC3-79EF-0A67-F253302D4A15}"/>
          </ac:spMkLst>
        </pc:spChg>
        <pc:spChg chg="mod">
          <ac:chgData name="Olivia M. Kirkland" userId="c2b6ab37-58ac-46a7-8bd7-42392c6fc9ef" providerId="ADAL" clId="{982FAE76-46D7-43BA-B09E-126E12D8B4B9}" dt="2024-07-18T19:05:31.793" v="3814" actId="1038"/>
          <ac:spMkLst>
            <pc:docMk/>
            <pc:sldMk cId="872456877" sldId="298"/>
            <ac:spMk id="5" creationId="{7C31E70E-D629-BDB2-1A88-DEDDB2C75523}"/>
          </ac:spMkLst>
        </pc:spChg>
        <pc:spChg chg="mod">
          <ac:chgData name="Olivia M. Kirkland" userId="c2b6ab37-58ac-46a7-8bd7-42392c6fc9ef" providerId="ADAL" clId="{982FAE76-46D7-43BA-B09E-126E12D8B4B9}" dt="2024-07-18T19:05:31.793" v="3814" actId="1038"/>
          <ac:spMkLst>
            <pc:docMk/>
            <pc:sldMk cId="872456877" sldId="298"/>
            <ac:spMk id="7" creationId="{6C6DDC9B-9DFA-C9E0-1A15-CA95829FF731}"/>
          </ac:spMkLst>
        </pc:spChg>
        <pc:spChg chg="mod">
          <ac:chgData name="Olivia M. Kirkland" userId="c2b6ab37-58ac-46a7-8bd7-42392c6fc9ef" providerId="ADAL" clId="{982FAE76-46D7-43BA-B09E-126E12D8B4B9}" dt="2024-07-18T19:05:31.793" v="3814" actId="1038"/>
          <ac:spMkLst>
            <pc:docMk/>
            <pc:sldMk cId="872456877" sldId="298"/>
            <ac:spMk id="8" creationId="{72A879CE-5C69-29D7-BDA3-92D874BA2E7E}"/>
          </ac:spMkLst>
        </pc:spChg>
        <pc:spChg chg="mod">
          <ac:chgData name="Olivia M. Kirkland" userId="c2b6ab37-58ac-46a7-8bd7-42392c6fc9ef" providerId="ADAL" clId="{982FAE76-46D7-43BA-B09E-126E12D8B4B9}" dt="2024-07-18T19:05:31.793" v="3814" actId="1038"/>
          <ac:spMkLst>
            <pc:docMk/>
            <pc:sldMk cId="872456877" sldId="298"/>
            <ac:spMk id="10" creationId="{D489F872-3838-18B7-5989-E150725E50C9}"/>
          </ac:spMkLst>
        </pc:spChg>
        <pc:spChg chg="mod">
          <ac:chgData name="Olivia M. Kirkland" userId="c2b6ab37-58ac-46a7-8bd7-42392c6fc9ef" providerId="ADAL" clId="{982FAE76-46D7-43BA-B09E-126E12D8B4B9}" dt="2024-07-18T19:05:31.793" v="3814" actId="1038"/>
          <ac:spMkLst>
            <pc:docMk/>
            <pc:sldMk cId="872456877" sldId="298"/>
            <ac:spMk id="11" creationId="{4F1D65EA-1A08-9CFB-B845-8C4DDF4CDBC4}"/>
          </ac:spMkLst>
        </pc:spChg>
        <pc:spChg chg="mod">
          <ac:chgData name="Olivia M. Kirkland" userId="c2b6ab37-58ac-46a7-8bd7-42392c6fc9ef" providerId="ADAL" clId="{982FAE76-46D7-43BA-B09E-126E12D8B4B9}" dt="2024-07-18T19:05:31.793" v="3814" actId="1038"/>
          <ac:spMkLst>
            <pc:docMk/>
            <pc:sldMk cId="872456877" sldId="298"/>
            <ac:spMk id="12" creationId="{F44D7818-07B8-5C1D-D63F-62E841E98779}"/>
          </ac:spMkLst>
        </pc:spChg>
        <pc:spChg chg="mod">
          <ac:chgData name="Olivia M. Kirkland" userId="c2b6ab37-58ac-46a7-8bd7-42392c6fc9ef" providerId="ADAL" clId="{982FAE76-46D7-43BA-B09E-126E12D8B4B9}" dt="2024-07-18T19:05:31.793" v="3814" actId="1038"/>
          <ac:spMkLst>
            <pc:docMk/>
            <pc:sldMk cId="872456877" sldId="298"/>
            <ac:spMk id="13" creationId="{6D766770-59FA-15B2-76F1-7122331CFF57}"/>
          </ac:spMkLst>
        </pc:spChg>
        <pc:spChg chg="mod">
          <ac:chgData name="Olivia M. Kirkland" userId="c2b6ab37-58ac-46a7-8bd7-42392c6fc9ef" providerId="ADAL" clId="{982FAE76-46D7-43BA-B09E-126E12D8B4B9}" dt="2024-07-18T19:05:31.793" v="3814" actId="1038"/>
          <ac:spMkLst>
            <pc:docMk/>
            <pc:sldMk cId="872456877" sldId="298"/>
            <ac:spMk id="14" creationId="{4166A115-F7E2-CD08-2864-802FCBCC0CC9}"/>
          </ac:spMkLst>
        </pc:spChg>
        <pc:spChg chg="mod">
          <ac:chgData name="Olivia M. Kirkland" userId="c2b6ab37-58ac-46a7-8bd7-42392c6fc9ef" providerId="ADAL" clId="{982FAE76-46D7-43BA-B09E-126E12D8B4B9}" dt="2024-07-18T19:05:31.793" v="3814" actId="1038"/>
          <ac:spMkLst>
            <pc:docMk/>
            <pc:sldMk cId="872456877" sldId="298"/>
            <ac:spMk id="15" creationId="{2820B0F8-9938-196B-76E0-6B283ACFA522}"/>
          </ac:spMkLst>
        </pc:spChg>
        <pc:spChg chg="mod">
          <ac:chgData name="Olivia M. Kirkland" userId="c2b6ab37-58ac-46a7-8bd7-42392c6fc9ef" providerId="ADAL" clId="{982FAE76-46D7-43BA-B09E-126E12D8B4B9}" dt="2024-07-18T19:05:31.793" v="3814" actId="1038"/>
          <ac:spMkLst>
            <pc:docMk/>
            <pc:sldMk cId="872456877" sldId="298"/>
            <ac:spMk id="16" creationId="{FFFC2435-EF26-EBCE-C8D6-ABBE71D26E83}"/>
          </ac:spMkLst>
        </pc:spChg>
        <pc:spChg chg="mod">
          <ac:chgData name="Olivia M. Kirkland" userId="c2b6ab37-58ac-46a7-8bd7-42392c6fc9ef" providerId="ADAL" clId="{982FAE76-46D7-43BA-B09E-126E12D8B4B9}" dt="2024-07-18T19:05:31.793" v="3814" actId="1038"/>
          <ac:spMkLst>
            <pc:docMk/>
            <pc:sldMk cId="872456877" sldId="298"/>
            <ac:spMk id="17" creationId="{AEC7996E-0B4E-4380-2676-5A04025CAA07}"/>
          </ac:spMkLst>
        </pc:spChg>
        <pc:spChg chg="mod">
          <ac:chgData name="Olivia M. Kirkland" userId="c2b6ab37-58ac-46a7-8bd7-42392c6fc9ef" providerId="ADAL" clId="{982FAE76-46D7-43BA-B09E-126E12D8B4B9}" dt="2024-07-18T19:05:31.793" v="3814" actId="1038"/>
          <ac:spMkLst>
            <pc:docMk/>
            <pc:sldMk cId="872456877" sldId="298"/>
            <ac:spMk id="18" creationId="{C2A5E496-5F50-7649-5760-1C4B7DFE573C}"/>
          </ac:spMkLst>
        </pc:spChg>
        <pc:spChg chg="mod">
          <ac:chgData name="Olivia M. Kirkland" userId="c2b6ab37-58ac-46a7-8bd7-42392c6fc9ef" providerId="ADAL" clId="{982FAE76-46D7-43BA-B09E-126E12D8B4B9}" dt="2024-07-18T19:05:31.793" v="3814" actId="1038"/>
          <ac:spMkLst>
            <pc:docMk/>
            <pc:sldMk cId="872456877" sldId="298"/>
            <ac:spMk id="19" creationId="{512F7781-4F3E-4536-1D9D-E4F9E440D399}"/>
          </ac:spMkLst>
        </pc:spChg>
        <pc:spChg chg="mod">
          <ac:chgData name="Olivia M. Kirkland" userId="c2b6ab37-58ac-46a7-8bd7-42392c6fc9ef" providerId="ADAL" clId="{982FAE76-46D7-43BA-B09E-126E12D8B4B9}" dt="2024-07-18T19:05:31.793" v="3814" actId="1038"/>
          <ac:spMkLst>
            <pc:docMk/>
            <pc:sldMk cId="872456877" sldId="298"/>
            <ac:spMk id="20" creationId="{A022462E-D162-17A5-60EB-295B8D54BFEA}"/>
          </ac:spMkLst>
        </pc:spChg>
        <pc:spChg chg="mod">
          <ac:chgData name="Olivia M. Kirkland" userId="c2b6ab37-58ac-46a7-8bd7-42392c6fc9ef" providerId="ADAL" clId="{982FAE76-46D7-43BA-B09E-126E12D8B4B9}" dt="2024-07-18T19:05:31.793" v="3814" actId="1038"/>
          <ac:spMkLst>
            <pc:docMk/>
            <pc:sldMk cId="872456877" sldId="298"/>
            <ac:spMk id="21" creationId="{429E9572-3EB4-CB60-EE62-5F81390EF7F3}"/>
          </ac:spMkLst>
        </pc:spChg>
        <pc:spChg chg="mod">
          <ac:chgData name="Olivia M. Kirkland" userId="c2b6ab37-58ac-46a7-8bd7-42392c6fc9ef" providerId="ADAL" clId="{982FAE76-46D7-43BA-B09E-126E12D8B4B9}" dt="2024-07-18T19:05:31.793" v="3814" actId="1038"/>
          <ac:spMkLst>
            <pc:docMk/>
            <pc:sldMk cId="872456877" sldId="298"/>
            <ac:spMk id="22" creationId="{1BC18FC0-260D-97F4-E393-20177DF4903E}"/>
          </ac:spMkLst>
        </pc:spChg>
        <pc:spChg chg="mod">
          <ac:chgData name="Olivia M. Kirkland" userId="c2b6ab37-58ac-46a7-8bd7-42392c6fc9ef" providerId="ADAL" clId="{982FAE76-46D7-43BA-B09E-126E12D8B4B9}" dt="2024-07-18T19:05:31.793" v="3814" actId="1038"/>
          <ac:spMkLst>
            <pc:docMk/>
            <pc:sldMk cId="872456877" sldId="298"/>
            <ac:spMk id="23" creationId="{AF6D83D9-3706-1E44-D44E-1CB37CECE68E}"/>
          </ac:spMkLst>
        </pc:spChg>
        <pc:spChg chg="mod">
          <ac:chgData name="Olivia M. Kirkland" userId="c2b6ab37-58ac-46a7-8bd7-42392c6fc9ef" providerId="ADAL" clId="{982FAE76-46D7-43BA-B09E-126E12D8B4B9}" dt="2024-07-18T19:05:31.793" v="3814" actId="1038"/>
          <ac:spMkLst>
            <pc:docMk/>
            <pc:sldMk cId="872456877" sldId="298"/>
            <ac:spMk id="25" creationId="{1929C178-BC0F-C245-220F-745CDA55DA43}"/>
          </ac:spMkLst>
        </pc:spChg>
        <pc:spChg chg="mod">
          <ac:chgData name="Olivia M. Kirkland" userId="c2b6ab37-58ac-46a7-8bd7-42392c6fc9ef" providerId="ADAL" clId="{982FAE76-46D7-43BA-B09E-126E12D8B4B9}" dt="2024-07-18T19:05:31.793" v="3814" actId="1038"/>
          <ac:spMkLst>
            <pc:docMk/>
            <pc:sldMk cId="872456877" sldId="298"/>
            <ac:spMk id="26" creationId="{1598C8AE-06A7-08D6-29CC-3908DA109C3D}"/>
          </ac:spMkLst>
        </pc:spChg>
        <pc:spChg chg="mod">
          <ac:chgData name="Olivia M. Kirkland" userId="c2b6ab37-58ac-46a7-8bd7-42392c6fc9ef" providerId="ADAL" clId="{982FAE76-46D7-43BA-B09E-126E12D8B4B9}" dt="2024-07-18T19:05:31.793" v="3814" actId="1038"/>
          <ac:spMkLst>
            <pc:docMk/>
            <pc:sldMk cId="872456877" sldId="298"/>
            <ac:spMk id="28" creationId="{032E2F92-558E-FA80-F692-12D5E1D97828}"/>
          </ac:spMkLst>
        </pc:spChg>
        <pc:spChg chg="mod">
          <ac:chgData name="Olivia M. Kirkland" userId="c2b6ab37-58ac-46a7-8bd7-42392c6fc9ef" providerId="ADAL" clId="{982FAE76-46D7-43BA-B09E-126E12D8B4B9}" dt="2024-07-18T19:05:31.793" v="3814" actId="1038"/>
          <ac:spMkLst>
            <pc:docMk/>
            <pc:sldMk cId="872456877" sldId="298"/>
            <ac:spMk id="29" creationId="{D08AF410-7793-8E24-5DBA-48408AAA8656}"/>
          </ac:spMkLst>
        </pc:spChg>
        <pc:spChg chg="mod">
          <ac:chgData name="Olivia M. Kirkland" userId="c2b6ab37-58ac-46a7-8bd7-42392c6fc9ef" providerId="ADAL" clId="{982FAE76-46D7-43BA-B09E-126E12D8B4B9}" dt="2024-07-18T19:05:47.191" v="3829" actId="1038"/>
          <ac:spMkLst>
            <pc:docMk/>
            <pc:sldMk cId="872456877" sldId="298"/>
            <ac:spMk id="30" creationId="{BE1634F8-8D29-8671-59D2-C1956B2B9BBE}"/>
          </ac:spMkLst>
        </pc:spChg>
        <pc:spChg chg="mod">
          <ac:chgData name="Olivia M. Kirkland" userId="c2b6ab37-58ac-46a7-8bd7-42392c6fc9ef" providerId="ADAL" clId="{982FAE76-46D7-43BA-B09E-126E12D8B4B9}" dt="2024-07-18T19:05:31.793" v="3814" actId="1038"/>
          <ac:spMkLst>
            <pc:docMk/>
            <pc:sldMk cId="872456877" sldId="298"/>
            <ac:spMk id="31" creationId="{8EA00BC6-C2CD-27D0-5D2C-D640037255EC}"/>
          </ac:spMkLst>
        </pc:spChg>
        <pc:spChg chg="mod">
          <ac:chgData name="Olivia M. Kirkland" userId="c2b6ab37-58ac-46a7-8bd7-42392c6fc9ef" providerId="ADAL" clId="{982FAE76-46D7-43BA-B09E-126E12D8B4B9}" dt="2024-07-18T19:06:42.308" v="3851" actId="1076"/>
          <ac:spMkLst>
            <pc:docMk/>
            <pc:sldMk cId="872456877" sldId="298"/>
            <ac:spMk id="32" creationId="{BCA9866E-DCE9-CFF2-F5AF-3C11A80B8F8B}"/>
          </ac:spMkLst>
        </pc:spChg>
        <pc:spChg chg="mod">
          <ac:chgData name="Olivia M. Kirkland" userId="c2b6ab37-58ac-46a7-8bd7-42392c6fc9ef" providerId="ADAL" clId="{982FAE76-46D7-43BA-B09E-126E12D8B4B9}" dt="2024-07-18T19:07:29.499" v="3862" actId="1038"/>
          <ac:spMkLst>
            <pc:docMk/>
            <pc:sldMk cId="872456877" sldId="298"/>
            <ac:spMk id="34" creationId="{F176E3D0-2B45-812F-B04C-DB157D4DDC44}"/>
          </ac:spMkLst>
        </pc:spChg>
        <pc:spChg chg="mod">
          <ac:chgData name="Olivia M. Kirkland" userId="c2b6ab37-58ac-46a7-8bd7-42392c6fc9ef" providerId="ADAL" clId="{982FAE76-46D7-43BA-B09E-126E12D8B4B9}" dt="2024-07-18T19:07:29.499" v="3862" actId="1038"/>
          <ac:spMkLst>
            <pc:docMk/>
            <pc:sldMk cId="872456877" sldId="298"/>
            <ac:spMk id="35" creationId="{4EBE8CE7-8669-8457-0C97-4A5317DBC492}"/>
          </ac:spMkLst>
        </pc:spChg>
        <pc:spChg chg="mod">
          <ac:chgData name="Olivia M. Kirkland" userId="c2b6ab37-58ac-46a7-8bd7-42392c6fc9ef" providerId="ADAL" clId="{982FAE76-46D7-43BA-B09E-126E12D8B4B9}" dt="2024-07-18T19:07:29.499" v="3862" actId="1038"/>
          <ac:spMkLst>
            <pc:docMk/>
            <pc:sldMk cId="872456877" sldId="298"/>
            <ac:spMk id="36" creationId="{BE89A3EE-7E78-574F-5161-658F0A14E11D}"/>
          </ac:spMkLst>
        </pc:spChg>
        <pc:spChg chg="mod">
          <ac:chgData name="Olivia M. Kirkland" userId="c2b6ab37-58ac-46a7-8bd7-42392c6fc9ef" providerId="ADAL" clId="{982FAE76-46D7-43BA-B09E-126E12D8B4B9}" dt="2024-07-18T19:05:31.793" v="3814" actId="1038"/>
          <ac:spMkLst>
            <pc:docMk/>
            <pc:sldMk cId="872456877" sldId="298"/>
            <ac:spMk id="37" creationId="{670843CC-E5D5-46CF-3F34-811FE1C2FFE0}"/>
          </ac:spMkLst>
        </pc:spChg>
        <pc:spChg chg="mod">
          <ac:chgData name="Olivia M. Kirkland" userId="c2b6ab37-58ac-46a7-8bd7-42392c6fc9ef" providerId="ADAL" clId="{982FAE76-46D7-43BA-B09E-126E12D8B4B9}" dt="2024-07-18T19:05:31.793" v="3814" actId="1038"/>
          <ac:spMkLst>
            <pc:docMk/>
            <pc:sldMk cId="872456877" sldId="298"/>
            <ac:spMk id="38" creationId="{8990AAE5-0F42-504E-D18B-03E56B657DAA}"/>
          </ac:spMkLst>
        </pc:spChg>
        <pc:spChg chg="mod">
          <ac:chgData name="Olivia M. Kirkland" userId="c2b6ab37-58ac-46a7-8bd7-42392c6fc9ef" providerId="ADAL" clId="{982FAE76-46D7-43BA-B09E-126E12D8B4B9}" dt="2024-07-18T19:05:31.793" v="3814" actId="1038"/>
          <ac:spMkLst>
            <pc:docMk/>
            <pc:sldMk cId="872456877" sldId="298"/>
            <ac:spMk id="39" creationId="{74428A0F-16F4-AA90-E915-EB8860A839F5}"/>
          </ac:spMkLst>
        </pc:spChg>
        <pc:spChg chg="mod">
          <ac:chgData name="Olivia M. Kirkland" userId="c2b6ab37-58ac-46a7-8bd7-42392c6fc9ef" providerId="ADAL" clId="{982FAE76-46D7-43BA-B09E-126E12D8B4B9}" dt="2024-07-18T19:05:31.793" v="3814" actId="1038"/>
          <ac:spMkLst>
            <pc:docMk/>
            <pc:sldMk cId="872456877" sldId="298"/>
            <ac:spMk id="40" creationId="{10AFA03B-BE01-0496-C1CB-934039212E4E}"/>
          </ac:spMkLst>
        </pc:spChg>
        <pc:spChg chg="mod">
          <ac:chgData name="Olivia M. Kirkland" userId="c2b6ab37-58ac-46a7-8bd7-42392c6fc9ef" providerId="ADAL" clId="{982FAE76-46D7-43BA-B09E-126E12D8B4B9}" dt="2024-07-18T19:05:47.191" v="3829" actId="1038"/>
          <ac:spMkLst>
            <pc:docMk/>
            <pc:sldMk cId="872456877" sldId="298"/>
            <ac:spMk id="41" creationId="{39BF345F-2D7B-DC03-A938-62869D897919}"/>
          </ac:spMkLst>
        </pc:spChg>
        <pc:spChg chg="mod">
          <ac:chgData name="Olivia M. Kirkland" userId="c2b6ab37-58ac-46a7-8bd7-42392c6fc9ef" providerId="ADAL" clId="{982FAE76-46D7-43BA-B09E-126E12D8B4B9}" dt="2024-07-18T19:05:47.191" v="3829" actId="1038"/>
          <ac:spMkLst>
            <pc:docMk/>
            <pc:sldMk cId="872456877" sldId="298"/>
            <ac:spMk id="43" creationId="{4629E237-7B39-5B69-8D40-45A88E8E7086}"/>
          </ac:spMkLst>
        </pc:spChg>
        <pc:spChg chg="mod">
          <ac:chgData name="Olivia M. Kirkland" userId="c2b6ab37-58ac-46a7-8bd7-42392c6fc9ef" providerId="ADAL" clId="{982FAE76-46D7-43BA-B09E-126E12D8B4B9}" dt="2024-07-18T19:05:47.191" v="3829" actId="1038"/>
          <ac:spMkLst>
            <pc:docMk/>
            <pc:sldMk cId="872456877" sldId="298"/>
            <ac:spMk id="44" creationId="{A0E06FC9-587E-518D-13AE-2AA983E3C0D1}"/>
          </ac:spMkLst>
        </pc:spChg>
        <pc:spChg chg="mod">
          <ac:chgData name="Olivia M. Kirkland" userId="c2b6ab37-58ac-46a7-8bd7-42392c6fc9ef" providerId="ADAL" clId="{982FAE76-46D7-43BA-B09E-126E12D8B4B9}" dt="2024-07-18T19:05:31.793" v="3814" actId="1038"/>
          <ac:spMkLst>
            <pc:docMk/>
            <pc:sldMk cId="872456877" sldId="298"/>
            <ac:spMk id="45" creationId="{D7383891-742D-E3AB-D93F-EF18AC814CBE}"/>
          </ac:spMkLst>
        </pc:spChg>
        <pc:spChg chg="mod">
          <ac:chgData name="Olivia M. Kirkland" userId="c2b6ab37-58ac-46a7-8bd7-42392c6fc9ef" providerId="ADAL" clId="{982FAE76-46D7-43BA-B09E-126E12D8B4B9}" dt="2024-07-18T19:05:31.793" v="3814" actId="1038"/>
          <ac:spMkLst>
            <pc:docMk/>
            <pc:sldMk cId="872456877" sldId="298"/>
            <ac:spMk id="46" creationId="{56B2E777-9C07-5D27-0806-B2E19BA58621}"/>
          </ac:spMkLst>
        </pc:spChg>
        <pc:spChg chg="mod">
          <ac:chgData name="Olivia M. Kirkland" userId="c2b6ab37-58ac-46a7-8bd7-42392c6fc9ef" providerId="ADAL" clId="{982FAE76-46D7-43BA-B09E-126E12D8B4B9}" dt="2024-07-18T19:05:31.793" v="3814" actId="1038"/>
          <ac:spMkLst>
            <pc:docMk/>
            <pc:sldMk cId="872456877" sldId="298"/>
            <ac:spMk id="47" creationId="{C8DBEAF4-9053-FB3C-CCF6-E46E61D2DAA6}"/>
          </ac:spMkLst>
        </pc:spChg>
        <pc:spChg chg="mod">
          <ac:chgData name="Olivia M. Kirkland" userId="c2b6ab37-58ac-46a7-8bd7-42392c6fc9ef" providerId="ADAL" clId="{982FAE76-46D7-43BA-B09E-126E12D8B4B9}" dt="2024-07-18T19:05:31.793" v="3814" actId="1038"/>
          <ac:spMkLst>
            <pc:docMk/>
            <pc:sldMk cId="872456877" sldId="298"/>
            <ac:spMk id="48" creationId="{ABEE91E7-BAAC-4302-B762-4FA1FC0F835B}"/>
          </ac:spMkLst>
        </pc:spChg>
        <pc:spChg chg="mod">
          <ac:chgData name="Olivia M. Kirkland" userId="c2b6ab37-58ac-46a7-8bd7-42392c6fc9ef" providerId="ADAL" clId="{982FAE76-46D7-43BA-B09E-126E12D8B4B9}" dt="2024-07-18T19:05:31.793" v="3814" actId="1038"/>
          <ac:spMkLst>
            <pc:docMk/>
            <pc:sldMk cId="872456877" sldId="298"/>
            <ac:spMk id="49" creationId="{A0750377-CCB2-53D0-5EA2-9FA1EFA3886C}"/>
          </ac:spMkLst>
        </pc:spChg>
        <pc:spChg chg="mod">
          <ac:chgData name="Olivia M. Kirkland" userId="c2b6ab37-58ac-46a7-8bd7-42392c6fc9ef" providerId="ADAL" clId="{982FAE76-46D7-43BA-B09E-126E12D8B4B9}" dt="2024-07-18T19:05:31.793" v="3814" actId="1038"/>
          <ac:spMkLst>
            <pc:docMk/>
            <pc:sldMk cId="872456877" sldId="298"/>
            <ac:spMk id="50" creationId="{E256A9AF-AF95-756D-A9A7-C037FE4517D8}"/>
          </ac:spMkLst>
        </pc:spChg>
        <pc:spChg chg="mod">
          <ac:chgData name="Olivia M. Kirkland" userId="c2b6ab37-58ac-46a7-8bd7-42392c6fc9ef" providerId="ADAL" clId="{982FAE76-46D7-43BA-B09E-126E12D8B4B9}" dt="2024-07-18T19:05:31.793" v="3814" actId="1038"/>
          <ac:spMkLst>
            <pc:docMk/>
            <pc:sldMk cId="872456877" sldId="298"/>
            <ac:spMk id="51" creationId="{820B2F35-7DD1-A576-0D3E-82817C3FE4A3}"/>
          </ac:spMkLst>
        </pc:spChg>
        <pc:spChg chg="mod">
          <ac:chgData name="Olivia M. Kirkland" userId="c2b6ab37-58ac-46a7-8bd7-42392c6fc9ef" providerId="ADAL" clId="{982FAE76-46D7-43BA-B09E-126E12D8B4B9}" dt="2024-07-18T19:05:31.793" v="3814" actId="1038"/>
          <ac:spMkLst>
            <pc:docMk/>
            <pc:sldMk cId="872456877" sldId="298"/>
            <ac:spMk id="52" creationId="{F1EFCF5E-B789-B951-4377-50568888A0F0}"/>
          </ac:spMkLst>
        </pc:spChg>
        <pc:spChg chg="mod">
          <ac:chgData name="Olivia M. Kirkland" userId="c2b6ab37-58ac-46a7-8bd7-42392c6fc9ef" providerId="ADAL" clId="{982FAE76-46D7-43BA-B09E-126E12D8B4B9}" dt="2024-07-18T19:05:31.793" v="3814" actId="1038"/>
          <ac:spMkLst>
            <pc:docMk/>
            <pc:sldMk cId="872456877" sldId="298"/>
            <ac:spMk id="54" creationId="{077B41D5-2770-FA2F-5A6B-1BF43A521661}"/>
          </ac:spMkLst>
        </pc:spChg>
        <pc:spChg chg="mod">
          <ac:chgData name="Olivia M. Kirkland" userId="c2b6ab37-58ac-46a7-8bd7-42392c6fc9ef" providerId="ADAL" clId="{982FAE76-46D7-43BA-B09E-126E12D8B4B9}" dt="2024-07-18T19:05:31.793" v="3814" actId="1038"/>
          <ac:spMkLst>
            <pc:docMk/>
            <pc:sldMk cId="872456877" sldId="298"/>
            <ac:spMk id="55" creationId="{134B9D23-4D05-AF2F-796D-6ADDB734C2A8}"/>
          </ac:spMkLst>
        </pc:spChg>
        <pc:spChg chg="mod">
          <ac:chgData name="Olivia M. Kirkland" userId="c2b6ab37-58ac-46a7-8bd7-42392c6fc9ef" providerId="ADAL" clId="{982FAE76-46D7-43BA-B09E-126E12D8B4B9}" dt="2024-07-18T19:05:31.793" v="3814" actId="1038"/>
          <ac:spMkLst>
            <pc:docMk/>
            <pc:sldMk cId="872456877" sldId="298"/>
            <ac:spMk id="97" creationId="{4F1057C9-79DF-841C-ACB3-E2EBF89A4C6F}"/>
          </ac:spMkLst>
        </pc:spChg>
        <pc:spChg chg="mod">
          <ac:chgData name="Olivia M. Kirkland" userId="c2b6ab37-58ac-46a7-8bd7-42392c6fc9ef" providerId="ADAL" clId="{982FAE76-46D7-43BA-B09E-126E12D8B4B9}" dt="2024-07-18T19:05:31.793" v="3814" actId="1038"/>
          <ac:spMkLst>
            <pc:docMk/>
            <pc:sldMk cId="872456877" sldId="298"/>
            <ac:spMk id="98" creationId="{8A852568-3CDF-D7AC-3D28-D045CC415DC0}"/>
          </ac:spMkLst>
        </pc:spChg>
        <pc:spChg chg="mod">
          <ac:chgData name="Olivia M. Kirkland" userId="c2b6ab37-58ac-46a7-8bd7-42392c6fc9ef" providerId="ADAL" clId="{982FAE76-46D7-43BA-B09E-126E12D8B4B9}" dt="2024-07-18T19:05:31.793" v="3814" actId="1038"/>
          <ac:spMkLst>
            <pc:docMk/>
            <pc:sldMk cId="872456877" sldId="298"/>
            <ac:spMk id="100" creationId="{8AC96034-8502-6AF7-1BD8-DEC3BE4855EE}"/>
          </ac:spMkLst>
        </pc:spChg>
        <pc:spChg chg="mod">
          <ac:chgData name="Olivia M. Kirkland" userId="c2b6ab37-58ac-46a7-8bd7-42392c6fc9ef" providerId="ADAL" clId="{982FAE76-46D7-43BA-B09E-126E12D8B4B9}" dt="2024-07-18T19:05:31.793" v="3814" actId="1038"/>
          <ac:spMkLst>
            <pc:docMk/>
            <pc:sldMk cId="872456877" sldId="298"/>
            <ac:spMk id="103" creationId="{4CC5AC5B-7FA4-BC1D-A4DA-32117ABB0CC4}"/>
          </ac:spMkLst>
        </pc:spChg>
        <pc:spChg chg="mod">
          <ac:chgData name="Olivia M. Kirkland" userId="c2b6ab37-58ac-46a7-8bd7-42392c6fc9ef" providerId="ADAL" clId="{982FAE76-46D7-43BA-B09E-126E12D8B4B9}" dt="2024-07-18T19:05:31.793" v="3814" actId="1038"/>
          <ac:spMkLst>
            <pc:docMk/>
            <pc:sldMk cId="872456877" sldId="298"/>
            <ac:spMk id="106" creationId="{5B0FC5AC-7281-3957-529E-86539CB758C3}"/>
          </ac:spMkLst>
        </pc:spChg>
        <pc:spChg chg="mod">
          <ac:chgData name="Olivia M. Kirkland" userId="c2b6ab37-58ac-46a7-8bd7-42392c6fc9ef" providerId="ADAL" clId="{982FAE76-46D7-43BA-B09E-126E12D8B4B9}" dt="2024-07-18T19:05:31.793" v="3814" actId="1038"/>
          <ac:spMkLst>
            <pc:docMk/>
            <pc:sldMk cId="872456877" sldId="298"/>
            <ac:spMk id="108" creationId="{B1D3F02E-C3BE-310E-0935-BCBB85865BB2}"/>
          </ac:spMkLst>
        </pc:spChg>
        <pc:spChg chg="mod">
          <ac:chgData name="Olivia M. Kirkland" userId="c2b6ab37-58ac-46a7-8bd7-42392c6fc9ef" providerId="ADAL" clId="{982FAE76-46D7-43BA-B09E-126E12D8B4B9}" dt="2024-07-18T19:05:31.793" v="3814" actId="1038"/>
          <ac:spMkLst>
            <pc:docMk/>
            <pc:sldMk cId="872456877" sldId="298"/>
            <ac:spMk id="109" creationId="{277EF79A-6CFD-288A-6219-5C2CB734E273}"/>
          </ac:spMkLst>
        </pc:spChg>
        <pc:spChg chg="mod">
          <ac:chgData name="Olivia M. Kirkland" userId="c2b6ab37-58ac-46a7-8bd7-42392c6fc9ef" providerId="ADAL" clId="{982FAE76-46D7-43BA-B09E-126E12D8B4B9}" dt="2024-07-18T19:05:31.793" v="3814" actId="1038"/>
          <ac:spMkLst>
            <pc:docMk/>
            <pc:sldMk cId="872456877" sldId="298"/>
            <ac:spMk id="110" creationId="{2567FDDD-5133-9EFC-630C-0E185310AD8F}"/>
          </ac:spMkLst>
        </pc:spChg>
        <pc:spChg chg="mod">
          <ac:chgData name="Olivia M. Kirkland" userId="c2b6ab37-58ac-46a7-8bd7-42392c6fc9ef" providerId="ADAL" clId="{982FAE76-46D7-43BA-B09E-126E12D8B4B9}" dt="2024-07-18T19:05:31.793" v="3814" actId="1038"/>
          <ac:spMkLst>
            <pc:docMk/>
            <pc:sldMk cId="872456877" sldId="298"/>
            <ac:spMk id="111" creationId="{EDFC0819-634D-05C8-62C8-F5C8A72B1B13}"/>
          </ac:spMkLst>
        </pc:spChg>
        <pc:spChg chg="mod">
          <ac:chgData name="Olivia M. Kirkland" userId="c2b6ab37-58ac-46a7-8bd7-42392c6fc9ef" providerId="ADAL" clId="{982FAE76-46D7-43BA-B09E-126E12D8B4B9}" dt="2024-07-18T19:05:31.793" v="3814" actId="1038"/>
          <ac:spMkLst>
            <pc:docMk/>
            <pc:sldMk cId="872456877" sldId="298"/>
            <ac:spMk id="112" creationId="{0A705695-380A-7E19-00C1-10C7956A385B}"/>
          </ac:spMkLst>
        </pc:spChg>
        <pc:spChg chg="mod">
          <ac:chgData name="Olivia M. Kirkland" userId="c2b6ab37-58ac-46a7-8bd7-42392c6fc9ef" providerId="ADAL" clId="{982FAE76-46D7-43BA-B09E-126E12D8B4B9}" dt="2024-07-18T19:55:09.276" v="6086" actId="1076"/>
          <ac:spMkLst>
            <pc:docMk/>
            <pc:sldMk cId="872456877" sldId="298"/>
            <ac:spMk id="113" creationId="{E825EA35-B5CA-9405-FD6E-E6640B08F7D3}"/>
          </ac:spMkLst>
        </pc:spChg>
        <pc:spChg chg="mod">
          <ac:chgData name="Olivia M. Kirkland" userId="c2b6ab37-58ac-46a7-8bd7-42392c6fc9ef" providerId="ADAL" clId="{982FAE76-46D7-43BA-B09E-126E12D8B4B9}" dt="2024-07-18T19:05:31.793" v="3814" actId="1038"/>
          <ac:spMkLst>
            <pc:docMk/>
            <pc:sldMk cId="872456877" sldId="298"/>
            <ac:spMk id="114" creationId="{8085B95D-5F7E-5E99-1713-C963B4B3D5AE}"/>
          </ac:spMkLst>
        </pc:spChg>
        <pc:spChg chg="add del mod">
          <ac:chgData name="Olivia M. Kirkland" userId="c2b6ab37-58ac-46a7-8bd7-42392c6fc9ef" providerId="ADAL" clId="{982FAE76-46D7-43BA-B09E-126E12D8B4B9}" dt="2024-07-18T19:34:08.379" v="4531" actId="20577"/>
          <ac:spMkLst>
            <pc:docMk/>
            <pc:sldMk cId="872456877" sldId="298"/>
            <ac:spMk id="115" creationId="{295B1BE0-38AB-B415-7608-211658B503C7}"/>
          </ac:spMkLst>
        </pc:spChg>
        <pc:spChg chg="mod">
          <ac:chgData name="Olivia M. Kirkland" userId="c2b6ab37-58ac-46a7-8bd7-42392c6fc9ef" providerId="ADAL" clId="{982FAE76-46D7-43BA-B09E-126E12D8B4B9}" dt="2024-07-18T19:05:31.793" v="3814" actId="1038"/>
          <ac:spMkLst>
            <pc:docMk/>
            <pc:sldMk cId="872456877" sldId="298"/>
            <ac:spMk id="116" creationId="{677E96EB-9B00-995D-CB8A-F2F928479090}"/>
          </ac:spMkLst>
        </pc:spChg>
        <pc:spChg chg="mod">
          <ac:chgData name="Olivia M. Kirkland" userId="c2b6ab37-58ac-46a7-8bd7-42392c6fc9ef" providerId="ADAL" clId="{982FAE76-46D7-43BA-B09E-126E12D8B4B9}" dt="2024-07-18T19:05:31.793" v="3814" actId="1038"/>
          <ac:spMkLst>
            <pc:docMk/>
            <pc:sldMk cId="872456877" sldId="298"/>
            <ac:spMk id="117" creationId="{40DF2D9A-03DE-D4E5-EAE0-AAF41170BF6D}"/>
          </ac:spMkLst>
        </pc:spChg>
        <pc:spChg chg="mod">
          <ac:chgData name="Olivia M. Kirkland" userId="c2b6ab37-58ac-46a7-8bd7-42392c6fc9ef" providerId="ADAL" clId="{982FAE76-46D7-43BA-B09E-126E12D8B4B9}" dt="2024-07-18T19:05:31.793" v="3814" actId="1038"/>
          <ac:spMkLst>
            <pc:docMk/>
            <pc:sldMk cId="872456877" sldId="298"/>
            <ac:spMk id="118" creationId="{46233AA7-FB68-DD38-D3AD-4D15DFE0AA34}"/>
          </ac:spMkLst>
        </pc:spChg>
        <pc:spChg chg="mod">
          <ac:chgData name="Olivia M. Kirkland" userId="c2b6ab37-58ac-46a7-8bd7-42392c6fc9ef" providerId="ADAL" clId="{982FAE76-46D7-43BA-B09E-126E12D8B4B9}" dt="2024-07-18T19:05:31.793" v="3814" actId="1038"/>
          <ac:spMkLst>
            <pc:docMk/>
            <pc:sldMk cId="872456877" sldId="298"/>
            <ac:spMk id="119" creationId="{36B5913E-39A4-9439-6CFB-4A5260C91495}"/>
          </ac:spMkLst>
        </pc:spChg>
        <pc:spChg chg="mod">
          <ac:chgData name="Olivia M. Kirkland" userId="c2b6ab37-58ac-46a7-8bd7-42392c6fc9ef" providerId="ADAL" clId="{982FAE76-46D7-43BA-B09E-126E12D8B4B9}" dt="2024-07-18T19:05:31.793" v="3814" actId="1038"/>
          <ac:spMkLst>
            <pc:docMk/>
            <pc:sldMk cId="872456877" sldId="298"/>
            <ac:spMk id="120" creationId="{20706F4E-F10B-57D0-D3C3-28B10094076B}"/>
          </ac:spMkLst>
        </pc:spChg>
        <pc:spChg chg="mod">
          <ac:chgData name="Olivia M. Kirkland" userId="c2b6ab37-58ac-46a7-8bd7-42392c6fc9ef" providerId="ADAL" clId="{982FAE76-46D7-43BA-B09E-126E12D8B4B9}" dt="2024-07-18T19:05:31.793" v="3814" actId="1038"/>
          <ac:spMkLst>
            <pc:docMk/>
            <pc:sldMk cId="872456877" sldId="298"/>
            <ac:spMk id="121" creationId="{654338DC-EA6F-679A-2308-72C58DC0CF2E}"/>
          </ac:spMkLst>
        </pc:spChg>
        <pc:spChg chg="mod">
          <ac:chgData name="Olivia M. Kirkland" userId="c2b6ab37-58ac-46a7-8bd7-42392c6fc9ef" providerId="ADAL" clId="{982FAE76-46D7-43BA-B09E-126E12D8B4B9}" dt="2024-07-18T19:05:31.793" v="3814" actId="1038"/>
          <ac:spMkLst>
            <pc:docMk/>
            <pc:sldMk cId="872456877" sldId="298"/>
            <ac:spMk id="122" creationId="{33F2AA8D-BF1A-5F81-FE62-A5672A9EA102}"/>
          </ac:spMkLst>
        </pc:spChg>
        <pc:spChg chg="mod">
          <ac:chgData name="Olivia M. Kirkland" userId="c2b6ab37-58ac-46a7-8bd7-42392c6fc9ef" providerId="ADAL" clId="{982FAE76-46D7-43BA-B09E-126E12D8B4B9}" dt="2024-07-18T19:05:31.793" v="3814" actId="1038"/>
          <ac:spMkLst>
            <pc:docMk/>
            <pc:sldMk cId="872456877" sldId="298"/>
            <ac:spMk id="123" creationId="{19664BCD-D743-259E-00AD-1AB771843133}"/>
          </ac:spMkLst>
        </pc:spChg>
        <pc:spChg chg="mod">
          <ac:chgData name="Olivia M. Kirkland" userId="c2b6ab37-58ac-46a7-8bd7-42392c6fc9ef" providerId="ADAL" clId="{982FAE76-46D7-43BA-B09E-126E12D8B4B9}" dt="2024-07-18T19:05:31.793" v="3814" actId="1038"/>
          <ac:spMkLst>
            <pc:docMk/>
            <pc:sldMk cId="872456877" sldId="298"/>
            <ac:spMk id="124" creationId="{F772C6FE-E9F7-FA98-AA8D-6997062E01C1}"/>
          </ac:spMkLst>
        </pc:spChg>
        <pc:spChg chg="mod">
          <ac:chgData name="Olivia M. Kirkland" userId="c2b6ab37-58ac-46a7-8bd7-42392c6fc9ef" providerId="ADAL" clId="{982FAE76-46D7-43BA-B09E-126E12D8B4B9}" dt="2024-07-18T19:05:31.793" v="3814" actId="1038"/>
          <ac:spMkLst>
            <pc:docMk/>
            <pc:sldMk cId="872456877" sldId="298"/>
            <ac:spMk id="125" creationId="{4E90529D-86BE-79A3-5CA8-130E380EBDA5}"/>
          </ac:spMkLst>
        </pc:spChg>
        <pc:spChg chg="mod">
          <ac:chgData name="Olivia M. Kirkland" userId="c2b6ab37-58ac-46a7-8bd7-42392c6fc9ef" providerId="ADAL" clId="{982FAE76-46D7-43BA-B09E-126E12D8B4B9}" dt="2024-07-18T19:05:31.793" v="3814" actId="1038"/>
          <ac:spMkLst>
            <pc:docMk/>
            <pc:sldMk cId="872456877" sldId="298"/>
            <ac:spMk id="126" creationId="{786577BC-56CE-BCE5-6B19-2BDE4B647292}"/>
          </ac:spMkLst>
        </pc:spChg>
        <pc:spChg chg="mod">
          <ac:chgData name="Olivia M. Kirkland" userId="c2b6ab37-58ac-46a7-8bd7-42392c6fc9ef" providerId="ADAL" clId="{982FAE76-46D7-43BA-B09E-126E12D8B4B9}" dt="2024-07-18T19:05:31.793" v="3814" actId="1038"/>
          <ac:spMkLst>
            <pc:docMk/>
            <pc:sldMk cId="872456877" sldId="298"/>
            <ac:spMk id="127" creationId="{9C11A857-EB80-BB5D-4189-804ECB985988}"/>
          </ac:spMkLst>
        </pc:spChg>
        <pc:spChg chg="mod">
          <ac:chgData name="Olivia M. Kirkland" userId="c2b6ab37-58ac-46a7-8bd7-42392c6fc9ef" providerId="ADAL" clId="{982FAE76-46D7-43BA-B09E-126E12D8B4B9}" dt="2024-07-18T19:05:31.793" v="3814" actId="1038"/>
          <ac:spMkLst>
            <pc:docMk/>
            <pc:sldMk cId="872456877" sldId="298"/>
            <ac:spMk id="129" creationId="{63154535-0371-8DA8-64BA-E14B18EDF8CA}"/>
          </ac:spMkLst>
        </pc:spChg>
        <pc:spChg chg="mod">
          <ac:chgData name="Olivia M. Kirkland" userId="c2b6ab37-58ac-46a7-8bd7-42392c6fc9ef" providerId="ADAL" clId="{982FAE76-46D7-43BA-B09E-126E12D8B4B9}" dt="2024-07-18T19:05:31.793" v="3814" actId="1038"/>
          <ac:spMkLst>
            <pc:docMk/>
            <pc:sldMk cId="872456877" sldId="298"/>
            <ac:spMk id="130" creationId="{7AC1E935-714B-8F5D-AA67-2C1698087720}"/>
          </ac:spMkLst>
        </pc:spChg>
        <pc:spChg chg="mod">
          <ac:chgData name="Olivia M. Kirkland" userId="c2b6ab37-58ac-46a7-8bd7-42392c6fc9ef" providerId="ADAL" clId="{982FAE76-46D7-43BA-B09E-126E12D8B4B9}" dt="2024-07-18T19:05:31.793" v="3814" actId="1038"/>
          <ac:spMkLst>
            <pc:docMk/>
            <pc:sldMk cId="872456877" sldId="298"/>
            <ac:spMk id="131" creationId="{C8791DD9-997E-5FBA-8AC6-CAE3FAD12039}"/>
          </ac:spMkLst>
        </pc:spChg>
        <pc:spChg chg="mod">
          <ac:chgData name="Olivia M. Kirkland" userId="c2b6ab37-58ac-46a7-8bd7-42392c6fc9ef" providerId="ADAL" clId="{982FAE76-46D7-43BA-B09E-126E12D8B4B9}" dt="2024-07-18T19:05:31.793" v="3814" actId="1038"/>
          <ac:spMkLst>
            <pc:docMk/>
            <pc:sldMk cId="872456877" sldId="298"/>
            <ac:spMk id="132" creationId="{DA0E8CAF-470E-AB65-5829-FC73EB211B40}"/>
          </ac:spMkLst>
        </pc:spChg>
        <pc:spChg chg="mod">
          <ac:chgData name="Olivia M. Kirkland" userId="c2b6ab37-58ac-46a7-8bd7-42392c6fc9ef" providerId="ADAL" clId="{982FAE76-46D7-43BA-B09E-126E12D8B4B9}" dt="2024-07-18T19:05:31.793" v="3814" actId="1038"/>
          <ac:spMkLst>
            <pc:docMk/>
            <pc:sldMk cId="872456877" sldId="298"/>
            <ac:spMk id="142" creationId="{47C13ACA-76AE-3296-D512-BFC34D66E520}"/>
          </ac:spMkLst>
        </pc:spChg>
        <pc:spChg chg="mod">
          <ac:chgData name="Olivia M. Kirkland" userId="c2b6ab37-58ac-46a7-8bd7-42392c6fc9ef" providerId="ADAL" clId="{982FAE76-46D7-43BA-B09E-126E12D8B4B9}" dt="2024-07-18T19:05:31.793" v="3814" actId="1038"/>
          <ac:spMkLst>
            <pc:docMk/>
            <pc:sldMk cId="872456877" sldId="298"/>
            <ac:spMk id="144" creationId="{BB18A890-D043-B0FD-B3D1-F6962AEE5F9E}"/>
          </ac:spMkLst>
        </pc:spChg>
        <pc:spChg chg="mod">
          <ac:chgData name="Olivia M. Kirkland" userId="c2b6ab37-58ac-46a7-8bd7-42392c6fc9ef" providerId="ADAL" clId="{982FAE76-46D7-43BA-B09E-126E12D8B4B9}" dt="2024-07-18T19:05:31.793" v="3814" actId="1038"/>
          <ac:spMkLst>
            <pc:docMk/>
            <pc:sldMk cId="872456877" sldId="298"/>
            <ac:spMk id="145" creationId="{9C06D452-7E46-7339-819D-312294747E5B}"/>
          </ac:spMkLst>
        </pc:spChg>
        <pc:spChg chg="mod">
          <ac:chgData name="Olivia M. Kirkland" userId="c2b6ab37-58ac-46a7-8bd7-42392c6fc9ef" providerId="ADAL" clId="{982FAE76-46D7-43BA-B09E-126E12D8B4B9}" dt="2024-07-18T19:05:31.793" v="3814" actId="1038"/>
          <ac:spMkLst>
            <pc:docMk/>
            <pc:sldMk cId="872456877" sldId="298"/>
            <ac:spMk id="146" creationId="{06416B27-4915-E73E-D765-E95D56200D01}"/>
          </ac:spMkLst>
        </pc:spChg>
        <pc:spChg chg="mod">
          <ac:chgData name="Olivia M. Kirkland" userId="c2b6ab37-58ac-46a7-8bd7-42392c6fc9ef" providerId="ADAL" clId="{982FAE76-46D7-43BA-B09E-126E12D8B4B9}" dt="2024-07-18T19:05:31.793" v="3814" actId="1038"/>
          <ac:spMkLst>
            <pc:docMk/>
            <pc:sldMk cId="872456877" sldId="298"/>
            <ac:spMk id="150" creationId="{4B6EDA97-9F9A-D2E5-2BEB-7721C533F11C}"/>
          </ac:spMkLst>
        </pc:spChg>
        <pc:spChg chg="mod">
          <ac:chgData name="Olivia M. Kirkland" userId="c2b6ab37-58ac-46a7-8bd7-42392c6fc9ef" providerId="ADAL" clId="{982FAE76-46D7-43BA-B09E-126E12D8B4B9}" dt="2024-07-18T19:06:59.156" v="3854" actId="14100"/>
          <ac:spMkLst>
            <pc:docMk/>
            <pc:sldMk cId="872456877" sldId="298"/>
            <ac:spMk id="152" creationId="{10E959A3-989C-87F3-B5FF-E9CB85B566FA}"/>
          </ac:spMkLst>
        </pc:spChg>
        <pc:spChg chg="mod">
          <ac:chgData name="Olivia M. Kirkland" userId="c2b6ab37-58ac-46a7-8bd7-42392c6fc9ef" providerId="ADAL" clId="{982FAE76-46D7-43BA-B09E-126E12D8B4B9}" dt="2024-07-18T19:06:17.873" v="3845" actId="1076"/>
          <ac:spMkLst>
            <pc:docMk/>
            <pc:sldMk cId="872456877" sldId="298"/>
            <ac:spMk id="154" creationId="{1FCF2566-A316-421F-89C8-81F21F0674A0}"/>
          </ac:spMkLst>
        </pc:spChg>
        <pc:spChg chg="mod">
          <ac:chgData name="Olivia M. Kirkland" userId="c2b6ab37-58ac-46a7-8bd7-42392c6fc9ef" providerId="ADAL" clId="{982FAE76-46D7-43BA-B09E-126E12D8B4B9}" dt="2024-07-18T19:06:23.366" v="3847" actId="1076"/>
          <ac:spMkLst>
            <pc:docMk/>
            <pc:sldMk cId="872456877" sldId="298"/>
            <ac:spMk id="155" creationId="{97E6BE6C-EAED-391D-FA4D-ABEDB220A81C}"/>
          </ac:spMkLst>
        </pc:spChg>
        <pc:spChg chg="mod">
          <ac:chgData name="Olivia M. Kirkland" userId="c2b6ab37-58ac-46a7-8bd7-42392c6fc9ef" providerId="ADAL" clId="{982FAE76-46D7-43BA-B09E-126E12D8B4B9}" dt="2024-07-18T19:06:51.899" v="3852" actId="1076"/>
          <ac:spMkLst>
            <pc:docMk/>
            <pc:sldMk cId="872456877" sldId="298"/>
            <ac:spMk id="156" creationId="{6BEC1B3D-A1AE-2983-ADA4-D6C10D1D5A0C}"/>
          </ac:spMkLst>
        </pc:spChg>
        <pc:cxnChg chg="mod">
          <ac:chgData name="Olivia M. Kirkland" userId="c2b6ab37-58ac-46a7-8bd7-42392c6fc9ef" providerId="ADAL" clId="{982FAE76-46D7-43BA-B09E-126E12D8B4B9}" dt="2024-07-18T19:05:31.793" v="3814" actId="1038"/>
          <ac:cxnSpMkLst>
            <pc:docMk/>
            <pc:sldMk cId="872456877" sldId="298"/>
            <ac:cxnSpMk id="57" creationId="{73E7A5C1-EAE4-EE00-48F7-B571AA46630E}"/>
          </ac:cxnSpMkLst>
        </pc:cxnChg>
        <pc:cxnChg chg="mod">
          <ac:chgData name="Olivia M. Kirkland" userId="c2b6ab37-58ac-46a7-8bd7-42392c6fc9ef" providerId="ADAL" clId="{982FAE76-46D7-43BA-B09E-126E12D8B4B9}" dt="2024-07-18T19:05:31.793" v="3814" actId="1038"/>
          <ac:cxnSpMkLst>
            <pc:docMk/>
            <pc:sldMk cId="872456877" sldId="298"/>
            <ac:cxnSpMk id="61" creationId="{4B69D45D-2C41-6C50-AFF9-79118D3F57DD}"/>
          </ac:cxnSpMkLst>
        </pc:cxnChg>
        <pc:cxnChg chg="mod">
          <ac:chgData name="Olivia M. Kirkland" userId="c2b6ab37-58ac-46a7-8bd7-42392c6fc9ef" providerId="ADAL" clId="{982FAE76-46D7-43BA-B09E-126E12D8B4B9}" dt="2024-07-18T19:05:31.793" v="3814" actId="1038"/>
          <ac:cxnSpMkLst>
            <pc:docMk/>
            <pc:sldMk cId="872456877" sldId="298"/>
            <ac:cxnSpMk id="65" creationId="{F37652D6-0080-A95A-0F25-D53B3EC2C35D}"/>
          </ac:cxnSpMkLst>
        </pc:cxnChg>
        <pc:cxnChg chg="mod">
          <ac:chgData name="Olivia M. Kirkland" userId="c2b6ab37-58ac-46a7-8bd7-42392c6fc9ef" providerId="ADAL" clId="{982FAE76-46D7-43BA-B09E-126E12D8B4B9}" dt="2024-07-18T19:05:31.793" v="3814" actId="1038"/>
          <ac:cxnSpMkLst>
            <pc:docMk/>
            <pc:sldMk cId="872456877" sldId="298"/>
            <ac:cxnSpMk id="68" creationId="{02FADFBD-B82B-C82D-B225-8B0E0019C444}"/>
          </ac:cxnSpMkLst>
        </pc:cxnChg>
        <pc:cxnChg chg="mod">
          <ac:chgData name="Olivia M. Kirkland" userId="c2b6ab37-58ac-46a7-8bd7-42392c6fc9ef" providerId="ADAL" clId="{982FAE76-46D7-43BA-B09E-126E12D8B4B9}" dt="2024-07-18T19:05:31.793" v="3814" actId="1038"/>
          <ac:cxnSpMkLst>
            <pc:docMk/>
            <pc:sldMk cId="872456877" sldId="298"/>
            <ac:cxnSpMk id="70" creationId="{0921C61F-FEB1-A29C-9F0C-8CBB7382BEB4}"/>
          </ac:cxnSpMkLst>
        </pc:cxnChg>
        <pc:cxnChg chg="mod">
          <ac:chgData name="Olivia M. Kirkland" userId="c2b6ab37-58ac-46a7-8bd7-42392c6fc9ef" providerId="ADAL" clId="{982FAE76-46D7-43BA-B09E-126E12D8B4B9}" dt="2024-07-18T19:05:31.793" v="3814" actId="1038"/>
          <ac:cxnSpMkLst>
            <pc:docMk/>
            <pc:sldMk cId="872456877" sldId="298"/>
            <ac:cxnSpMk id="72" creationId="{A3EDB6EC-49C9-9DFF-13AC-AF479D217D16}"/>
          </ac:cxnSpMkLst>
        </pc:cxnChg>
        <pc:cxnChg chg="mod">
          <ac:chgData name="Olivia M. Kirkland" userId="c2b6ab37-58ac-46a7-8bd7-42392c6fc9ef" providerId="ADAL" clId="{982FAE76-46D7-43BA-B09E-126E12D8B4B9}" dt="2024-07-18T19:05:31.793" v="3814" actId="1038"/>
          <ac:cxnSpMkLst>
            <pc:docMk/>
            <pc:sldMk cId="872456877" sldId="298"/>
            <ac:cxnSpMk id="74" creationId="{D50668E2-000C-B727-845E-4A927F9F6CB3}"/>
          </ac:cxnSpMkLst>
        </pc:cxnChg>
        <pc:cxnChg chg="mod">
          <ac:chgData name="Olivia M. Kirkland" userId="c2b6ab37-58ac-46a7-8bd7-42392c6fc9ef" providerId="ADAL" clId="{982FAE76-46D7-43BA-B09E-126E12D8B4B9}" dt="2024-07-18T19:05:31.793" v="3814" actId="1038"/>
          <ac:cxnSpMkLst>
            <pc:docMk/>
            <pc:sldMk cId="872456877" sldId="298"/>
            <ac:cxnSpMk id="78" creationId="{0D93B957-4B95-7DDC-F6A1-5B32B15A9524}"/>
          </ac:cxnSpMkLst>
        </pc:cxnChg>
        <pc:cxnChg chg="mod">
          <ac:chgData name="Olivia M. Kirkland" userId="c2b6ab37-58ac-46a7-8bd7-42392c6fc9ef" providerId="ADAL" clId="{982FAE76-46D7-43BA-B09E-126E12D8B4B9}" dt="2024-07-18T19:05:31.793" v="3814" actId="1038"/>
          <ac:cxnSpMkLst>
            <pc:docMk/>
            <pc:sldMk cId="872456877" sldId="298"/>
            <ac:cxnSpMk id="80" creationId="{5537E79F-0CD8-6861-6BDD-5DD97DB751CA}"/>
          </ac:cxnSpMkLst>
        </pc:cxnChg>
      </pc:sldChg>
      <pc:sldChg chg="modSp add mod modNotesTx">
        <pc:chgData name="Olivia M. Kirkland" userId="c2b6ab37-58ac-46a7-8bd7-42392c6fc9ef" providerId="ADAL" clId="{982FAE76-46D7-43BA-B09E-126E12D8B4B9}" dt="2024-07-23T23:07:13.802" v="20634" actId="208"/>
        <pc:sldMkLst>
          <pc:docMk/>
          <pc:sldMk cId="3429840543" sldId="299"/>
        </pc:sldMkLst>
        <pc:cxnChg chg="mod">
          <ac:chgData name="Olivia M. Kirkland" userId="c2b6ab37-58ac-46a7-8bd7-42392c6fc9ef" providerId="ADAL" clId="{982FAE76-46D7-43BA-B09E-126E12D8B4B9}" dt="2024-07-23T23:07:13.802" v="20634" actId="208"/>
          <ac:cxnSpMkLst>
            <pc:docMk/>
            <pc:sldMk cId="3429840543" sldId="299"/>
            <ac:cxnSpMk id="72" creationId="{A3EDB6EC-49C9-9DFF-13AC-AF479D217D16}"/>
          </ac:cxnSpMkLst>
        </pc:cxnChg>
        <pc:cxnChg chg="mod">
          <ac:chgData name="Olivia M. Kirkland" userId="c2b6ab37-58ac-46a7-8bd7-42392c6fc9ef" providerId="ADAL" clId="{982FAE76-46D7-43BA-B09E-126E12D8B4B9}" dt="2024-07-23T23:07:13.802" v="20634" actId="208"/>
          <ac:cxnSpMkLst>
            <pc:docMk/>
            <pc:sldMk cId="3429840543" sldId="299"/>
            <ac:cxnSpMk id="74" creationId="{D50668E2-000C-B727-845E-4A927F9F6CB3}"/>
          </ac:cxnSpMkLst>
        </pc:cxnChg>
        <pc:cxnChg chg="mod">
          <ac:chgData name="Olivia M. Kirkland" userId="c2b6ab37-58ac-46a7-8bd7-42392c6fc9ef" providerId="ADAL" clId="{982FAE76-46D7-43BA-B09E-126E12D8B4B9}" dt="2024-07-23T23:07:13.802" v="20634" actId="208"/>
          <ac:cxnSpMkLst>
            <pc:docMk/>
            <pc:sldMk cId="3429840543" sldId="299"/>
            <ac:cxnSpMk id="78" creationId="{0D93B957-4B95-7DDC-F6A1-5B32B15A9524}"/>
          </ac:cxnSpMkLst>
        </pc:cxnChg>
        <pc:cxnChg chg="mod">
          <ac:chgData name="Olivia M. Kirkland" userId="c2b6ab37-58ac-46a7-8bd7-42392c6fc9ef" providerId="ADAL" clId="{982FAE76-46D7-43BA-B09E-126E12D8B4B9}" dt="2024-07-23T23:07:13.802" v="20634" actId="208"/>
          <ac:cxnSpMkLst>
            <pc:docMk/>
            <pc:sldMk cId="3429840543" sldId="299"/>
            <ac:cxnSpMk id="80" creationId="{5537E79F-0CD8-6861-6BDD-5DD97DB751CA}"/>
          </ac:cxnSpMkLst>
        </pc:cxnChg>
      </pc:sldChg>
      <pc:sldChg chg="addSp delSp modSp add mod ord addCm delCm modNotesTx">
        <pc:chgData name="Olivia M. Kirkland" userId="c2b6ab37-58ac-46a7-8bd7-42392c6fc9ef" providerId="ADAL" clId="{982FAE76-46D7-43BA-B09E-126E12D8B4B9}" dt="2024-07-23T23:07:05.241" v="20633" actId="14100"/>
        <pc:sldMkLst>
          <pc:docMk/>
          <pc:sldMk cId="1072846646" sldId="300"/>
        </pc:sldMkLst>
        <pc:spChg chg="mod">
          <ac:chgData name="Olivia M. Kirkland" userId="c2b6ab37-58ac-46a7-8bd7-42392c6fc9ef" providerId="ADAL" clId="{982FAE76-46D7-43BA-B09E-126E12D8B4B9}" dt="2024-07-18T19:10:25.195" v="3922" actId="20577"/>
          <ac:spMkLst>
            <pc:docMk/>
            <pc:sldMk cId="1072846646" sldId="300"/>
            <ac:spMk id="6" creationId="{594AEA87-C2DD-2088-1E90-AF7F9F7A472A}"/>
          </ac:spMkLst>
        </pc:spChg>
        <pc:spChg chg="add del mod">
          <ac:chgData name="Olivia M. Kirkland" userId="c2b6ab37-58ac-46a7-8bd7-42392c6fc9ef" providerId="ADAL" clId="{982FAE76-46D7-43BA-B09E-126E12D8B4B9}" dt="2024-07-18T19:51:41.109" v="5658" actId="478"/>
          <ac:spMkLst>
            <pc:docMk/>
            <pc:sldMk cId="1072846646" sldId="300"/>
            <ac:spMk id="9" creationId="{5490B8A3-4197-8CC2-5C5B-06762CDAF62E}"/>
          </ac:spMkLst>
        </pc:spChg>
        <pc:spChg chg="add mod ord">
          <ac:chgData name="Olivia M. Kirkland" userId="c2b6ab37-58ac-46a7-8bd7-42392c6fc9ef" providerId="ADAL" clId="{982FAE76-46D7-43BA-B09E-126E12D8B4B9}" dt="2024-07-18T20:08:06.586" v="7400" actId="166"/>
          <ac:spMkLst>
            <pc:docMk/>
            <pc:sldMk cId="1072846646" sldId="300"/>
            <ac:spMk id="27" creationId="{A219A471-FC28-3397-840F-D663B0758534}"/>
          </ac:spMkLst>
        </pc:spChg>
        <pc:spChg chg="add mod ord">
          <ac:chgData name="Olivia M. Kirkland" userId="c2b6ab37-58ac-46a7-8bd7-42392c6fc9ef" providerId="ADAL" clId="{982FAE76-46D7-43BA-B09E-126E12D8B4B9}" dt="2024-07-23T23:03:46.216" v="20093" actId="14100"/>
          <ac:spMkLst>
            <pc:docMk/>
            <pc:sldMk cId="1072846646" sldId="300"/>
            <ac:spMk id="33" creationId="{AFF5BAB9-1122-0A97-0C92-CECE7C36EF20}"/>
          </ac:spMkLst>
        </pc:spChg>
        <pc:spChg chg="add mod ord">
          <ac:chgData name="Olivia M. Kirkland" userId="c2b6ab37-58ac-46a7-8bd7-42392c6fc9ef" providerId="ADAL" clId="{982FAE76-46D7-43BA-B09E-126E12D8B4B9}" dt="2024-07-18T20:08:06.586" v="7400" actId="166"/>
          <ac:spMkLst>
            <pc:docMk/>
            <pc:sldMk cId="1072846646" sldId="300"/>
            <ac:spMk id="42" creationId="{948B139D-4C2D-D920-12B1-591E306D4E0F}"/>
          </ac:spMkLst>
        </pc:spChg>
        <pc:spChg chg="add mod ord">
          <ac:chgData name="Olivia M. Kirkland" userId="c2b6ab37-58ac-46a7-8bd7-42392c6fc9ef" providerId="ADAL" clId="{982FAE76-46D7-43BA-B09E-126E12D8B4B9}" dt="2024-07-18T20:08:06.586" v="7400" actId="166"/>
          <ac:spMkLst>
            <pc:docMk/>
            <pc:sldMk cId="1072846646" sldId="300"/>
            <ac:spMk id="53" creationId="{89A349BB-F28F-293B-622A-EFF396AB9227}"/>
          </ac:spMkLst>
        </pc:spChg>
        <pc:spChg chg="add mod ord">
          <ac:chgData name="Olivia M. Kirkland" userId="c2b6ab37-58ac-46a7-8bd7-42392c6fc9ef" providerId="ADAL" clId="{982FAE76-46D7-43BA-B09E-126E12D8B4B9}" dt="2024-07-23T12:18:30.468" v="10988" actId="166"/>
          <ac:spMkLst>
            <pc:docMk/>
            <pc:sldMk cId="1072846646" sldId="300"/>
            <ac:spMk id="56" creationId="{51AEEFAC-9EFC-F2AC-8357-996127F79F51}"/>
          </ac:spMkLst>
        </pc:spChg>
        <pc:spChg chg="add mod ord">
          <ac:chgData name="Olivia M. Kirkland" userId="c2b6ab37-58ac-46a7-8bd7-42392c6fc9ef" providerId="ADAL" clId="{982FAE76-46D7-43BA-B09E-126E12D8B4B9}" dt="2024-07-23T12:18:30.468" v="10988" actId="166"/>
          <ac:spMkLst>
            <pc:docMk/>
            <pc:sldMk cId="1072846646" sldId="300"/>
            <ac:spMk id="58" creationId="{EB8264CD-A712-9A18-B053-F5BC597019E6}"/>
          </ac:spMkLst>
        </pc:spChg>
        <pc:spChg chg="add mod ord">
          <ac:chgData name="Olivia M. Kirkland" userId="c2b6ab37-58ac-46a7-8bd7-42392c6fc9ef" providerId="ADAL" clId="{982FAE76-46D7-43BA-B09E-126E12D8B4B9}" dt="2024-07-23T12:18:30.468" v="10988" actId="166"/>
          <ac:spMkLst>
            <pc:docMk/>
            <pc:sldMk cId="1072846646" sldId="300"/>
            <ac:spMk id="59" creationId="{7A042F9F-9E8E-C202-FF31-BA1A9912D74E}"/>
          </ac:spMkLst>
        </pc:spChg>
        <pc:spChg chg="add mod ord">
          <ac:chgData name="Olivia M. Kirkland" userId="c2b6ab37-58ac-46a7-8bd7-42392c6fc9ef" providerId="ADAL" clId="{982FAE76-46D7-43BA-B09E-126E12D8B4B9}" dt="2024-07-23T12:18:30.468" v="10988" actId="166"/>
          <ac:spMkLst>
            <pc:docMk/>
            <pc:sldMk cId="1072846646" sldId="300"/>
            <ac:spMk id="60" creationId="{0E84D2C6-B5D6-94E4-662C-3A4685C3B09B}"/>
          </ac:spMkLst>
        </pc:spChg>
        <pc:spChg chg="add mod ord">
          <ac:chgData name="Olivia M. Kirkland" userId="c2b6ab37-58ac-46a7-8bd7-42392c6fc9ef" providerId="ADAL" clId="{982FAE76-46D7-43BA-B09E-126E12D8B4B9}" dt="2024-07-23T12:18:30.468" v="10988" actId="166"/>
          <ac:spMkLst>
            <pc:docMk/>
            <pc:sldMk cId="1072846646" sldId="300"/>
            <ac:spMk id="62" creationId="{6CACC979-B477-6138-FE67-5F294A5344FD}"/>
          </ac:spMkLst>
        </pc:spChg>
        <pc:spChg chg="add mod ord">
          <ac:chgData name="Olivia M. Kirkland" userId="c2b6ab37-58ac-46a7-8bd7-42392c6fc9ef" providerId="ADAL" clId="{982FAE76-46D7-43BA-B09E-126E12D8B4B9}" dt="2024-07-23T23:07:05.241" v="20633" actId="14100"/>
          <ac:spMkLst>
            <pc:docMk/>
            <pc:sldMk cId="1072846646" sldId="300"/>
            <ac:spMk id="67" creationId="{C4059FE3-22E8-3A2B-CCB9-D9CD15DF3132}"/>
          </ac:spMkLst>
        </pc:spChg>
        <pc:spChg chg="add mod">
          <ac:chgData name="Olivia M. Kirkland" userId="c2b6ab37-58ac-46a7-8bd7-42392c6fc9ef" providerId="ADAL" clId="{982FAE76-46D7-43BA-B09E-126E12D8B4B9}" dt="2024-07-18T19:54:52.210" v="6083"/>
          <ac:spMkLst>
            <pc:docMk/>
            <pc:sldMk cId="1072846646" sldId="300"/>
            <ac:spMk id="69" creationId="{AF6A84E1-DFF4-CF2D-8044-76AFA4BB5226}"/>
          </ac:spMkLst>
        </pc:spChg>
        <pc:spChg chg="add mod">
          <ac:chgData name="Olivia M. Kirkland" userId="c2b6ab37-58ac-46a7-8bd7-42392c6fc9ef" providerId="ADAL" clId="{982FAE76-46D7-43BA-B09E-126E12D8B4B9}" dt="2024-07-18T19:54:59.027" v="6084"/>
          <ac:spMkLst>
            <pc:docMk/>
            <pc:sldMk cId="1072846646" sldId="300"/>
            <ac:spMk id="71" creationId="{67AC0E7E-5AE2-71DC-5C7A-0924138FC88C}"/>
          </ac:spMkLst>
        </pc:spChg>
        <pc:spChg chg="mod ord">
          <ac:chgData name="Olivia M. Kirkland" userId="c2b6ab37-58ac-46a7-8bd7-42392c6fc9ef" providerId="ADAL" clId="{982FAE76-46D7-43BA-B09E-126E12D8B4B9}" dt="2024-07-18T19:56:57.403" v="6467" actId="164"/>
          <ac:spMkLst>
            <pc:docMk/>
            <pc:sldMk cId="1072846646" sldId="300"/>
            <ac:spMk id="113" creationId="{E825EA35-B5CA-9405-FD6E-E6640B08F7D3}"/>
          </ac:spMkLst>
        </pc:spChg>
        <pc:spChg chg="mod">
          <ac:chgData name="Olivia M. Kirkland" userId="c2b6ab37-58ac-46a7-8bd7-42392c6fc9ef" providerId="ADAL" clId="{982FAE76-46D7-43BA-B09E-126E12D8B4B9}" dt="2024-07-18T19:51:58.616" v="5660" actId="164"/>
          <ac:spMkLst>
            <pc:docMk/>
            <pc:sldMk cId="1072846646" sldId="300"/>
            <ac:spMk id="114" creationId="{8085B95D-5F7E-5E99-1713-C963B4B3D5AE}"/>
          </ac:spMkLst>
        </pc:spChg>
        <pc:spChg chg="mod">
          <ac:chgData name="Olivia M. Kirkland" userId="c2b6ab37-58ac-46a7-8bd7-42392c6fc9ef" providerId="ADAL" clId="{982FAE76-46D7-43BA-B09E-126E12D8B4B9}" dt="2024-07-18T19:51:48.969" v="5659" actId="164"/>
          <ac:spMkLst>
            <pc:docMk/>
            <pc:sldMk cId="1072846646" sldId="300"/>
            <ac:spMk id="115" creationId="{295B1BE0-38AB-B415-7608-211658B503C7}"/>
          </ac:spMkLst>
        </pc:spChg>
        <pc:spChg chg="mod">
          <ac:chgData name="Olivia M. Kirkland" userId="c2b6ab37-58ac-46a7-8bd7-42392c6fc9ef" providerId="ADAL" clId="{982FAE76-46D7-43BA-B09E-126E12D8B4B9}" dt="2024-07-18T19:56:57.403" v="6467" actId="164"/>
          <ac:spMkLst>
            <pc:docMk/>
            <pc:sldMk cId="1072846646" sldId="300"/>
            <ac:spMk id="119" creationId="{36B5913E-39A4-9439-6CFB-4A5260C91495}"/>
          </ac:spMkLst>
        </pc:spChg>
        <pc:spChg chg="mod">
          <ac:chgData name="Olivia M. Kirkland" userId="c2b6ab37-58ac-46a7-8bd7-42392c6fc9ef" providerId="ADAL" clId="{982FAE76-46D7-43BA-B09E-126E12D8B4B9}" dt="2024-07-18T19:51:58.616" v="5660" actId="164"/>
          <ac:spMkLst>
            <pc:docMk/>
            <pc:sldMk cId="1072846646" sldId="300"/>
            <ac:spMk id="120" creationId="{20706F4E-F10B-57D0-D3C3-28B10094076B}"/>
          </ac:spMkLst>
        </pc:spChg>
        <pc:spChg chg="mod">
          <ac:chgData name="Olivia M. Kirkland" userId="c2b6ab37-58ac-46a7-8bd7-42392c6fc9ef" providerId="ADAL" clId="{982FAE76-46D7-43BA-B09E-126E12D8B4B9}" dt="2024-07-18T19:51:48.969" v="5659" actId="164"/>
          <ac:spMkLst>
            <pc:docMk/>
            <pc:sldMk cId="1072846646" sldId="300"/>
            <ac:spMk id="121" creationId="{654338DC-EA6F-679A-2308-72C58DC0CF2E}"/>
          </ac:spMkLst>
        </pc:spChg>
        <pc:spChg chg="mod">
          <ac:chgData name="Olivia M. Kirkland" userId="c2b6ab37-58ac-46a7-8bd7-42392c6fc9ef" providerId="ADAL" clId="{982FAE76-46D7-43BA-B09E-126E12D8B4B9}" dt="2024-07-18T20:07:22.358" v="7353" actId="14838"/>
          <ac:spMkLst>
            <pc:docMk/>
            <pc:sldMk cId="1072846646" sldId="300"/>
            <ac:spMk id="126" creationId="{786577BC-56CE-BCE5-6B19-2BDE4B647292}"/>
          </ac:spMkLst>
        </pc:spChg>
        <pc:spChg chg="mod">
          <ac:chgData name="Olivia M. Kirkland" userId="c2b6ab37-58ac-46a7-8bd7-42392c6fc9ef" providerId="ADAL" clId="{982FAE76-46D7-43BA-B09E-126E12D8B4B9}" dt="2024-07-18T19:53:51.754" v="5907" actId="164"/>
          <ac:spMkLst>
            <pc:docMk/>
            <pc:sldMk cId="1072846646" sldId="300"/>
            <ac:spMk id="132" creationId="{DA0E8CAF-470E-AB65-5829-FC73EB211B40}"/>
          </ac:spMkLst>
        </pc:spChg>
        <pc:grpChg chg="add mod">
          <ac:chgData name="Olivia M. Kirkland" userId="c2b6ab37-58ac-46a7-8bd7-42392c6fc9ef" providerId="ADAL" clId="{982FAE76-46D7-43BA-B09E-126E12D8B4B9}" dt="2024-07-18T19:51:48.969" v="5659" actId="164"/>
          <ac:grpSpMkLst>
            <pc:docMk/>
            <pc:sldMk cId="1072846646" sldId="300"/>
            <ac:grpSpMk id="63" creationId="{FA32244E-2E6C-E4C9-F4B5-CE22AC3799B5}"/>
          </ac:grpSpMkLst>
        </pc:grpChg>
        <pc:grpChg chg="add mod">
          <ac:chgData name="Olivia M. Kirkland" userId="c2b6ab37-58ac-46a7-8bd7-42392c6fc9ef" providerId="ADAL" clId="{982FAE76-46D7-43BA-B09E-126E12D8B4B9}" dt="2024-07-18T19:51:58.616" v="5660" actId="164"/>
          <ac:grpSpMkLst>
            <pc:docMk/>
            <pc:sldMk cId="1072846646" sldId="300"/>
            <ac:grpSpMk id="64" creationId="{5C0ECF81-30B6-83A1-279A-CEDC985B9ED7}"/>
          </ac:grpSpMkLst>
        </pc:grpChg>
        <pc:grpChg chg="add mod ord">
          <ac:chgData name="Olivia M. Kirkland" userId="c2b6ab37-58ac-46a7-8bd7-42392c6fc9ef" providerId="ADAL" clId="{982FAE76-46D7-43BA-B09E-126E12D8B4B9}" dt="2024-07-18T20:07:37.268" v="7355" actId="14861"/>
          <ac:grpSpMkLst>
            <pc:docMk/>
            <pc:sldMk cId="1072846646" sldId="300"/>
            <ac:grpSpMk id="66" creationId="{716B7F37-28D1-F0A0-5628-F86AADE61EF7}"/>
          </ac:grpSpMkLst>
        </pc:grpChg>
        <pc:grpChg chg="add mod">
          <ac:chgData name="Olivia M. Kirkland" userId="c2b6ab37-58ac-46a7-8bd7-42392c6fc9ef" providerId="ADAL" clId="{982FAE76-46D7-43BA-B09E-126E12D8B4B9}" dt="2024-07-18T20:07:42.338" v="7356" actId="14861"/>
          <ac:grpSpMkLst>
            <pc:docMk/>
            <pc:sldMk cId="1072846646" sldId="300"/>
            <ac:grpSpMk id="73" creationId="{9B8E14F9-9729-963B-C0F1-3725C48D0C8F}"/>
          </ac:grpSpMkLst>
        </pc:grpChg>
        <pc:cxnChg chg="add mod ord">
          <ac:chgData name="Olivia M. Kirkland" userId="c2b6ab37-58ac-46a7-8bd7-42392c6fc9ef" providerId="ADAL" clId="{982FAE76-46D7-43BA-B09E-126E12D8B4B9}" dt="2024-07-23T12:18:34.196" v="10989" actId="1035"/>
          <ac:cxnSpMkLst>
            <pc:docMk/>
            <pc:sldMk cId="1072846646" sldId="300"/>
            <ac:cxnSpMk id="24" creationId="{2B22E7AE-D30D-3EF0-918C-AFAB0A6E0182}"/>
          </ac:cxnSpMkLst>
        </pc:cxnChg>
        <pc:cxnChg chg="mod">
          <ac:chgData name="Olivia M. Kirkland" userId="c2b6ab37-58ac-46a7-8bd7-42392c6fc9ef" providerId="ADAL" clId="{982FAE76-46D7-43BA-B09E-126E12D8B4B9}" dt="2024-07-23T23:06:51.931" v="20547" actId="208"/>
          <ac:cxnSpMkLst>
            <pc:docMk/>
            <pc:sldMk cId="1072846646" sldId="300"/>
            <ac:cxnSpMk id="78" creationId="{0D93B957-4B95-7DDC-F6A1-5B32B15A9524}"/>
          </ac:cxnSpMkLst>
        </pc:cxnChg>
        <pc:cxnChg chg="mod">
          <ac:chgData name="Olivia M. Kirkland" userId="c2b6ab37-58ac-46a7-8bd7-42392c6fc9ef" providerId="ADAL" clId="{982FAE76-46D7-43BA-B09E-126E12D8B4B9}" dt="2024-07-23T23:06:51.931" v="20547" actId="208"/>
          <ac:cxnSpMkLst>
            <pc:docMk/>
            <pc:sldMk cId="1072846646" sldId="300"/>
            <ac:cxnSpMk id="80" creationId="{5537E79F-0CD8-6861-6BDD-5DD97DB751CA}"/>
          </ac:cxnSpMkLst>
        </pc:cxnChg>
        <pc:extLst>
          <p:ext xmlns:p="http://schemas.openxmlformats.org/presentationml/2006/main" uri="{D6D511B9-2390-475A-947B-AFAB55BFBCF1}">
            <pc226:cmChg xmlns:pc226="http://schemas.microsoft.com/office/powerpoint/2022/06/main/command" chg="add del">
              <pc226:chgData name="Olivia M. Kirkland" userId="c2b6ab37-58ac-46a7-8bd7-42392c6fc9ef" providerId="ADAL" clId="{982FAE76-46D7-43BA-B09E-126E12D8B4B9}" dt="2024-07-18T20:03:16.507" v="6719"/>
              <pc2:cmMkLst xmlns:pc2="http://schemas.microsoft.com/office/powerpoint/2019/9/main/command">
                <pc:docMk/>
                <pc:sldMk cId="1072846646" sldId="300"/>
                <pc2:cmMk id="{4C80A63E-F793-4CFE-A178-C4EFF4A1ADDE}"/>
              </pc2:cmMkLst>
            </pc226:cmChg>
            <pc226:cmChg xmlns:pc226="http://schemas.microsoft.com/office/powerpoint/2022/06/main/command" chg="add">
              <pc226:chgData name="Olivia M. Kirkland" userId="c2b6ab37-58ac-46a7-8bd7-42392c6fc9ef" providerId="ADAL" clId="{982FAE76-46D7-43BA-B09E-126E12D8B4B9}" dt="2024-07-18T19:09:28.020" v="3901"/>
              <pc2:cmMkLst xmlns:pc2="http://schemas.microsoft.com/office/powerpoint/2019/9/main/command">
                <pc:docMk/>
                <pc:sldMk cId="1072846646" sldId="300"/>
                <pc2:cmMk id="{A51A994C-2E1E-4EF1-A332-4B54013ED025}"/>
              </pc2:cmMkLst>
            </pc226:cmChg>
          </p:ext>
        </pc:extLst>
      </pc:sldChg>
      <pc:sldChg chg="addSp delSp modSp add del mod modNotesTx">
        <pc:chgData name="Olivia M. Kirkland" userId="c2b6ab37-58ac-46a7-8bd7-42392c6fc9ef" providerId="ADAL" clId="{982FAE76-46D7-43BA-B09E-126E12D8B4B9}" dt="2024-07-23T22:57:19.707" v="20070" actId="47"/>
        <pc:sldMkLst>
          <pc:docMk/>
          <pc:sldMk cId="1255449692" sldId="301"/>
        </pc:sldMkLst>
        <pc:spChg chg="del mod">
          <ac:chgData name="Olivia M. Kirkland" userId="c2b6ab37-58ac-46a7-8bd7-42392c6fc9ef" providerId="ADAL" clId="{982FAE76-46D7-43BA-B09E-126E12D8B4B9}" dt="2024-07-18T19:34:37.274" v="4543" actId="478"/>
          <ac:spMkLst>
            <pc:docMk/>
            <pc:sldMk cId="1255449692" sldId="301"/>
            <ac:spMk id="9" creationId="{5490B8A3-4197-8CC2-5C5B-06762CDAF62E}"/>
          </ac:spMkLst>
        </pc:spChg>
        <pc:spChg chg="add del mod">
          <ac:chgData name="Olivia M. Kirkland" userId="c2b6ab37-58ac-46a7-8bd7-42392c6fc9ef" providerId="ADAL" clId="{982FAE76-46D7-43BA-B09E-126E12D8B4B9}" dt="2024-07-18T19:12:09.694" v="3928" actId="478"/>
          <ac:spMkLst>
            <pc:docMk/>
            <pc:sldMk cId="1255449692" sldId="301"/>
            <ac:spMk id="63" creationId="{4B9E5880-DA46-5042-2F8B-DCCD5402460D}"/>
          </ac:spMkLst>
        </pc:spChg>
        <pc:spChg chg="add mod ord topLvl">
          <ac:chgData name="Olivia M. Kirkland" userId="c2b6ab37-58ac-46a7-8bd7-42392c6fc9ef" providerId="ADAL" clId="{982FAE76-46D7-43BA-B09E-126E12D8B4B9}" dt="2024-07-18T19:43:45.839" v="4643" actId="113"/>
          <ac:spMkLst>
            <pc:docMk/>
            <pc:sldMk cId="1255449692" sldId="301"/>
            <ac:spMk id="64" creationId="{046BDDC3-CACC-7B3B-0B69-9949FED5FEC5}"/>
          </ac:spMkLst>
        </pc:spChg>
        <pc:spChg chg="add mod">
          <ac:chgData name="Olivia M. Kirkland" userId="c2b6ab37-58ac-46a7-8bd7-42392c6fc9ef" providerId="ADAL" clId="{982FAE76-46D7-43BA-B09E-126E12D8B4B9}" dt="2024-07-18T19:12:29.105" v="3934"/>
          <ac:spMkLst>
            <pc:docMk/>
            <pc:sldMk cId="1255449692" sldId="301"/>
            <ac:spMk id="66" creationId="{A384BEA3-55C6-B2D4-2E93-2D114131EF76}"/>
          </ac:spMkLst>
        </pc:spChg>
        <pc:spChg chg="add mod ord topLvl">
          <ac:chgData name="Olivia M. Kirkland" userId="c2b6ab37-58ac-46a7-8bd7-42392c6fc9ef" providerId="ADAL" clId="{982FAE76-46D7-43BA-B09E-126E12D8B4B9}" dt="2024-07-18T19:43:36.092" v="4641" actId="207"/>
          <ac:spMkLst>
            <pc:docMk/>
            <pc:sldMk cId="1255449692" sldId="301"/>
            <ac:spMk id="67" creationId="{758921D2-C467-E8F6-6259-89120663D824}"/>
          </ac:spMkLst>
        </pc:spChg>
        <pc:spChg chg="add mod ord topLvl">
          <ac:chgData name="Olivia M. Kirkland" userId="c2b6ab37-58ac-46a7-8bd7-42392c6fc9ef" providerId="ADAL" clId="{982FAE76-46D7-43BA-B09E-126E12D8B4B9}" dt="2024-07-18T19:43:52.127" v="4645" actId="207"/>
          <ac:spMkLst>
            <pc:docMk/>
            <pc:sldMk cId="1255449692" sldId="301"/>
            <ac:spMk id="69" creationId="{EFDEB0D3-C426-5E73-157F-AB009F275D8B}"/>
          </ac:spMkLst>
        </pc:spChg>
        <pc:spChg chg="add mod ord topLvl">
          <ac:chgData name="Olivia M. Kirkland" userId="c2b6ab37-58ac-46a7-8bd7-42392c6fc9ef" providerId="ADAL" clId="{982FAE76-46D7-43BA-B09E-126E12D8B4B9}" dt="2024-07-18T19:43:16.994" v="4636" actId="207"/>
          <ac:spMkLst>
            <pc:docMk/>
            <pc:sldMk cId="1255449692" sldId="301"/>
            <ac:spMk id="71" creationId="{159727E0-0408-F720-C5DD-CBE39BCF354D}"/>
          </ac:spMkLst>
        </pc:spChg>
        <pc:spChg chg="add mod ord topLvl">
          <ac:chgData name="Olivia M. Kirkland" userId="c2b6ab37-58ac-46a7-8bd7-42392c6fc9ef" providerId="ADAL" clId="{982FAE76-46D7-43BA-B09E-126E12D8B4B9}" dt="2024-07-18T19:43:23.834" v="4638" actId="207"/>
          <ac:spMkLst>
            <pc:docMk/>
            <pc:sldMk cId="1255449692" sldId="301"/>
            <ac:spMk id="73" creationId="{39EBAB3F-DCF2-1E28-D81A-FA9247874E8E}"/>
          </ac:spMkLst>
        </pc:spChg>
        <pc:spChg chg="add mod ord topLvl">
          <ac:chgData name="Olivia M. Kirkland" userId="c2b6ab37-58ac-46a7-8bd7-42392c6fc9ef" providerId="ADAL" clId="{982FAE76-46D7-43BA-B09E-126E12D8B4B9}" dt="2024-07-18T19:43:21.479" v="4637" actId="207"/>
          <ac:spMkLst>
            <pc:docMk/>
            <pc:sldMk cId="1255449692" sldId="301"/>
            <ac:spMk id="75" creationId="{D1572911-D380-8EFE-A188-A0FAE7A78D41}"/>
          </ac:spMkLst>
        </pc:spChg>
        <pc:spChg chg="add mod ord topLvl">
          <ac:chgData name="Olivia M. Kirkland" userId="c2b6ab37-58ac-46a7-8bd7-42392c6fc9ef" providerId="ADAL" clId="{982FAE76-46D7-43BA-B09E-126E12D8B4B9}" dt="2024-07-18T19:43:13.353" v="4635" actId="207"/>
          <ac:spMkLst>
            <pc:docMk/>
            <pc:sldMk cId="1255449692" sldId="301"/>
            <ac:spMk id="76" creationId="{C848B799-E2EC-31E6-A7EF-50AA2FBE2A8E}"/>
          </ac:spMkLst>
        </pc:spChg>
        <pc:spChg chg="add del mod">
          <ac:chgData name="Olivia M. Kirkland" userId="c2b6ab37-58ac-46a7-8bd7-42392c6fc9ef" providerId="ADAL" clId="{982FAE76-46D7-43BA-B09E-126E12D8B4B9}" dt="2024-07-18T19:22:23.111" v="4304" actId="478"/>
          <ac:spMkLst>
            <pc:docMk/>
            <pc:sldMk cId="1255449692" sldId="301"/>
            <ac:spMk id="77" creationId="{51B6A223-E506-5EA1-7D09-E62543B24426}"/>
          </ac:spMkLst>
        </pc:spChg>
        <pc:spChg chg="add mod ord topLvl">
          <ac:chgData name="Olivia M. Kirkland" userId="c2b6ab37-58ac-46a7-8bd7-42392c6fc9ef" providerId="ADAL" clId="{982FAE76-46D7-43BA-B09E-126E12D8B4B9}" dt="2024-07-18T19:38:15.879" v="4570" actId="14861"/>
          <ac:spMkLst>
            <pc:docMk/>
            <pc:sldMk cId="1255449692" sldId="301"/>
            <ac:spMk id="79" creationId="{00309E1A-8DDD-154A-00E6-2388145D72A3}"/>
          </ac:spMkLst>
        </pc:spChg>
        <pc:spChg chg="add mod topLvl">
          <ac:chgData name="Olivia M. Kirkland" userId="c2b6ab37-58ac-46a7-8bd7-42392c6fc9ef" providerId="ADAL" clId="{982FAE76-46D7-43BA-B09E-126E12D8B4B9}" dt="2024-07-18T19:41:26.039" v="4605" actId="208"/>
          <ac:spMkLst>
            <pc:docMk/>
            <pc:sldMk cId="1255449692" sldId="301"/>
            <ac:spMk id="81" creationId="{C3932ED5-D9AA-7755-3BBB-F891ECF3C46B}"/>
          </ac:spMkLst>
        </pc:spChg>
        <pc:spChg chg="add mod topLvl">
          <ac:chgData name="Olivia M. Kirkland" userId="c2b6ab37-58ac-46a7-8bd7-42392c6fc9ef" providerId="ADAL" clId="{982FAE76-46D7-43BA-B09E-126E12D8B4B9}" dt="2024-07-18T19:38:00.597" v="4569" actId="165"/>
          <ac:spMkLst>
            <pc:docMk/>
            <pc:sldMk cId="1255449692" sldId="301"/>
            <ac:spMk id="82" creationId="{4C507A80-525D-F07D-B109-97B523D50774}"/>
          </ac:spMkLst>
        </pc:spChg>
        <pc:spChg chg="add mod topLvl">
          <ac:chgData name="Olivia M. Kirkland" userId="c2b6ab37-58ac-46a7-8bd7-42392c6fc9ef" providerId="ADAL" clId="{982FAE76-46D7-43BA-B09E-126E12D8B4B9}" dt="2024-07-18T19:41:32.787" v="4606" actId="208"/>
          <ac:spMkLst>
            <pc:docMk/>
            <pc:sldMk cId="1255449692" sldId="301"/>
            <ac:spMk id="83" creationId="{0B6BABEE-51FF-3F82-BFBF-002923144F34}"/>
          </ac:spMkLst>
        </pc:spChg>
        <pc:spChg chg="add mod topLvl">
          <ac:chgData name="Olivia M. Kirkland" userId="c2b6ab37-58ac-46a7-8bd7-42392c6fc9ef" providerId="ADAL" clId="{982FAE76-46D7-43BA-B09E-126E12D8B4B9}" dt="2024-07-18T19:41:12.517" v="4601" actId="208"/>
          <ac:spMkLst>
            <pc:docMk/>
            <pc:sldMk cId="1255449692" sldId="301"/>
            <ac:spMk id="84" creationId="{BA64CDFA-D54D-6E27-0FCF-CFA7E5820491}"/>
          </ac:spMkLst>
        </pc:spChg>
        <pc:spChg chg="add del mod">
          <ac:chgData name="Olivia M. Kirkland" userId="c2b6ab37-58ac-46a7-8bd7-42392c6fc9ef" providerId="ADAL" clId="{982FAE76-46D7-43BA-B09E-126E12D8B4B9}" dt="2024-07-18T19:31:22.175" v="4503" actId="478"/>
          <ac:spMkLst>
            <pc:docMk/>
            <pc:sldMk cId="1255449692" sldId="301"/>
            <ac:spMk id="85" creationId="{5580C74D-E27D-C085-EBFA-B0641F3DE184}"/>
          </ac:spMkLst>
        </pc:spChg>
        <pc:spChg chg="add mod ord topLvl">
          <ac:chgData name="Olivia M. Kirkland" userId="c2b6ab37-58ac-46a7-8bd7-42392c6fc9ef" providerId="ADAL" clId="{982FAE76-46D7-43BA-B09E-126E12D8B4B9}" dt="2024-07-18T19:42:01.788" v="4611" actId="208"/>
          <ac:spMkLst>
            <pc:docMk/>
            <pc:sldMk cId="1255449692" sldId="301"/>
            <ac:spMk id="86" creationId="{54F2C344-44D0-998F-8A30-A1A1F101F683}"/>
          </ac:spMkLst>
        </pc:spChg>
        <pc:spChg chg="add mod ord topLvl">
          <ac:chgData name="Olivia M. Kirkland" userId="c2b6ab37-58ac-46a7-8bd7-42392c6fc9ef" providerId="ADAL" clId="{982FAE76-46D7-43BA-B09E-126E12D8B4B9}" dt="2024-07-18T19:42:01.788" v="4611" actId="208"/>
          <ac:spMkLst>
            <pc:docMk/>
            <pc:sldMk cId="1255449692" sldId="301"/>
            <ac:spMk id="87" creationId="{2D9C41B3-D5C1-7F96-B675-E04E6BDCA488}"/>
          </ac:spMkLst>
        </pc:spChg>
        <pc:spChg chg="add mod topLvl">
          <ac:chgData name="Olivia M. Kirkland" userId="c2b6ab37-58ac-46a7-8bd7-42392c6fc9ef" providerId="ADAL" clId="{982FAE76-46D7-43BA-B09E-126E12D8B4B9}" dt="2024-07-18T19:42:01.788" v="4611" actId="208"/>
          <ac:spMkLst>
            <pc:docMk/>
            <pc:sldMk cId="1255449692" sldId="301"/>
            <ac:spMk id="88" creationId="{7B97140B-410D-9224-39CC-1A9C48181ACE}"/>
          </ac:spMkLst>
        </pc:spChg>
        <pc:spChg chg="add mod topLvl">
          <ac:chgData name="Olivia M. Kirkland" userId="c2b6ab37-58ac-46a7-8bd7-42392c6fc9ef" providerId="ADAL" clId="{982FAE76-46D7-43BA-B09E-126E12D8B4B9}" dt="2024-07-18T19:42:01.788" v="4611" actId="208"/>
          <ac:spMkLst>
            <pc:docMk/>
            <pc:sldMk cId="1255449692" sldId="301"/>
            <ac:spMk id="89" creationId="{3D0FD70C-DDEA-98D8-0A78-FFC61750D37E}"/>
          </ac:spMkLst>
        </pc:spChg>
        <pc:spChg chg="add mod topLvl">
          <ac:chgData name="Olivia M. Kirkland" userId="c2b6ab37-58ac-46a7-8bd7-42392c6fc9ef" providerId="ADAL" clId="{982FAE76-46D7-43BA-B09E-126E12D8B4B9}" dt="2024-07-18T19:42:01.788" v="4611" actId="208"/>
          <ac:spMkLst>
            <pc:docMk/>
            <pc:sldMk cId="1255449692" sldId="301"/>
            <ac:spMk id="90" creationId="{DC448CB7-9365-A445-51F3-E82E82D93A99}"/>
          </ac:spMkLst>
        </pc:spChg>
        <pc:spChg chg="add mod topLvl">
          <ac:chgData name="Olivia M. Kirkland" userId="c2b6ab37-58ac-46a7-8bd7-42392c6fc9ef" providerId="ADAL" clId="{982FAE76-46D7-43BA-B09E-126E12D8B4B9}" dt="2024-07-18T19:41:15.035" v="4602" actId="208"/>
          <ac:spMkLst>
            <pc:docMk/>
            <pc:sldMk cId="1255449692" sldId="301"/>
            <ac:spMk id="91" creationId="{CB5DC573-4AA2-DD4B-5AD7-CB1B6EED6919}"/>
          </ac:spMkLst>
        </pc:spChg>
        <pc:spChg chg="add mod ord">
          <ac:chgData name="Olivia M. Kirkland" userId="c2b6ab37-58ac-46a7-8bd7-42392c6fc9ef" providerId="ADAL" clId="{982FAE76-46D7-43BA-B09E-126E12D8B4B9}" dt="2024-07-18T19:35:40.467" v="4554" actId="171"/>
          <ac:spMkLst>
            <pc:docMk/>
            <pc:sldMk cId="1255449692" sldId="301"/>
            <ac:spMk id="92" creationId="{2891709D-41E5-0819-94AA-CD40012F55C2}"/>
          </ac:spMkLst>
        </pc:spChg>
        <pc:spChg chg="mod">
          <ac:chgData name="Olivia M. Kirkland" userId="c2b6ab37-58ac-46a7-8bd7-42392c6fc9ef" providerId="ADAL" clId="{982FAE76-46D7-43BA-B09E-126E12D8B4B9}" dt="2024-07-18T19:34:29.848" v="4542" actId="20577"/>
          <ac:spMkLst>
            <pc:docMk/>
            <pc:sldMk cId="1255449692" sldId="301"/>
            <ac:spMk id="115" creationId="{295B1BE0-38AB-B415-7608-211658B503C7}"/>
          </ac:spMkLst>
        </pc:spChg>
        <pc:grpChg chg="add del mod">
          <ac:chgData name="Olivia M. Kirkland" userId="c2b6ab37-58ac-46a7-8bd7-42392c6fc9ef" providerId="ADAL" clId="{982FAE76-46D7-43BA-B09E-126E12D8B4B9}" dt="2024-07-18T19:38:00.597" v="4569" actId="165"/>
          <ac:grpSpMkLst>
            <pc:docMk/>
            <pc:sldMk cId="1255449692" sldId="301"/>
            <ac:grpSpMk id="93" creationId="{12DEE705-29DF-060F-CC3C-E5FF5A3F511C}"/>
          </ac:grpSpMkLst>
        </pc:grpChg>
        <pc:picChg chg="add del mod">
          <ac:chgData name="Olivia M. Kirkland" userId="c2b6ab37-58ac-46a7-8bd7-42392c6fc9ef" providerId="ADAL" clId="{982FAE76-46D7-43BA-B09E-126E12D8B4B9}" dt="2024-07-18T19:33:33.675" v="4517" actId="478"/>
          <ac:picMkLst>
            <pc:docMk/>
            <pc:sldMk cId="1255449692" sldId="301"/>
            <ac:picMk id="1026" creationId="{D05C4BC1-2F58-AA13-4F5F-0E84BCE7D45B}"/>
          </ac:picMkLst>
        </pc:picChg>
      </pc:sldChg>
      <pc:sldChg chg="delSp modSp add mod ord modShow addCm modNotesTx">
        <pc:chgData name="Olivia M. Kirkland" userId="c2b6ab37-58ac-46a7-8bd7-42392c6fc9ef" providerId="ADAL" clId="{982FAE76-46D7-43BA-B09E-126E12D8B4B9}" dt="2024-07-23T19:46:04.005" v="17555" actId="729"/>
        <pc:sldMkLst>
          <pc:docMk/>
          <pc:sldMk cId="2171539533" sldId="302"/>
        </pc:sldMkLst>
        <pc:spChg chg="del ord">
          <ac:chgData name="Olivia M. Kirkland" userId="c2b6ab37-58ac-46a7-8bd7-42392c6fc9ef" providerId="ADAL" clId="{982FAE76-46D7-43BA-B09E-126E12D8B4B9}" dt="2024-07-18T20:01:24.561" v="6711" actId="478"/>
          <ac:spMkLst>
            <pc:docMk/>
            <pc:sldMk cId="2171539533" sldId="302"/>
            <ac:spMk id="27" creationId="{A219A471-FC28-3397-840F-D663B0758534}"/>
          </ac:spMkLst>
        </pc:spChg>
        <pc:spChg chg="del ord">
          <ac:chgData name="Olivia M. Kirkland" userId="c2b6ab37-58ac-46a7-8bd7-42392c6fc9ef" providerId="ADAL" clId="{982FAE76-46D7-43BA-B09E-126E12D8B4B9}" dt="2024-07-18T20:01:24.561" v="6711" actId="478"/>
          <ac:spMkLst>
            <pc:docMk/>
            <pc:sldMk cId="2171539533" sldId="302"/>
            <ac:spMk id="33" creationId="{AFF5BAB9-1122-0A97-0C92-CECE7C36EF20}"/>
          </ac:spMkLst>
        </pc:spChg>
        <pc:spChg chg="del ord">
          <ac:chgData name="Olivia M. Kirkland" userId="c2b6ab37-58ac-46a7-8bd7-42392c6fc9ef" providerId="ADAL" clId="{982FAE76-46D7-43BA-B09E-126E12D8B4B9}" dt="2024-07-18T20:01:24.561" v="6711" actId="478"/>
          <ac:spMkLst>
            <pc:docMk/>
            <pc:sldMk cId="2171539533" sldId="302"/>
            <ac:spMk id="42" creationId="{948B139D-4C2D-D920-12B1-591E306D4E0F}"/>
          </ac:spMkLst>
        </pc:spChg>
        <pc:spChg chg="del ord">
          <ac:chgData name="Olivia M. Kirkland" userId="c2b6ab37-58ac-46a7-8bd7-42392c6fc9ef" providerId="ADAL" clId="{982FAE76-46D7-43BA-B09E-126E12D8B4B9}" dt="2024-07-18T20:01:24.561" v="6711" actId="478"/>
          <ac:spMkLst>
            <pc:docMk/>
            <pc:sldMk cId="2171539533" sldId="302"/>
            <ac:spMk id="53" creationId="{89A349BB-F28F-293B-622A-EFF396AB9227}"/>
          </ac:spMkLst>
        </pc:spChg>
        <pc:cxnChg chg="del ord">
          <ac:chgData name="Olivia M. Kirkland" userId="c2b6ab37-58ac-46a7-8bd7-42392c6fc9ef" providerId="ADAL" clId="{982FAE76-46D7-43BA-B09E-126E12D8B4B9}" dt="2024-07-18T20:01:24.561" v="6711" actId="478"/>
          <ac:cxnSpMkLst>
            <pc:docMk/>
            <pc:sldMk cId="2171539533" sldId="302"/>
            <ac:cxnSpMk id="24" creationId="{2B22E7AE-D30D-3EF0-918C-AFAB0A6E0182}"/>
          </ac:cxnSpMkLst>
        </pc:cxnChg>
        <pc:extLst>
          <p:ext xmlns:p="http://schemas.openxmlformats.org/presentationml/2006/main" uri="{D6D511B9-2390-475A-947B-AFAB55BFBCF1}">
            <pc226:cmChg xmlns:pc226="http://schemas.microsoft.com/office/powerpoint/2022/06/main/command" chg="add">
              <pc226:chgData name="Olivia M. Kirkland" userId="c2b6ab37-58ac-46a7-8bd7-42392c6fc9ef" providerId="ADAL" clId="{982FAE76-46D7-43BA-B09E-126E12D8B4B9}" dt="2024-07-18T20:03:41.688" v="6720"/>
              <pc2:cmMkLst xmlns:pc2="http://schemas.microsoft.com/office/powerpoint/2019/9/main/command">
                <pc:docMk/>
                <pc:sldMk cId="2171539533" sldId="302"/>
                <pc2:cmMk id="{7891C0A2-06CF-4703-B85D-C19F939D6A11}"/>
              </pc2:cmMkLst>
            </pc226:cmChg>
          </p:ext>
        </pc:extLst>
      </pc:sldChg>
      <pc:sldChg chg="addSp delSp modSp del mod modNotesTx">
        <pc:chgData name="Olivia M. Kirkland" userId="c2b6ab37-58ac-46a7-8bd7-42392c6fc9ef" providerId="ADAL" clId="{982FAE76-46D7-43BA-B09E-126E12D8B4B9}" dt="2024-07-23T18:47:41.925" v="15179" actId="47"/>
        <pc:sldMkLst>
          <pc:docMk/>
          <pc:sldMk cId="2137885123" sldId="303"/>
        </pc:sldMkLst>
        <pc:spChg chg="mod">
          <ac:chgData name="Olivia M. Kirkland" userId="c2b6ab37-58ac-46a7-8bd7-42392c6fc9ef" providerId="ADAL" clId="{982FAE76-46D7-43BA-B09E-126E12D8B4B9}" dt="2024-07-23T18:21:16.917" v="14722" actId="20577"/>
          <ac:spMkLst>
            <pc:docMk/>
            <pc:sldMk cId="2137885123" sldId="303"/>
            <ac:spMk id="2" creationId="{D7CB638F-215A-DF5F-ECED-883534170069}"/>
          </ac:spMkLst>
        </pc:spChg>
        <pc:spChg chg="del mod">
          <ac:chgData name="Olivia M. Kirkland" userId="c2b6ab37-58ac-46a7-8bd7-42392c6fc9ef" providerId="ADAL" clId="{982FAE76-46D7-43BA-B09E-126E12D8B4B9}" dt="2024-07-23T18:20:18.095" v="14719" actId="478"/>
          <ac:spMkLst>
            <pc:docMk/>
            <pc:sldMk cId="2137885123" sldId="303"/>
            <ac:spMk id="3" creationId="{4166F1E7-448D-B90B-1571-608A85D7959A}"/>
          </ac:spMkLst>
        </pc:spChg>
        <pc:spChg chg="add del mod">
          <ac:chgData name="Olivia M. Kirkland" userId="c2b6ab37-58ac-46a7-8bd7-42392c6fc9ef" providerId="ADAL" clId="{982FAE76-46D7-43BA-B09E-126E12D8B4B9}" dt="2024-07-23T18:20:21.564" v="14720" actId="478"/>
          <ac:spMkLst>
            <pc:docMk/>
            <pc:sldMk cId="2137885123" sldId="303"/>
            <ac:spMk id="5" creationId="{234CCE23-36CC-9F7A-8735-EBFA1CD54649}"/>
          </ac:spMkLst>
        </pc:spChg>
        <pc:spChg chg="mod">
          <ac:chgData name="Olivia M. Kirkland" userId="c2b6ab37-58ac-46a7-8bd7-42392c6fc9ef" providerId="ADAL" clId="{982FAE76-46D7-43BA-B09E-126E12D8B4B9}" dt="2024-07-23T18:22:49.736" v="14724" actId="27803"/>
          <ac:spMkLst>
            <pc:docMk/>
            <pc:sldMk cId="2137885123" sldId="303"/>
            <ac:spMk id="9" creationId="{A7590428-5CFB-910E-FE7A-6CAA2ECAB27F}"/>
          </ac:spMkLst>
        </pc:spChg>
        <pc:spChg chg="mod">
          <ac:chgData name="Olivia M. Kirkland" userId="c2b6ab37-58ac-46a7-8bd7-42392c6fc9ef" providerId="ADAL" clId="{982FAE76-46D7-43BA-B09E-126E12D8B4B9}" dt="2024-07-23T18:22:56.800" v="14726" actId="14100"/>
          <ac:spMkLst>
            <pc:docMk/>
            <pc:sldMk cId="2137885123" sldId="303"/>
            <ac:spMk id="10" creationId="{AE3287B5-BD14-C213-5A7F-20D1253C4A21}"/>
          </ac:spMkLst>
        </pc:spChg>
        <pc:spChg chg="del mod">
          <ac:chgData name="Olivia M. Kirkland" userId="c2b6ab37-58ac-46a7-8bd7-42392c6fc9ef" providerId="ADAL" clId="{982FAE76-46D7-43BA-B09E-126E12D8B4B9}" dt="2024-07-23T18:22:52.182" v="14725" actId="478"/>
          <ac:spMkLst>
            <pc:docMk/>
            <pc:sldMk cId="2137885123" sldId="303"/>
            <ac:spMk id="11" creationId="{0EEAAE7B-6E60-EF0C-A771-79A7922448DD}"/>
          </ac:spMkLst>
        </pc:spChg>
        <pc:spChg chg="mod">
          <ac:chgData name="Olivia M. Kirkland" userId="c2b6ab37-58ac-46a7-8bd7-42392c6fc9ef" providerId="ADAL" clId="{982FAE76-46D7-43BA-B09E-126E12D8B4B9}" dt="2024-07-23T18:23:14.708" v="14729" actId="27803"/>
          <ac:spMkLst>
            <pc:docMk/>
            <pc:sldMk cId="2137885123" sldId="303"/>
            <ac:spMk id="15" creationId="{F954E17E-67E9-7C4C-ECD9-81B53B0DE56F}"/>
          </ac:spMkLst>
        </pc:spChg>
        <pc:spChg chg="del mod">
          <ac:chgData name="Olivia M. Kirkland" userId="c2b6ab37-58ac-46a7-8bd7-42392c6fc9ef" providerId="ADAL" clId="{982FAE76-46D7-43BA-B09E-126E12D8B4B9}" dt="2024-07-23T18:24:05.393" v="14735" actId="478"/>
          <ac:spMkLst>
            <pc:docMk/>
            <pc:sldMk cId="2137885123" sldId="303"/>
            <ac:spMk id="16" creationId="{D8A3FDB0-3B2F-085E-B98D-69C49012871A}"/>
          </ac:spMkLst>
        </pc:spChg>
        <pc:spChg chg="mod">
          <ac:chgData name="Olivia M. Kirkland" userId="c2b6ab37-58ac-46a7-8bd7-42392c6fc9ef" providerId="ADAL" clId="{982FAE76-46D7-43BA-B09E-126E12D8B4B9}" dt="2024-07-23T18:24:03.657" v="14734" actId="14100"/>
          <ac:spMkLst>
            <pc:docMk/>
            <pc:sldMk cId="2137885123" sldId="303"/>
            <ac:spMk id="17" creationId="{4ADABF99-F069-8607-0654-5218F0E54E72}"/>
          </ac:spMkLst>
        </pc:spChg>
        <pc:spChg chg="add mod ord">
          <ac:chgData name="Olivia M. Kirkland" userId="c2b6ab37-58ac-46a7-8bd7-42392c6fc9ef" providerId="ADAL" clId="{982FAE76-46D7-43BA-B09E-126E12D8B4B9}" dt="2024-07-23T18:29:32.940" v="14764" actId="164"/>
          <ac:spMkLst>
            <pc:docMk/>
            <pc:sldMk cId="2137885123" sldId="303"/>
            <ac:spMk id="19" creationId="{E9A15CE5-7554-8433-7B4E-C674327F8951}"/>
          </ac:spMkLst>
        </pc:spChg>
        <pc:spChg chg="add mod ord">
          <ac:chgData name="Olivia M. Kirkland" userId="c2b6ab37-58ac-46a7-8bd7-42392c6fc9ef" providerId="ADAL" clId="{982FAE76-46D7-43BA-B09E-126E12D8B4B9}" dt="2024-07-23T18:44:36.034" v="14960" actId="164"/>
          <ac:spMkLst>
            <pc:docMk/>
            <pc:sldMk cId="2137885123" sldId="303"/>
            <ac:spMk id="23" creationId="{197EA2AE-E0F4-63B2-303D-C6CB139E5864}"/>
          </ac:spMkLst>
        </pc:spChg>
        <pc:spChg chg="del mod">
          <ac:chgData name="Olivia M. Kirkland" userId="c2b6ab37-58ac-46a7-8bd7-42392c6fc9ef" providerId="ADAL" clId="{982FAE76-46D7-43BA-B09E-126E12D8B4B9}" dt="2024-07-23T18:32:24.634" v="14794" actId="478"/>
          <ac:spMkLst>
            <pc:docMk/>
            <pc:sldMk cId="2137885123" sldId="303"/>
            <ac:spMk id="27" creationId="{82156717-49B8-9802-7B49-E37A3288F224}"/>
          </ac:spMkLst>
        </pc:spChg>
        <pc:spChg chg="del mod">
          <ac:chgData name="Olivia M. Kirkland" userId="c2b6ab37-58ac-46a7-8bd7-42392c6fc9ef" providerId="ADAL" clId="{982FAE76-46D7-43BA-B09E-126E12D8B4B9}" dt="2024-07-23T18:32:27.184" v="14795" actId="478"/>
          <ac:spMkLst>
            <pc:docMk/>
            <pc:sldMk cId="2137885123" sldId="303"/>
            <ac:spMk id="28" creationId="{78A60198-A451-9F81-D175-21007C6A15ED}"/>
          </ac:spMkLst>
        </pc:spChg>
        <pc:spChg chg="del mod">
          <ac:chgData name="Olivia M. Kirkland" userId="c2b6ab37-58ac-46a7-8bd7-42392c6fc9ef" providerId="ADAL" clId="{982FAE76-46D7-43BA-B09E-126E12D8B4B9}" dt="2024-07-23T18:32:22.747" v="14793" actId="478"/>
          <ac:spMkLst>
            <pc:docMk/>
            <pc:sldMk cId="2137885123" sldId="303"/>
            <ac:spMk id="29" creationId="{92ADB827-25CF-4D09-325E-199D84B15E34}"/>
          </ac:spMkLst>
        </pc:spChg>
        <pc:spChg chg="del mod">
          <ac:chgData name="Olivia M. Kirkland" userId="c2b6ab37-58ac-46a7-8bd7-42392c6fc9ef" providerId="ADAL" clId="{982FAE76-46D7-43BA-B09E-126E12D8B4B9}" dt="2024-07-23T18:32:20.594" v="14792" actId="478"/>
          <ac:spMkLst>
            <pc:docMk/>
            <pc:sldMk cId="2137885123" sldId="303"/>
            <ac:spMk id="30" creationId="{E14B2BFE-378B-6C72-5EFA-1FADA684BE0E}"/>
          </ac:spMkLst>
        </pc:spChg>
        <pc:spChg chg="del mod">
          <ac:chgData name="Olivia M. Kirkland" userId="c2b6ab37-58ac-46a7-8bd7-42392c6fc9ef" providerId="ADAL" clId="{982FAE76-46D7-43BA-B09E-126E12D8B4B9}" dt="2024-07-23T18:32:18.395" v="14791" actId="478"/>
          <ac:spMkLst>
            <pc:docMk/>
            <pc:sldMk cId="2137885123" sldId="303"/>
            <ac:spMk id="31" creationId="{E4FA9039-EBDD-A2F2-A9B8-A2922D45B544}"/>
          </ac:spMkLst>
        </pc:spChg>
        <pc:spChg chg="del mod">
          <ac:chgData name="Olivia M. Kirkland" userId="c2b6ab37-58ac-46a7-8bd7-42392c6fc9ef" providerId="ADAL" clId="{982FAE76-46D7-43BA-B09E-126E12D8B4B9}" dt="2024-07-23T18:32:57.759" v="14802" actId="478"/>
          <ac:spMkLst>
            <pc:docMk/>
            <pc:sldMk cId="2137885123" sldId="303"/>
            <ac:spMk id="32" creationId="{4E0A3267-E9A8-2AE4-4268-A42FE2874F89}"/>
          </ac:spMkLst>
        </pc:spChg>
        <pc:spChg chg="del mod">
          <ac:chgData name="Olivia M. Kirkland" userId="c2b6ab37-58ac-46a7-8bd7-42392c6fc9ef" providerId="ADAL" clId="{982FAE76-46D7-43BA-B09E-126E12D8B4B9}" dt="2024-07-23T18:33:34.433" v="14811" actId="478"/>
          <ac:spMkLst>
            <pc:docMk/>
            <pc:sldMk cId="2137885123" sldId="303"/>
            <ac:spMk id="38" creationId="{5FEC03AE-8163-4AFC-A2A8-91F0EA9896AB}"/>
          </ac:spMkLst>
        </pc:spChg>
        <pc:spChg chg="mod">
          <ac:chgData name="Olivia M. Kirkland" userId="c2b6ab37-58ac-46a7-8bd7-42392c6fc9ef" providerId="ADAL" clId="{982FAE76-46D7-43BA-B09E-126E12D8B4B9}" dt="2024-07-23T18:44:36.034" v="14960" actId="164"/>
          <ac:spMkLst>
            <pc:docMk/>
            <pc:sldMk cId="2137885123" sldId="303"/>
            <ac:spMk id="39" creationId="{55776FFE-EA80-269A-0543-8938D5E4D6CF}"/>
          </ac:spMkLst>
        </pc:spChg>
        <pc:spChg chg="add mod">
          <ac:chgData name="Olivia M. Kirkland" userId="c2b6ab37-58ac-46a7-8bd7-42392c6fc9ef" providerId="ADAL" clId="{982FAE76-46D7-43BA-B09E-126E12D8B4B9}" dt="2024-07-23T18:44:44.744" v="14963" actId="27803"/>
          <ac:spMkLst>
            <pc:docMk/>
            <pc:sldMk cId="2137885123" sldId="303"/>
            <ac:spMk id="40" creationId="{62EA5B2A-C10C-2E24-D7AD-3CB86F618DAA}"/>
          </ac:spMkLst>
        </pc:spChg>
        <pc:spChg chg="add del mod">
          <ac:chgData name="Olivia M. Kirkland" userId="c2b6ab37-58ac-46a7-8bd7-42392c6fc9ef" providerId="ADAL" clId="{982FAE76-46D7-43BA-B09E-126E12D8B4B9}" dt="2024-07-23T18:38:27.028" v="14888" actId="478"/>
          <ac:spMkLst>
            <pc:docMk/>
            <pc:sldMk cId="2137885123" sldId="303"/>
            <ac:spMk id="48" creationId="{283A7DF6-B406-9CE0-9738-02AAC1CDC9D5}"/>
          </ac:spMkLst>
        </pc:spChg>
        <pc:spChg chg="add del mod">
          <ac:chgData name="Olivia M. Kirkland" userId="c2b6ab37-58ac-46a7-8bd7-42392c6fc9ef" providerId="ADAL" clId="{982FAE76-46D7-43BA-B09E-126E12D8B4B9}" dt="2024-07-23T18:38:22.858" v="14884" actId="478"/>
          <ac:spMkLst>
            <pc:docMk/>
            <pc:sldMk cId="2137885123" sldId="303"/>
            <ac:spMk id="49" creationId="{64684B0D-93D9-45A2-D737-8E0532438B0B}"/>
          </ac:spMkLst>
        </pc:spChg>
        <pc:spChg chg="add mod">
          <ac:chgData name="Olivia M. Kirkland" userId="c2b6ab37-58ac-46a7-8bd7-42392c6fc9ef" providerId="ADAL" clId="{982FAE76-46D7-43BA-B09E-126E12D8B4B9}" dt="2024-07-23T18:44:25.990" v="14959" actId="164"/>
          <ac:spMkLst>
            <pc:docMk/>
            <pc:sldMk cId="2137885123" sldId="303"/>
            <ac:spMk id="58" creationId="{84D62CF9-E06E-ECE2-AC78-FA8387413624}"/>
          </ac:spMkLst>
        </pc:spChg>
        <pc:spChg chg="mod">
          <ac:chgData name="Olivia M. Kirkland" userId="c2b6ab37-58ac-46a7-8bd7-42392c6fc9ef" providerId="ADAL" clId="{982FAE76-46D7-43BA-B09E-126E12D8B4B9}" dt="2024-07-23T18:44:25.990" v="14959" actId="164"/>
          <ac:spMkLst>
            <pc:docMk/>
            <pc:sldMk cId="2137885123" sldId="303"/>
            <ac:spMk id="62" creationId="{8601F7BD-FCFF-7E4D-CFF5-B886084EE0B3}"/>
          </ac:spMkLst>
        </pc:spChg>
        <pc:spChg chg="mod">
          <ac:chgData name="Olivia M. Kirkland" userId="c2b6ab37-58ac-46a7-8bd7-42392c6fc9ef" providerId="ADAL" clId="{982FAE76-46D7-43BA-B09E-126E12D8B4B9}" dt="2024-07-23T18:44:25.990" v="14959" actId="164"/>
          <ac:spMkLst>
            <pc:docMk/>
            <pc:sldMk cId="2137885123" sldId="303"/>
            <ac:spMk id="63" creationId="{C117A6C7-C3AD-2354-6F94-404CCEA721FC}"/>
          </ac:spMkLst>
        </pc:spChg>
        <pc:spChg chg="mod">
          <ac:chgData name="Olivia M. Kirkland" userId="c2b6ab37-58ac-46a7-8bd7-42392c6fc9ef" providerId="ADAL" clId="{982FAE76-46D7-43BA-B09E-126E12D8B4B9}" dt="2024-07-23T18:44:44.744" v="14963" actId="27803"/>
          <ac:spMkLst>
            <pc:docMk/>
            <pc:sldMk cId="2137885123" sldId="303"/>
            <ac:spMk id="68" creationId="{11C4F619-20BA-2AF5-4191-D8C5DB32D207}"/>
          </ac:spMkLst>
        </pc:spChg>
        <pc:spChg chg="mod">
          <ac:chgData name="Olivia M. Kirkland" userId="c2b6ab37-58ac-46a7-8bd7-42392c6fc9ef" providerId="ADAL" clId="{982FAE76-46D7-43BA-B09E-126E12D8B4B9}" dt="2024-07-23T18:44:51.689" v="14964" actId="207"/>
          <ac:spMkLst>
            <pc:docMk/>
            <pc:sldMk cId="2137885123" sldId="303"/>
            <ac:spMk id="69" creationId="{F9A8F9CE-2A69-64BC-13C8-F8DC5A0E5F3A}"/>
          </ac:spMkLst>
        </pc:spChg>
        <pc:spChg chg="mod">
          <ac:chgData name="Olivia M. Kirkland" userId="c2b6ab37-58ac-46a7-8bd7-42392c6fc9ef" providerId="ADAL" clId="{982FAE76-46D7-43BA-B09E-126E12D8B4B9}" dt="2024-07-23T18:44:51.689" v="14964" actId="207"/>
          <ac:spMkLst>
            <pc:docMk/>
            <pc:sldMk cId="2137885123" sldId="303"/>
            <ac:spMk id="70" creationId="{E218977B-1DAB-7A66-648C-0185C10F16BC}"/>
          </ac:spMkLst>
        </pc:spChg>
        <pc:spChg chg="mod">
          <ac:chgData name="Olivia M. Kirkland" userId="c2b6ab37-58ac-46a7-8bd7-42392c6fc9ef" providerId="ADAL" clId="{982FAE76-46D7-43BA-B09E-126E12D8B4B9}" dt="2024-07-23T18:44:51.689" v="14964" actId="207"/>
          <ac:spMkLst>
            <pc:docMk/>
            <pc:sldMk cId="2137885123" sldId="303"/>
            <ac:spMk id="71" creationId="{F8DAD930-9A72-F4C5-83A3-2D05C2F63B02}"/>
          </ac:spMkLst>
        </pc:spChg>
        <pc:spChg chg="mod">
          <ac:chgData name="Olivia M. Kirkland" userId="c2b6ab37-58ac-46a7-8bd7-42392c6fc9ef" providerId="ADAL" clId="{982FAE76-46D7-43BA-B09E-126E12D8B4B9}" dt="2024-07-23T18:44:44.744" v="14963" actId="27803"/>
          <ac:spMkLst>
            <pc:docMk/>
            <pc:sldMk cId="2137885123" sldId="303"/>
            <ac:spMk id="72" creationId="{DC405090-38F8-B815-24E3-898CF596BAE2}"/>
          </ac:spMkLst>
        </pc:spChg>
        <pc:spChg chg="add mod">
          <ac:chgData name="Olivia M. Kirkland" userId="c2b6ab37-58ac-46a7-8bd7-42392c6fc9ef" providerId="ADAL" clId="{982FAE76-46D7-43BA-B09E-126E12D8B4B9}" dt="2024-07-23T18:46:44.854" v="15166"/>
          <ac:spMkLst>
            <pc:docMk/>
            <pc:sldMk cId="2137885123" sldId="303"/>
            <ac:spMk id="73" creationId="{039241B7-0610-72AC-89BF-42A66D56F3F1}"/>
          </ac:spMkLst>
        </pc:spChg>
        <pc:grpChg chg="del mod">
          <ac:chgData name="Olivia M. Kirkland" userId="c2b6ab37-58ac-46a7-8bd7-42392c6fc9ef" providerId="ADAL" clId="{982FAE76-46D7-43BA-B09E-126E12D8B4B9}" dt="2024-07-23T18:23:03.552" v="14727" actId="478"/>
          <ac:grpSpMkLst>
            <pc:docMk/>
            <pc:sldMk cId="2137885123" sldId="303"/>
            <ac:grpSpMk id="8" creationId="{F7D21E64-E19B-978C-2E0D-F71EA3BBD79C}"/>
          </ac:grpSpMkLst>
        </pc:grpChg>
        <pc:grpChg chg="del mod">
          <ac:chgData name="Olivia M. Kirkland" userId="c2b6ab37-58ac-46a7-8bd7-42392c6fc9ef" providerId="ADAL" clId="{982FAE76-46D7-43BA-B09E-126E12D8B4B9}" dt="2024-07-23T18:24:06.784" v="14736" actId="478"/>
          <ac:grpSpMkLst>
            <pc:docMk/>
            <pc:sldMk cId="2137885123" sldId="303"/>
            <ac:grpSpMk id="14" creationId="{B0C9C94E-5618-CDC4-1C2A-EB518AC74198}"/>
          </ac:grpSpMkLst>
        </pc:grpChg>
        <pc:grpChg chg="add del mod">
          <ac:chgData name="Olivia M. Kirkland" userId="c2b6ab37-58ac-46a7-8bd7-42392c6fc9ef" providerId="ADAL" clId="{982FAE76-46D7-43BA-B09E-126E12D8B4B9}" dt="2024-07-23T18:46:06.577" v="15129" actId="478"/>
          <ac:grpSpMkLst>
            <pc:docMk/>
            <pc:sldMk cId="2137885123" sldId="303"/>
            <ac:grpSpMk id="20" creationId="{3CB13A57-6652-4189-4845-04576A354B12}"/>
          </ac:grpSpMkLst>
        </pc:grpChg>
        <pc:grpChg chg="del mod">
          <ac:chgData name="Olivia M. Kirkland" userId="c2b6ab37-58ac-46a7-8bd7-42392c6fc9ef" providerId="ADAL" clId="{982FAE76-46D7-43BA-B09E-126E12D8B4B9}" dt="2024-07-23T18:32:15.852" v="14790" actId="27803"/>
          <ac:grpSpMkLst>
            <pc:docMk/>
            <pc:sldMk cId="2137885123" sldId="303"/>
            <ac:grpSpMk id="26" creationId="{80543F9E-7832-49A5-3600-77BF72DF8C0B}"/>
          </ac:grpSpMkLst>
        </pc:grpChg>
        <pc:grpChg chg="del mod">
          <ac:chgData name="Olivia M. Kirkland" userId="c2b6ab37-58ac-46a7-8bd7-42392c6fc9ef" providerId="ADAL" clId="{982FAE76-46D7-43BA-B09E-126E12D8B4B9}" dt="2024-07-23T18:33:31.912" v="14810" actId="27803"/>
          <ac:grpSpMkLst>
            <pc:docMk/>
            <pc:sldMk cId="2137885123" sldId="303"/>
            <ac:grpSpMk id="37" creationId="{EA83B1C8-8E69-AEF5-6459-FFEEA6B3B2D9}"/>
          </ac:grpSpMkLst>
        </pc:grpChg>
        <pc:grpChg chg="del mod">
          <ac:chgData name="Olivia M. Kirkland" userId="c2b6ab37-58ac-46a7-8bd7-42392c6fc9ef" providerId="ADAL" clId="{982FAE76-46D7-43BA-B09E-126E12D8B4B9}" dt="2024-07-23T18:44:17.817" v="14957" actId="27803"/>
          <ac:grpSpMkLst>
            <pc:docMk/>
            <pc:sldMk cId="2137885123" sldId="303"/>
            <ac:grpSpMk id="61" creationId="{149ACB08-4264-DF06-20C8-A6D2714E0BB9}"/>
          </ac:grpSpMkLst>
        </pc:grpChg>
        <pc:grpChg chg="add del mod">
          <ac:chgData name="Olivia M. Kirkland" userId="c2b6ab37-58ac-46a7-8bd7-42392c6fc9ef" providerId="ADAL" clId="{982FAE76-46D7-43BA-B09E-126E12D8B4B9}" dt="2024-07-23T18:47:31.866" v="15176" actId="478"/>
          <ac:grpSpMkLst>
            <pc:docMk/>
            <pc:sldMk cId="2137885123" sldId="303"/>
            <ac:grpSpMk id="64" creationId="{5418FCB1-E467-44D5-CFD2-5C3996EE0BB6}"/>
          </ac:grpSpMkLst>
        </pc:grpChg>
        <pc:grpChg chg="add mod">
          <ac:chgData name="Olivia M. Kirkland" userId="c2b6ab37-58ac-46a7-8bd7-42392c6fc9ef" providerId="ADAL" clId="{982FAE76-46D7-43BA-B09E-126E12D8B4B9}" dt="2024-07-23T18:46:34.093" v="15165" actId="1038"/>
          <ac:grpSpMkLst>
            <pc:docMk/>
            <pc:sldMk cId="2137885123" sldId="303"/>
            <ac:grpSpMk id="65" creationId="{B6928A43-BDD8-FA3D-8857-9B269A47898B}"/>
          </ac:grpSpMkLst>
        </pc:grpChg>
        <pc:grpChg chg="add del mod">
          <ac:chgData name="Olivia M. Kirkland" userId="c2b6ab37-58ac-46a7-8bd7-42392c6fc9ef" providerId="ADAL" clId="{982FAE76-46D7-43BA-B09E-126E12D8B4B9}" dt="2024-07-23T18:47:31.866" v="15176" actId="478"/>
          <ac:grpSpMkLst>
            <pc:docMk/>
            <pc:sldMk cId="2137885123" sldId="303"/>
            <ac:grpSpMk id="66" creationId="{334D0120-F8E3-243F-E064-1AB9948C574C}"/>
          </ac:grpSpMkLst>
        </pc:grpChg>
        <pc:grpChg chg="del mod">
          <ac:chgData name="Olivia M. Kirkland" userId="c2b6ab37-58ac-46a7-8bd7-42392c6fc9ef" providerId="ADAL" clId="{982FAE76-46D7-43BA-B09E-126E12D8B4B9}" dt="2024-07-23T18:44:44.744" v="14963" actId="27803"/>
          <ac:grpSpMkLst>
            <pc:docMk/>
            <pc:sldMk cId="2137885123" sldId="303"/>
            <ac:grpSpMk id="67" creationId="{5047AE96-A905-993D-517D-C406A38F3C89}"/>
          </ac:grpSpMkLst>
        </pc:grpChg>
        <pc:graphicFrameChg chg="add mod">
          <ac:chgData name="Olivia M. Kirkland" userId="c2b6ab37-58ac-46a7-8bd7-42392c6fc9ef" providerId="ADAL" clId="{982FAE76-46D7-43BA-B09E-126E12D8B4B9}" dt="2024-07-23T18:45:11.224" v="14972" actId="1076"/>
          <ac:graphicFrameMkLst>
            <pc:docMk/>
            <pc:sldMk cId="2137885123" sldId="303"/>
            <ac:graphicFrameMk id="18" creationId="{5908B4C6-B635-730D-35E7-FBD8F80C2D53}"/>
          </ac:graphicFrameMkLst>
        </pc:graphicFrameChg>
        <pc:picChg chg="add del mod">
          <ac:chgData name="Olivia M. Kirkland" userId="c2b6ab37-58ac-46a7-8bd7-42392c6fc9ef" providerId="ADAL" clId="{982FAE76-46D7-43BA-B09E-126E12D8B4B9}" dt="2024-07-23T18:22:49.736" v="14724" actId="27803"/>
          <ac:picMkLst>
            <pc:docMk/>
            <pc:sldMk cId="2137885123" sldId="303"/>
            <ac:picMk id="7" creationId="{41CC3B33-8C43-E6AB-3CC3-EC0BFB64EAA9}"/>
          </ac:picMkLst>
        </pc:picChg>
        <pc:picChg chg="add del mod">
          <ac:chgData name="Olivia M. Kirkland" userId="c2b6ab37-58ac-46a7-8bd7-42392c6fc9ef" providerId="ADAL" clId="{982FAE76-46D7-43BA-B09E-126E12D8B4B9}" dt="2024-07-23T18:23:14.708" v="14729" actId="27803"/>
          <ac:picMkLst>
            <pc:docMk/>
            <pc:sldMk cId="2137885123" sldId="303"/>
            <ac:picMk id="13" creationId="{234C73F5-7A58-DD03-BF45-DDE5FB3E0D63}"/>
          </ac:picMkLst>
        </pc:picChg>
        <pc:picChg chg="add mod ord">
          <ac:chgData name="Olivia M. Kirkland" userId="c2b6ab37-58ac-46a7-8bd7-42392c6fc9ef" providerId="ADAL" clId="{982FAE76-46D7-43BA-B09E-126E12D8B4B9}" dt="2024-07-23T18:44:36.034" v="14960" actId="164"/>
          <ac:picMkLst>
            <pc:docMk/>
            <pc:sldMk cId="2137885123" sldId="303"/>
            <ac:picMk id="22" creationId="{670153D3-1F30-332E-590C-672F0EF45F73}"/>
          </ac:picMkLst>
        </pc:picChg>
        <pc:picChg chg="add del mod">
          <ac:chgData name="Olivia M. Kirkland" userId="c2b6ab37-58ac-46a7-8bd7-42392c6fc9ef" providerId="ADAL" clId="{982FAE76-46D7-43BA-B09E-126E12D8B4B9}" dt="2024-07-23T18:32:15.852" v="14790" actId="27803"/>
          <ac:picMkLst>
            <pc:docMk/>
            <pc:sldMk cId="2137885123" sldId="303"/>
            <ac:picMk id="25" creationId="{1EAEDFCD-CFB4-8EE4-E24D-B621B2647C42}"/>
          </ac:picMkLst>
        </pc:picChg>
        <pc:picChg chg="add del mod">
          <ac:chgData name="Olivia M. Kirkland" userId="c2b6ab37-58ac-46a7-8bd7-42392c6fc9ef" providerId="ADAL" clId="{982FAE76-46D7-43BA-B09E-126E12D8B4B9}" dt="2024-07-23T18:33:53.272" v="14817" actId="478"/>
          <ac:picMkLst>
            <pc:docMk/>
            <pc:sldMk cId="2137885123" sldId="303"/>
            <ac:picMk id="34" creationId="{51DB226D-3AE3-E721-197C-12D3AAC03B64}"/>
          </ac:picMkLst>
        </pc:picChg>
        <pc:picChg chg="add del mod">
          <ac:chgData name="Olivia M. Kirkland" userId="c2b6ab37-58ac-46a7-8bd7-42392c6fc9ef" providerId="ADAL" clId="{982FAE76-46D7-43BA-B09E-126E12D8B4B9}" dt="2024-07-23T18:33:31.912" v="14810" actId="27803"/>
          <ac:picMkLst>
            <pc:docMk/>
            <pc:sldMk cId="2137885123" sldId="303"/>
            <ac:picMk id="36" creationId="{2C0EF990-4B29-482F-0FB8-005373D1DCE6}"/>
          </ac:picMkLst>
        </pc:picChg>
        <pc:picChg chg="add del mod">
          <ac:chgData name="Olivia M. Kirkland" userId="c2b6ab37-58ac-46a7-8bd7-42392c6fc9ef" providerId="ADAL" clId="{982FAE76-46D7-43BA-B09E-126E12D8B4B9}" dt="2024-07-23T18:44:44.744" v="14963" actId="27803"/>
          <ac:picMkLst>
            <pc:docMk/>
            <pc:sldMk cId="2137885123" sldId="303"/>
            <ac:picMk id="42" creationId="{0D1AED5D-8DAE-8A4A-803C-C0A6BC772F8D}"/>
          </ac:picMkLst>
        </pc:picChg>
        <pc:picChg chg="add del mod ord">
          <ac:chgData name="Olivia M. Kirkland" userId="c2b6ab37-58ac-46a7-8bd7-42392c6fc9ef" providerId="ADAL" clId="{982FAE76-46D7-43BA-B09E-126E12D8B4B9}" dt="2024-07-23T18:38:24.389" v="14886" actId="478"/>
          <ac:picMkLst>
            <pc:docMk/>
            <pc:sldMk cId="2137885123" sldId="303"/>
            <ac:picMk id="44" creationId="{1F78B468-77D3-CCD2-59C1-2A30030FC1CA}"/>
          </ac:picMkLst>
        </pc:picChg>
        <pc:picChg chg="add del mod ord">
          <ac:chgData name="Olivia M. Kirkland" userId="c2b6ab37-58ac-46a7-8bd7-42392c6fc9ef" providerId="ADAL" clId="{982FAE76-46D7-43BA-B09E-126E12D8B4B9}" dt="2024-07-23T18:41:20.894" v="14935" actId="478"/>
          <ac:picMkLst>
            <pc:docMk/>
            <pc:sldMk cId="2137885123" sldId="303"/>
            <ac:picMk id="46" creationId="{5CFB3E22-B6A0-80D8-106B-FCF7D9EA1206}"/>
          </ac:picMkLst>
        </pc:picChg>
        <pc:picChg chg="add del mod ord">
          <ac:chgData name="Olivia M. Kirkland" userId="c2b6ab37-58ac-46a7-8bd7-42392c6fc9ef" providerId="ADAL" clId="{982FAE76-46D7-43BA-B09E-126E12D8B4B9}" dt="2024-07-23T18:38:28.405" v="14889" actId="478"/>
          <ac:picMkLst>
            <pc:docMk/>
            <pc:sldMk cId="2137885123" sldId="303"/>
            <ac:picMk id="47" creationId="{9894F59F-C9E6-A7CC-3713-CE23A38A8316}"/>
          </ac:picMkLst>
        </pc:picChg>
        <pc:picChg chg="add del mod">
          <ac:chgData name="Olivia M. Kirkland" userId="c2b6ab37-58ac-46a7-8bd7-42392c6fc9ef" providerId="ADAL" clId="{982FAE76-46D7-43BA-B09E-126E12D8B4B9}" dt="2024-07-23T18:38:23.651" v="14885" actId="478"/>
          <ac:picMkLst>
            <pc:docMk/>
            <pc:sldMk cId="2137885123" sldId="303"/>
            <ac:picMk id="50" creationId="{0629A8FF-0CDE-7814-6D90-34683A12ED46}"/>
          </ac:picMkLst>
        </pc:picChg>
        <pc:picChg chg="add del mod">
          <ac:chgData name="Olivia M. Kirkland" userId="c2b6ab37-58ac-46a7-8bd7-42392c6fc9ef" providerId="ADAL" clId="{982FAE76-46D7-43BA-B09E-126E12D8B4B9}" dt="2024-07-23T18:41:11.091" v="14932" actId="478"/>
          <ac:picMkLst>
            <pc:docMk/>
            <pc:sldMk cId="2137885123" sldId="303"/>
            <ac:picMk id="51" creationId="{4B2E63CD-6017-0AF1-91CA-608D0247B877}"/>
          </ac:picMkLst>
        </pc:picChg>
        <pc:picChg chg="add del mod">
          <ac:chgData name="Olivia M. Kirkland" userId="c2b6ab37-58ac-46a7-8bd7-42392c6fc9ef" providerId="ADAL" clId="{982FAE76-46D7-43BA-B09E-126E12D8B4B9}" dt="2024-07-23T18:41:05.698" v="14930" actId="478"/>
          <ac:picMkLst>
            <pc:docMk/>
            <pc:sldMk cId="2137885123" sldId="303"/>
            <ac:picMk id="53" creationId="{2A593180-2322-A124-FCD7-3C4E9A8E9466}"/>
          </ac:picMkLst>
        </pc:picChg>
        <pc:picChg chg="add del mod">
          <ac:chgData name="Olivia M. Kirkland" userId="c2b6ab37-58ac-46a7-8bd7-42392c6fc9ef" providerId="ADAL" clId="{982FAE76-46D7-43BA-B09E-126E12D8B4B9}" dt="2024-07-23T18:44:17.817" v="14957" actId="27803"/>
          <ac:picMkLst>
            <pc:docMk/>
            <pc:sldMk cId="2137885123" sldId="303"/>
            <ac:picMk id="60" creationId="{3B9F6C76-009B-26CA-FE2F-38DC08E8D8ED}"/>
          </ac:picMkLst>
        </pc:picChg>
        <pc:cxnChg chg="add mod">
          <ac:chgData name="Olivia M. Kirkland" userId="c2b6ab37-58ac-46a7-8bd7-42392c6fc9ef" providerId="ADAL" clId="{982FAE76-46D7-43BA-B09E-126E12D8B4B9}" dt="2024-07-23T18:44:36.034" v="14960" actId="164"/>
          <ac:cxnSpMkLst>
            <pc:docMk/>
            <pc:sldMk cId="2137885123" sldId="303"/>
            <ac:cxnSpMk id="55" creationId="{7BF1031C-B24E-9023-13FB-E6F72A894F52}"/>
          </ac:cxnSpMkLst>
        </pc:cxnChg>
      </pc:sldChg>
      <pc:sldChg chg="addSp delSp modSp add del mod addCm delCm modCm modNotesTx">
        <pc:chgData name="Olivia M. Kirkland" userId="c2b6ab37-58ac-46a7-8bd7-42392c6fc9ef" providerId="ADAL" clId="{982FAE76-46D7-43BA-B09E-126E12D8B4B9}" dt="2024-07-23T22:44:57.889" v="19946" actId="47"/>
        <pc:sldMkLst>
          <pc:docMk/>
          <pc:sldMk cId="1234716361" sldId="304"/>
        </pc:sldMkLst>
        <pc:spChg chg="mod">
          <ac:chgData name="Olivia M. Kirkland" userId="c2b6ab37-58ac-46a7-8bd7-42392c6fc9ef" providerId="ADAL" clId="{982FAE76-46D7-43BA-B09E-126E12D8B4B9}" dt="2024-07-23T14:03:21.747" v="12713" actId="20577"/>
          <ac:spMkLst>
            <pc:docMk/>
            <pc:sldMk cId="1234716361" sldId="304"/>
            <ac:spMk id="2" creationId="{F9A20098-A660-D3AB-FED6-27DAECF9B176}"/>
          </ac:spMkLst>
        </pc:spChg>
        <pc:spChg chg="add del mod">
          <ac:chgData name="Olivia M. Kirkland" userId="c2b6ab37-58ac-46a7-8bd7-42392c6fc9ef" providerId="ADAL" clId="{982FAE76-46D7-43BA-B09E-126E12D8B4B9}" dt="2024-07-23T13:44:30" v="12078" actId="478"/>
          <ac:spMkLst>
            <pc:docMk/>
            <pc:sldMk cId="1234716361" sldId="304"/>
            <ac:spMk id="4" creationId="{55FAB450-554B-7E1C-7FB9-310B421586AA}"/>
          </ac:spMkLst>
        </pc:spChg>
        <pc:spChg chg="add del mod">
          <ac:chgData name="Olivia M. Kirkland" userId="c2b6ab37-58ac-46a7-8bd7-42392c6fc9ef" providerId="ADAL" clId="{982FAE76-46D7-43BA-B09E-126E12D8B4B9}" dt="2024-07-23T13:26:28.833" v="12051" actId="478"/>
          <ac:spMkLst>
            <pc:docMk/>
            <pc:sldMk cId="1234716361" sldId="304"/>
            <ac:spMk id="5" creationId="{6D505402-4E87-CFD3-B1FD-A5E2FC6C5F16}"/>
          </ac:spMkLst>
        </pc:spChg>
        <pc:spChg chg="add del mod">
          <ac:chgData name="Olivia M. Kirkland" userId="c2b6ab37-58ac-46a7-8bd7-42392c6fc9ef" providerId="ADAL" clId="{982FAE76-46D7-43BA-B09E-126E12D8B4B9}" dt="2024-07-23T13:44:33.337" v="12079" actId="478"/>
          <ac:spMkLst>
            <pc:docMk/>
            <pc:sldMk cId="1234716361" sldId="304"/>
            <ac:spMk id="6" creationId="{9E8FD297-D4DA-1E50-C208-3C8CD6C22005}"/>
          </ac:spMkLst>
        </pc:spChg>
        <pc:spChg chg="add del mod">
          <ac:chgData name="Olivia M. Kirkland" userId="c2b6ab37-58ac-46a7-8bd7-42392c6fc9ef" providerId="ADAL" clId="{982FAE76-46D7-43BA-B09E-126E12D8B4B9}" dt="2024-07-23T13:26:28.833" v="12051" actId="478"/>
          <ac:spMkLst>
            <pc:docMk/>
            <pc:sldMk cId="1234716361" sldId="304"/>
            <ac:spMk id="7" creationId="{969E9579-0D19-76B2-3ECB-3955330166C1}"/>
          </ac:spMkLst>
        </pc:spChg>
        <pc:spChg chg="add del mod">
          <ac:chgData name="Olivia M. Kirkland" userId="c2b6ab37-58ac-46a7-8bd7-42392c6fc9ef" providerId="ADAL" clId="{982FAE76-46D7-43BA-B09E-126E12D8B4B9}" dt="2024-07-23T13:56:01.180" v="12548" actId="478"/>
          <ac:spMkLst>
            <pc:docMk/>
            <pc:sldMk cId="1234716361" sldId="304"/>
            <ac:spMk id="14" creationId="{B109379E-6B92-0C36-24EC-36FD8786B07C}"/>
          </ac:spMkLst>
        </pc:spChg>
        <pc:spChg chg="add del mod">
          <ac:chgData name="Olivia M. Kirkland" userId="c2b6ab37-58ac-46a7-8bd7-42392c6fc9ef" providerId="ADAL" clId="{982FAE76-46D7-43BA-B09E-126E12D8B4B9}" dt="2024-07-23T13:45:52.234" v="12166" actId="478"/>
          <ac:spMkLst>
            <pc:docMk/>
            <pc:sldMk cId="1234716361" sldId="304"/>
            <ac:spMk id="15" creationId="{94DAED9F-DF6B-26E4-96F9-A45DCE393024}"/>
          </ac:spMkLst>
        </pc:spChg>
        <pc:spChg chg="add mod">
          <ac:chgData name="Olivia M. Kirkland" userId="c2b6ab37-58ac-46a7-8bd7-42392c6fc9ef" providerId="ADAL" clId="{982FAE76-46D7-43BA-B09E-126E12D8B4B9}" dt="2024-07-23T14:02:58.161" v="12666" actId="113"/>
          <ac:spMkLst>
            <pc:docMk/>
            <pc:sldMk cId="1234716361" sldId="304"/>
            <ac:spMk id="16" creationId="{B21D53CA-746E-6421-C744-10B75898C32F}"/>
          </ac:spMkLst>
        </pc:spChg>
        <pc:spChg chg="add mod">
          <ac:chgData name="Olivia M. Kirkland" userId="c2b6ab37-58ac-46a7-8bd7-42392c6fc9ef" providerId="ADAL" clId="{982FAE76-46D7-43BA-B09E-126E12D8B4B9}" dt="2024-07-23T14:10:06.178" v="12832" actId="20577"/>
          <ac:spMkLst>
            <pc:docMk/>
            <pc:sldMk cId="1234716361" sldId="304"/>
            <ac:spMk id="17" creationId="{4C5567A9-48E2-638E-BC2D-BBC6715F7183}"/>
          </ac:spMkLst>
        </pc:spChg>
        <pc:spChg chg="add mod">
          <ac:chgData name="Olivia M. Kirkland" userId="c2b6ab37-58ac-46a7-8bd7-42392c6fc9ef" providerId="ADAL" clId="{982FAE76-46D7-43BA-B09E-126E12D8B4B9}" dt="2024-07-23T14:00:45.383" v="12643" actId="14100"/>
          <ac:spMkLst>
            <pc:docMk/>
            <pc:sldMk cId="1234716361" sldId="304"/>
            <ac:spMk id="18" creationId="{402E4B7C-132F-63F1-C74D-B944EF389A18}"/>
          </ac:spMkLst>
        </pc:spChg>
        <pc:spChg chg="add del mod">
          <ac:chgData name="Olivia M. Kirkland" userId="c2b6ab37-58ac-46a7-8bd7-42392c6fc9ef" providerId="ADAL" clId="{982FAE76-46D7-43BA-B09E-126E12D8B4B9}" dt="2024-07-23T13:46:58.574" v="12179" actId="478"/>
          <ac:spMkLst>
            <pc:docMk/>
            <pc:sldMk cId="1234716361" sldId="304"/>
            <ac:spMk id="19" creationId="{B1729970-68D9-59DF-231F-58D44BF5B5C8}"/>
          </ac:spMkLst>
        </pc:spChg>
        <pc:spChg chg="add mod">
          <ac:chgData name="Olivia M. Kirkland" userId="c2b6ab37-58ac-46a7-8bd7-42392c6fc9ef" providerId="ADAL" clId="{982FAE76-46D7-43BA-B09E-126E12D8B4B9}" dt="2024-07-23T13:58:26.384" v="12579" actId="14100"/>
          <ac:spMkLst>
            <pc:docMk/>
            <pc:sldMk cId="1234716361" sldId="304"/>
            <ac:spMk id="20" creationId="{0AC4162A-E63C-1E46-33A9-334125C29538}"/>
          </ac:spMkLst>
        </pc:spChg>
        <pc:spChg chg="add mod">
          <ac:chgData name="Olivia M. Kirkland" userId="c2b6ab37-58ac-46a7-8bd7-42392c6fc9ef" providerId="ADAL" clId="{982FAE76-46D7-43BA-B09E-126E12D8B4B9}" dt="2024-07-23T13:58:34.941" v="12583" actId="14100"/>
          <ac:spMkLst>
            <pc:docMk/>
            <pc:sldMk cId="1234716361" sldId="304"/>
            <ac:spMk id="21" creationId="{EB2721C3-7A27-162A-DD57-9FFBFB9B87A7}"/>
          </ac:spMkLst>
        </pc:spChg>
        <pc:spChg chg="add mod">
          <ac:chgData name="Olivia M. Kirkland" userId="c2b6ab37-58ac-46a7-8bd7-42392c6fc9ef" providerId="ADAL" clId="{982FAE76-46D7-43BA-B09E-126E12D8B4B9}" dt="2024-07-23T13:58:32.918" v="12582" actId="14100"/>
          <ac:spMkLst>
            <pc:docMk/>
            <pc:sldMk cId="1234716361" sldId="304"/>
            <ac:spMk id="22" creationId="{028F7D66-2636-8EC0-6835-A55E677CAACE}"/>
          </ac:spMkLst>
        </pc:spChg>
        <pc:spChg chg="add mod ord">
          <ac:chgData name="Olivia M. Kirkland" userId="c2b6ab37-58ac-46a7-8bd7-42392c6fc9ef" providerId="ADAL" clId="{982FAE76-46D7-43BA-B09E-126E12D8B4B9}" dt="2024-07-23T13:58:29.528" v="12580" actId="14100"/>
          <ac:spMkLst>
            <pc:docMk/>
            <pc:sldMk cId="1234716361" sldId="304"/>
            <ac:spMk id="23" creationId="{842CF3F9-B3B6-E49F-EEB0-EC786DE452C2}"/>
          </ac:spMkLst>
        </pc:spChg>
        <pc:spChg chg="add mod">
          <ac:chgData name="Olivia M. Kirkland" userId="c2b6ab37-58ac-46a7-8bd7-42392c6fc9ef" providerId="ADAL" clId="{982FAE76-46D7-43BA-B09E-126E12D8B4B9}" dt="2024-07-23T13:50:46.578" v="12396" actId="164"/>
          <ac:spMkLst>
            <pc:docMk/>
            <pc:sldMk cId="1234716361" sldId="304"/>
            <ac:spMk id="24" creationId="{4FE0DFB6-5C71-026A-C60F-00D58275D4BB}"/>
          </ac:spMkLst>
        </pc:spChg>
        <pc:spChg chg="add mod">
          <ac:chgData name="Olivia M. Kirkland" userId="c2b6ab37-58ac-46a7-8bd7-42392c6fc9ef" providerId="ADAL" clId="{982FAE76-46D7-43BA-B09E-126E12D8B4B9}" dt="2024-07-23T13:50:46.578" v="12396" actId="164"/>
          <ac:spMkLst>
            <pc:docMk/>
            <pc:sldMk cId="1234716361" sldId="304"/>
            <ac:spMk id="25" creationId="{244C31DA-C23F-114D-8246-3E061C2DFD2F}"/>
          </ac:spMkLst>
        </pc:spChg>
        <pc:spChg chg="add mod">
          <ac:chgData name="Olivia M. Kirkland" userId="c2b6ab37-58ac-46a7-8bd7-42392c6fc9ef" providerId="ADAL" clId="{982FAE76-46D7-43BA-B09E-126E12D8B4B9}" dt="2024-07-23T13:51:46.374" v="12445" actId="207"/>
          <ac:spMkLst>
            <pc:docMk/>
            <pc:sldMk cId="1234716361" sldId="304"/>
            <ac:spMk id="26" creationId="{203FF2D5-4905-D9FF-CC58-705DA1052165}"/>
          </ac:spMkLst>
        </pc:spChg>
        <pc:spChg chg="add mod">
          <ac:chgData name="Olivia M. Kirkland" userId="c2b6ab37-58ac-46a7-8bd7-42392c6fc9ef" providerId="ADAL" clId="{982FAE76-46D7-43BA-B09E-126E12D8B4B9}" dt="2024-07-23T13:51:50.577" v="12446" actId="207"/>
          <ac:spMkLst>
            <pc:docMk/>
            <pc:sldMk cId="1234716361" sldId="304"/>
            <ac:spMk id="27" creationId="{E270007D-2535-1859-1732-38C54F8C0E45}"/>
          </ac:spMkLst>
        </pc:spChg>
        <pc:spChg chg="add mod ord">
          <ac:chgData name="Olivia M. Kirkland" userId="c2b6ab37-58ac-46a7-8bd7-42392c6fc9ef" providerId="ADAL" clId="{982FAE76-46D7-43BA-B09E-126E12D8B4B9}" dt="2024-07-23T13:58:37.916" v="12584" actId="14100"/>
          <ac:spMkLst>
            <pc:docMk/>
            <pc:sldMk cId="1234716361" sldId="304"/>
            <ac:spMk id="28" creationId="{2A69863D-9DAD-80DE-6030-5E1693FE3561}"/>
          </ac:spMkLst>
        </pc:spChg>
        <pc:spChg chg="add mod">
          <ac:chgData name="Olivia M. Kirkland" userId="c2b6ab37-58ac-46a7-8bd7-42392c6fc9ef" providerId="ADAL" clId="{982FAE76-46D7-43BA-B09E-126E12D8B4B9}" dt="2024-07-23T18:10:25.828" v="13987" actId="1076"/>
          <ac:spMkLst>
            <pc:docMk/>
            <pc:sldMk cId="1234716361" sldId="304"/>
            <ac:spMk id="31" creationId="{5F0A150C-1224-9F68-A4F8-FB17BACDF3D9}"/>
          </ac:spMkLst>
        </pc:spChg>
        <pc:spChg chg="add mod">
          <ac:chgData name="Olivia M. Kirkland" userId="c2b6ab37-58ac-46a7-8bd7-42392c6fc9ef" providerId="ADAL" clId="{982FAE76-46D7-43BA-B09E-126E12D8B4B9}" dt="2024-07-23T18:10:25.828" v="13987" actId="1076"/>
          <ac:spMkLst>
            <pc:docMk/>
            <pc:sldMk cId="1234716361" sldId="304"/>
            <ac:spMk id="32" creationId="{E7BF3F97-9E42-ADEF-88BB-154048DEF8CE}"/>
          </ac:spMkLst>
        </pc:spChg>
        <pc:spChg chg="add mod">
          <ac:chgData name="Olivia M. Kirkland" userId="c2b6ab37-58ac-46a7-8bd7-42392c6fc9ef" providerId="ADAL" clId="{982FAE76-46D7-43BA-B09E-126E12D8B4B9}" dt="2024-07-23T18:10:46.462" v="13998" actId="1035"/>
          <ac:spMkLst>
            <pc:docMk/>
            <pc:sldMk cId="1234716361" sldId="304"/>
            <ac:spMk id="33" creationId="{18FBE146-A8DA-31C2-4ACD-CB65311BA2A5}"/>
          </ac:spMkLst>
        </pc:spChg>
        <pc:spChg chg="add mod">
          <ac:chgData name="Olivia M. Kirkland" userId="c2b6ab37-58ac-46a7-8bd7-42392c6fc9ef" providerId="ADAL" clId="{982FAE76-46D7-43BA-B09E-126E12D8B4B9}" dt="2024-07-23T18:10:46.462" v="13998" actId="1035"/>
          <ac:spMkLst>
            <pc:docMk/>
            <pc:sldMk cId="1234716361" sldId="304"/>
            <ac:spMk id="34" creationId="{9952ECFF-0C38-3027-9222-E452A9241697}"/>
          </ac:spMkLst>
        </pc:spChg>
        <pc:spChg chg="add mod">
          <ac:chgData name="Olivia M. Kirkland" userId="c2b6ab37-58ac-46a7-8bd7-42392c6fc9ef" providerId="ADAL" clId="{982FAE76-46D7-43BA-B09E-126E12D8B4B9}" dt="2024-07-23T18:01:46.320" v="13850" actId="1076"/>
          <ac:spMkLst>
            <pc:docMk/>
            <pc:sldMk cId="1234716361" sldId="304"/>
            <ac:spMk id="35" creationId="{0F4A8543-014E-133E-CB7C-144269718ADE}"/>
          </ac:spMkLst>
        </pc:spChg>
        <pc:grpChg chg="add mod">
          <ac:chgData name="Olivia M. Kirkland" userId="c2b6ab37-58ac-46a7-8bd7-42392c6fc9ef" providerId="ADAL" clId="{982FAE76-46D7-43BA-B09E-126E12D8B4B9}" dt="2024-07-23T13:51:05.465" v="12401" actId="164"/>
          <ac:grpSpMkLst>
            <pc:docMk/>
            <pc:sldMk cId="1234716361" sldId="304"/>
            <ac:grpSpMk id="29" creationId="{DA8AEE2F-F3C2-725F-1B5C-99733E9D96E4}"/>
          </ac:grpSpMkLst>
        </pc:grpChg>
        <pc:grpChg chg="add mod">
          <ac:chgData name="Olivia M. Kirkland" userId="c2b6ab37-58ac-46a7-8bd7-42392c6fc9ef" providerId="ADAL" clId="{982FAE76-46D7-43BA-B09E-126E12D8B4B9}" dt="2024-07-23T17:57:25.313" v="13830" actId="1076"/>
          <ac:grpSpMkLst>
            <pc:docMk/>
            <pc:sldMk cId="1234716361" sldId="304"/>
            <ac:grpSpMk id="30" creationId="{D76608BE-0320-0931-15B5-FF29B4DDC52E}"/>
          </ac:grpSpMkLst>
        </pc:grpChg>
        <pc:picChg chg="del">
          <ac:chgData name="Olivia M. Kirkland" userId="c2b6ab37-58ac-46a7-8bd7-42392c6fc9ef" providerId="ADAL" clId="{982FAE76-46D7-43BA-B09E-126E12D8B4B9}" dt="2024-07-22T17:37:01.552" v="8771" actId="478"/>
          <ac:picMkLst>
            <pc:docMk/>
            <pc:sldMk cId="1234716361" sldId="304"/>
            <ac:picMk id="3" creationId="{65D16ACA-2A6C-4615-D840-75427E7A19BB}"/>
          </ac:picMkLst>
        </pc:picChg>
        <pc:picChg chg="del mod ord">
          <ac:chgData name="Olivia M. Kirkland" userId="c2b6ab37-58ac-46a7-8bd7-42392c6fc9ef" providerId="ADAL" clId="{982FAE76-46D7-43BA-B09E-126E12D8B4B9}" dt="2024-07-23T14:04:04.246" v="12720" actId="478"/>
          <ac:picMkLst>
            <pc:docMk/>
            <pc:sldMk cId="1234716361" sldId="304"/>
            <ac:picMk id="8" creationId="{7FF2AF63-AAF9-D7E1-706D-DF07C140B1F1}"/>
          </ac:picMkLst>
        </pc:picChg>
        <pc:picChg chg="add del mod">
          <ac:chgData name="Olivia M. Kirkland" userId="c2b6ab37-58ac-46a7-8bd7-42392c6fc9ef" providerId="ADAL" clId="{982FAE76-46D7-43BA-B09E-126E12D8B4B9}" dt="2024-07-23T13:31:53.248" v="12064" actId="478"/>
          <ac:picMkLst>
            <pc:docMk/>
            <pc:sldMk cId="1234716361" sldId="304"/>
            <ac:picMk id="9" creationId="{E1A8717A-2168-7FB1-8E85-4DFB43945F97}"/>
          </ac:picMkLst>
        </pc:picChg>
        <pc:picChg chg="add mod">
          <ac:chgData name="Olivia M. Kirkland" userId="c2b6ab37-58ac-46a7-8bd7-42392c6fc9ef" providerId="ADAL" clId="{982FAE76-46D7-43BA-B09E-126E12D8B4B9}" dt="2024-07-23T14:00:03.758" v="12595" actId="14861"/>
          <ac:picMkLst>
            <pc:docMk/>
            <pc:sldMk cId="1234716361" sldId="304"/>
            <ac:picMk id="11" creationId="{DEB049C5-33D2-B973-3352-9032062E2C8B}"/>
          </ac:picMkLst>
        </pc:picChg>
        <pc:picChg chg="add mod">
          <ac:chgData name="Olivia M. Kirkland" userId="c2b6ab37-58ac-46a7-8bd7-42392c6fc9ef" providerId="ADAL" clId="{982FAE76-46D7-43BA-B09E-126E12D8B4B9}" dt="2024-07-23T14:00:03.758" v="12595" actId="14861"/>
          <ac:picMkLst>
            <pc:docMk/>
            <pc:sldMk cId="1234716361" sldId="304"/>
            <ac:picMk id="13" creationId="{C3460399-5FCE-3D5D-FA8C-00F2A76E44C6}"/>
          </ac:picMkLst>
        </pc:picChg>
        <pc:extLst>
          <p:ext xmlns:p="http://schemas.openxmlformats.org/presentationml/2006/main" uri="{D6D511B9-2390-475A-947B-AFAB55BFBCF1}">
            <pc226:cmChg xmlns:pc226="http://schemas.microsoft.com/office/powerpoint/2022/06/main/command" chg="add del">
              <pc226:chgData name="Olivia M. Kirkland" userId="c2b6ab37-58ac-46a7-8bd7-42392c6fc9ef" providerId="ADAL" clId="{982FAE76-46D7-43BA-B09E-126E12D8B4B9}" dt="2024-07-23T18:12:33.891" v="13999"/>
              <pc2:cmMkLst xmlns:pc2="http://schemas.microsoft.com/office/powerpoint/2019/9/main/command">
                <pc:docMk/>
                <pc:sldMk cId="1234716361" sldId="304"/>
                <pc2:cmMk id="{D83E9C87-AF7A-446F-94FE-445CDED5610E}"/>
              </pc2:cmMkLst>
              <pc226:cmRplyChg chg="add">
                <pc226:chgData name="Olivia M. Kirkland" userId="c2b6ab37-58ac-46a7-8bd7-42392c6fc9ef" providerId="ADAL" clId="{982FAE76-46D7-43BA-B09E-126E12D8B4B9}" dt="2024-07-23T16:17:11.864" v="12921"/>
                <pc2:cmRplyMkLst xmlns:pc2="http://schemas.microsoft.com/office/powerpoint/2019/9/main/command">
                  <pc:docMk/>
                  <pc:sldMk cId="1234716361" sldId="304"/>
                  <pc2:cmMk id="{D83E9C87-AF7A-446F-94FE-445CDED5610E}"/>
                  <pc2:cmRplyMk id="{AB54512C-2230-46FE-85BE-BEF0C98D6D16}"/>
                </pc2:cmRplyMkLst>
              </pc226:cmRplyChg>
            </pc226:cmChg>
            <pc226:cmChg xmlns:pc226="http://schemas.microsoft.com/office/powerpoint/2022/06/main/command" chg="add del mod">
              <pc226:chgData name="Olivia M. Kirkland" userId="c2b6ab37-58ac-46a7-8bd7-42392c6fc9ef" providerId="ADAL" clId="{982FAE76-46D7-43BA-B09E-126E12D8B4B9}" dt="2024-07-23T18:12:37.633" v="14000"/>
              <pc2:cmMkLst xmlns:pc2="http://schemas.microsoft.com/office/powerpoint/2019/9/main/command">
                <pc:docMk/>
                <pc:sldMk cId="1234716361" sldId="304"/>
                <pc2:cmMk id="{263033E2-2E87-4D71-92D0-12498D6093E5}"/>
              </pc2:cmMkLst>
              <pc226:cmRplyChg chg="add del">
                <pc226:chgData name="Olivia M. Kirkland" userId="c2b6ab37-58ac-46a7-8bd7-42392c6fc9ef" providerId="ADAL" clId="{982FAE76-46D7-43BA-B09E-126E12D8B4B9}" dt="2024-07-23T13:55:06.594" v="12473"/>
                <pc2:cmRplyMkLst xmlns:pc2="http://schemas.microsoft.com/office/powerpoint/2019/9/main/command">
                  <pc:docMk/>
                  <pc:sldMk cId="1234716361" sldId="304"/>
                  <pc2:cmMk id="{263033E2-2E87-4D71-92D0-12498D6093E5}"/>
                  <pc2:cmRplyMk id="{9EAAED69-5143-4349-BA95-EB2DBB667C94}"/>
                </pc2:cmRplyMkLst>
              </pc226:cmRplyChg>
            </pc226:cmChg>
          </p:ext>
        </pc:extLst>
      </pc:sldChg>
      <pc:sldChg chg="modSp add del mod">
        <pc:chgData name="Olivia M. Kirkland" userId="c2b6ab37-58ac-46a7-8bd7-42392c6fc9ef" providerId="ADAL" clId="{982FAE76-46D7-43BA-B09E-126E12D8B4B9}" dt="2024-07-22T17:38:28.577" v="8880" actId="47"/>
        <pc:sldMkLst>
          <pc:docMk/>
          <pc:sldMk cId="1366402036" sldId="305"/>
        </pc:sldMkLst>
        <pc:spChg chg="mod">
          <ac:chgData name="Olivia M. Kirkland" userId="c2b6ab37-58ac-46a7-8bd7-42392c6fc9ef" providerId="ADAL" clId="{982FAE76-46D7-43BA-B09E-126E12D8B4B9}" dt="2024-07-22T17:37:09.405" v="8776" actId="20577"/>
          <ac:spMkLst>
            <pc:docMk/>
            <pc:sldMk cId="1366402036" sldId="305"/>
            <ac:spMk id="2" creationId="{F9A20098-A660-D3AB-FED6-27DAECF9B176}"/>
          </ac:spMkLst>
        </pc:spChg>
      </pc:sldChg>
      <pc:sldChg chg="modSp add del mod modNotesTx">
        <pc:chgData name="Olivia M. Kirkland" userId="c2b6ab37-58ac-46a7-8bd7-42392c6fc9ef" providerId="ADAL" clId="{982FAE76-46D7-43BA-B09E-126E12D8B4B9}" dt="2024-07-22T17:52:07.617" v="9538" actId="47"/>
        <pc:sldMkLst>
          <pc:docMk/>
          <pc:sldMk cId="1589687240" sldId="306"/>
        </pc:sldMkLst>
        <pc:spChg chg="mod">
          <ac:chgData name="Olivia M. Kirkland" userId="c2b6ab37-58ac-46a7-8bd7-42392c6fc9ef" providerId="ADAL" clId="{982FAE76-46D7-43BA-B09E-126E12D8B4B9}" dt="2024-07-22T17:38:31.301" v="8884" actId="20577"/>
          <ac:spMkLst>
            <pc:docMk/>
            <pc:sldMk cId="1589687240" sldId="306"/>
            <ac:spMk id="2" creationId="{F9A20098-A660-D3AB-FED6-27DAECF9B176}"/>
          </ac:spMkLst>
        </pc:spChg>
        <pc:spChg chg="mod">
          <ac:chgData name="Olivia M. Kirkland" userId="c2b6ab37-58ac-46a7-8bd7-42392c6fc9ef" providerId="ADAL" clId="{982FAE76-46D7-43BA-B09E-126E12D8B4B9}" dt="2024-07-22T17:39:02.051" v="8985" actId="20577"/>
          <ac:spMkLst>
            <pc:docMk/>
            <pc:sldMk cId="1589687240" sldId="306"/>
            <ac:spMk id="5" creationId="{6D505402-4E87-CFD3-B1FD-A5E2FC6C5F16}"/>
          </ac:spMkLst>
        </pc:spChg>
      </pc:sldChg>
      <pc:sldChg chg="addSp delSp modSp add mod delAnim modAnim addCm delCm modCm modNotesTx">
        <pc:chgData name="Olivia M. Kirkland" userId="c2b6ab37-58ac-46a7-8bd7-42392c6fc9ef" providerId="ADAL" clId="{982FAE76-46D7-43BA-B09E-126E12D8B4B9}" dt="2024-07-23T23:12:03.017" v="20652" actId="14100"/>
        <pc:sldMkLst>
          <pc:docMk/>
          <pc:sldMk cId="3437879654" sldId="307"/>
        </pc:sldMkLst>
        <pc:spChg chg="mod">
          <ac:chgData name="Olivia M. Kirkland" userId="c2b6ab37-58ac-46a7-8bd7-42392c6fc9ef" providerId="ADAL" clId="{982FAE76-46D7-43BA-B09E-126E12D8B4B9}" dt="2024-07-23T22:37:31.964" v="19783" actId="20577"/>
          <ac:spMkLst>
            <pc:docMk/>
            <pc:sldMk cId="3437879654" sldId="307"/>
            <ac:spMk id="2" creationId="{F9A20098-A660-D3AB-FED6-27DAECF9B176}"/>
          </ac:spMkLst>
        </pc:spChg>
        <pc:spChg chg="del mod">
          <ac:chgData name="Olivia M. Kirkland" userId="c2b6ab37-58ac-46a7-8bd7-42392c6fc9ef" providerId="ADAL" clId="{982FAE76-46D7-43BA-B09E-126E12D8B4B9}" dt="2024-07-23T16:17:52.527" v="12925" actId="478"/>
          <ac:spMkLst>
            <pc:docMk/>
            <pc:sldMk cId="3437879654" sldId="307"/>
            <ac:spMk id="4" creationId="{55FAB450-554B-7E1C-7FB9-310B421586AA}"/>
          </ac:spMkLst>
        </pc:spChg>
        <pc:spChg chg="add del mod">
          <ac:chgData name="Olivia M. Kirkland" userId="c2b6ab37-58ac-46a7-8bd7-42392c6fc9ef" providerId="ADAL" clId="{982FAE76-46D7-43BA-B09E-126E12D8B4B9}" dt="2024-07-23T21:54:27.148" v="19127" actId="478"/>
          <ac:spMkLst>
            <pc:docMk/>
            <pc:sldMk cId="3437879654" sldId="307"/>
            <ac:spMk id="4" creationId="{A64F0B63-5ACA-548F-7E59-94D5C9EC33E2}"/>
          </ac:spMkLst>
        </pc:spChg>
        <pc:spChg chg="del">
          <ac:chgData name="Olivia M. Kirkland" userId="c2b6ab37-58ac-46a7-8bd7-42392c6fc9ef" providerId="ADAL" clId="{982FAE76-46D7-43BA-B09E-126E12D8B4B9}" dt="2024-07-22T17:49:11.882" v="9035" actId="478"/>
          <ac:spMkLst>
            <pc:docMk/>
            <pc:sldMk cId="3437879654" sldId="307"/>
            <ac:spMk id="5" creationId="{6D505402-4E87-CFD3-B1FD-A5E2FC6C5F16}"/>
          </ac:spMkLst>
        </pc:spChg>
        <pc:spChg chg="add del mod">
          <ac:chgData name="Olivia M. Kirkland" userId="c2b6ab37-58ac-46a7-8bd7-42392c6fc9ef" providerId="ADAL" clId="{982FAE76-46D7-43BA-B09E-126E12D8B4B9}" dt="2024-07-23T16:17:50.611" v="12924" actId="478"/>
          <ac:spMkLst>
            <pc:docMk/>
            <pc:sldMk cId="3437879654" sldId="307"/>
            <ac:spMk id="6" creationId="{23F21810-4C53-1A2C-252A-7ABB04E4AB42}"/>
          </ac:spMkLst>
        </pc:spChg>
        <pc:spChg chg="add mod ord topLvl">
          <ac:chgData name="Olivia M. Kirkland" userId="c2b6ab37-58ac-46a7-8bd7-42392c6fc9ef" providerId="ADAL" clId="{982FAE76-46D7-43BA-B09E-126E12D8B4B9}" dt="2024-07-23T22:36:38.700" v="19751" actId="1036"/>
          <ac:spMkLst>
            <pc:docMk/>
            <pc:sldMk cId="3437879654" sldId="307"/>
            <ac:spMk id="10" creationId="{D88C2624-E000-2F0B-14CB-66AF695C9475}"/>
          </ac:spMkLst>
        </pc:spChg>
        <pc:spChg chg="add mod topLvl">
          <ac:chgData name="Olivia M. Kirkland" userId="c2b6ab37-58ac-46a7-8bd7-42392c6fc9ef" providerId="ADAL" clId="{982FAE76-46D7-43BA-B09E-126E12D8B4B9}" dt="2024-07-23T22:50:32.264" v="20019" actId="1035"/>
          <ac:spMkLst>
            <pc:docMk/>
            <pc:sldMk cId="3437879654" sldId="307"/>
            <ac:spMk id="15" creationId="{07DA8DFC-CE35-929F-A77A-7F546382507F}"/>
          </ac:spMkLst>
        </pc:spChg>
        <pc:spChg chg="add del">
          <ac:chgData name="Olivia M. Kirkland" userId="c2b6ab37-58ac-46a7-8bd7-42392c6fc9ef" providerId="ADAL" clId="{982FAE76-46D7-43BA-B09E-126E12D8B4B9}" dt="2024-07-23T16:53:11.777" v="13011" actId="478"/>
          <ac:spMkLst>
            <pc:docMk/>
            <pc:sldMk cId="3437879654" sldId="307"/>
            <ac:spMk id="17" creationId="{B04D2DBE-E8B1-9359-F24B-242600593EDC}"/>
          </ac:spMkLst>
        </pc:spChg>
        <pc:spChg chg="add mod topLvl">
          <ac:chgData name="Olivia M. Kirkland" userId="c2b6ab37-58ac-46a7-8bd7-42392c6fc9ef" providerId="ADAL" clId="{982FAE76-46D7-43BA-B09E-126E12D8B4B9}" dt="2024-07-23T17:27:43.027" v="13260" actId="164"/>
          <ac:spMkLst>
            <pc:docMk/>
            <pc:sldMk cId="3437879654" sldId="307"/>
            <ac:spMk id="19" creationId="{AB1A28EA-C4CE-0E6C-DEDA-75AF8D9524F2}"/>
          </ac:spMkLst>
        </pc:spChg>
        <pc:spChg chg="add mod topLvl">
          <ac:chgData name="Olivia M. Kirkland" userId="c2b6ab37-58ac-46a7-8bd7-42392c6fc9ef" providerId="ADAL" clId="{982FAE76-46D7-43BA-B09E-126E12D8B4B9}" dt="2024-07-23T17:27:43.027" v="13260" actId="164"/>
          <ac:spMkLst>
            <pc:docMk/>
            <pc:sldMk cId="3437879654" sldId="307"/>
            <ac:spMk id="20" creationId="{A544BF28-A5EA-8B71-E115-08634D42A0B2}"/>
          </ac:spMkLst>
        </pc:spChg>
        <pc:spChg chg="add mod topLvl">
          <ac:chgData name="Olivia M. Kirkland" userId="c2b6ab37-58ac-46a7-8bd7-42392c6fc9ef" providerId="ADAL" clId="{982FAE76-46D7-43BA-B09E-126E12D8B4B9}" dt="2024-07-23T17:27:43.027" v="13260" actId="164"/>
          <ac:spMkLst>
            <pc:docMk/>
            <pc:sldMk cId="3437879654" sldId="307"/>
            <ac:spMk id="21" creationId="{FB5F504B-46EF-2E36-DF09-0C7777F48DDE}"/>
          </ac:spMkLst>
        </pc:spChg>
        <pc:spChg chg="add mod topLvl">
          <ac:chgData name="Olivia M. Kirkland" userId="c2b6ab37-58ac-46a7-8bd7-42392c6fc9ef" providerId="ADAL" clId="{982FAE76-46D7-43BA-B09E-126E12D8B4B9}" dt="2024-07-23T17:27:43.027" v="13260" actId="164"/>
          <ac:spMkLst>
            <pc:docMk/>
            <pc:sldMk cId="3437879654" sldId="307"/>
            <ac:spMk id="22" creationId="{BC242130-4145-10F4-06B2-11DCD76C6262}"/>
          </ac:spMkLst>
        </pc:spChg>
        <pc:spChg chg="add mod topLvl">
          <ac:chgData name="Olivia M. Kirkland" userId="c2b6ab37-58ac-46a7-8bd7-42392c6fc9ef" providerId="ADAL" clId="{982FAE76-46D7-43BA-B09E-126E12D8B4B9}" dt="2024-07-23T17:27:43.027" v="13260" actId="164"/>
          <ac:spMkLst>
            <pc:docMk/>
            <pc:sldMk cId="3437879654" sldId="307"/>
            <ac:spMk id="23" creationId="{C5F63894-EB24-7C44-5036-8073504BFDCC}"/>
          </ac:spMkLst>
        </pc:spChg>
        <pc:spChg chg="add mod topLvl">
          <ac:chgData name="Olivia M. Kirkland" userId="c2b6ab37-58ac-46a7-8bd7-42392c6fc9ef" providerId="ADAL" clId="{982FAE76-46D7-43BA-B09E-126E12D8B4B9}" dt="2024-07-23T17:27:43.027" v="13260" actId="164"/>
          <ac:spMkLst>
            <pc:docMk/>
            <pc:sldMk cId="3437879654" sldId="307"/>
            <ac:spMk id="24" creationId="{B7EB16B9-4079-3154-A0C9-D026CACEF954}"/>
          </ac:spMkLst>
        </pc:spChg>
        <pc:spChg chg="add mod topLvl">
          <ac:chgData name="Olivia M. Kirkland" userId="c2b6ab37-58ac-46a7-8bd7-42392c6fc9ef" providerId="ADAL" clId="{982FAE76-46D7-43BA-B09E-126E12D8B4B9}" dt="2024-07-23T17:27:43.027" v="13260" actId="164"/>
          <ac:spMkLst>
            <pc:docMk/>
            <pc:sldMk cId="3437879654" sldId="307"/>
            <ac:spMk id="25" creationId="{1A9F3C40-245A-BB16-D84C-4AA8C96C139C}"/>
          </ac:spMkLst>
        </pc:spChg>
        <pc:spChg chg="mod">
          <ac:chgData name="Olivia M. Kirkland" userId="c2b6ab37-58ac-46a7-8bd7-42392c6fc9ef" providerId="ADAL" clId="{982FAE76-46D7-43BA-B09E-126E12D8B4B9}" dt="2024-07-23T22:35:15.469" v="19625" actId="1076"/>
          <ac:spMkLst>
            <pc:docMk/>
            <pc:sldMk cId="3437879654" sldId="307"/>
            <ac:spMk id="30" creationId="{AC1EC5A2-4177-7676-55B0-51BC08103969}"/>
          </ac:spMkLst>
        </pc:spChg>
        <pc:spChg chg="mod">
          <ac:chgData name="Olivia M. Kirkland" userId="c2b6ab37-58ac-46a7-8bd7-42392c6fc9ef" providerId="ADAL" clId="{982FAE76-46D7-43BA-B09E-126E12D8B4B9}" dt="2024-07-23T22:35:21.344" v="19627" actId="14100"/>
          <ac:spMkLst>
            <pc:docMk/>
            <pc:sldMk cId="3437879654" sldId="307"/>
            <ac:spMk id="31" creationId="{6109DC37-BF9F-0DEB-7096-744D30D61AB1}"/>
          </ac:spMkLst>
        </pc:spChg>
        <pc:spChg chg="mod">
          <ac:chgData name="Olivia M. Kirkland" userId="c2b6ab37-58ac-46a7-8bd7-42392c6fc9ef" providerId="ADAL" clId="{982FAE76-46D7-43BA-B09E-126E12D8B4B9}" dt="2024-07-23T23:12:03.017" v="20652" actId="14100"/>
          <ac:spMkLst>
            <pc:docMk/>
            <pc:sldMk cId="3437879654" sldId="307"/>
            <ac:spMk id="32" creationId="{0707ADA8-2B5C-3E51-199A-C6AD8FA42988}"/>
          </ac:spMkLst>
        </pc:spChg>
        <pc:spChg chg="mod">
          <ac:chgData name="Olivia M. Kirkland" userId="c2b6ab37-58ac-46a7-8bd7-42392c6fc9ef" providerId="ADAL" clId="{982FAE76-46D7-43BA-B09E-126E12D8B4B9}" dt="2024-07-23T16:59:54.462" v="13127"/>
          <ac:spMkLst>
            <pc:docMk/>
            <pc:sldMk cId="3437879654" sldId="307"/>
            <ac:spMk id="33" creationId="{8BFEDF47-F2ED-2525-4AEB-0537BDC0FC41}"/>
          </ac:spMkLst>
        </pc:spChg>
        <pc:spChg chg="mod">
          <ac:chgData name="Olivia M. Kirkland" userId="c2b6ab37-58ac-46a7-8bd7-42392c6fc9ef" providerId="ADAL" clId="{982FAE76-46D7-43BA-B09E-126E12D8B4B9}" dt="2024-07-23T21:56:06.439" v="19147" actId="14100"/>
          <ac:spMkLst>
            <pc:docMk/>
            <pc:sldMk cId="3437879654" sldId="307"/>
            <ac:spMk id="34" creationId="{981980E0-D344-0C9D-BCEF-BA9E5BFA5673}"/>
          </ac:spMkLst>
        </pc:spChg>
        <pc:spChg chg="mod">
          <ac:chgData name="Olivia M. Kirkland" userId="c2b6ab37-58ac-46a7-8bd7-42392c6fc9ef" providerId="ADAL" clId="{982FAE76-46D7-43BA-B09E-126E12D8B4B9}" dt="2024-07-23T16:59:54.462" v="13127"/>
          <ac:spMkLst>
            <pc:docMk/>
            <pc:sldMk cId="3437879654" sldId="307"/>
            <ac:spMk id="35" creationId="{A2126998-6CBE-5A28-819C-4D4E63F7CA24}"/>
          </ac:spMkLst>
        </pc:spChg>
        <pc:spChg chg="mod">
          <ac:chgData name="Olivia M. Kirkland" userId="c2b6ab37-58ac-46a7-8bd7-42392c6fc9ef" providerId="ADAL" clId="{982FAE76-46D7-43BA-B09E-126E12D8B4B9}" dt="2024-07-23T16:59:54.462" v="13127"/>
          <ac:spMkLst>
            <pc:docMk/>
            <pc:sldMk cId="3437879654" sldId="307"/>
            <ac:spMk id="36" creationId="{D5ACBBE0-F3E2-6C29-84AA-3602B20915F0}"/>
          </ac:spMkLst>
        </pc:spChg>
        <pc:spChg chg="mod">
          <ac:chgData name="Olivia M. Kirkland" userId="c2b6ab37-58ac-46a7-8bd7-42392c6fc9ef" providerId="ADAL" clId="{982FAE76-46D7-43BA-B09E-126E12D8B4B9}" dt="2024-07-23T22:35:15.469" v="19625" actId="1076"/>
          <ac:spMkLst>
            <pc:docMk/>
            <pc:sldMk cId="3437879654" sldId="307"/>
            <ac:spMk id="37" creationId="{63D365D4-F817-517F-9D00-60442314A7F1}"/>
          </ac:spMkLst>
        </pc:spChg>
        <pc:spChg chg="mod">
          <ac:chgData name="Olivia M. Kirkland" userId="c2b6ab37-58ac-46a7-8bd7-42392c6fc9ef" providerId="ADAL" clId="{982FAE76-46D7-43BA-B09E-126E12D8B4B9}" dt="2024-07-23T22:35:15.469" v="19625" actId="1076"/>
          <ac:spMkLst>
            <pc:docMk/>
            <pc:sldMk cId="3437879654" sldId="307"/>
            <ac:spMk id="38" creationId="{8C14C40A-C33D-B1AC-4743-2C0CDCF9927E}"/>
          </ac:spMkLst>
        </pc:spChg>
        <pc:spChg chg="add mod">
          <ac:chgData name="Olivia M. Kirkland" userId="c2b6ab37-58ac-46a7-8bd7-42392c6fc9ef" providerId="ADAL" clId="{982FAE76-46D7-43BA-B09E-126E12D8B4B9}" dt="2024-07-23T22:36:48.364" v="19753" actId="14100"/>
          <ac:spMkLst>
            <pc:docMk/>
            <pc:sldMk cId="3437879654" sldId="307"/>
            <ac:spMk id="40" creationId="{B8EA04D0-DC86-FD6B-86B5-D74B280A8CF7}"/>
          </ac:spMkLst>
        </pc:spChg>
        <pc:spChg chg="add mod ord topLvl">
          <ac:chgData name="Olivia M. Kirkland" userId="c2b6ab37-58ac-46a7-8bd7-42392c6fc9ef" providerId="ADAL" clId="{982FAE76-46D7-43BA-B09E-126E12D8B4B9}" dt="2024-07-23T22:37:20.006" v="19768" actId="1036"/>
          <ac:spMkLst>
            <pc:docMk/>
            <pc:sldMk cId="3437879654" sldId="307"/>
            <ac:spMk id="42" creationId="{8EF11F7D-03CC-19E7-6075-7132E5C192DE}"/>
          </ac:spMkLst>
        </pc:spChg>
        <pc:spChg chg="add mod ord topLvl">
          <ac:chgData name="Olivia M. Kirkland" userId="c2b6ab37-58ac-46a7-8bd7-42392c6fc9ef" providerId="ADAL" clId="{982FAE76-46D7-43BA-B09E-126E12D8B4B9}" dt="2024-07-23T22:37:20.006" v="19768" actId="1036"/>
          <ac:spMkLst>
            <pc:docMk/>
            <pc:sldMk cId="3437879654" sldId="307"/>
            <ac:spMk id="43" creationId="{AD0DC567-65A7-CB69-3737-3C4E7B5111DF}"/>
          </ac:spMkLst>
        </pc:spChg>
        <pc:spChg chg="add mod ord topLvl">
          <ac:chgData name="Olivia M. Kirkland" userId="c2b6ab37-58ac-46a7-8bd7-42392c6fc9ef" providerId="ADAL" clId="{982FAE76-46D7-43BA-B09E-126E12D8B4B9}" dt="2024-07-23T22:37:20.006" v="19768" actId="1036"/>
          <ac:spMkLst>
            <pc:docMk/>
            <pc:sldMk cId="3437879654" sldId="307"/>
            <ac:spMk id="44" creationId="{CA56E1B2-8E9A-C0D1-237E-265B1D81243D}"/>
          </ac:spMkLst>
        </pc:spChg>
        <pc:spChg chg="add mod ord topLvl">
          <ac:chgData name="Olivia M. Kirkland" userId="c2b6ab37-58ac-46a7-8bd7-42392c6fc9ef" providerId="ADAL" clId="{982FAE76-46D7-43BA-B09E-126E12D8B4B9}" dt="2024-07-23T22:37:20.006" v="19768" actId="1036"/>
          <ac:spMkLst>
            <pc:docMk/>
            <pc:sldMk cId="3437879654" sldId="307"/>
            <ac:spMk id="45" creationId="{D8A0145E-79EF-F3E1-A231-EBAE49394096}"/>
          </ac:spMkLst>
        </pc:spChg>
        <pc:spChg chg="add mod">
          <ac:chgData name="Olivia M. Kirkland" userId="c2b6ab37-58ac-46a7-8bd7-42392c6fc9ef" providerId="ADAL" clId="{982FAE76-46D7-43BA-B09E-126E12D8B4B9}" dt="2024-07-23T22:51:20.549" v="20021" actId="1036"/>
          <ac:spMkLst>
            <pc:docMk/>
            <pc:sldMk cId="3437879654" sldId="307"/>
            <ac:spMk id="46" creationId="{E529EDFF-4A18-CC3C-4CEF-7BC752ACC7B6}"/>
          </ac:spMkLst>
        </pc:spChg>
        <pc:spChg chg="add mod">
          <ac:chgData name="Olivia M. Kirkland" userId="c2b6ab37-58ac-46a7-8bd7-42392c6fc9ef" providerId="ADAL" clId="{982FAE76-46D7-43BA-B09E-126E12D8B4B9}" dt="2024-07-23T22:37:20.006" v="19768" actId="1036"/>
          <ac:spMkLst>
            <pc:docMk/>
            <pc:sldMk cId="3437879654" sldId="307"/>
            <ac:spMk id="47" creationId="{B98F9BF0-870D-2C4C-B322-653BA2959F49}"/>
          </ac:spMkLst>
        </pc:spChg>
        <pc:spChg chg="add mod">
          <ac:chgData name="Olivia M. Kirkland" userId="c2b6ab37-58ac-46a7-8bd7-42392c6fc9ef" providerId="ADAL" clId="{982FAE76-46D7-43BA-B09E-126E12D8B4B9}" dt="2024-07-23T22:37:20.006" v="19768" actId="1036"/>
          <ac:spMkLst>
            <pc:docMk/>
            <pc:sldMk cId="3437879654" sldId="307"/>
            <ac:spMk id="48" creationId="{7C542255-A5DC-0E4D-D4BF-7F2E95358C1E}"/>
          </ac:spMkLst>
        </pc:spChg>
        <pc:spChg chg="add mod">
          <ac:chgData name="Olivia M. Kirkland" userId="c2b6ab37-58ac-46a7-8bd7-42392c6fc9ef" providerId="ADAL" clId="{982FAE76-46D7-43BA-B09E-126E12D8B4B9}" dt="2024-07-23T22:37:20.006" v="19768" actId="1036"/>
          <ac:spMkLst>
            <pc:docMk/>
            <pc:sldMk cId="3437879654" sldId="307"/>
            <ac:spMk id="49" creationId="{CF26DA51-7CCC-AE6F-F849-C4045460301E}"/>
          </ac:spMkLst>
        </pc:spChg>
        <pc:spChg chg="del mod">
          <ac:chgData name="Olivia M. Kirkland" userId="c2b6ab37-58ac-46a7-8bd7-42392c6fc9ef" providerId="ADAL" clId="{982FAE76-46D7-43BA-B09E-126E12D8B4B9}" dt="2024-07-23T17:31:56.582" v="13407" actId="478"/>
          <ac:spMkLst>
            <pc:docMk/>
            <pc:sldMk cId="3437879654" sldId="307"/>
            <ac:spMk id="54" creationId="{DD6B50F9-5BC8-954B-7CFC-FF3D98B05278}"/>
          </ac:spMkLst>
        </pc:spChg>
        <pc:spChg chg="del mod topLvl">
          <ac:chgData name="Olivia M. Kirkland" userId="c2b6ab37-58ac-46a7-8bd7-42392c6fc9ef" providerId="ADAL" clId="{982FAE76-46D7-43BA-B09E-126E12D8B4B9}" dt="2024-07-23T17:31:58.153" v="13408" actId="478"/>
          <ac:spMkLst>
            <pc:docMk/>
            <pc:sldMk cId="3437879654" sldId="307"/>
            <ac:spMk id="55" creationId="{E7C8DF5B-46A2-E4B2-1920-36EFFF27B2D7}"/>
          </ac:spMkLst>
        </pc:spChg>
        <pc:spChg chg="del mod topLvl">
          <ac:chgData name="Olivia M. Kirkland" userId="c2b6ab37-58ac-46a7-8bd7-42392c6fc9ef" providerId="ADAL" clId="{982FAE76-46D7-43BA-B09E-126E12D8B4B9}" dt="2024-07-23T22:34:11.493" v="19611" actId="478"/>
          <ac:spMkLst>
            <pc:docMk/>
            <pc:sldMk cId="3437879654" sldId="307"/>
            <ac:spMk id="56" creationId="{6FF71631-CB10-EB82-1FDA-D90FF4F106FD}"/>
          </ac:spMkLst>
        </pc:spChg>
        <pc:spChg chg="del mod">
          <ac:chgData name="Olivia M. Kirkland" userId="c2b6ab37-58ac-46a7-8bd7-42392c6fc9ef" providerId="ADAL" clId="{982FAE76-46D7-43BA-B09E-126E12D8B4B9}" dt="2024-07-23T17:31:54.463" v="13405" actId="478"/>
          <ac:spMkLst>
            <pc:docMk/>
            <pc:sldMk cId="3437879654" sldId="307"/>
            <ac:spMk id="57" creationId="{6EF1146E-9156-6654-25F6-B4EC3E2BC608}"/>
          </ac:spMkLst>
        </pc:spChg>
        <pc:spChg chg="del mod">
          <ac:chgData name="Olivia M. Kirkland" userId="c2b6ab37-58ac-46a7-8bd7-42392c6fc9ef" providerId="ADAL" clId="{982FAE76-46D7-43BA-B09E-126E12D8B4B9}" dt="2024-07-23T17:31:55.575" v="13406" actId="478"/>
          <ac:spMkLst>
            <pc:docMk/>
            <pc:sldMk cId="3437879654" sldId="307"/>
            <ac:spMk id="58" creationId="{E6426120-54DC-B2DD-934D-F06734589E33}"/>
          </ac:spMkLst>
        </pc:spChg>
        <pc:spChg chg="del mod">
          <ac:chgData name="Olivia M. Kirkland" userId="c2b6ab37-58ac-46a7-8bd7-42392c6fc9ef" providerId="ADAL" clId="{982FAE76-46D7-43BA-B09E-126E12D8B4B9}" dt="2024-07-23T17:31:48.296" v="13402" actId="478"/>
          <ac:spMkLst>
            <pc:docMk/>
            <pc:sldMk cId="3437879654" sldId="307"/>
            <ac:spMk id="59" creationId="{E8A475B2-DFF7-1C0F-5FBF-BA3D7D600366}"/>
          </ac:spMkLst>
        </pc:spChg>
        <pc:spChg chg="del mod">
          <ac:chgData name="Olivia M. Kirkland" userId="c2b6ab37-58ac-46a7-8bd7-42392c6fc9ef" providerId="ADAL" clId="{982FAE76-46D7-43BA-B09E-126E12D8B4B9}" dt="2024-07-23T17:31:46.726" v="13401" actId="478"/>
          <ac:spMkLst>
            <pc:docMk/>
            <pc:sldMk cId="3437879654" sldId="307"/>
            <ac:spMk id="60" creationId="{FA54D164-74D6-AA99-8482-D46772D305DB}"/>
          </ac:spMkLst>
        </pc:spChg>
        <pc:spChg chg="del mod">
          <ac:chgData name="Olivia M. Kirkland" userId="c2b6ab37-58ac-46a7-8bd7-42392c6fc9ef" providerId="ADAL" clId="{982FAE76-46D7-43BA-B09E-126E12D8B4B9}" dt="2024-07-23T17:31:49.653" v="13403" actId="478"/>
          <ac:spMkLst>
            <pc:docMk/>
            <pc:sldMk cId="3437879654" sldId="307"/>
            <ac:spMk id="61" creationId="{FDDA7287-8507-2112-6B47-102BFDD7A1D6}"/>
          </ac:spMkLst>
        </pc:spChg>
        <pc:spChg chg="del mod">
          <ac:chgData name="Olivia M. Kirkland" userId="c2b6ab37-58ac-46a7-8bd7-42392c6fc9ef" providerId="ADAL" clId="{982FAE76-46D7-43BA-B09E-126E12D8B4B9}" dt="2024-07-23T17:31:52.724" v="13404" actId="478"/>
          <ac:spMkLst>
            <pc:docMk/>
            <pc:sldMk cId="3437879654" sldId="307"/>
            <ac:spMk id="62" creationId="{7C58C8C9-AD01-5E78-072E-0232DF41824D}"/>
          </ac:spMkLst>
        </pc:spChg>
        <pc:spChg chg="add del mod">
          <ac:chgData name="Olivia M. Kirkland" userId="c2b6ab37-58ac-46a7-8bd7-42392c6fc9ef" providerId="ADAL" clId="{982FAE76-46D7-43BA-B09E-126E12D8B4B9}" dt="2024-07-23T21:58:21.407" v="19201" actId="478"/>
          <ac:spMkLst>
            <pc:docMk/>
            <pc:sldMk cId="3437879654" sldId="307"/>
            <ac:spMk id="63" creationId="{86A9EA1A-A45E-720D-E1EF-B3E8FB35EAD5}"/>
          </ac:spMkLst>
        </pc:spChg>
        <pc:spChg chg="add mod">
          <ac:chgData name="Olivia M. Kirkland" userId="c2b6ab37-58ac-46a7-8bd7-42392c6fc9ef" providerId="ADAL" clId="{982FAE76-46D7-43BA-B09E-126E12D8B4B9}" dt="2024-07-23T22:35:44.486" v="19654" actId="1038"/>
          <ac:spMkLst>
            <pc:docMk/>
            <pc:sldMk cId="3437879654" sldId="307"/>
            <ac:spMk id="65" creationId="{57DDB929-A6C3-56C8-2CB2-C8721FB31DCC}"/>
          </ac:spMkLst>
        </pc:spChg>
        <pc:spChg chg="add del mod">
          <ac:chgData name="Olivia M. Kirkland" userId="c2b6ab37-58ac-46a7-8bd7-42392c6fc9ef" providerId="ADAL" clId="{982FAE76-46D7-43BA-B09E-126E12D8B4B9}" dt="2024-07-23T21:57:51.479" v="19196" actId="478"/>
          <ac:spMkLst>
            <pc:docMk/>
            <pc:sldMk cId="3437879654" sldId="307"/>
            <ac:spMk id="66" creationId="{11B413C1-DE5D-E629-8F32-51EF34563E83}"/>
          </ac:spMkLst>
        </pc:spChg>
        <pc:spChg chg="add del mod">
          <ac:chgData name="Olivia M. Kirkland" userId="c2b6ab37-58ac-46a7-8bd7-42392c6fc9ef" providerId="ADAL" clId="{982FAE76-46D7-43BA-B09E-126E12D8B4B9}" dt="2024-07-23T21:57:51.479" v="19196" actId="478"/>
          <ac:spMkLst>
            <pc:docMk/>
            <pc:sldMk cId="3437879654" sldId="307"/>
            <ac:spMk id="68" creationId="{93A901F8-8DF8-C9A1-FD50-7C58B894FD68}"/>
          </ac:spMkLst>
        </pc:spChg>
        <pc:spChg chg="add del mod">
          <ac:chgData name="Olivia M. Kirkland" userId="c2b6ab37-58ac-46a7-8bd7-42392c6fc9ef" providerId="ADAL" clId="{982FAE76-46D7-43BA-B09E-126E12D8B4B9}" dt="2024-07-23T22:34:25.709" v="19616" actId="478"/>
          <ac:spMkLst>
            <pc:docMk/>
            <pc:sldMk cId="3437879654" sldId="307"/>
            <ac:spMk id="69" creationId="{36880625-34A1-33E6-DF80-7198D06B0C53}"/>
          </ac:spMkLst>
        </pc:spChg>
        <pc:spChg chg="add del mod">
          <ac:chgData name="Olivia M. Kirkland" userId="c2b6ab37-58ac-46a7-8bd7-42392c6fc9ef" providerId="ADAL" clId="{982FAE76-46D7-43BA-B09E-126E12D8B4B9}" dt="2024-07-23T22:34:25.709" v="19616" actId="478"/>
          <ac:spMkLst>
            <pc:docMk/>
            <pc:sldMk cId="3437879654" sldId="307"/>
            <ac:spMk id="70" creationId="{20A63540-34F2-64CC-4A5E-E27AB083EF7B}"/>
          </ac:spMkLst>
        </pc:spChg>
        <pc:spChg chg="add del mod">
          <ac:chgData name="Olivia M. Kirkland" userId="c2b6ab37-58ac-46a7-8bd7-42392c6fc9ef" providerId="ADAL" clId="{982FAE76-46D7-43BA-B09E-126E12D8B4B9}" dt="2024-07-23T22:34:11.493" v="19611" actId="478"/>
          <ac:spMkLst>
            <pc:docMk/>
            <pc:sldMk cId="3437879654" sldId="307"/>
            <ac:spMk id="71" creationId="{ACD16A11-5939-A26A-8D86-914D36128F26}"/>
          </ac:spMkLst>
        </pc:spChg>
        <pc:spChg chg="add del mod">
          <ac:chgData name="Olivia M. Kirkland" userId="c2b6ab37-58ac-46a7-8bd7-42392c6fc9ef" providerId="ADAL" clId="{982FAE76-46D7-43BA-B09E-126E12D8B4B9}" dt="2024-07-23T22:34:11.493" v="19611" actId="478"/>
          <ac:spMkLst>
            <pc:docMk/>
            <pc:sldMk cId="3437879654" sldId="307"/>
            <ac:spMk id="72" creationId="{AD1E3D95-B2E3-EE5B-4A59-DE49E8A4AFE4}"/>
          </ac:spMkLst>
        </pc:spChg>
        <pc:grpChg chg="add del mod topLvl">
          <ac:chgData name="Olivia M. Kirkland" userId="c2b6ab37-58ac-46a7-8bd7-42392c6fc9ef" providerId="ADAL" clId="{982FAE76-46D7-43BA-B09E-126E12D8B4B9}" dt="2024-07-23T17:23:50.384" v="13160" actId="165"/>
          <ac:grpSpMkLst>
            <pc:docMk/>
            <pc:sldMk cId="3437879654" sldId="307"/>
            <ac:grpSpMk id="26" creationId="{4F8C206D-FE9D-F871-B48C-FFA36E9441C1}"/>
          </ac:grpSpMkLst>
        </pc:grpChg>
        <pc:grpChg chg="add del mod">
          <ac:chgData name="Olivia M. Kirkland" userId="c2b6ab37-58ac-46a7-8bd7-42392c6fc9ef" providerId="ADAL" clId="{982FAE76-46D7-43BA-B09E-126E12D8B4B9}" dt="2024-07-23T17:23:41.757" v="13159" actId="165"/>
          <ac:grpSpMkLst>
            <pc:docMk/>
            <pc:sldMk cId="3437879654" sldId="307"/>
            <ac:grpSpMk id="27" creationId="{CB90591B-6997-877C-BDC9-00A958FE3A7C}"/>
          </ac:grpSpMkLst>
        </pc:grpChg>
        <pc:grpChg chg="add mod">
          <ac:chgData name="Olivia M. Kirkland" userId="c2b6ab37-58ac-46a7-8bd7-42392c6fc9ef" providerId="ADAL" clId="{982FAE76-46D7-43BA-B09E-126E12D8B4B9}" dt="2024-07-23T23:11:52.788" v="20650" actId="1037"/>
          <ac:grpSpMkLst>
            <pc:docMk/>
            <pc:sldMk cId="3437879654" sldId="307"/>
            <ac:grpSpMk id="28" creationId="{C3DC89E0-FE56-336F-5F5A-31883BFC6585}"/>
          </ac:grpSpMkLst>
        </pc:grpChg>
        <pc:grpChg chg="mod">
          <ac:chgData name="Olivia M. Kirkland" userId="c2b6ab37-58ac-46a7-8bd7-42392c6fc9ef" providerId="ADAL" clId="{982FAE76-46D7-43BA-B09E-126E12D8B4B9}" dt="2024-07-23T16:59:54.462" v="13127"/>
          <ac:grpSpMkLst>
            <pc:docMk/>
            <pc:sldMk cId="3437879654" sldId="307"/>
            <ac:grpSpMk id="29" creationId="{088294FF-A8A5-EBA0-721E-0285C2F96BEB}"/>
          </ac:grpSpMkLst>
        </pc:grpChg>
        <pc:grpChg chg="add mod">
          <ac:chgData name="Olivia M. Kirkland" userId="c2b6ab37-58ac-46a7-8bd7-42392c6fc9ef" providerId="ADAL" clId="{982FAE76-46D7-43BA-B09E-126E12D8B4B9}" dt="2024-07-23T22:36:28.981" v="19744" actId="1037"/>
          <ac:grpSpMkLst>
            <pc:docMk/>
            <pc:sldMk cId="3437879654" sldId="307"/>
            <ac:grpSpMk id="50" creationId="{4CF4AFA2-6163-ABAC-775B-A519A363AA35}"/>
          </ac:grpSpMkLst>
        </pc:grpChg>
        <pc:grpChg chg="add mod">
          <ac:chgData name="Olivia M. Kirkland" userId="c2b6ab37-58ac-46a7-8bd7-42392c6fc9ef" providerId="ADAL" clId="{982FAE76-46D7-43BA-B09E-126E12D8B4B9}" dt="2024-07-23T22:35:57.681" v="19702" actId="1038"/>
          <ac:grpSpMkLst>
            <pc:docMk/>
            <pc:sldMk cId="3437879654" sldId="307"/>
            <ac:grpSpMk id="51" creationId="{DA963283-90CE-40BF-4ED0-229BEE079286}"/>
          </ac:grpSpMkLst>
        </pc:grpChg>
        <pc:grpChg chg="add del mod">
          <ac:chgData name="Olivia M. Kirkland" userId="c2b6ab37-58ac-46a7-8bd7-42392c6fc9ef" providerId="ADAL" clId="{982FAE76-46D7-43BA-B09E-126E12D8B4B9}" dt="2024-07-23T17:31:58.153" v="13408" actId="478"/>
          <ac:grpSpMkLst>
            <pc:docMk/>
            <pc:sldMk cId="3437879654" sldId="307"/>
            <ac:grpSpMk id="52" creationId="{686038C8-8E63-71F2-EE04-0AB3B363B681}"/>
          </ac:grpSpMkLst>
        </pc:grpChg>
        <pc:grpChg chg="del mod">
          <ac:chgData name="Olivia M. Kirkland" userId="c2b6ab37-58ac-46a7-8bd7-42392c6fc9ef" providerId="ADAL" clId="{982FAE76-46D7-43BA-B09E-126E12D8B4B9}" dt="2024-07-23T17:31:55.575" v="13406" actId="478"/>
          <ac:grpSpMkLst>
            <pc:docMk/>
            <pc:sldMk cId="3437879654" sldId="307"/>
            <ac:grpSpMk id="53" creationId="{439E53EE-BF6F-5D77-8A74-9FE411AD158A}"/>
          </ac:grpSpMkLst>
        </pc:grpChg>
        <pc:graphicFrameChg chg="add del mod">
          <ac:chgData name="Olivia M. Kirkland" userId="c2b6ab37-58ac-46a7-8bd7-42392c6fc9ef" providerId="ADAL" clId="{982FAE76-46D7-43BA-B09E-126E12D8B4B9}" dt="2024-07-23T16:48:07.019" v="12963" actId="21"/>
          <ac:graphicFrameMkLst>
            <pc:docMk/>
            <pc:sldMk cId="3437879654" sldId="307"/>
            <ac:graphicFrameMk id="9" creationId="{8981A4F1-274B-478E-B1E4-FDCD81570A86}"/>
          </ac:graphicFrameMkLst>
        </pc:graphicFrameChg>
        <pc:graphicFrameChg chg="add del mod">
          <ac:chgData name="Olivia M. Kirkland" userId="c2b6ab37-58ac-46a7-8bd7-42392c6fc9ef" providerId="ADAL" clId="{982FAE76-46D7-43BA-B09E-126E12D8B4B9}" dt="2024-07-23T16:48:12.713" v="12964" actId="21"/>
          <ac:graphicFrameMkLst>
            <pc:docMk/>
            <pc:sldMk cId="3437879654" sldId="307"/>
            <ac:graphicFrameMk id="11" creationId="{689B15ED-BA6F-BEE8-C0E4-FB2558D25748}"/>
          </ac:graphicFrameMkLst>
        </pc:graphicFrameChg>
        <pc:graphicFrameChg chg="add del mod">
          <ac:chgData name="Olivia M. Kirkland" userId="c2b6ab37-58ac-46a7-8bd7-42392c6fc9ef" providerId="ADAL" clId="{982FAE76-46D7-43BA-B09E-126E12D8B4B9}" dt="2024-07-23T16:54:46.257" v="13062" actId="478"/>
          <ac:graphicFrameMkLst>
            <pc:docMk/>
            <pc:sldMk cId="3437879654" sldId="307"/>
            <ac:graphicFrameMk id="12" creationId="{689B15ED-BA6F-BEE8-C0E4-FB2558D25748}"/>
          </ac:graphicFrameMkLst>
        </pc:graphicFrameChg>
        <pc:graphicFrameChg chg="add mod topLvl">
          <ac:chgData name="Olivia M. Kirkland" userId="c2b6ab37-58ac-46a7-8bd7-42392c6fc9ef" providerId="ADAL" clId="{982FAE76-46D7-43BA-B09E-126E12D8B4B9}" dt="2024-07-23T22:36:19.347" v="19732"/>
          <ac:graphicFrameMkLst>
            <pc:docMk/>
            <pc:sldMk cId="3437879654" sldId="307"/>
            <ac:graphicFrameMk id="13" creationId="{8981A4F1-274B-478E-B1E4-FDCD81570A86}"/>
          </ac:graphicFrameMkLst>
        </pc:graphicFrameChg>
        <pc:graphicFrameChg chg="add del mod">
          <ac:chgData name="Olivia M. Kirkland" userId="c2b6ab37-58ac-46a7-8bd7-42392c6fc9ef" providerId="ADAL" clId="{982FAE76-46D7-43BA-B09E-126E12D8B4B9}" dt="2024-07-23T16:53:19.951" v="13014" actId="478"/>
          <ac:graphicFrameMkLst>
            <pc:docMk/>
            <pc:sldMk cId="3437879654" sldId="307"/>
            <ac:graphicFrameMk id="18" creationId="{0EA998E9-81BF-0DA9-0E25-C29771AA37EF}"/>
          </ac:graphicFrameMkLst>
        </pc:graphicFrameChg>
        <pc:graphicFrameChg chg="add del mod">
          <ac:chgData name="Olivia M. Kirkland" userId="c2b6ab37-58ac-46a7-8bd7-42392c6fc9ef" providerId="ADAL" clId="{982FAE76-46D7-43BA-B09E-126E12D8B4B9}" dt="2024-07-23T17:26:50.663" v="13240" actId="21"/>
          <ac:graphicFrameMkLst>
            <pc:docMk/>
            <pc:sldMk cId="3437879654" sldId="307"/>
            <ac:graphicFrameMk id="39" creationId="{1654A085-9227-2AA7-E3CB-3334C95E0F0D}"/>
          </ac:graphicFrameMkLst>
        </pc:graphicFrameChg>
        <pc:graphicFrameChg chg="add mod">
          <ac:chgData name="Olivia M. Kirkland" userId="c2b6ab37-58ac-46a7-8bd7-42392c6fc9ef" providerId="ADAL" clId="{982FAE76-46D7-43BA-B09E-126E12D8B4B9}" dt="2024-07-23T22:37:20.006" v="19768" actId="1036"/>
          <ac:graphicFrameMkLst>
            <pc:docMk/>
            <pc:sldMk cId="3437879654" sldId="307"/>
            <ac:graphicFrameMk id="41" creationId="{9EC3D074-15A1-4575-B4AF-DCFAB2B8DBE3}"/>
          </ac:graphicFrameMkLst>
        </pc:graphicFrameChg>
        <pc:picChg chg="add del mod">
          <ac:chgData name="Olivia M. Kirkland" userId="c2b6ab37-58ac-46a7-8bd7-42392c6fc9ef" providerId="ADAL" clId="{982FAE76-46D7-43BA-B09E-126E12D8B4B9}" dt="2024-07-23T21:54:24.593" v="19126" actId="478"/>
          <ac:picMkLst>
            <pc:docMk/>
            <pc:sldMk cId="3437879654" sldId="307"/>
            <ac:picMk id="3" creationId="{5063B061-59EB-455B-5F7E-CA6E684C0BB3}"/>
          </ac:picMkLst>
        </pc:picChg>
        <pc:picChg chg="add del mod">
          <ac:chgData name="Olivia M. Kirkland" userId="c2b6ab37-58ac-46a7-8bd7-42392c6fc9ef" providerId="ADAL" clId="{982FAE76-46D7-43BA-B09E-126E12D8B4B9}" dt="2024-07-23T16:17:48.795" v="12923" actId="478"/>
          <ac:picMkLst>
            <pc:docMk/>
            <pc:sldMk cId="3437879654" sldId="307"/>
            <ac:picMk id="5" creationId="{09097D07-2596-87CE-1DBB-D9EF3F2A896B}"/>
          </ac:picMkLst>
        </pc:picChg>
        <pc:picChg chg="add mod">
          <ac:chgData name="Olivia M. Kirkland" userId="c2b6ab37-58ac-46a7-8bd7-42392c6fc9ef" providerId="ADAL" clId="{982FAE76-46D7-43BA-B09E-126E12D8B4B9}" dt="2024-07-23T22:35:44.486" v="19654" actId="1038"/>
          <ac:picMkLst>
            <pc:docMk/>
            <pc:sldMk cId="3437879654" sldId="307"/>
            <ac:picMk id="6" creationId="{30B251E7-D5A5-5A4F-0CC5-1A5A3349018E}"/>
          </ac:picMkLst>
        </pc:picChg>
        <pc:picChg chg="add del mod">
          <ac:chgData name="Olivia M. Kirkland" userId="c2b6ab37-58ac-46a7-8bd7-42392c6fc9ef" providerId="ADAL" clId="{982FAE76-46D7-43BA-B09E-126E12D8B4B9}" dt="2024-07-23T22:34:03.299" v="19609" actId="478"/>
          <ac:picMkLst>
            <pc:docMk/>
            <pc:sldMk cId="3437879654" sldId="307"/>
            <ac:picMk id="8" creationId="{11446811-B189-FF9F-AECD-580E588546AB}"/>
          </ac:picMkLst>
        </pc:picChg>
        <pc:extLst>
          <p:ext xmlns:p="http://schemas.openxmlformats.org/presentationml/2006/main" uri="{D6D511B9-2390-475A-947B-AFAB55BFBCF1}">
            <pc226:cmChg xmlns:pc226="http://schemas.microsoft.com/office/powerpoint/2022/06/main/command" chg="add del mod">
              <pc226:chgData name="Olivia M. Kirkland" userId="c2b6ab37-58ac-46a7-8bd7-42392c6fc9ef" providerId="ADAL" clId="{982FAE76-46D7-43BA-B09E-126E12D8B4B9}" dt="2024-07-23T17:55:06.219" v="13826"/>
              <pc2:cmMkLst xmlns:pc2="http://schemas.microsoft.com/office/powerpoint/2019/9/main/command">
                <pc:docMk/>
                <pc:sldMk cId="3437879654" sldId="307"/>
                <pc2:cmMk id="{1C42E897-580B-46CC-A2ED-3736E681BEC4}"/>
              </pc2:cmMkLst>
            </pc226:cmChg>
          </p:ext>
        </pc:extLst>
      </pc:sldChg>
      <pc:sldChg chg="modSp add del mod modNotesTx">
        <pc:chgData name="Olivia M. Kirkland" userId="c2b6ab37-58ac-46a7-8bd7-42392c6fc9ef" providerId="ADAL" clId="{982FAE76-46D7-43BA-B09E-126E12D8B4B9}" dt="2024-07-23T14:11:03.317" v="12838" actId="47"/>
        <pc:sldMkLst>
          <pc:docMk/>
          <pc:sldMk cId="265516682" sldId="308"/>
        </pc:sldMkLst>
        <pc:spChg chg="mod">
          <ac:chgData name="Olivia M. Kirkland" userId="c2b6ab37-58ac-46a7-8bd7-42392c6fc9ef" providerId="ADAL" clId="{982FAE76-46D7-43BA-B09E-126E12D8B4B9}" dt="2024-07-22T17:51:53.851" v="9536" actId="20577"/>
          <ac:spMkLst>
            <pc:docMk/>
            <pc:sldMk cId="265516682" sldId="308"/>
            <ac:spMk id="2" creationId="{F9A20098-A660-D3AB-FED6-27DAECF9B176}"/>
          </ac:spMkLst>
        </pc:spChg>
        <pc:spChg chg="mod">
          <ac:chgData name="Olivia M. Kirkland" userId="c2b6ab37-58ac-46a7-8bd7-42392c6fc9ef" providerId="ADAL" clId="{982FAE76-46D7-43BA-B09E-126E12D8B4B9}" dt="2024-07-22T17:52:27.204" v="9577" actId="20577"/>
          <ac:spMkLst>
            <pc:docMk/>
            <pc:sldMk cId="265516682" sldId="308"/>
            <ac:spMk id="4" creationId="{55FAB450-554B-7E1C-7FB9-310B421586AA}"/>
          </ac:spMkLst>
        </pc:spChg>
        <pc:spChg chg="mod">
          <ac:chgData name="Olivia M. Kirkland" userId="c2b6ab37-58ac-46a7-8bd7-42392c6fc9ef" providerId="ADAL" clId="{982FAE76-46D7-43BA-B09E-126E12D8B4B9}" dt="2024-07-22T17:52:30.750" v="9590" actId="20577"/>
          <ac:spMkLst>
            <pc:docMk/>
            <pc:sldMk cId="265516682" sldId="308"/>
            <ac:spMk id="6" creationId="{9E8FD297-D4DA-1E50-C208-3C8CD6C22005}"/>
          </ac:spMkLst>
        </pc:spChg>
        <pc:picChg chg="mod">
          <ac:chgData name="Olivia M. Kirkland" userId="c2b6ab37-58ac-46a7-8bd7-42392c6fc9ef" providerId="ADAL" clId="{982FAE76-46D7-43BA-B09E-126E12D8B4B9}" dt="2024-07-23T12:38:15.211" v="12039" actId="1076"/>
          <ac:picMkLst>
            <pc:docMk/>
            <pc:sldMk cId="265516682" sldId="308"/>
            <ac:picMk id="8" creationId="{DBE8E159-A027-5AF3-A820-FC1AA3782144}"/>
          </ac:picMkLst>
        </pc:picChg>
      </pc:sldChg>
      <pc:sldChg chg="del">
        <pc:chgData name="Olivia M. Kirkland" userId="c2b6ab37-58ac-46a7-8bd7-42392c6fc9ef" providerId="ADAL" clId="{982FAE76-46D7-43BA-B09E-126E12D8B4B9}" dt="2024-07-23T19:09:20.031" v="15809" actId="47"/>
        <pc:sldMkLst>
          <pc:docMk/>
          <pc:sldMk cId="2941294146" sldId="309"/>
        </pc:sldMkLst>
      </pc:sldChg>
      <pc:sldChg chg="modSp mod ord modNotesTx">
        <pc:chgData name="Olivia M. Kirkland" userId="c2b6ab37-58ac-46a7-8bd7-42392c6fc9ef" providerId="ADAL" clId="{982FAE76-46D7-43BA-B09E-126E12D8B4B9}" dt="2024-07-23T23:03:10.915" v="20090" actId="1035"/>
        <pc:sldMkLst>
          <pc:docMk/>
          <pc:sldMk cId="1204755728" sldId="311"/>
        </pc:sldMkLst>
        <pc:spChg chg="mod">
          <ac:chgData name="Olivia M. Kirkland" userId="c2b6ab37-58ac-46a7-8bd7-42392c6fc9ef" providerId="ADAL" clId="{982FAE76-46D7-43BA-B09E-126E12D8B4B9}" dt="2024-07-23T19:09:39.481" v="15812" actId="20577"/>
          <ac:spMkLst>
            <pc:docMk/>
            <pc:sldMk cId="1204755728" sldId="311"/>
            <ac:spMk id="8" creationId="{F6F96002-37EA-3B05-3838-22840A79FF91}"/>
          </ac:spMkLst>
        </pc:spChg>
        <pc:spChg chg="mod">
          <ac:chgData name="Olivia M. Kirkland" userId="c2b6ab37-58ac-46a7-8bd7-42392c6fc9ef" providerId="ADAL" clId="{982FAE76-46D7-43BA-B09E-126E12D8B4B9}" dt="2024-07-23T23:03:10.915" v="20090" actId="1035"/>
          <ac:spMkLst>
            <pc:docMk/>
            <pc:sldMk cId="1204755728" sldId="311"/>
            <ac:spMk id="9" creationId="{0E19469C-EB3D-5707-5434-EE2DE1672D8B}"/>
          </ac:spMkLst>
        </pc:spChg>
        <pc:grpChg chg="mod">
          <ac:chgData name="Olivia M. Kirkland" userId="c2b6ab37-58ac-46a7-8bd7-42392c6fc9ef" providerId="ADAL" clId="{982FAE76-46D7-43BA-B09E-126E12D8B4B9}" dt="2024-07-23T12:16:03.557" v="10964" actId="1035"/>
          <ac:grpSpMkLst>
            <pc:docMk/>
            <pc:sldMk cId="1204755728" sldId="311"/>
            <ac:grpSpMk id="44" creationId="{78529B60-3AF6-AD08-A8BE-45EB0AADD3DB}"/>
          </ac:grpSpMkLst>
        </pc:grpChg>
        <pc:inkChg chg="mod">
          <ac:chgData name="Olivia M. Kirkland" userId="c2b6ab37-58ac-46a7-8bd7-42392c6fc9ef" providerId="ADAL" clId="{982FAE76-46D7-43BA-B09E-126E12D8B4B9}" dt="2024-07-23T12:16:30.358" v="10982" actId="1035"/>
          <ac:inkMkLst>
            <pc:docMk/>
            <pc:sldMk cId="1204755728" sldId="311"/>
            <ac:inkMk id="45" creationId="{D997A368-5131-4D65-ABDB-15D7CC1F758C}"/>
          </ac:inkMkLst>
        </pc:inkChg>
      </pc:sldChg>
      <pc:sldChg chg="modSp add mod addCm modCm modNotesTx">
        <pc:chgData name="Olivia M. Kirkland" userId="c2b6ab37-58ac-46a7-8bd7-42392c6fc9ef" providerId="ADAL" clId="{982FAE76-46D7-43BA-B09E-126E12D8B4B9}" dt="2024-07-23T23:00:19.216" v="20083" actId="1076"/>
        <pc:sldMkLst>
          <pc:docMk/>
          <pc:sldMk cId="41406705" sldId="312"/>
        </pc:sldMkLst>
        <pc:spChg chg="mod">
          <ac:chgData name="Olivia M. Kirkland" userId="c2b6ab37-58ac-46a7-8bd7-42392c6fc9ef" providerId="ADAL" clId="{982FAE76-46D7-43BA-B09E-126E12D8B4B9}" dt="2024-07-23T23:00:19.216" v="20083" actId="1076"/>
          <ac:spMkLst>
            <pc:docMk/>
            <pc:sldMk cId="41406705" sldId="312"/>
            <ac:spMk id="4" creationId="{556C7AF5-DBAC-9A11-FACB-E58DD743C47F}"/>
          </ac:spMkLst>
        </pc:spChg>
        <pc:spChg chg="mod">
          <ac:chgData name="Olivia M. Kirkland" userId="c2b6ab37-58ac-46a7-8bd7-42392c6fc9ef" providerId="ADAL" clId="{982FAE76-46D7-43BA-B09E-126E12D8B4B9}" dt="2024-07-23T12:23:22.081" v="11589" actId="113"/>
          <ac:spMkLst>
            <pc:docMk/>
            <pc:sldMk cId="41406705" sldId="312"/>
            <ac:spMk id="7" creationId="{2EE08D66-765F-E3F4-5E5E-4F6B551B6F92}"/>
          </ac:spMkLst>
        </pc:spChg>
        <pc:extLst>
          <p:ext xmlns:p="http://schemas.openxmlformats.org/presentationml/2006/main" uri="{D6D511B9-2390-475A-947B-AFAB55BFBCF1}">
            <pc226:cmChg xmlns:pc226="http://schemas.microsoft.com/office/powerpoint/2022/06/main/command" chg="add">
              <pc226:chgData name="Olivia M. Kirkland" userId="c2b6ab37-58ac-46a7-8bd7-42392c6fc9ef" providerId="ADAL" clId="{982FAE76-46D7-43BA-B09E-126E12D8B4B9}" dt="2024-07-23T12:36:27.437" v="12018"/>
              <pc2:cmMkLst xmlns:pc2="http://schemas.microsoft.com/office/powerpoint/2019/9/main/command">
                <pc:docMk/>
                <pc:sldMk cId="41406705" sldId="312"/>
                <pc2:cmMk id="{B416A5FF-596F-4333-A84C-0FC08605C187}"/>
              </pc2:cmMkLst>
              <pc226:cmRplyChg chg="add">
                <pc226:chgData name="Olivia M. Kirkland" userId="c2b6ab37-58ac-46a7-8bd7-42392c6fc9ef" providerId="ADAL" clId="{982FAE76-46D7-43BA-B09E-126E12D8B4B9}" dt="2024-07-23T12:36:27.437" v="12018"/>
                <pc2:cmRplyMkLst xmlns:pc2="http://schemas.microsoft.com/office/powerpoint/2019/9/main/command">
                  <pc:docMk/>
                  <pc:sldMk cId="41406705" sldId="312"/>
                  <pc2:cmMk id="{B416A5FF-596F-4333-A84C-0FC08605C187}"/>
                  <pc2:cmRplyMk id="{00F736BA-E764-4D43-AC2E-690D134F59A0}"/>
                </pc2:cmRplyMkLst>
              </pc226:cmRplyChg>
            </pc226:cmChg>
          </p:ext>
        </pc:extLst>
      </pc:sldChg>
      <pc:sldChg chg="addSp delSp modSp add del mod modNotesTx">
        <pc:chgData name="Olivia M. Kirkland" userId="c2b6ab37-58ac-46a7-8bd7-42392c6fc9ef" providerId="ADAL" clId="{982FAE76-46D7-43BA-B09E-126E12D8B4B9}" dt="2024-07-23T22:45:07.768" v="19947" actId="47"/>
        <pc:sldMkLst>
          <pc:docMk/>
          <pc:sldMk cId="573469787" sldId="313"/>
        </pc:sldMkLst>
        <pc:spChg chg="mod">
          <ac:chgData name="Olivia M. Kirkland" userId="c2b6ab37-58ac-46a7-8bd7-42392c6fc9ef" providerId="ADAL" clId="{982FAE76-46D7-43BA-B09E-126E12D8B4B9}" dt="2024-07-23T22:37:37.537" v="19793" actId="20577"/>
          <ac:spMkLst>
            <pc:docMk/>
            <pc:sldMk cId="573469787" sldId="313"/>
            <ac:spMk id="2" creationId="{F9A20098-A660-D3AB-FED6-27DAECF9B176}"/>
          </ac:spMkLst>
        </pc:spChg>
        <pc:spChg chg="add mod">
          <ac:chgData name="Olivia M. Kirkland" userId="c2b6ab37-58ac-46a7-8bd7-42392c6fc9ef" providerId="ADAL" clId="{982FAE76-46D7-43BA-B09E-126E12D8B4B9}" dt="2024-07-23T19:57:56.058" v="19106" actId="1035"/>
          <ac:spMkLst>
            <pc:docMk/>
            <pc:sldMk cId="573469787" sldId="313"/>
            <ac:spMk id="3" creationId="{573F2EA9-306C-A19E-08D5-104124DF5FFB}"/>
          </ac:spMkLst>
        </pc:spChg>
        <pc:spChg chg="add mod">
          <ac:chgData name="Olivia M. Kirkland" userId="c2b6ab37-58ac-46a7-8bd7-42392c6fc9ef" providerId="ADAL" clId="{982FAE76-46D7-43BA-B09E-126E12D8B4B9}" dt="2024-07-23T19:57:56.058" v="19106" actId="1035"/>
          <ac:spMkLst>
            <pc:docMk/>
            <pc:sldMk cId="573469787" sldId="313"/>
            <ac:spMk id="4" creationId="{D7AB04DE-8346-3327-28F4-87A0B328DB18}"/>
          </ac:spMkLst>
        </pc:spChg>
        <pc:spChg chg="add mod">
          <ac:chgData name="Olivia M. Kirkland" userId="c2b6ab37-58ac-46a7-8bd7-42392c6fc9ef" providerId="ADAL" clId="{982FAE76-46D7-43BA-B09E-126E12D8B4B9}" dt="2024-07-23T19:58:16.229" v="19111" actId="1035"/>
          <ac:spMkLst>
            <pc:docMk/>
            <pc:sldMk cId="573469787" sldId="313"/>
            <ac:spMk id="5" creationId="{A25C062D-8B41-68F1-CB08-BB6AF7C3D28F}"/>
          </ac:spMkLst>
        </pc:spChg>
        <pc:spChg chg="add mod">
          <ac:chgData name="Olivia M. Kirkland" userId="c2b6ab37-58ac-46a7-8bd7-42392c6fc9ef" providerId="ADAL" clId="{982FAE76-46D7-43BA-B09E-126E12D8B4B9}" dt="2024-07-23T19:58:16.229" v="19111" actId="1035"/>
          <ac:spMkLst>
            <pc:docMk/>
            <pc:sldMk cId="573469787" sldId="313"/>
            <ac:spMk id="6" creationId="{ADC4A993-DDAF-280B-7E18-927E39BEEAD1}"/>
          </ac:spMkLst>
        </pc:spChg>
        <pc:spChg chg="add mod ord">
          <ac:chgData name="Olivia M. Kirkland" userId="c2b6ab37-58ac-46a7-8bd7-42392c6fc9ef" providerId="ADAL" clId="{982FAE76-46D7-43BA-B09E-126E12D8B4B9}" dt="2024-07-23T19:27:28.624" v="15965" actId="14100"/>
          <ac:spMkLst>
            <pc:docMk/>
            <pc:sldMk cId="573469787" sldId="313"/>
            <ac:spMk id="9" creationId="{9D0C9570-7237-EFCD-D68A-1078A3833B24}"/>
          </ac:spMkLst>
        </pc:spChg>
        <pc:spChg chg="add mod">
          <ac:chgData name="Olivia M. Kirkland" userId="c2b6ab37-58ac-46a7-8bd7-42392c6fc9ef" providerId="ADAL" clId="{982FAE76-46D7-43BA-B09E-126E12D8B4B9}" dt="2024-07-23T22:02:10.243" v="19382" actId="57"/>
          <ac:spMkLst>
            <pc:docMk/>
            <pc:sldMk cId="573469787" sldId="313"/>
            <ac:spMk id="10" creationId="{3C9029F7-7B08-9545-7338-E73094AA4DCB}"/>
          </ac:spMkLst>
        </pc:spChg>
        <pc:spChg chg="add mod">
          <ac:chgData name="Olivia M. Kirkland" userId="c2b6ab37-58ac-46a7-8bd7-42392c6fc9ef" providerId="ADAL" clId="{982FAE76-46D7-43BA-B09E-126E12D8B4B9}" dt="2024-07-23T19:25:01.866" v="15924" actId="1076"/>
          <ac:spMkLst>
            <pc:docMk/>
            <pc:sldMk cId="573469787" sldId="313"/>
            <ac:spMk id="12" creationId="{55366FD0-6F9D-D1F6-9DC9-D5DC696E891F}"/>
          </ac:spMkLst>
        </pc:spChg>
        <pc:spChg chg="add mod">
          <ac:chgData name="Olivia M. Kirkland" userId="c2b6ab37-58ac-46a7-8bd7-42392c6fc9ef" providerId="ADAL" clId="{982FAE76-46D7-43BA-B09E-126E12D8B4B9}" dt="2024-07-23T19:25:36.365" v="15935" actId="1076"/>
          <ac:spMkLst>
            <pc:docMk/>
            <pc:sldMk cId="573469787" sldId="313"/>
            <ac:spMk id="14" creationId="{283F1989-5898-580C-D7A9-B197F85A126D}"/>
          </ac:spMkLst>
        </pc:spChg>
        <pc:spChg chg="add mod">
          <ac:chgData name="Olivia M. Kirkland" userId="c2b6ab37-58ac-46a7-8bd7-42392c6fc9ef" providerId="ADAL" clId="{982FAE76-46D7-43BA-B09E-126E12D8B4B9}" dt="2024-07-23T19:25:58.467" v="15938" actId="20577"/>
          <ac:spMkLst>
            <pc:docMk/>
            <pc:sldMk cId="573469787" sldId="313"/>
            <ac:spMk id="15" creationId="{1890BD5A-80EC-317D-A342-941BFF56C957}"/>
          </ac:spMkLst>
        </pc:spChg>
        <pc:spChg chg="mod">
          <ac:chgData name="Olivia M. Kirkland" userId="c2b6ab37-58ac-46a7-8bd7-42392c6fc9ef" providerId="ADAL" clId="{982FAE76-46D7-43BA-B09E-126E12D8B4B9}" dt="2024-07-23T19:58:25.201" v="19117" actId="1076"/>
          <ac:spMkLst>
            <pc:docMk/>
            <pc:sldMk cId="573469787" sldId="313"/>
            <ac:spMk id="16" creationId="{B21D53CA-746E-6421-C744-10B75898C32F}"/>
          </ac:spMkLst>
        </pc:spChg>
        <pc:spChg chg="del mod">
          <ac:chgData name="Olivia M. Kirkland" userId="c2b6ab37-58ac-46a7-8bd7-42392c6fc9ef" providerId="ADAL" clId="{982FAE76-46D7-43BA-B09E-126E12D8B4B9}" dt="2024-07-23T14:09:56.328" v="12829" actId="478"/>
          <ac:spMkLst>
            <pc:docMk/>
            <pc:sldMk cId="573469787" sldId="313"/>
            <ac:spMk id="17" creationId="{4C5567A9-48E2-638E-BC2D-BBC6715F7183}"/>
          </ac:spMkLst>
        </pc:spChg>
        <pc:spChg chg="mod ord">
          <ac:chgData name="Olivia M. Kirkland" userId="c2b6ab37-58ac-46a7-8bd7-42392c6fc9ef" providerId="ADAL" clId="{982FAE76-46D7-43BA-B09E-126E12D8B4B9}" dt="2024-07-23T19:58:22.017" v="19116" actId="1037"/>
          <ac:spMkLst>
            <pc:docMk/>
            <pc:sldMk cId="573469787" sldId="313"/>
            <ac:spMk id="18" creationId="{402E4B7C-132F-63F1-C74D-B944EF389A18}"/>
          </ac:spMkLst>
        </pc:spChg>
        <pc:spChg chg="add mod">
          <ac:chgData name="Olivia M. Kirkland" userId="c2b6ab37-58ac-46a7-8bd7-42392c6fc9ef" providerId="ADAL" clId="{982FAE76-46D7-43BA-B09E-126E12D8B4B9}" dt="2024-07-23T19:26:02.218" v="15941" actId="20577"/>
          <ac:spMkLst>
            <pc:docMk/>
            <pc:sldMk cId="573469787" sldId="313"/>
            <ac:spMk id="19" creationId="{86A13347-2841-7FD9-FD64-ADC9FB91A75C}"/>
          </ac:spMkLst>
        </pc:spChg>
        <pc:spChg chg="add mod">
          <ac:chgData name="Olivia M. Kirkland" userId="c2b6ab37-58ac-46a7-8bd7-42392c6fc9ef" providerId="ADAL" clId="{982FAE76-46D7-43BA-B09E-126E12D8B4B9}" dt="2024-07-23T19:28:20.637" v="15984" actId="1038"/>
          <ac:spMkLst>
            <pc:docMk/>
            <pc:sldMk cId="573469787" sldId="313"/>
            <ac:spMk id="31" creationId="{51CABFF8-1D75-EFF5-1D59-7943F647D105}"/>
          </ac:spMkLst>
        </pc:spChg>
        <pc:spChg chg="add mod">
          <ac:chgData name="Olivia M. Kirkland" userId="c2b6ab37-58ac-46a7-8bd7-42392c6fc9ef" providerId="ADAL" clId="{982FAE76-46D7-43BA-B09E-126E12D8B4B9}" dt="2024-07-23T19:28:20.637" v="15984" actId="1038"/>
          <ac:spMkLst>
            <pc:docMk/>
            <pc:sldMk cId="573469787" sldId="313"/>
            <ac:spMk id="32" creationId="{C032BF04-C943-4DB1-AF4A-FB113C781EC8}"/>
          </ac:spMkLst>
        </pc:spChg>
        <pc:spChg chg="add mod">
          <ac:chgData name="Olivia M. Kirkland" userId="c2b6ab37-58ac-46a7-8bd7-42392c6fc9ef" providerId="ADAL" clId="{982FAE76-46D7-43BA-B09E-126E12D8B4B9}" dt="2024-07-23T19:28:20.637" v="15984" actId="1038"/>
          <ac:spMkLst>
            <pc:docMk/>
            <pc:sldMk cId="573469787" sldId="313"/>
            <ac:spMk id="33" creationId="{33BE1788-D415-90EF-36FB-67E05C80FE87}"/>
          </ac:spMkLst>
        </pc:spChg>
        <pc:grpChg chg="del mod ord">
          <ac:chgData name="Olivia M. Kirkland" userId="c2b6ab37-58ac-46a7-8bd7-42392c6fc9ef" providerId="ADAL" clId="{982FAE76-46D7-43BA-B09E-126E12D8B4B9}" dt="2024-07-23T14:09:22.079" v="12819" actId="478"/>
          <ac:grpSpMkLst>
            <pc:docMk/>
            <pc:sldMk cId="573469787" sldId="313"/>
            <ac:grpSpMk id="30" creationId="{D76608BE-0320-0931-15B5-FF29B4DDC52E}"/>
          </ac:grpSpMkLst>
        </pc:grpChg>
        <pc:graphicFrameChg chg="add mod">
          <ac:chgData name="Olivia M. Kirkland" userId="c2b6ab37-58ac-46a7-8bd7-42392c6fc9ef" providerId="ADAL" clId="{982FAE76-46D7-43BA-B09E-126E12D8B4B9}" dt="2024-07-23T19:24:13.032" v="15874"/>
          <ac:graphicFrameMkLst>
            <pc:docMk/>
            <pc:sldMk cId="573469787" sldId="313"/>
            <ac:graphicFrameMk id="7" creationId="{DD4F553D-B68F-4136-97AD-D44032EBA7F1}"/>
          </ac:graphicFrameMkLst>
        </pc:graphicFrameChg>
        <pc:picChg chg="del mod">
          <ac:chgData name="Olivia M. Kirkland" userId="c2b6ab37-58ac-46a7-8bd7-42392c6fc9ef" providerId="ADAL" clId="{982FAE76-46D7-43BA-B09E-126E12D8B4B9}" dt="2024-07-23T19:19:53.495" v="15835" actId="478"/>
          <ac:picMkLst>
            <pc:docMk/>
            <pc:sldMk cId="573469787" sldId="313"/>
            <ac:picMk id="8" creationId="{7FF2AF63-AAF9-D7E1-706D-DF07C140B1F1}"/>
          </ac:picMkLst>
        </pc:picChg>
        <pc:picChg chg="mod">
          <ac:chgData name="Olivia M. Kirkland" userId="c2b6ab37-58ac-46a7-8bd7-42392c6fc9ef" providerId="ADAL" clId="{982FAE76-46D7-43BA-B09E-126E12D8B4B9}" dt="2024-07-23T19:27:35.375" v="15966" actId="14100"/>
          <ac:picMkLst>
            <pc:docMk/>
            <pc:sldMk cId="573469787" sldId="313"/>
            <ac:picMk id="11" creationId="{DEB049C5-33D2-B973-3352-9032062E2C8B}"/>
          </ac:picMkLst>
        </pc:picChg>
        <pc:picChg chg="mod ord">
          <ac:chgData name="Olivia M. Kirkland" userId="c2b6ab37-58ac-46a7-8bd7-42392c6fc9ef" providerId="ADAL" clId="{982FAE76-46D7-43BA-B09E-126E12D8B4B9}" dt="2024-07-23T19:27:35.375" v="15966" actId="14100"/>
          <ac:picMkLst>
            <pc:docMk/>
            <pc:sldMk cId="573469787" sldId="313"/>
            <ac:picMk id="13" creationId="{C3460399-5FCE-3D5D-FA8C-00F2A76E44C6}"/>
          </ac:picMkLst>
        </pc:picChg>
      </pc:sldChg>
      <pc:sldChg chg="modSp add del mod">
        <pc:chgData name="Olivia M. Kirkland" userId="c2b6ab37-58ac-46a7-8bd7-42392c6fc9ef" providerId="ADAL" clId="{982FAE76-46D7-43BA-B09E-126E12D8B4B9}" dt="2024-07-23T16:17:31.345" v="12922" actId="47"/>
        <pc:sldMkLst>
          <pc:docMk/>
          <pc:sldMk cId="791650643" sldId="314"/>
        </pc:sldMkLst>
        <pc:spChg chg="mod">
          <ac:chgData name="Olivia M. Kirkland" userId="c2b6ab37-58ac-46a7-8bd7-42392c6fc9ef" providerId="ADAL" clId="{982FAE76-46D7-43BA-B09E-126E12D8B4B9}" dt="2024-07-23T14:11:39.083" v="12886" actId="27636"/>
          <ac:spMkLst>
            <pc:docMk/>
            <pc:sldMk cId="791650643" sldId="314"/>
            <ac:spMk id="2" creationId="{F9A20098-A660-D3AB-FED6-27DAECF9B176}"/>
          </ac:spMkLst>
        </pc:spChg>
      </pc:sldChg>
      <pc:sldChg chg="modSp mod">
        <pc:chgData name="Olivia M. Kirkland" userId="c2b6ab37-58ac-46a7-8bd7-42392c6fc9ef" providerId="ADAL" clId="{982FAE76-46D7-43BA-B09E-126E12D8B4B9}" dt="2024-07-23T22:50:08.242" v="20011" actId="14861"/>
        <pc:sldMkLst>
          <pc:docMk/>
          <pc:sldMk cId="2446546353" sldId="316"/>
        </pc:sldMkLst>
        <pc:spChg chg="mod">
          <ac:chgData name="Olivia M. Kirkland" userId="c2b6ab37-58ac-46a7-8bd7-42392c6fc9ef" providerId="ADAL" clId="{982FAE76-46D7-43BA-B09E-126E12D8B4B9}" dt="2024-07-23T22:01:00.134" v="19380" actId="20577"/>
          <ac:spMkLst>
            <pc:docMk/>
            <pc:sldMk cId="2446546353" sldId="316"/>
            <ac:spMk id="29" creationId="{1B45FB4D-836C-2281-D50E-A4E3CD586A73}"/>
          </ac:spMkLst>
        </pc:spChg>
        <pc:picChg chg="mod">
          <ac:chgData name="Olivia M. Kirkland" userId="c2b6ab37-58ac-46a7-8bd7-42392c6fc9ef" providerId="ADAL" clId="{982FAE76-46D7-43BA-B09E-126E12D8B4B9}" dt="2024-07-23T22:50:08.242" v="20011" actId="14861"/>
          <ac:picMkLst>
            <pc:docMk/>
            <pc:sldMk cId="2446546353" sldId="316"/>
            <ac:picMk id="32" creationId="{E106FF3D-5D2A-96BC-411D-10D15271CEE6}"/>
          </ac:picMkLst>
        </pc:picChg>
      </pc:sldChg>
      <pc:sldChg chg="delSp add del mod">
        <pc:chgData name="Olivia M. Kirkland" userId="c2b6ab37-58ac-46a7-8bd7-42392c6fc9ef" providerId="ADAL" clId="{982FAE76-46D7-43BA-B09E-126E12D8B4B9}" dt="2024-07-23T18:47:41.034" v="15178" actId="47"/>
        <pc:sldMkLst>
          <pc:docMk/>
          <pc:sldMk cId="2375523888" sldId="317"/>
        </pc:sldMkLst>
        <pc:grpChg chg="del">
          <ac:chgData name="Olivia M. Kirkland" userId="c2b6ab37-58ac-46a7-8bd7-42392c6fc9ef" providerId="ADAL" clId="{982FAE76-46D7-43BA-B09E-126E12D8B4B9}" dt="2024-07-23T18:47:33.993" v="15177" actId="478"/>
          <ac:grpSpMkLst>
            <pc:docMk/>
            <pc:sldMk cId="2375523888" sldId="317"/>
            <ac:grpSpMk id="64" creationId="{5418FCB1-E467-44D5-CFD2-5C3996EE0BB6}"/>
          </ac:grpSpMkLst>
        </pc:grpChg>
      </pc:sldChg>
      <pc:sldChg chg="add del">
        <pc:chgData name="Olivia M. Kirkland" userId="c2b6ab37-58ac-46a7-8bd7-42392c6fc9ef" providerId="ADAL" clId="{982FAE76-46D7-43BA-B09E-126E12D8B4B9}" dt="2024-07-23T17:31:09.252" v="13398" actId="2696"/>
        <pc:sldMkLst>
          <pc:docMk/>
          <pc:sldMk cId="2761133642" sldId="317"/>
        </pc:sldMkLst>
      </pc:sldChg>
      <pc:sldChg chg="addSp delSp modSp add mod modNotesTx">
        <pc:chgData name="Olivia M. Kirkland" userId="c2b6ab37-58ac-46a7-8bd7-42392c6fc9ef" providerId="ADAL" clId="{982FAE76-46D7-43BA-B09E-126E12D8B4B9}" dt="2024-07-23T19:55:53.292" v="19097" actId="20577"/>
        <pc:sldMkLst>
          <pc:docMk/>
          <pc:sldMk cId="3298793256" sldId="318"/>
        </pc:sldMkLst>
        <pc:spChg chg="add mod ord">
          <ac:chgData name="Olivia M. Kirkland" userId="c2b6ab37-58ac-46a7-8bd7-42392c6fc9ef" providerId="ADAL" clId="{982FAE76-46D7-43BA-B09E-126E12D8B4B9}" dt="2024-07-23T18:50:38.508" v="15220" actId="207"/>
          <ac:spMkLst>
            <pc:docMk/>
            <pc:sldMk cId="3298793256" sldId="318"/>
            <ac:spMk id="3" creationId="{071BFC32-01E2-97B5-0F49-F5BBF2C39485}"/>
          </ac:spMkLst>
        </pc:spChg>
        <pc:spChg chg="add del mod">
          <ac:chgData name="Olivia M. Kirkland" userId="c2b6ab37-58ac-46a7-8bd7-42392c6fc9ef" providerId="ADAL" clId="{982FAE76-46D7-43BA-B09E-126E12D8B4B9}" dt="2024-07-23T18:55:56.473" v="15271" actId="478"/>
          <ac:spMkLst>
            <pc:docMk/>
            <pc:sldMk cId="3298793256" sldId="318"/>
            <ac:spMk id="4" creationId="{247F5B65-0ECD-4CE8-F9B1-833B25FD113B}"/>
          </ac:spMkLst>
        </pc:spChg>
        <pc:spChg chg="add del mod">
          <ac:chgData name="Olivia M. Kirkland" userId="c2b6ab37-58ac-46a7-8bd7-42392c6fc9ef" providerId="ADAL" clId="{982FAE76-46D7-43BA-B09E-126E12D8B4B9}" dt="2024-07-23T18:55:56.473" v="15271" actId="478"/>
          <ac:spMkLst>
            <pc:docMk/>
            <pc:sldMk cId="3298793256" sldId="318"/>
            <ac:spMk id="5" creationId="{6FD7E9DE-B01B-2D55-274C-5E1463A77EF6}"/>
          </ac:spMkLst>
        </pc:spChg>
        <pc:spChg chg="mod ord">
          <ac:chgData name="Olivia M. Kirkland" userId="c2b6ab37-58ac-46a7-8bd7-42392c6fc9ef" providerId="ADAL" clId="{982FAE76-46D7-43BA-B09E-126E12D8B4B9}" dt="2024-07-23T18:54:31.406" v="15259" actId="166"/>
          <ac:spMkLst>
            <pc:docMk/>
            <pc:sldMk cId="3298793256" sldId="318"/>
            <ac:spMk id="6" creationId="{670153D3-1F30-332E-590C-672F0EF45F73}"/>
          </ac:spMkLst>
        </pc:spChg>
        <pc:spChg chg="add mod">
          <ac:chgData name="Olivia M. Kirkland" userId="c2b6ab37-58ac-46a7-8bd7-42392c6fc9ef" providerId="ADAL" clId="{982FAE76-46D7-43BA-B09E-126E12D8B4B9}" dt="2024-07-23T18:54:43.086" v="15261" actId="1582"/>
          <ac:spMkLst>
            <pc:docMk/>
            <pc:sldMk cId="3298793256" sldId="318"/>
            <ac:spMk id="7" creationId="{D742AACE-0D8C-BE1D-FC72-FF24F2260A01}"/>
          </ac:spMkLst>
        </pc:spChg>
        <pc:spChg chg="add mod">
          <ac:chgData name="Olivia M. Kirkland" userId="c2b6ab37-58ac-46a7-8bd7-42392c6fc9ef" providerId="ADAL" clId="{982FAE76-46D7-43BA-B09E-126E12D8B4B9}" dt="2024-07-23T19:02:03.739" v="15404" actId="14100"/>
          <ac:spMkLst>
            <pc:docMk/>
            <pc:sldMk cId="3298793256" sldId="318"/>
            <ac:spMk id="8" creationId="{C2029429-1363-C3A5-A1C7-759B5ABF816B}"/>
          </ac:spMkLst>
        </pc:spChg>
        <pc:spChg chg="mod topLvl">
          <ac:chgData name="Olivia M. Kirkland" userId="c2b6ab37-58ac-46a7-8bd7-42392c6fc9ef" providerId="ADAL" clId="{982FAE76-46D7-43BA-B09E-126E12D8B4B9}" dt="2024-07-23T18:49:58.598" v="15212" actId="165"/>
          <ac:spMkLst>
            <pc:docMk/>
            <pc:sldMk cId="3298793256" sldId="318"/>
            <ac:spMk id="23" creationId="{197EA2AE-E0F4-63B2-303D-C6CB139E5864}"/>
          </ac:spMkLst>
        </pc:spChg>
        <pc:spChg chg="mod ord topLvl">
          <ac:chgData name="Olivia M. Kirkland" userId="c2b6ab37-58ac-46a7-8bd7-42392c6fc9ef" providerId="ADAL" clId="{982FAE76-46D7-43BA-B09E-126E12D8B4B9}" dt="2024-07-23T18:50:01.127" v="15213" actId="166"/>
          <ac:spMkLst>
            <pc:docMk/>
            <pc:sldMk cId="3298793256" sldId="318"/>
            <ac:spMk id="39" creationId="{55776FFE-EA80-269A-0543-8938D5E4D6CF}"/>
          </ac:spMkLst>
        </pc:spChg>
        <pc:spChg chg="del mod topLvl">
          <ac:chgData name="Olivia M. Kirkland" userId="c2b6ab37-58ac-46a7-8bd7-42392c6fc9ef" providerId="ADAL" clId="{982FAE76-46D7-43BA-B09E-126E12D8B4B9}" dt="2024-07-23T18:55:59.093" v="15272" actId="478"/>
          <ac:spMkLst>
            <pc:docMk/>
            <pc:sldMk cId="3298793256" sldId="318"/>
            <ac:spMk id="40" creationId="{62EA5B2A-C10C-2E24-D7AD-3CB86F618DAA}"/>
          </ac:spMkLst>
        </pc:spChg>
        <pc:spChg chg="del mod topLvl">
          <ac:chgData name="Olivia M. Kirkland" userId="c2b6ab37-58ac-46a7-8bd7-42392c6fc9ef" providerId="ADAL" clId="{982FAE76-46D7-43BA-B09E-126E12D8B4B9}" dt="2024-07-23T18:55:59.093" v="15272" actId="478"/>
          <ac:spMkLst>
            <pc:docMk/>
            <pc:sldMk cId="3298793256" sldId="318"/>
            <ac:spMk id="58" creationId="{84D62CF9-E06E-ECE2-AC78-FA8387413624}"/>
          </ac:spMkLst>
        </pc:spChg>
        <pc:spChg chg="del mod ord topLvl">
          <ac:chgData name="Olivia M. Kirkland" userId="c2b6ab37-58ac-46a7-8bd7-42392c6fc9ef" providerId="ADAL" clId="{982FAE76-46D7-43BA-B09E-126E12D8B4B9}" dt="2024-07-23T18:55:56.473" v="15271" actId="478"/>
          <ac:spMkLst>
            <pc:docMk/>
            <pc:sldMk cId="3298793256" sldId="318"/>
            <ac:spMk id="62" creationId="{8601F7BD-FCFF-7E4D-CFF5-B886084EE0B3}"/>
          </ac:spMkLst>
        </pc:spChg>
        <pc:spChg chg="del mod ord topLvl">
          <ac:chgData name="Olivia M. Kirkland" userId="c2b6ab37-58ac-46a7-8bd7-42392c6fc9ef" providerId="ADAL" clId="{982FAE76-46D7-43BA-B09E-126E12D8B4B9}" dt="2024-07-23T18:55:56.473" v="15271" actId="478"/>
          <ac:spMkLst>
            <pc:docMk/>
            <pc:sldMk cId="3298793256" sldId="318"/>
            <ac:spMk id="63" creationId="{C117A6C7-C3AD-2354-6F94-404CCEA721FC}"/>
          </ac:spMkLst>
        </pc:spChg>
        <pc:spChg chg="del mod ord topLvl">
          <ac:chgData name="Olivia M. Kirkland" userId="c2b6ab37-58ac-46a7-8bd7-42392c6fc9ef" providerId="ADAL" clId="{982FAE76-46D7-43BA-B09E-126E12D8B4B9}" dt="2024-07-23T18:55:56.473" v="15271" actId="478"/>
          <ac:spMkLst>
            <pc:docMk/>
            <pc:sldMk cId="3298793256" sldId="318"/>
            <ac:spMk id="68" creationId="{11C4F619-20BA-2AF5-4191-D8C5DB32D207}"/>
          </ac:spMkLst>
        </pc:spChg>
        <pc:spChg chg="del mod ord topLvl">
          <ac:chgData name="Olivia M. Kirkland" userId="c2b6ab37-58ac-46a7-8bd7-42392c6fc9ef" providerId="ADAL" clId="{982FAE76-46D7-43BA-B09E-126E12D8B4B9}" dt="2024-07-23T18:55:56.473" v="15271" actId="478"/>
          <ac:spMkLst>
            <pc:docMk/>
            <pc:sldMk cId="3298793256" sldId="318"/>
            <ac:spMk id="69" creationId="{F9A8F9CE-2A69-64BC-13C8-F8DC5A0E5F3A}"/>
          </ac:spMkLst>
        </pc:spChg>
        <pc:spChg chg="del mod ord topLvl">
          <ac:chgData name="Olivia M. Kirkland" userId="c2b6ab37-58ac-46a7-8bd7-42392c6fc9ef" providerId="ADAL" clId="{982FAE76-46D7-43BA-B09E-126E12D8B4B9}" dt="2024-07-23T18:55:56.473" v="15271" actId="478"/>
          <ac:spMkLst>
            <pc:docMk/>
            <pc:sldMk cId="3298793256" sldId="318"/>
            <ac:spMk id="70" creationId="{E218977B-1DAB-7A66-648C-0185C10F16BC}"/>
          </ac:spMkLst>
        </pc:spChg>
        <pc:spChg chg="del mod ord topLvl">
          <ac:chgData name="Olivia M. Kirkland" userId="c2b6ab37-58ac-46a7-8bd7-42392c6fc9ef" providerId="ADAL" clId="{982FAE76-46D7-43BA-B09E-126E12D8B4B9}" dt="2024-07-23T18:55:56.473" v="15271" actId="478"/>
          <ac:spMkLst>
            <pc:docMk/>
            <pc:sldMk cId="3298793256" sldId="318"/>
            <ac:spMk id="71" creationId="{F8DAD930-9A72-F4C5-83A3-2D05C2F63B02}"/>
          </ac:spMkLst>
        </pc:spChg>
        <pc:spChg chg="del mod ord topLvl">
          <ac:chgData name="Olivia M. Kirkland" userId="c2b6ab37-58ac-46a7-8bd7-42392c6fc9ef" providerId="ADAL" clId="{982FAE76-46D7-43BA-B09E-126E12D8B4B9}" dt="2024-07-23T18:55:56.473" v="15271" actId="478"/>
          <ac:spMkLst>
            <pc:docMk/>
            <pc:sldMk cId="3298793256" sldId="318"/>
            <ac:spMk id="72" creationId="{DC405090-38F8-B815-24E3-898CF596BAE2}"/>
          </ac:spMkLst>
        </pc:spChg>
        <pc:grpChg chg="del mod">
          <ac:chgData name="Olivia M. Kirkland" userId="c2b6ab37-58ac-46a7-8bd7-42392c6fc9ef" providerId="ADAL" clId="{982FAE76-46D7-43BA-B09E-126E12D8B4B9}" dt="2024-07-23T18:51:00.278" v="15225" actId="165"/>
          <ac:grpSpMkLst>
            <pc:docMk/>
            <pc:sldMk cId="3298793256" sldId="318"/>
            <ac:grpSpMk id="64" creationId="{5418FCB1-E467-44D5-CFD2-5C3996EE0BB6}"/>
          </ac:grpSpMkLst>
        </pc:grpChg>
        <pc:grpChg chg="del mod ord">
          <ac:chgData name="Olivia M. Kirkland" userId="c2b6ab37-58ac-46a7-8bd7-42392c6fc9ef" providerId="ADAL" clId="{982FAE76-46D7-43BA-B09E-126E12D8B4B9}" dt="2024-07-23T18:49:58.598" v="15212" actId="165"/>
          <ac:grpSpMkLst>
            <pc:docMk/>
            <pc:sldMk cId="3298793256" sldId="318"/>
            <ac:grpSpMk id="65" creationId="{B6928A43-BDD8-FA3D-8857-9B269A47898B}"/>
          </ac:grpSpMkLst>
        </pc:grpChg>
        <pc:grpChg chg="del mod">
          <ac:chgData name="Olivia M. Kirkland" userId="c2b6ab37-58ac-46a7-8bd7-42392c6fc9ef" providerId="ADAL" clId="{982FAE76-46D7-43BA-B09E-126E12D8B4B9}" dt="2024-07-23T18:50:57.475" v="15224" actId="165"/>
          <ac:grpSpMkLst>
            <pc:docMk/>
            <pc:sldMk cId="3298793256" sldId="318"/>
            <ac:grpSpMk id="66" creationId="{334D0120-F8E3-243F-E064-1AB9948C574C}"/>
          </ac:grpSpMkLst>
        </pc:grpChg>
        <pc:picChg chg="del mod ord topLvl">
          <ac:chgData name="Olivia M. Kirkland" userId="c2b6ab37-58ac-46a7-8bd7-42392c6fc9ef" providerId="ADAL" clId="{982FAE76-46D7-43BA-B09E-126E12D8B4B9}" dt="2024-07-23T18:53:33.682" v="15251" actId="27803"/>
          <ac:picMkLst>
            <pc:docMk/>
            <pc:sldMk cId="3298793256" sldId="318"/>
            <ac:picMk id="22" creationId="{670153D3-1F30-332E-590C-672F0EF45F73}"/>
          </ac:picMkLst>
        </pc:picChg>
        <pc:cxnChg chg="mod ord topLvl">
          <ac:chgData name="Olivia M. Kirkland" userId="c2b6ab37-58ac-46a7-8bd7-42392c6fc9ef" providerId="ADAL" clId="{982FAE76-46D7-43BA-B09E-126E12D8B4B9}" dt="2024-07-23T18:50:22.319" v="15218" actId="166"/>
          <ac:cxnSpMkLst>
            <pc:docMk/>
            <pc:sldMk cId="3298793256" sldId="318"/>
            <ac:cxnSpMk id="55" creationId="{7BF1031C-B24E-9023-13FB-E6F72A894F52}"/>
          </ac:cxnSpMkLst>
        </pc:cxnChg>
      </pc:sldChg>
      <pc:sldChg chg="addSp delSp modSp add mod modNotesTx">
        <pc:chgData name="Olivia M. Kirkland" userId="c2b6ab37-58ac-46a7-8bd7-42392c6fc9ef" providerId="ADAL" clId="{982FAE76-46D7-43BA-B09E-126E12D8B4B9}" dt="2024-07-23T19:55:58.150" v="19098" actId="20577"/>
        <pc:sldMkLst>
          <pc:docMk/>
          <pc:sldMk cId="1009283037" sldId="319"/>
        </pc:sldMkLst>
        <pc:spChg chg="del">
          <ac:chgData name="Olivia M. Kirkland" userId="c2b6ab37-58ac-46a7-8bd7-42392c6fc9ef" providerId="ADAL" clId="{982FAE76-46D7-43BA-B09E-126E12D8B4B9}" dt="2024-07-23T18:55:51.221" v="15270" actId="478"/>
          <ac:spMkLst>
            <pc:docMk/>
            <pc:sldMk cId="1009283037" sldId="319"/>
            <ac:spMk id="5" creationId="{6FD7E9DE-B01B-2D55-274C-5E1463A77EF6}"/>
          </ac:spMkLst>
        </pc:spChg>
        <pc:spChg chg="add mod">
          <ac:chgData name="Olivia M. Kirkland" userId="c2b6ab37-58ac-46a7-8bd7-42392c6fc9ef" providerId="ADAL" clId="{982FAE76-46D7-43BA-B09E-126E12D8B4B9}" dt="2024-07-23T19:02:13.725" v="15405"/>
          <ac:spMkLst>
            <pc:docMk/>
            <pc:sldMk cId="1009283037" sldId="319"/>
            <ac:spMk id="8" creationId="{0A0AF827-B6C6-2921-E26D-436D5FE9B51A}"/>
          </ac:spMkLst>
        </pc:spChg>
        <pc:spChg chg="add mod">
          <ac:chgData name="Olivia M. Kirkland" userId="c2b6ab37-58ac-46a7-8bd7-42392c6fc9ef" providerId="ADAL" clId="{982FAE76-46D7-43BA-B09E-126E12D8B4B9}" dt="2024-07-23T19:03:03.881" v="15562" actId="20577"/>
          <ac:spMkLst>
            <pc:docMk/>
            <pc:sldMk cId="1009283037" sldId="319"/>
            <ac:spMk id="9" creationId="{C828F0AD-5D08-BE91-A3DD-D061D35E5ADC}"/>
          </ac:spMkLst>
        </pc:spChg>
        <pc:spChg chg="del">
          <ac:chgData name="Olivia M. Kirkland" userId="c2b6ab37-58ac-46a7-8bd7-42392c6fc9ef" providerId="ADAL" clId="{982FAE76-46D7-43BA-B09E-126E12D8B4B9}" dt="2024-07-23T18:55:47.916" v="15267" actId="478"/>
          <ac:spMkLst>
            <pc:docMk/>
            <pc:sldMk cId="1009283037" sldId="319"/>
            <ac:spMk id="58" creationId="{84D62CF9-E06E-ECE2-AC78-FA8387413624}"/>
          </ac:spMkLst>
        </pc:spChg>
        <pc:spChg chg="del">
          <ac:chgData name="Olivia M. Kirkland" userId="c2b6ab37-58ac-46a7-8bd7-42392c6fc9ef" providerId="ADAL" clId="{982FAE76-46D7-43BA-B09E-126E12D8B4B9}" dt="2024-07-23T18:55:50.693" v="15269" actId="478"/>
          <ac:spMkLst>
            <pc:docMk/>
            <pc:sldMk cId="1009283037" sldId="319"/>
            <ac:spMk id="62" creationId="{8601F7BD-FCFF-7E4D-CFF5-B886084EE0B3}"/>
          </ac:spMkLst>
        </pc:spChg>
        <pc:spChg chg="del">
          <ac:chgData name="Olivia M. Kirkland" userId="c2b6ab37-58ac-46a7-8bd7-42392c6fc9ef" providerId="ADAL" clId="{982FAE76-46D7-43BA-B09E-126E12D8B4B9}" dt="2024-07-23T18:55:49.837" v="15268" actId="478"/>
          <ac:spMkLst>
            <pc:docMk/>
            <pc:sldMk cId="1009283037" sldId="319"/>
            <ac:spMk id="63" creationId="{C117A6C7-C3AD-2354-6F94-404CCEA721FC}"/>
          </ac:spMkLst>
        </pc:spChg>
      </pc:sldChg>
      <pc:sldChg chg="addSp modSp add mod modNotesTx">
        <pc:chgData name="Olivia M. Kirkland" userId="c2b6ab37-58ac-46a7-8bd7-42392c6fc9ef" providerId="ADAL" clId="{982FAE76-46D7-43BA-B09E-126E12D8B4B9}" dt="2024-07-23T19:56:06.297" v="19099" actId="20577"/>
        <pc:sldMkLst>
          <pc:docMk/>
          <pc:sldMk cId="289792534" sldId="320"/>
        </pc:sldMkLst>
        <pc:spChg chg="add mod">
          <ac:chgData name="Olivia M. Kirkland" userId="c2b6ab37-58ac-46a7-8bd7-42392c6fc9ef" providerId="ADAL" clId="{982FAE76-46D7-43BA-B09E-126E12D8B4B9}" dt="2024-07-23T19:03:10.308" v="15563"/>
          <ac:spMkLst>
            <pc:docMk/>
            <pc:sldMk cId="289792534" sldId="320"/>
            <ac:spMk id="8" creationId="{6D8AFE8C-C6FD-FBEF-761B-E818F4D2F44A}"/>
          </ac:spMkLst>
        </pc:spChg>
        <pc:spChg chg="add mod">
          <ac:chgData name="Olivia M. Kirkland" userId="c2b6ab37-58ac-46a7-8bd7-42392c6fc9ef" providerId="ADAL" clId="{982FAE76-46D7-43BA-B09E-126E12D8B4B9}" dt="2024-07-23T19:03:10.308" v="15563"/>
          <ac:spMkLst>
            <pc:docMk/>
            <pc:sldMk cId="289792534" sldId="320"/>
            <ac:spMk id="9" creationId="{643FDCC4-AD7D-A116-1FE3-08C76E4AD88E}"/>
          </ac:spMkLst>
        </pc:spChg>
        <pc:spChg chg="add mod">
          <ac:chgData name="Olivia M. Kirkland" userId="c2b6ab37-58ac-46a7-8bd7-42392c6fc9ef" providerId="ADAL" clId="{982FAE76-46D7-43BA-B09E-126E12D8B4B9}" dt="2024-07-23T19:04:34.542" v="15778" actId="20577"/>
          <ac:spMkLst>
            <pc:docMk/>
            <pc:sldMk cId="289792534" sldId="320"/>
            <ac:spMk id="10" creationId="{179A5466-58A8-EAED-D5D8-91B342E67A3C}"/>
          </ac:spMkLst>
        </pc:spChg>
      </pc:sldChg>
      <pc:sldChg chg="addSp modSp mod">
        <pc:chgData name="Olivia M. Kirkland" userId="c2b6ab37-58ac-46a7-8bd7-42392c6fc9ef" providerId="ADAL" clId="{982FAE76-46D7-43BA-B09E-126E12D8B4B9}" dt="2024-07-23T23:06:39.401" v="20487" actId="1076"/>
        <pc:sldMkLst>
          <pc:docMk/>
          <pc:sldMk cId="4053160386" sldId="321"/>
        </pc:sldMkLst>
        <pc:spChg chg="mod">
          <ac:chgData name="Olivia M. Kirkland" userId="c2b6ab37-58ac-46a7-8bd7-42392c6fc9ef" providerId="ADAL" clId="{982FAE76-46D7-43BA-B09E-126E12D8B4B9}" dt="2024-07-23T23:05:49.208" v="20097" actId="164"/>
          <ac:spMkLst>
            <pc:docMk/>
            <pc:sldMk cId="4053160386" sldId="321"/>
            <ac:spMk id="64" creationId="{046BDDC3-CACC-7B3B-0B69-9949FED5FEC5}"/>
          </ac:spMkLst>
        </pc:spChg>
        <pc:spChg chg="mod">
          <ac:chgData name="Olivia M. Kirkland" userId="c2b6ab37-58ac-46a7-8bd7-42392c6fc9ef" providerId="ADAL" clId="{982FAE76-46D7-43BA-B09E-126E12D8B4B9}" dt="2024-07-23T23:05:49.208" v="20097" actId="164"/>
          <ac:spMkLst>
            <pc:docMk/>
            <pc:sldMk cId="4053160386" sldId="321"/>
            <ac:spMk id="67" creationId="{758921D2-C467-E8F6-6259-89120663D824}"/>
          </ac:spMkLst>
        </pc:spChg>
        <pc:spChg chg="mod">
          <ac:chgData name="Olivia M. Kirkland" userId="c2b6ab37-58ac-46a7-8bd7-42392c6fc9ef" providerId="ADAL" clId="{982FAE76-46D7-43BA-B09E-126E12D8B4B9}" dt="2024-07-23T23:05:49.208" v="20097" actId="164"/>
          <ac:spMkLst>
            <pc:docMk/>
            <pc:sldMk cId="4053160386" sldId="321"/>
            <ac:spMk id="69" creationId="{EFDEB0D3-C426-5E73-157F-AB009F275D8B}"/>
          </ac:spMkLst>
        </pc:spChg>
        <pc:spChg chg="mod">
          <ac:chgData name="Olivia M. Kirkland" userId="c2b6ab37-58ac-46a7-8bd7-42392c6fc9ef" providerId="ADAL" clId="{982FAE76-46D7-43BA-B09E-126E12D8B4B9}" dt="2024-07-23T23:05:49.208" v="20097" actId="164"/>
          <ac:spMkLst>
            <pc:docMk/>
            <pc:sldMk cId="4053160386" sldId="321"/>
            <ac:spMk id="71" creationId="{159727E0-0408-F720-C5DD-CBE39BCF354D}"/>
          </ac:spMkLst>
        </pc:spChg>
        <pc:spChg chg="mod">
          <ac:chgData name="Olivia M. Kirkland" userId="c2b6ab37-58ac-46a7-8bd7-42392c6fc9ef" providerId="ADAL" clId="{982FAE76-46D7-43BA-B09E-126E12D8B4B9}" dt="2024-07-23T23:05:49.208" v="20097" actId="164"/>
          <ac:spMkLst>
            <pc:docMk/>
            <pc:sldMk cId="4053160386" sldId="321"/>
            <ac:spMk id="73" creationId="{39EBAB3F-DCF2-1E28-D81A-FA9247874E8E}"/>
          </ac:spMkLst>
        </pc:spChg>
        <pc:spChg chg="mod">
          <ac:chgData name="Olivia M. Kirkland" userId="c2b6ab37-58ac-46a7-8bd7-42392c6fc9ef" providerId="ADAL" clId="{982FAE76-46D7-43BA-B09E-126E12D8B4B9}" dt="2024-07-23T23:05:49.208" v="20097" actId="164"/>
          <ac:spMkLst>
            <pc:docMk/>
            <pc:sldMk cId="4053160386" sldId="321"/>
            <ac:spMk id="75" creationId="{D1572911-D380-8EFE-A188-A0FAE7A78D41}"/>
          </ac:spMkLst>
        </pc:spChg>
        <pc:spChg chg="mod">
          <ac:chgData name="Olivia M. Kirkland" userId="c2b6ab37-58ac-46a7-8bd7-42392c6fc9ef" providerId="ADAL" clId="{982FAE76-46D7-43BA-B09E-126E12D8B4B9}" dt="2024-07-23T23:05:49.208" v="20097" actId="164"/>
          <ac:spMkLst>
            <pc:docMk/>
            <pc:sldMk cId="4053160386" sldId="321"/>
            <ac:spMk id="76" creationId="{C848B799-E2EC-31E6-A7EF-50AA2FBE2A8E}"/>
          </ac:spMkLst>
        </pc:spChg>
        <pc:spChg chg="mod">
          <ac:chgData name="Olivia M. Kirkland" userId="c2b6ab37-58ac-46a7-8bd7-42392c6fc9ef" providerId="ADAL" clId="{982FAE76-46D7-43BA-B09E-126E12D8B4B9}" dt="2024-07-23T23:05:49.208" v="20097" actId="164"/>
          <ac:spMkLst>
            <pc:docMk/>
            <pc:sldMk cId="4053160386" sldId="321"/>
            <ac:spMk id="79" creationId="{00309E1A-8DDD-154A-00E6-2388145D72A3}"/>
          </ac:spMkLst>
        </pc:spChg>
        <pc:spChg chg="mod">
          <ac:chgData name="Olivia M. Kirkland" userId="c2b6ab37-58ac-46a7-8bd7-42392c6fc9ef" providerId="ADAL" clId="{982FAE76-46D7-43BA-B09E-126E12D8B4B9}" dt="2024-07-23T23:05:49.208" v="20097" actId="164"/>
          <ac:spMkLst>
            <pc:docMk/>
            <pc:sldMk cId="4053160386" sldId="321"/>
            <ac:spMk id="81" creationId="{C3932ED5-D9AA-7755-3BBB-F891ECF3C46B}"/>
          </ac:spMkLst>
        </pc:spChg>
        <pc:spChg chg="mod">
          <ac:chgData name="Olivia M. Kirkland" userId="c2b6ab37-58ac-46a7-8bd7-42392c6fc9ef" providerId="ADAL" clId="{982FAE76-46D7-43BA-B09E-126E12D8B4B9}" dt="2024-07-23T23:05:49.208" v="20097" actId="164"/>
          <ac:spMkLst>
            <pc:docMk/>
            <pc:sldMk cId="4053160386" sldId="321"/>
            <ac:spMk id="82" creationId="{4C507A80-525D-F07D-B109-97B523D50774}"/>
          </ac:spMkLst>
        </pc:spChg>
        <pc:spChg chg="mod">
          <ac:chgData name="Olivia M. Kirkland" userId="c2b6ab37-58ac-46a7-8bd7-42392c6fc9ef" providerId="ADAL" clId="{982FAE76-46D7-43BA-B09E-126E12D8B4B9}" dt="2024-07-23T23:05:49.208" v="20097" actId="164"/>
          <ac:spMkLst>
            <pc:docMk/>
            <pc:sldMk cId="4053160386" sldId="321"/>
            <ac:spMk id="83" creationId="{0B6BABEE-51FF-3F82-BFBF-002923144F34}"/>
          </ac:spMkLst>
        </pc:spChg>
        <pc:spChg chg="mod">
          <ac:chgData name="Olivia M. Kirkland" userId="c2b6ab37-58ac-46a7-8bd7-42392c6fc9ef" providerId="ADAL" clId="{982FAE76-46D7-43BA-B09E-126E12D8B4B9}" dt="2024-07-23T23:05:49.208" v="20097" actId="164"/>
          <ac:spMkLst>
            <pc:docMk/>
            <pc:sldMk cId="4053160386" sldId="321"/>
            <ac:spMk id="84" creationId="{BA64CDFA-D54D-6E27-0FCF-CFA7E5820491}"/>
          </ac:spMkLst>
        </pc:spChg>
        <pc:spChg chg="mod">
          <ac:chgData name="Olivia M. Kirkland" userId="c2b6ab37-58ac-46a7-8bd7-42392c6fc9ef" providerId="ADAL" clId="{982FAE76-46D7-43BA-B09E-126E12D8B4B9}" dt="2024-07-23T23:05:49.208" v="20097" actId="164"/>
          <ac:spMkLst>
            <pc:docMk/>
            <pc:sldMk cId="4053160386" sldId="321"/>
            <ac:spMk id="86" creationId="{54F2C344-44D0-998F-8A30-A1A1F101F683}"/>
          </ac:spMkLst>
        </pc:spChg>
        <pc:spChg chg="mod">
          <ac:chgData name="Olivia M. Kirkland" userId="c2b6ab37-58ac-46a7-8bd7-42392c6fc9ef" providerId="ADAL" clId="{982FAE76-46D7-43BA-B09E-126E12D8B4B9}" dt="2024-07-23T23:05:49.208" v="20097" actId="164"/>
          <ac:spMkLst>
            <pc:docMk/>
            <pc:sldMk cId="4053160386" sldId="321"/>
            <ac:spMk id="87" creationId="{2D9C41B3-D5C1-7F96-B675-E04E6BDCA488}"/>
          </ac:spMkLst>
        </pc:spChg>
        <pc:spChg chg="mod">
          <ac:chgData name="Olivia M. Kirkland" userId="c2b6ab37-58ac-46a7-8bd7-42392c6fc9ef" providerId="ADAL" clId="{982FAE76-46D7-43BA-B09E-126E12D8B4B9}" dt="2024-07-23T23:05:49.208" v="20097" actId="164"/>
          <ac:spMkLst>
            <pc:docMk/>
            <pc:sldMk cId="4053160386" sldId="321"/>
            <ac:spMk id="88" creationId="{7B97140B-410D-9224-39CC-1A9C48181ACE}"/>
          </ac:spMkLst>
        </pc:spChg>
        <pc:spChg chg="mod">
          <ac:chgData name="Olivia M. Kirkland" userId="c2b6ab37-58ac-46a7-8bd7-42392c6fc9ef" providerId="ADAL" clId="{982FAE76-46D7-43BA-B09E-126E12D8B4B9}" dt="2024-07-23T23:05:49.208" v="20097" actId="164"/>
          <ac:spMkLst>
            <pc:docMk/>
            <pc:sldMk cId="4053160386" sldId="321"/>
            <ac:spMk id="89" creationId="{3D0FD70C-DDEA-98D8-0A78-FFC61750D37E}"/>
          </ac:spMkLst>
        </pc:spChg>
        <pc:spChg chg="mod">
          <ac:chgData name="Olivia M. Kirkland" userId="c2b6ab37-58ac-46a7-8bd7-42392c6fc9ef" providerId="ADAL" clId="{982FAE76-46D7-43BA-B09E-126E12D8B4B9}" dt="2024-07-23T23:05:49.208" v="20097" actId="164"/>
          <ac:spMkLst>
            <pc:docMk/>
            <pc:sldMk cId="4053160386" sldId="321"/>
            <ac:spMk id="90" creationId="{DC448CB7-9365-A445-51F3-E82E82D93A99}"/>
          </ac:spMkLst>
        </pc:spChg>
        <pc:spChg chg="mod">
          <ac:chgData name="Olivia M. Kirkland" userId="c2b6ab37-58ac-46a7-8bd7-42392c6fc9ef" providerId="ADAL" clId="{982FAE76-46D7-43BA-B09E-126E12D8B4B9}" dt="2024-07-23T23:05:49.208" v="20097" actId="164"/>
          <ac:spMkLst>
            <pc:docMk/>
            <pc:sldMk cId="4053160386" sldId="321"/>
            <ac:spMk id="91" creationId="{CB5DC573-4AA2-DD4B-5AD7-CB1B6EED6919}"/>
          </ac:spMkLst>
        </pc:spChg>
        <pc:spChg chg="mod">
          <ac:chgData name="Olivia M. Kirkland" userId="c2b6ab37-58ac-46a7-8bd7-42392c6fc9ef" providerId="ADAL" clId="{982FAE76-46D7-43BA-B09E-126E12D8B4B9}" dt="2024-07-23T23:06:33.579" v="20427" actId="1035"/>
          <ac:spMkLst>
            <pc:docMk/>
            <pc:sldMk cId="4053160386" sldId="321"/>
            <ac:spMk id="92" creationId="{2891709D-41E5-0819-94AA-CD40012F55C2}"/>
          </ac:spMkLst>
        </pc:spChg>
        <pc:grpChg chg="add mod">
          <ac:chgData name="Olivia M. Kirkland" userId="c2b6ab37-58ac-46a7-8bd7-42392c6fc9ef" providerId="ADAL" clId="{982FAE76-46D7-43BA-B09E-126E12D8B4B9}" dt="2024-07-23T23:06:39.401" v="20487" actId="1076"/>
          <ac:grpSpMkLst>
            <pc:docMk/>
            <pc:sldMk cId="4053160386" sldId="321"/>
            <ac:grpSpMk id="9" creationId="{C44E3E75-B1F9-EADE-6565-7FE2FF8106DD}"/>
          </ac:grpSpMkLst>
        </pc:grpChg>
        <pc:cxnChg chg="mod">
          <ac:chgData name="Olivia M. Kirkland" userId="c2b6ab37-58ac-46a7-8bd7-42392c6fc9ef" providerId="ADAL" clId="{982FAE76-46D7-43BA-B09E-126E12D8B4B9}" dt="2024-07-23T23:06:16.368" v="20320" actId="208"/>
          <ac:cxnSpMkLst>
            <pc:docMk/>
            <pc:sldMk cId="4053160386" sldId="321"/>
            <ac:cxnSpMk id="74" creationId="{D50668E2-000C-B727-845E-4A927F9F6CB3}"/>
          </ac:cxnSpMkLst>
        </pc:cxnChg>
        <pc:cxnChg chg="mod">
          <ac:chgData name="Olivia M. Kirkland" userId="c2b6ab37-58ac-46a7-8bd7-42392c6fc9ef" providerId="ADAL" clId="{982FAE76-46D7-43BA-B09E-126E12D8B4B9}" dt="2024-07-23T23:06:25.070" v="20321" actId="208"/>
          <ac:cxnSpMkLst>
            <pc:docMk/>
            <pc:sldMk cId="4053160386" sldId="321"/>
            <ac:cxnSpMk id="78" creationId="{0D93B957-4B95-7DDC-F6A1-5B32B15A9524}"/>
          </ac:cxnSpMkLst>
        </pc:cxnChg>
        <pc:cxnChg chg="mod">
          <ac:chgData name="Olivia M. Kirkland" userId="c2b6ab37-58ac-46a7-8bd7-42392c6fc9ef" providerId="ADAL" clId="{982FAE76-46D7-43BA-B09E-126E12D8B4B9}" dt="2024-07-23T23:06:25.070" v="20321" actId="208"/>
          <ac:cxnSpMkLst>
            <pc:docMk/>
            <pc:sldMk cId="4053160386" sldId="321"/>
            <ac:cxnSpMk id="80" creationId="{5537E79F-0CD8-6861-6BDD-5DD97DB751CA}"/>
          </ac:cxnSpMkLst>
        </pc:cxnChg>
      </pc:sldChg>
      <pc:sldChg chg="addSp delSp modSp add mod">
        <pc:chgData name="Olivia M. Kirkland" userId="c2b6ab37-58ac-46a7-8bd7-42392c6fc9ef" providerId="ADAL" clId="{982FAE76-46D7-43BA-B09E-126E12D8B4B9}" dt="2024-07-23T23:10:58.484" v="20637" actId="14100"/>
        <pc:sldMkLst>
          <pc:docMk/>
          <pc:sldMk cId="424901324" sldId="322"/>
        </pc:sldMkLst>
        <pc:spChg chg="mod">
          <ac:chgData name="Olivia M. Kirkland" userId="c2b6ab37-58ac-46a7-8bd7-42392c6fc9ef" providerId="ADAL" clId="{982FAE76-46D7-43BA-B09E-126E12D8B4B9}" dt="2024-07-23T22:39:56.525" v="19836" actId="20577"/>
          <ac:spMkLst>
            <pc:docMk/>
            <pc:sldMk cId="424901324" sldId="322"/>
            <ac:spMk id="2" creationId="{F9A20098-A660-D3AB-FED6-27DAECF9B176}"/>
          </ac:spMkLst>
        </pc:spChg>
        <pc:spChg chg="mod">
          <ac:chgData name="Olivia M. Kirkland" userId="c2b6ab37-58ac-46a7-8bd7-42392c6fc9ef" providerId="ADAL" clId="{982FAE76-46D7-43BA-B09E-126E12D8B4B9}" dt="2024-07-23T22:40:22.040" v="19839"/>
          <ac:spMkLst>
            <pc:docMk/>
            <pc:sldMk cId="424901324" sldId="322"/>
            <ac:spMk id="7" creationId="{E8576AF5-BFDA-C6C5-EE52-2F85E807BF81}"/>
          </ac:spMkLst>
        </pc:spChg>
        <pc:spChg chg="mod">
          <ac:chgData name="Olivia M. Kirkland" userId="c2b6ab37-58ac-46a7-8bd7-42392c6fc9ef" providerId="ADAL" clId="{982FAE76-46D7-43BA-B09E-126E12D8B4B9}" dt="2024-07-23T22:40:22.040" v="19839"/>
          <ac:spMkLst>
            <pc:docMk/>
            <pc:sldMk cId="424901324" sldId="322"/>
            <ac:spMk id="8" creationId="{747008F4-2E5F-B6DB-BB33-25B7CA08DBE0}"/>
          </ac:spMkLst>
        </pc:spChg>
        <pc:spChg chg="mod">
          <ac:chgData name="Olivia M. Kirkland" userId="c2b6ab37-58ac-46a7-8bd7-42392c6fc9ef" providerId="ADAL" clId="{982FAE76-46D7-43BA-B09E-126E12D8B4B9}" dt="2024-07-23T22:59:35.086" v="20079" actId="14100"/>
          <ac:spMkLst>
            <pc:docMk/>
            <pc:sldMk cId="424901324" sldId="322"/>
            <ac:spMk id="9" creationId="{43597366-1B08-AB4B-53DC-0DB0D303816F}"/>
          </ac:spMkLst>
        </pc:spChg>
        <pc:spChg chg="mod">
          <ac:chgData name="Olivia M. Kirkland" userId="c2b6ab37-58ac-46a7-8bd7-42392c6fc9ef" providerId="ADAL" clId="{982FAE76-46D7-43BA-B09E-126E12D8B4B9}" dt="2024-07-23T22:40:22.040" v="19839"/>
          <ac:spMkLst>
            <pc:docMk/>
            <pc:sldMk cId="424901324" sldId="322"/>
            <ac:spMk id="10" creationId="{20C4E803-37B4-C9F4-FB20-B834395DAD3A}"/>
          </ac:spMkLst>
        </pc:spChg>
        <pc:spChg chg="mod">
          <ac:chgData name="Olivia M. Kirkland" userId="c2b6ab37-58ac-46a7-8bd7-42392c6fc9ef" providerId="ADAL" clId="{982FAE76-46D7-43BA-B09E-126E12D8B4B9}" dt="2024-07-23T22:40:22.040" v="19839"/>
          <ac:spMkLst>
            <pc:docMk/>
            <pc:sldMk cId="424901324" sldId="322"/>
            <ac:spMk id="12" creationId="{0B9A5412-ABD0-0775-64F7-327EF2F26D3B}"/>
          </ac:spMkLst>
        </pc:spChg>
        <pc:spChg chg="mod">
          <ac:chgData name="Olivia M. Kirkland" userId="c2b6ab37-58ac-46a7-8bd7-42392c6fc9ef" providerId="ADAL" clId="{982FAE76-46D7-43BA-B09E-126E12D8B4B9}" dt="2024-07-23T22:40:22.040" v="19839"/>
          <ac:spMkLst>
            <pc:docMk/>
            <pc:sldMk cId="424901324" sldId="322"/>
            <ac:spMk id="14" creationId="{20697991-4281-9377-A44B-8472B95FC154}"/>
          </ac:spMkLst>
        </pc:spChg>
        <pc:spChg chg="mod">
          <ac:chgData name="Olivia M. Kirkland" userId="c2b6ab37-58ac-46a7-8bd7-42392c6fc9ef" providerId="ADAL" clId="{982FAE76-46D7-43BA-B09E-126E12D8B4B9}" dt="2024-07-23T22:40:22.040" v="19839"/>
          <ac:spMkLst>
            <pc:docMk/>
            <pc:sldMk cId="424901324" sldId="322"/>
            <ac:spMk id="15" creationId="{289FEA5E-F83E-87F1-AC56-C69CD52FCB1C}"/>
          </ac:spMkLst>
        </pc:spChg>
        <pc:spChg chg="del">
          <ac:chgData name="Olivia M. Kirkland" userId="c2b6ab37-58ac-46a7-8bd7-42392c6fc9ef" providerId="ADAL" clId="{982FAE76-46D7-43BA-B09E-126E12D8B4B9}" dt="2024-07-23T22:39:03.368" v="19796" actId="478"/>
          <ac:spMkLst>
            <pc:docMk/>
            <pc:sldMk cId="424901324" sldId="322"/>
            <ac:spMk id="16" creationId="{B21D53CA-746E-6421-C744-10B75898C32F}"/>
          </ac:spMkLst>
        </pc:spChg>
        <pc:spChg chg="del mod">
          <ac:chgData name="Olivia M. Kirkland" userId="c2b6ab37-58ac-46a7-8bd7-42392c6fc9ef" providerId="ADAL" clId="{982FAE76-46D7-43BA-B09E-126E12D8B4B9}" dt="2024-07-23T22:40:09.294" v="19837" actId="478"/>
          <ac:spMkLst>
            <pc:docMk/>
            <pc:sldMk cId="424901324" sldId="322"/>
            <ac:spMk id="17" creationId="{4C5567A9-48E2-638E-BC2D-BBC6715F7183}"/>
          </ac:spMkLst>
        </pc:spChg>
        <pc:spChg chg="del">
          <ac:chgData name="Olivia M. Kirkland" userId="c2b6ab37-58ac-46a7-8bd7-42392c6fc9ef" providerId="ADAL" clId="{982FAE76-46D7-43BA-B09E-126E12D8B4B9}" dt="2024-07-23T22:39:10.904" v="19802" actId="478"/>
          <ac:spMkLst>
            <pc:docMk/>
            <pc:sldMk cId="424901324" sldId="322"/>
            <ac:spMk id="18" creationId="{402E4B7C-132F-63F1-C74D-B944EF389A18}"/>
          </ac:spMkLst>
        </pc:spChg>
        <pc:spChg chg="mod">
          <ac:chgData name="Olivia M. Kirkland" userId="c2b6ab37-58ac-46a7-8bd7-42392c6fc9ef" providerId="ADAL" clId="{982FAE76-46D7-43BA-B09E-126E12D8B4B9}" dt="2024-07-23T22:40:22.040" v="19839"/>
          <ac:spMkLst>
            <pc:docMk/>
            <pc:sldMk cId="424901324" sldId="322"/>
            <ac:spMk id="19" creationId="{546D3F97-7A70-A829-0B57-E43FE5E545F6}"/>
          </ac:spMkLst>
        </pc:spChg>
        <pc:spChg chg="del mod">
          <ac:chgData name="Olivia M. Kirkland" userId="c2b6ab37-58ac-46a7-8bd7-42392c6fc9ef" providerId="ADAL" clId="{982FAE76-46D7-43BA-B09E-126E12D8B4B9}" dt="2024-07-23T22:39:08.244" v="19800" actId="478"/>
          <ac:spMkLst>
            <pc:docMk/>
            <pc:sldMk cId="424901324" sldId="322"/>
            <ac:spMk id="31" creationId="{5F0A150C-1224-9F68-A4F8-FB17BACDF3D9}"/>
          </ac:spMkLst>
        </pc:spChg>
        <pc:spChg chg="del mod">
          <ac:chgData name="Olivia M. Kirkland" userId="c2b6ab37-58ac-46a7-8bd7-42392c6fc9ef" providerId="ADAL" clId="{982FAE76-46D7-43BA-B09E-126E12D8B4B9}" dt="2024-07-23T22:39:07.596" v="19799" actId="478"/>
          <ac:spMkLst>
            <pc:docMk/>
            <pc:sldMk cId="424901324" sldId="322"/>
            <ac:spMk id="32" creationId="{E7BF3F97-9E42-ADEF-88BB-154048DEF8CE}"/>
          </ac:spMkLst>
        </pc:spChg>
        <pc:spChg chg="del">
          <ac:chgData name="Olivia M. Kirkland" userId="c2b6ab37-58ac-46a7-8bd7-42392c6fc9ef" providerId="ADAL" clId="{982FAE76-46D7-43BA-B09E-126E12D8B4B9}" dt="2024-07-23T22:39:12.181" v="19803" actId="478"/>
          <ac:spMkLst>
            <pc:docMk/>
            <pc:sldMk cId="424901324" sldId="322"/>
            <ac:spMk id="33" creationId="{18FBE146-A8DA-31C2-4ACD-CB65311BA2A5}"/>
          </ac:spMkLst>
        </pc:spChg>
        <pc:spChg chg="del">
          <ac:chgData name="Olivia M. Kirkland" userId="c2b6ab37-58ac-46a7-8bd7-42392c6fc9ef" providerId="ADAL" clId="{982FAE76-46D7-43BA-B09E-126E12D8B4B9}" dt="2024-07-23T22:39:13.056" v="19804" actId="478"/>
          <ac:spMkLst>
            <pc:docMk/>
            <pc:sldMk cId="424901324" sldId="322"/>
            <ac:spMk id="34" creationId="{9952ECFF-0C38-3027-9222-E452A9241697}"/>
          </ac:spMkLst>
        </pc:spChg>
        <pc:spChg chg="mod">
          <ac:chgData name="Olivia M. Kirkland" userId="c2b6ab37-58ac-46a7-8bd7-42392c6fc9ef" providerId="ADAL" clId="{982FAE76-46D7-43BA-B09E-126E12D8B4B9}" dt="2024-07-23T22:43:11.577" v="19925" actId="1036"/>
          <ac:spMkLst>
            <pc:docMk/>
            <pc:sldMk cId="424901324" sldId="322"/>
            <ac:spMk id="35" creationId="{0F4A8543-014E-133E-CB7C-144269718ADE}"/>
          </ac:spMkLst>
        </pc:spChg>
        <pc:spChg chg="mod">
          <ac:chgData name="Olivia M. Kirkland" userId="c2b6ab37-58ac-46a7-8bd7-42392c6fc9ef" providerId="ADAL" clId="{982FAE76-46D7-43BA-B09E-126E12D8B4B9}" dt="2024-07-23T22:40:22.040" v="19839"/>
          <ac:spMkLst>
            <pc:docMk/>
            <pc:sldMk cId="424901324" sldId="322"/>
            <ac:spMk id="36" creationId="{C9592FD7-BB16-0455-B8E4-2C1C3D2918B3}"/>
          </ac:spMkLst>
        </pc:spChg>
        <pc:spChg chg="add mod">
          <ac:chgData name="Olivia M. Kirkland" userId="c2b6ab37-58ac-46a7-8bd7-42392c6fc9ef" providerId="ADAL" clId="{982FAE76-46D7-43BA-B09E-126E12D8B4B9}" dt="2024-07-23T23:10:58.484" v="20637" actId="14100"/>
          <ac:spMkLst>
            <pc:docMk/>
            <pc:sldMk cId="424901324" sldId="322"/>
            <ac:spMk id="39" creationId="{0ACA53B2-1274-AE95-AAD6-67900844B495}"/>
          </ac:spMkLst>
        </pc:spChg>
        <pc:grpChg chg="add mod">
          <ac:chgData name="Olivia M. Kirkland" userId="c2b6ab37-58ac-46a7-8bd7-42392c6fc9ef" providerId="ADAL" clId="{982FAE76-46D7-43BA-B09E-126E12D8B4B9}" dt="2024-07-23T22:42:40.139" v="19913" actId="1076"/>
          <ac:grpSpMkLst>
            <pc:docMk/>
            <pc:sldMk cId="424901324" sldId="322"/>
            <ac:grpSpMk id="5" creationId="{B5336D92-85E0-1962-4706-12A3E424DB21}"/>
          </ac:grpSpMkLst>
        </pc:grpChg>
        <pc:grpChg chg="mod">
          <ac:chgData name="Olivia M. Kirkland" userId="c2b6ab37-58ac-46a7-8bd7-42392c6fc9ef" providerId="ADAL" clId="{982FAE76-46D7-43BA-B09E-126E12D8B4B9}" dt="2024-07-23T22:40:22.040" v="19839"/>
          <ac:grpSpMkLst>
            <pc:docMk/>
            <pc:sldMk cId="424901324" sldId="322"/>
            <ac:grpSpMk id="6" creationId="{45210654-6799-EF0E-CCCE-A0B22A79AF47}"/>
          </ac:grpSpMkLst>
        </pc:grpChg>
        <pc:grpChg chg="del">
          <ac:chgData name="Olivia M. Kirkland" userId="c2b6ab37-58ac-46a7-8bd7-42392c6fc9ef" providerId="ADAL" clId="{982FAE76-46D7-43BA-B09E-126E12D8B4B9}" dt="2024-07-23T22:40:25.302" v="19841" actId="478"/>
          <ac:grpSpMkLst>
            <pc:docMk/>
            <pc:sldMk cId="424901324" sldId="322"/>
            <ac:grpSpMk id="30" creationId="{D76608BE-0320-0931-15B5-FF29B4DDC52E}"/>
          </ac:grpSpMkLst>
        </pc:grpChg>
        <pc:picChg chg="add mod">
          <ac:chgData name="Olivia M. Kirkland" userId="c2b6ab37-58ac-46a7-8bd7-42392c6fc9ef" providerId="ADAL" clId="{982FAE76-46D7-43BA-B09E-126E12D8B4B9}" dt="2024-07-23T22:43:02.690" v="19921" actId="1038"/>
          <ac:picMkLst>
            <pc:docMk/>
            <pc:sldMk cId="424901324" sldId="322"/>
            <ac:picMk id="4" creationId="{1521D119-737A-8DA7-566F-80E2554F4E98}"/>
          </ac:picMkLst>
        </pc:picChg>
        <pc:picChg chg="del">
          <ac:chgData name="Olivia M. Kirkland" userId="c2b6ab37-58ac-46a7-8bd7-42392c6fc9ef" providerId="ADAL" clId="{982FAE76-46D7-43BA-B09E-126E12D8B4B9}" dt="2024-07-23T22:39:00.493" v="19795" actId="478"/>
          <ac:picMkLst>
            <pc:docMk/>
            <pc:sldMk cId="424901324" sldId="322"/>
            <ac:picMk id="11" creationId="{DEB049C5-33D2-B973-3352-9032062E2C8B}"/>
          </ac:picMkLst>
        </pc:picChg>
        <pc:picChg chg="del">
          <ac:chgData name="Olivia M. Kirkland" userId="c2b6ab37-58ac-46a7-8bd7-42392c6fc9ef" providerId="ADAL" clId="{982FAE76-46D7-43BA-B09E-126E12D8B4B9}" dt="2024-07-23T22:39:09.466" v="19801" actId="478"/>
          <ac:picMkLst>
            <pc:docMk/>
            <pc:sldMk cId="424901324" sldId="322"/>
            <ac:picMk id="13" creationId="{C3460399-5FCE-3D5D-FA8C-00F2A76E44C6}"/>
          </ac:picMkLst>
        </pc:picChg>
        <pc:picChg chg="add mod">
          <ac:chgData name="Olivia M. Kirkland" userId="c2b6ab37-58ac-46a7-8bd7-42392c6fc9ef" providerId="ADAL" clId="{982FAE76-46D7-43BA-B09E-126E12D8B4B9}" dt="2024-07-23T22:43:01.851" v="19920" actId="1037"/>
          <ac:picMkLst>
            <pc:docMk/>
            <pc:sldMk cId="424901324" sldId="322"/>
            <ac:picMk id="38" creationId="{D429B4A6-E760-7F6B-0838-ED934B3A8D69}"/>
          </ac:picMkLst>
        </pc:picChg>
      </pc:sldChg>
      <pc:sldChg chg="addSp delSp modSp add mod">
        <pc:chgData name="Olivia M. Kirkland" userId="c2b6ab37-58ac-46a7-8bd7-42392c6fc9ef" providerId="ADAL" clId="{982FAE76-46D7-43BA-B09E-126E12D8B4B9}" dt="2024-07-23T23:25:55.549" v="20661" actId="1036"/>
        <pc:sldMkLst>
          <pc:docMk/>
          <pc:sldMk cId="3301566139" sldId="323"/>
        </pc:sldMkLst>
        <pc:spChg chg="del">
          <ac:chgData name="Olivia M. Kirkland" userId="c2b6ab37-58ac-46a7-8bd7-42392c6fc9ef" providerId="ADAL" clId="{982FAE76-46D7-43BA-B09E-126E12D8B4B9}" dt="2024-07-23T22:43:28.399" v="19928" actId="478"/>
          <ac:spMkLst>
            <pc:docMk/>
            <pc:sldMk cId="3301566139" sldId="323"/>
            <ac:spMk id="3" creationId="{573F2EA9-306C-A19E-08D5-104124DF5FFB}"/>
          </ac:spMkLst>
        </pc:spChg>
        <pc:spChg chg="del">
          <ac:chgData name="Olivia M. Kirkland" userId="c2b6ab37-58ac-46a7-8bd7-42392c6fc9ef" providerId="ADAL" clId="{982FAE76-46D7-43BA-B09E-126E12D8B4B9}" dt="2024-07-23T22:43:28.399" v="19928" actId="478"/>
          <ac:spMkLst>
            <pc:docMk/>
            <pc:sldMk cId="3301566139" sldId="323"/>
            <ac:spMk id="4" creationId="{D7AB04DE-8346-3327-28F4-87A0B328DB18}"/>
          </ac:spMkLst>
        </pc:spChg>
        <pc:spChg chg="del mod">
          <ac:chgData name="Olivia M. Kirkland" userId="c2b6ab37-58ac-46a7-8bd7-42392c6fc9ef" providerId="ADAL" clId="{982FAE76-46D7-43BA-B09E-126E12D8B4B9}" dt="2024-07-23T22:43:44.179" v="19938" actId="478"/>
          <ac:spMkLst>
            <pc:docMk/>
            <pc:sldMk cId="3301566139" sldId="323"/>
            <ac:spMk id="5" creationId="{A25C062D-8B41-68F1-CB08-BB6AF7C3D28F}"/>
          </ac:spMkLst>
        </pc:spChg>
        <pc:spChg chg="del">
          <ac:chgData name="Olivia M. Kirkland" userId="c2b6ab37-58ac-46a7-8bd7-42392c6fc9ef" providerId="ADAL" clId="{982FAE76-46D7-43BA-B09E-126E12D8B4B9}" dt="2024-07-23T22:43:43.420" v="19937" actId="478"/>
          <ac:spMkLst>
            <pc:docMk/>
            <pc:sldMk cId="3301566139" sldId="323"/>
            <ac:spMk id="6" creationId="{ADC4A993-DDAF-280B-7E18-927E39BEEAD1}"/>
          </ac:spMkLst>
        </pc:spChg>
        <pc:spChg chg="mod">
          <ac:chgData name="Olivia M. Kirkland" userId="c2b6ab37-58ac-46a7-8bd7-42392c6fc9ef" providerId="ADAL" clId="{982FAE76-46D7-43BA-B09E-126E12D8B4B9}" dt="2024-07-23T22:59:59.124" v="20082" actId="14861"/>
          <ac:spMkLst>
            <pc:docMk/>
            <pc:sldMk cId="3301566139" sldId="323"/>
            <ac:spMk id="9" creationId="{9D0C9570-7237-EFCD-D68A-1078A3833B24}"/>
          </ac:spMkLst>
        </pc:spChg>
        <pc:spChg chg="mod">
          <ac:chgData name="Olivia M. Kirkland" userId="c2b6ab37-58ac-46a7-8bd7-42392c6fc9ef" providerId="ADAL" clId="{982FAE76-46D7-43BA-B09E-126E12D8B4B9}" dt="2024-07-23T22:46:34.023" v="19959" actId="20577"/>
          <ac:spMkLst>
            <pc:docMk/>
            <pc:sldMk cId="3301566139" sldId="323"/>
            <ac:spMk id="10" creationId="{3C9029F7-7B08-9545-7338-E73094AA4DCB}"/>
          </ac:spMkLst>
        </pc:spChg>
        <pc:spChg chg="del">
          <ac:chgData name="Olivia M. Kirkland" userId="c2b6ab37-58ac-46a7-8bd7-42392c6fc9ef" providerId="ADAL" clId="{982FAE76-46D7-43BA-B09E-126E12D8B4B9}" dt="2024-07-23T22:43:28.399" v="19928" actId="478"/>
          <ac:spMkLst>
            <pc:docMk/>
            <pc:sldMk cId="3301566139" sldId="323"/>
            <ac:spMk id="16" creationId="{B21D53CA-746E-6421-C744-10B75898C32F}"/>
          </ac:spMkLst>
        </pc:spChg>
        <pc:spChg chg="del">
          <ac:chgData name="Olivia M. Kirkland" userId="c2b6ab37-58ac-46a7-8bd7-42392c6fc9ef" providerId="ADAL" clId="{982FAE76-46D7-43BA-B09E-126E12D8B4B9}" dt="2024-07-23T22:43:40.341" v="19935" actId="478"/>
          <ac:spMkLst>
            <pc:docMk/>
            <pc:sldMk cId="3301566139" sldId="323"/>
            <ac:spMk id="18" creationId="{402E4B7C-132F-63F1-C74D-B944EF389A18}"/>
          </ac:spMkLst>
        </pc:spChg>
        <pc:picChg chg="add mod">
          <ac:chgData name="Olivia M. Kirkland" userId="c2b6ab37-58ac-46a7-8bd7-42392c6fc9ef" providerId="ADAL" clId="{982FAE76-46D7-43BA-B09E-126E12D8B4B9}" dt="2024-07-23T23:25:55.549" v="20661" actId="1036"/>
          <ac:picMkLst>
            <pc:docMk/>
            <pc:sldMk cId="3301566139" sldId="323"/>
            <ac:picMk id="8" creationId="{F5CE4C1A-EE9A-518D-BA95-029235C3C017}"/>
          </ac:picMkLst>
        </pc:picChg>
        <pc:picChg chg="del">
          <ac:chgData name="Olivia M. Kirkland" userId="c2b6ab37-58ac-46a7-8bd7-42392c6fc9ef" providerId="ADAL" clId="{982FAE76-46D7-43BA-B09E-126E12D8B4B9}" dt="2024-07-23T22:43:23.532" v="19927" actId="478"/>
          <ac:picMkLst>
            <pc:docMk/>
            <pc:sldMk cId="3301566139" sldId="323"/>
            <ac:picMk id="11" creationId="{DEB049C5-33D2-B973-3352-9032062E2C8B}"/>
          </ac:picMkLst>
        </pc:picChg>
        <pc:picChg chg="del">
          <ac:chgData name="Olivia M. Kirkland" userId="c2b6ab37-58ac-46a7-8bd7-42392c6fc9ef" providerId="ADAL" clId="{982FAE76-46D7-43BA-B09E-126E12D8B4B9}" dt="2024-07-23T22:43:38.937" v="19934" actId="478"/>
          <ac:picMkLst>
            <pc:docMk/>
            <pc:sldMk cId="3301566139" sldId="323"/>
            <ac:picMk id="13" creationId="{C3460399-5FCE-3D5D-FA8C-00F2A76E44C6}"/>
          </ac:picMkLst>
        </pc:picChg>
        <pc:picChg chg="add mod">
          <ac:chgData name="Olivia M. Kirkland" userId="c2b6ab37-58ac-46a7-8bd7-42392c6fc9ef" providerId="ADAL" clId="{982FAE76-46D7-43BA-B09E-126E12D8B4B9}" dt="2024-07-23T23:25:38.822" v="20659" actId="14100"/>
          <ac:picMkLst>
            <pc:docMk/>
            <pc:sldMk cId="3301566139" sldId="323"/>
            <ac:picMk id="22" creationId="{424B1B0C-6323-3AD0-F06C-790C619B6BFB}"/>
          </ac:picMkLst>
        </pc:picChg>
      </pc:sldChg>
      <pc:sldChg chg="modSp add mod ord modNotesTx">
        <pc:chgData name="Olivia M. Kirkland" userId="c2b6ab37-58ac-46a7-8bd7-42392c6fc9ef" providerId="ADAL" clId="{982FAE76-46D7-43BA-B09E-126E12D8B4B9}" dt="2024-07-23T23:05:10.887" v="20095" actId="208"/>
        <pc:sldMkLst>
          <pc:docMk/>
          <pc:sldMk cId="2277779153" sldId="325"/>
        </pc:sldMkLst>
        <pc:cxnChg chg="mod">
          <ac:chgData name="Olivia M. Kirkland" userId="c2b6ab37-58ac-46a7-8bd7-42392c6fc9ef" providerId="ADAL" clId="{982FAE76-46D7-43BA-B09E-126E12D8B4B9}" dt="2024-07-23T23:05:10.887" v="20095" actId="208"/>
          <ac:cxnSpMkLst>
            <pc:docMk/>
            <pc:sldMk cId="2277779153" sldId="325"/>
            <ac:cxnSpMk id="72" creationId="{A3EDB6EC-49C9-9DFF-13AC-AF479D217D16}"/>
          </ac:cxnSpMkLst>
        </pc:cxnChg>
        <pc:cxnChg chg="mod">
          <ac:chgData name="Olivia M. Kirkland" userId="c2b6ab37-58ac-46a7-8bd7-42392c6fc9ef" providerId="ADAL" clId="{982FAE76-46D7-43BA-B09E-126E12D8B4B9}" dt="2024-07-23T23:05:10.887" v="20095" actId="208"/>
          <ac:cxnSpMkLst>
            <pc:docMk/>
            <pc:sldMk cId="2277779153" sldId="325"/>
            <ac:cxnSpMk id="74" creationId="{D50668E2-000C-B727-845E-4A927F9F6CB3}"/>
          </ac:cxnSpMkLst>
        </pc:cxnChg>
        <pc:cxnChg chg="mod">
          <ac:chgData name="Olivia M. Kirkland" userId="c2b6ab37-58ac-46a7-8bd7-42392c6fc9ef" providerId="ADAL" clId="{982FAE76-46D7-43BA-B09E-126E12D8B4B9}" dt="2024-07-23T23:05:10.887" v="20095" actId="208"/>
          <ac:cxnSpMkLst>
            <pc:docMk/>
            <pc:sldMk cId="2277779153" sldId="325"/>
            <ac:cxnSpMk id="78" creationId="{0D93B957-4B95-7DDC-F6A1-5B32B15A9524}"/>
          </ac:cxnSpMkLst>
        </pc:cxnChg>
        <pc:cxnChg chg="mod">
          <ac:chgData name="Olivia M. Kirkland" userId="c2b6ab37-58ac-46a7-8bd7-42392c6fc9ef" providerId="ADAL" clId="{982FAE76-46D7-43BA-B09E-126E12D8B4B9}" dt="2024-07-23T23:05:10.887" v="20095" actId="208"/>
          <ac:cxnSpMkLst>
            <pc:docMk/>
            <pc:sldMk cId="2277779153" sldId="325"/>
            <ac:cxnSpMk id="80" creationId="{5537E79F-0CD8-6861-6BDD-5DD97DB751CA}"/>
          </ac:cxnSpMkLst>
        </pc:cxnChg>
      </pc:sldChg>
    </pc:docChg>
  </pc:docChgLst>
  <pc:docChgLst>
    <pc:chgData name="Yulia Shaffer" userId="S::yulia.shaffer@ama-inc.com::a370c990-ab62-4f70-9745-8e2e0b0d5efe" providerId="AD" clId="Web-{54E05111-A0F0-9654-BD9C-ECD655A16AD7}"/>
    <pc:docChg chg="addSld modSld">
      <pc:chgData name="Yulia Shaffer" userId="S::yulia.shaffer@ama-inc.com::a370c990-ab62-4f70-9745-8e2e0b0d5efe" providerId="AD" clId="Web-{54E05111-A0F0-9654-BD9C-ECD655A16AD7}" dt="2024-07-22T15:20:44.024" v="1200" actId="20577"/>
      <pc:docMkLst>
        <pc:docMk/>
      </pc:docMkLst>
      <pc:sldChg chg="modSp modNotes">
        <pc:chgData name="Yulia Shaffer" userId="S::yulia.shaffer@ama-inc.com::a370c990-ab62-4f70-9745-8e2e0b0d5efe" providerId="AD" clId="Web-{54E05111-A0F0-9654-BD9C-ECD655A16AD7}" dt="2024-07-22T15:13:30.699" v="759"/>
        <pc:sldMkLst>
          <pc:docMk/>
          <pc:sldMk cId="1701556742" sldId="289"/>
        </pc:sldMkLst>
        <pc:spChg chg="mod">
          <ac:chgData name="Yulia Shaffer" userId="S::yulia.shaffer@ama-inc.com::a370c990-ab62-4f70-9745-8e2e0b0d5efe" providerId="AD" clId="Web-{54E05111-A0F0-9654-BD9C-ECD655A16AD7}" dt="2024-07-22T14:52:37.618" v="256" actId="1076"/>
          <ac:spMkLst>
            <pc:docMk/>
            <pc:sldMk cId="1701556742" sldId="289"/>
            <ac:spMk id="6" creationId="{94598402-2861-55A6-B0E7-3C8864AD2696}"/>
          </ac:spMkLst>
        </pc:spChg>
        <pc:spChg chg="mod">
          <ac:chgData name="Yulia Shaffer" userId="S::yulia.shaffer@ama-inc.com::a370c990-ab62-4f70-9745-8e2e0b0d5efe" providerId="AD" clId="Web-{54E05111-A0F0-9654-BD9C-ECD655A16AD7}" dt="2024-07-22T14:52:46.665" v="257" actId="1076"/>
          <ac:spMkLst>
            <pc:docMk/>
            <pc:sldMk cId="1701556742" sldId="289"/>
            <ac:spMk id="7" creationId="{4633F177-3C07-13BA-C916-1D06411566E3}"/>
          </ac:spMkLst>
        </pc:spChg>
      </pc:sldChg>
      <pc:sldChg chg="modNotes">
        <pc:chgData name="Yulia Shaffer" userId="S::yulia.shaffer@ama-inc.com::a370c990-ab62-4f70-9745-8e2e0b0d5efe" providerId="AD" clId="Web-{54E05111-A0F0-9654-BD9C-ECD655A16AD7}" dt="2024-07-22T14:44:06.853" v="186"/>
        <pc:sldMkLst>
          <pc:docMk/>
          <pc:sldMk cId="3254475627" sldId="291"/>
        </pc:sldMkLst>
      </pc:sldChg>
      <pc:sldChg chg="modSp new">
        <pc:chgData name="Yulia Shaffer" userId="S::yulia.shaffer@ama-inc.com::a370c990-ab62-4f70-9745-8e2e0b0d5efe" providerId="AD" clId="Web-{54E05111-A0F0-9654-BD9C-ECD655A16AD7}" dt="2024-07-22T15:20:44.024" v="1200" actId="20577"/>
        <pc:sldMkLst>
          <pc:docMk/>
          <pc:sldMk cId="2137885123" sldId="303"/>
        </pc:sldMkLst>
        <pc:spChg chg="mod">
          <ac:chgData name="Yulia Shaffer" userId="S::yulia.shaffer@ama-inc.com::a370c990-ab62-4f70-9745-8e2e0b0d5efe" providerId="AD" clId="Web-{54E05111-A0F0-9654-BD9C-ECD655A16AD7}" dt="2024-07-22T14:42:13.053" v="8" actId="20577"/>
          <ac:spMkLst>
            <pc:docMk/>
            <pc:sldMk cId="2137885123" sldId="303"/>
            <ac:spMk id="2" creationId="{D7CB638F-215A-DF5F-ECED-883534170069}"/>
          </ac:spMkLst>
        </pc:spChg>
        <pc:spChg chg="mod">
          <ac:chgData name="Yulia Shaffer" userId="S::yulia.shaffer@ama-inc.com::a370c990-ab62-4f70-9745-8e2e0b0d5efe" providerId="AD" clId="Web-{54E05111-A0F0-9654-BD9C-ECD655A16AD7}" dt="2024-07-22T15:20:44.024" v="1200" actId="20577"/>
          <ac:spMkLst>
            <pc:docMk/>
            <pc:sldMk cId="2137885123" sldId="303"/>
            <ac:spMk id="3" creationId="{4166F1E7-448D-B90B-1571-608A85D7959A}"/>
          </ac:spMkLst>
        </pc:spChg>
      </pc:sldChg>
    </pc:docChg>
  </pc:docChgLst>
  <pc:docChgLst>
    <pc:chgData name="Nancee Uniyal" userId="S::nancee.uniyal@ama-inc.com::3a53ee74-a49d-41c8-ae5f-cffd61820523" providerId="AD" clId="Web-{90838985-FD7C-BFBB-A116-E880361689A1}"/>
    <pc:docChg chg="mod delSld modSld">
      <pc:chgData name="Nancee Uniyal" userId="S::nancee.uniyal@ama-inc.com::3a53ee74-a49d-41c8-ae5f-cffd61820523" providerId="AD" clId="Web-{90838985-FD7C-BFBB-A116-E880361689A1}" dt="2024-07-01T16:01:46.477" v="19" actId="20577"/>
      <pc:docMkLst>
        <pc:docMk/>
      </pc:docMkLst>
      <pc:sldChg chg="modSp modCm">
        <pc:chgData name="Nancee Uniyal" userId="S::nancee.uniyal@ama-inc.com::3a53ee74-a49d-41c8-ae5f-cffd61820523" providerId="AD" clId="Web-{90838985-FD7C-BFBB-A116-E880361689A1}" dt="2024-07-01T16:01:46.477" v="19" actId="20577"/>
        <pc:sldMkLst>
          <pc:docMk/>
          <pc:sldMk cId="2005702665" sldId="280"/>
        </pc:sldMkLst>
        <pc:spChg chg="mod">
          <ac:chgData name="Nancee Uniyal" userId="S::nancee.uniyal@ama-inc.com::3a53ee74-a49d-41c8-ae5f-cffd61820523" providerId="AD" clId="Web-{90838985-FD7C-BFBB-A116-E880361689A1}" dt="2024-07-01T16:01:46.477" v="19" actId="20577"/>
          <ac:spMkLst>
            <pc:docMk/>
            <pc:sldMk cId="2005702665" sldId="280"/>
            <ac:spMk id="8" creationId="{F6F96002-37EA-3B05-3838-22840A79FF91}"/>
          </ac:spMkLst>
        </pc:spChg>
        <pc:extLst>
          <p:ext xmlns:p="http://schemas.openxmlformats.org/presentationml/2006/main" uri="{D6D511B9-2390-475A-947B-AFAB55BFBCF1}">
            <pc226:cmChg xmlns:pc226="http://schemas.microsoft.com/office/powerpoint/2022/06/main/command" chg="">
              <pc226:chgData name="Nancee Uniyal" userId="S::nancee.uniyal@ama-inc.com::3a53ee74-a49d-41c8-ae5f-cffd61820523" providerId="AD" clId="Web-{90838985-FD7C-BFBB-A116-E880361689A1}" dt="2024-07-01T16:01:36.024" v="18"/>
              <pc2:cmMkLst xmlns:pc2="http://schemas.microsoft.com/office/powerpoint/2019/9/main/command">
                <pc:docMk/>
                <pc:sldMk cId="2005702665" sldId="280"/>
                <pc2:cmMk id="{7A3D620C-2D82-4E15-8D53-6E6E8E2D9CE8}"/>
              </pc2:cmMkLst>
              <pc226:cmRplyChg chg="add">
                <pc226:chgData name="Nancee Uniyal" userId="S::nancee.uniyal@ama-inc.com::3a53ee74-a49d-41c8-ae5f-cffd61820523" providerId="AD" clId="Web-{90838985-FD7C-BFBB-A116-E880361689A1}" dt="2024-07-01T16:01:36.024" v="18"/>
                <pc2:cmRplyMkLst xmlns:pc2="http://schemas.microsoft.com/office/powerpoint/2019/9/main/command">
                  <pc:docMk/>
                  <pc:sldMk cId="2005702665" sldId="280"/>
                  <pc2:cmMk id="{7A3D620C-2D82-4E15-8D53-6E6E8E2D9CE8}"/>
                  <pc2:cmRplyMk id="{69091F84-8F4B-4172-8356-5B0F5ADC5DB7}"/>
                </pc2:cmRplyMkLst>
              </pc226:cmRplyChg>
              <pc226:cmRplyChg chg="add">
                <pc226:chgData name="Nancee Uniyal" userId="S::nancee.uniyal@ama-inc.com::3a53ee74-a49d-41c8-ae5f-cffd61820523" providerId="AD" clId="Web-{90838985-FD7C-BFBB-A116-E880361689A1}" dt="2024-07-01T15:58:00.274" v="1"/>
                <pc2:cmRplyMkLst xmlns:pc2="http://schemas.microsoft.com/office/powerpoint/2019/9/main/command">
                  <pc:docMk/>
                  <pc:sldMk cId="2005702665" sldId="280"/>
                  <pc2:cmMk id="{7A3D620C-2D82-4E15-8D53-6E6E8E2D9CE8}"/>
                  <pc2:cmRplyMk id="{16E61095-7B92-4A35-90B2-414CF6911F93}"/>
                </pc2:cmRplyMkLst>
              </pc226:cmRplyChg>
            </pc226:cmChg>
          </p:ext>
        </pc:extLst>
      </pc:sldChg>
      <pc:sldChg chg="del">
        <pc:chgData name="Nancee Uniyal" userId="S::nancee.uniyal@ama-inc.com::3a53ee74-a49d-41c8-ae5f-cffd61820523" providerId="AD" clId="Web-{90838985-FD7C-BFBB-A116-E880361689A1}" dt="2024-07-01T15:58:35.446" v="2"/>
        <pc:sldMkLst>
          <pc:docMk/>
          <pc:sldMk cId="306716497" sldId="281"/>
        </pc:sldMkLst>
      </pc:sldChg>
    </pc:docChg>
  </pc:docChgLst>
  <pc:docChgLst>
    <pc:chgData name="Yulia Shaffer" userId="a370c990-ab62-4f70-9745-8e2e0b0d5efe" providerId="ADAL" clId="{CC3E8A4C-DB5C-4008-BA79-921438F279DF}"/>
    <pc:docChg chg="undo custSel modSld">
      <pc:chgData name="Yulia Shaffer" userId="a370c990-ab62-4f70-9745-8e2e0b0d5efe" providerId="ADAL" clId="{CC3E8A4C-DB5C-4008-BA79-921438F279DF}" dt="2024-07-10T17:10:16.607" v="783" actId="20577"/>
      <pc:docMkLst>
        <pc:docMk/>
      </pc:docMkLst>
      <pc:sldChg chg="modSp mod">
        <pc:chgData name="Yulia Shaffer" userId="a370c990-ab62-4f70-9745-8e2e0b0d5efe" providerId="ADAL" clId="{CC3E8A4C-DB5C-4008-BA79-921438F279DF}" dt="2024-07-10T15:58:45.864" v="332" actId="255"/>
        <pc:sldMkLst>
          <pc:docMk/>
          <pc:sldMk cId="649428351" sldId="270"/>
        </pc:sldMkLst>
        <pc:graphicFrameChg chg="mod modGraphic">
          <ac:chgData name="Yulia Shaffer" userId="a370c990-ab62-4f70-9745-8e2e0b0d5efe" providerId="ADAL" clId="{CC3E8A4C-DB5C-4008-BA79-921438F279DF}" dt="2024-07-10T15:58:45.864" v="332" actId="255"/>
          <ac:graphicFrameMkLst>
            <pc:docMk/>
            <pc:sldMk cId="649428351" sldId="270"/>
            <ac:graphicFrameMk id="12" creationId="{0A436148-F1E4-A072-53C6-AB8F694F3C51}"/>
          </ac:graphicFrameMkLst>
        </pc:graphicFrameChg>
      </pc:sldChg>
      <pc:sldChg chg="addSp delSp modSp mod modNotesTx">
        <pc:chgData name="Yulia Shaffer" userId="a370c990-ab62-4f70-9745-8e2e0b0d5efe" providerId="ADAL" clId="{CC3E8A4C-DB5C-4008-BA79-921438F279DF}" dt="2024-07-10T17:10:16.607" v="783" actId="20577"/>
        <pc:sldMkLst>
          <pc:docMk/>
          <pc:sldMk cId="2141478947" sldId="283"/>
        </pc:sldMkLst>
        <pc:spChg chg="add del mod">
          <ac:chgData name="Yulia Shaffer" userId="a370c990-ab62-4f70-9745-8e2e0b0d5efe" providerId="ADAL" clId="{CC3E8A4C-DB5C-4008-BA79-921438F279DF}" dt="2024-07-10T15:52:18.070" v="281" actId="478"/>
          <ac:spMkLst>
            <pc:docMk/>
            <pc:sldMk cId="2141478947" sldId="283"/>
            <ac:spMk id="3" creationId="{8B069B63-3871-64DE-3E72-8FB953F87292}"/>
          </ac:spMkLst>
        </pc:spChg>
        <pc:spChg chg="add mod">
          <ac:chgData name="Yulia Shaffer" userId="a370c990-ab62-4f70-9745-8e2e0b0d5efe" providerId="ADAL" clId="{CC3E8A4C-DB5C-4008-BA79-921438F279DF}" dt="2024-07-10T17:09:47.474" v="778" actId="1076"/>
          <ac:spMkLst>
            <pc:docMk/>
            <pc:sldMk cId="2141478947" sldId="283"/>
            <ac:spMk id="6" creationId="{1B72B895-736F-36B4-3362-06F7A3BA5DAA}"/>
          </ac:spMkLst>
        </pc:spChg>
        <pc:spChg chg="add mod">
          <ac:chgData name="Yulia Shaffer" userId="a370c990-ab62-4f70-9745-8e2e0b0d5efe" providerId="ADAL" clId="{CC3E8A4C-DB5C-4008-BA79-921438F279DF}" dt="2024-07-10T17:09:47.474" v="778" actId="1076"/>
          <ac:spMkLst>
            <pc:docMk/>
            <pc:sldMk cId="2141478947" sldId="283"/>
            <ac:spMk id="7" creationId="{2EE08D66-765F-E3F4-5E5E-4F6B551B6F92}"/>
          </ac:spMkLst>
        </pc:spChg>
        <pc:spChg chg="add mod">
          <ac:chgData name="Yulia Shaffer" userId="a370c990-ab62-4f70-9745-8e2e0b0d5efe" providerId="ADAL" clId="{CC3E8A4C-DB5C-4008-BA79-921438F279DF}" dt="2024-07-10T15:50:34.128" v="263"/>
          <ac:spMkLst>
            <pc:docMk/>
            <pc:sldMk cId="2141478947" sldId="283"/>
            <ac:spMk id="8" creationId="{AE533A11-D875-6574-D4A4-0948939A72EC}"/>
          </ac:spMkLst>
        </pc:spChg>
        <pc:spChg chg="add mod">
          <ac:chgData name="Yulia Shaffer" userId="a370c990-ab62-4f70-9745-8e2e0b0d5efe" providerId="ADAL" clId="{CC3E8A4C-DB5C-4008-BA79-921438F279DF}" dt="2024-07-10T15:50:44.644" v="265"/>
          <ac:spMkLst>
            <pc:docMk/>
            <pc:sldMk cId="2141478947" sldId="283"/>
            <ac:spMk id="9" creationId="{9E7E80AA-F71E-1C64-0398-83B15133DDBA}"/>
          </ac:spMkLst>
        </pc:spChg>
        <pc:spChg chg="add mod">
          <ac:chgData name="Yulia Shaffer" userId="a370c990-ab62-4f70-9745-8e2e0b0d5efe" providerId="ADAL" clId="{CC3E8A4C-DB5C-4008-BA79-921438F279DF}" dt="2024-07-10T17:09:47.474" v="778" actId="1076"/>
          <ac:spMkLst>
            <pc:docMk/>
            <pc:sldMk cId="2141478947" sldId="283"/>
            <ac:spMk id="10" creationId="{04422771-850E-A78C-566F-229F2AA0A555}"/>
          </ac:spMkLst>
        </pc:spChg>
        <pc:spChg chg="add mod">
          <ac:chgData name="Yulia Shaffer" userId="a370c990-ab62-4f70-9745-8e2e0b0d5efe" providerId="ADAL" clId="{CC3E8A4C-DB5C-4008-BA79-921438F279DF}" dt="2024-07-10T17:10:16.607" v="783" actId="20577"/>
          <ac:spMkLst>
            <pc:docMk/>
            <pc:sldMk cId="2141478947" sldId="283"/>
            <ac:spMk id="11" creationId="{EB98D757-48DD-787A-4814-59E39C07F78C}"/>
          </ac:spMkLst>
        </pc:spChg>
        <pc:graphicFrameChg chg="add del">
          <ac:chgData name="Yulia Shaffer" userId="a370c990-ab62-4f70-9745-8e2e0b0d5efe" providerId="ADAL" clId="{CC3E8A4C-DB5C-4008-BA79-921438F279DF}" dt="2024-07-10T15:02:23.695" v="248" actId="478"/>
          <ac:graphicFrameMkLst>
            <pc:docMk/>
            <pc:sldMk cId="2141478947" sldId="283"/>
            <ac:graphicFrameMk id="4" creationId="{3550CA53-AC98-76B3-C4D6-573645DC2A1E}"/>
          </ac:graphicFrameMkLst>
        </pc:graphicFrameChg>
        <pc:graphicFrameChg chg="add del mod modGraphic">
          <ac:chgData name="Yulia Shaffer" userId="a370c990-ab62-4f70-9745-8e2e0b0d5efe" providerId="ADAL" clId="{CC3E8A4C-DB5C-4008-BA79-921438F279DF}" dt="2024-07-10T15:03:47.913" v="253" actId="478"/>
          <ac:graphicFrameMkLst>
            <pc:docMk/>
            <pc:sldMk cId="2141478947" sldId="283"/>
            <ac:graphicFrameMk id="5" creationId="{8878A123-2F15-B78A-8265-D497BCB19081}"/>
          </ac:graphicFrameMkLst>
        </pc:graphicFrameChg>
        <pc:picChg chg="add del mod">
          <ac:chgData name="Yulia Shaffer" userId="a370c990-ab62-4f70-9745-8e2e0b0d5efe" providerId="ADAL" clId="{CC3E8A4C-DB5C-4008-BA79-921438F279DF}" dt="2024-07-10T17:09:57.224" v="779" actId="1076"/>
          <ac:picMkLst>
            <pc:docMk/>
            <pc:sldMk cId="2141478947" sldId="283"/>
            <ac:picMk id="13" creationId="{102CB1D5-BDB0-0382-FD84-47350CB0B0AF}"/>
          </ac:picMkLst>
        </pc:picChg>
        <pc:picChg chg="add mod">
          <ac:chgData name="Yulia Shaffer" userId="a370c990-ab62-4f70-9745-8e2e0b0d5efe" providerId="ADAL" clId="{CC3E8A4C-DB5C-4008-BA79-921438F279DF}" dt="2024-07-10T16:11:41.310" v="762" actId="1076"/>
          <ac:picMkLst>
            <pc:docMk/>
            <pc:sldMk cId="2141478947" sldId="283"/>
            <ac:picMk id="15" creationId="{CB4A441A-A9DE-0418-87D6-B92FD02556A5}"/>
          </ac:picMkLst>
        </pc:picChg>
        <pc:picChg chg="add mod">
          <ac:chgData name="Yulia Shaffer" userId="a370c990-ab62-4f70-9745-8e2e0b0d5efe" providerId="ADAL" clId="{CC3E8A4C-DB5C-4008-BA79-921438F279DF}" dt="2024-07-10T17:09:47.474" v="778" actId="1076"/>
          <ac:picMkLst>
            <pc:docMk/>
            <pc:sldMk cId="2141478947" sldId="283"/>
            <ac:picMk id="17" creationId="{B6267A0F-79EB-706D-ACC6-0917B845A8A0}"/>
          </ac:picMkLst>
        </pc:picChg>
        <pc:picChg chg="add mod">
          <ac:chgData name="Yulia Shaffer" userId="a370c990-ab62-4f70-9745-8e2e0b0d5efe" providerId="ADAL" clId="{CC3E8A4C-DB5C-4008-BA79-921438F279DF}" dt="2024-07-10T17:09:47.474" v="778" actId="1076"/>
          <ac:picMkLst>
            <pc:docMk/>
            <pc:sldMk cId="2141478947" sldId="283"/>
            <ac:picMk id="19" creationId="{D1DC9D79-5E2E-B347-9C39-64CDDEDC1AE6}"/>
          </ac:picMkLst>
        </pc:picChg>
        <pc:picChg chg="add mod">
          <ac:chgData name="Yulia Shaffer" userId="a370c990-ab62-4f70-9745-8e2e0b0d5efe" providerId="ADAL" clId="{CC3E8A4C-DB5C-4008-BA79-921438F279DF}" dt="2024-07-10T17:10:10.615" v="780" actId="1076"/>
          <ac:picMkLst>
            <pc:docMk/>
            <pc:sldMk cId="2141478947" sldId="283"/>
            <ac:picMk id="21" creationId="{CC965B11-1C3F-775F-49F3-FFF4855C2BE6}"/>
          </ac:picMkLst>
        </pc:picChg>
      </pc:sldChg>
    </pc:docChg>
  </pc:docChgLst>
  <pc:docChgLst>
    <pc:chgData name="Yulia Shaffer" userId="S::yulia.shaffer@ama-inc.com::a370c990-ab62-4f70-9745-8e2e0b0d5efe" providerId="AD" clId="Web-{BCD68854-FD8B-FC1E-C8E5-2EAC9289E16F}"/>
    <pc:docChg chg="modSld">
      <pc:chgData name="Yulia Shaffer" userId="S::yulia.shaffer@ama-inc.com::a370c990-ab62-4f70-9745-8e2e0b0d5efe" providerId="AD" clId="Web-{BCD68854-FD8B-FC1E-C8E5-2EAC9289E16F}" dt="2024-07-23T20:57:04.704" v="115"/>
      <pc:docMkLst>
        <pc:docMk/>
      </pc:docMkLst>
      <pc:sldChg chg="modNotes">
        <pc:chgData name="Yulia Shaffer" userId="S::yulia.shaffer@ama-inc.com::a370c990-ab62-4f70-9745-8e2e0b0d5efe" providerId="AD" clId="Web-{BCD68854-FD8B-FC1E-C8E5-2EAC9289E16F}" dt="2024-07-23T20:57:04.704" v="115"/>
        <pc:sldMkLst>
          <pc:docMk/>
          <pc:sldMk cId="1204755728" sldId="311"/>
        </pc:sldMkLst>
      </pc:sldChg>
      <pc:sldChg chg="delSp modSp modNotes">
        <pc:chgData name="Yulia Shaffer" userId="S::yulia.shaffer@ama-inc.com::a370c990-ab62-4f70-9745-8e2e0b0d5efe" providerId="AD" clId="Web-{BCD68854-FD8B-FC1E-C8E5-2EAC9289E16F}" dt="2024-07-23T20:56:46.141" v="100"/>
        <pc:sldMkLst>
          <pc:docMk/>
          <pc:sldMk cId="41406705" sldId="312"/>
        </pc:sldMkLst>
        <pc:spChg chg="mod">
          <ac:chgData name="Yulia Shaffer" userId="S::yulia.shaffer@ama-inc.com::a370c990-ab62-4f70-9745-8e2e0b0d5efe" providerId="AD" clId="Web-{BCD68854-FD8B-FC1E-C8E5-2EAC9289E16F}" dt="2024-07-23T20:53:14.368" v="81" actId="1076"/>
          <ac:spMkLst>
            <pc:docMk/>
            <pc:sldMk cId="41406705" sldId="312"/>
            <ac:spMk id="4" creationId="{556C7AF5-DBAC-9A11-FACB-E58DD743C47F}"/>
          </ac:spMkLst>
        </pc:spChg>
        <pc:spChg chg="mod">
          <ac:chgData name="Yulia Shaffer" userId="S::yulia.shaffer@ama-inc.com::a370c990-ab62-4f70-9745-8e2e0b0d5efe" providerId="AD" clId="Web-{BCD68854-FD8B-FC1E-C8E5-2EAC9289E16F}" dt="2024-07-23T20:55:50.889" v="90" actId="1076"/>
          <ac:spMkLst>
            <pc:docMk/>
            <pc:sldMk cId="41406705" sldId="312"/>
            <ac:spMk id="6" creationId="{1B72B895-736F-36B4-3362-06F7A3BA5DAA}"/>
          </ac:spMkLst>
        </pc:spChg>
        <pc:spChg chg="mod">
          <ac:chgData name="Yulia Shaffer" userId="S::yulia.shaffer@ama-inc.com::a370c990-ab62-4f70-9745-8e2e0b0d5efe" providerId="AD" clId="Web-{BCD68854-FD8B-FC1E-C8E5-2EAC9289E16F}" dt="2024-07-23T20:55:45.780" v="89" actId="1076"/>
          <ac:spMkLst>
            <pc:docMk/>
            <pc:sldMk cId="41406705" sldId="312"/>
            <ac:spMk id="7" creationId="{2EE08D66-765F-E3F4-5E5E-4F6B551B6F92}"/>
          </ac:spMkLst>
        </pc:spChg>
        <pc:spChg chg="mod">
          <ac:chgData name="Yulia Shaffer" userId="S::yulia.shaffer@ama-inc.com::a370c990-ab62-4f70-9745-8e2e0b0d5efe" providerId="AD" clId="Web-{BCD68854-FD8B-FC1E-C8E5-2EAC9289E16F}" dt="2024-07-23T20:55:41.170" v="88" actId="1076"/>
          <ac:spMkLst>
            <pc:docMk/>
            <pc:sldMk cId="41406705" sldId="312"/>
            <ac:spMk id="10" creationId="{04422771-850E-A78C-566F-229F2AA0A555}"/>
          </ac:spMkLst>
        </pc:spChg>
        <pc:spChg chg="del mod">
          <ac:chgData name="Yulia Shaffer" userId="S::yulia.shaffer@ama-inc.com::a370c990-ab62-4f70-9745-8e2e0b0d5efe" providerId="AD" clId="Web-{BCD68854-FD8B-FC1E-C8E5-2EAC9289E16F}" dt="2024-07-23T20:48:04.451" v="58"/>
          <ac:spMkLst>
            <pc:docMk/>
            <pc:sldMk cId="41406705" sldId="312"/>
            <ac:spMk id="11" creationId="{EB98D757-48DD-787A-4814-59E39C07F78C}"/>
          </ac:spMkLst>
        </pc:spChg>
        <pc:picChg chg="mod">
          <ac:chgData name="Yulia Shaffer" userId="S::yulia.shaffer@ama-inc.com::a370c990-ab62-4f70-9745-8e2e0b0d5efe" providerId="AD" clId="Web-{BCD68854-FD8B-FC1E-C8E5-2EAC9289E16F}" dt="2024-07-23T20:56:10.234" v="94" actId="1076"/>
          <ac:picMkLst>
            <pc:docMk/>
            <pc:sldMk cId="41406705" sldId="312"/>
            <ac:picMk id="13" creationId="{102CB1D5-BDB0-0382-FD84-47350CB0B0AF}"/>
          </ac:picMkLst>
        </pc:picChg>
        <pc:picChg chg="mod">
          <ac:chgData name="Yulia Shaffer" userId="S::yulia.shaffer@ama-inc.com::a370c990-ab62-4f70-9745-8e2e0b0d5efe" providerId="AD" clId="Web-{BCD68854-FD8B-FC1E-C8E5-2EAC9289E16F}" dt="2024-07-23T20:50:42.800" v="72" actId="1076"/>
          <ac:picMkLst>
            <pc:docMk/>
            <pc:sldMk cId="41406705" sldId="312"/>
            <ac:picMk id="17" creationId="{B6267A0F-79EB-706D-ACC6-0917B845A8A0}"/>
          </ac:picMkLst>
        </pc:picChg>
        <pc:picChg chg="mod">
          <ac:chgData name="Yulia Shaffer" userId="S::yulia.shaffer@ama-inc.com::a370c990-ab62-4f70-9745-8e2e0b0d5efe" providerId="AD" clId="Web-{BCD68854-FD8B-FC1E-C8E5-2EAC9289E16F}" dt="2024-07-23T20:56:21.109" v="96" actId="1076"/>
          <ac:picMkLst>
            <pc:docMk/>
            <pc:sldMk cId="41406705" sldId="312"/>
            <ac:picMk id="19" creationId="{D1DC9D79-5E2E-B347-9C39-64CDDEDC1AE6}"/>
          </ac:picMkLst>
        </pc:picChg>
        <pc:picChg chg="del">
          <ac:chgData name="Yulia Shaffer" userId="S::yulia.shaffer@ama-inc.com::a370c990-ab62-4f70-9745-8e2e0b0d5efe" providerId="AD" clId="Web-{BCD68854-FD8B-FC1E-C8E5-2EAC9289E16F}" dt="2024-07-23T20:48:06.482" v="59"/>
          <ac:picMkLst>
            <pc:docMk/>
            <pc:sldMk cId="41406705" sldId="312"/>
            <ac:picMk id="21" creationId="{CC965B11-1C3F-775F-49F3-FFF4855C2BE6}"/>
          </ac:picMkLst>
        </pc:picChg>
      </pc:sldChg>
    </pc:docChg>
  </pc:docChgLst>
  <pc:docChgLst>
    <pc:chgData name="Nancee Uniyal" userId="S::nancee.uniyal@ama-inc.com::3a53ee74-a49d-41c8-ae5f-cffd61820523" providerId="AD" clId="Web-{E2738053-90EB-D169-99D5-7162A46B0245}"/>
    <pc:docChg chg="addSld modSld sldOrd">
      <pc:chgData name="Nancee Uniyal" userId="S::nancee.uniyal@ama-inc.com::3a53ee74-a49d-41c8-ae5f-cffd61820523" providerId="AD" clId="Web-{E2738053-90EB-D169-99D5-7162A46B0245}" dt="2024-07-11T21:18:30.346" v="297"/>
      <pc:docMkLst>
        <pc:docMk/>
      </pc:docMkLst>
      <pc:sldChg chg="addSp delSp modSp ord modNotes">
        <pc:chgData name="Nancee Uniyal" userId="S::nancee.uniyal@ama-inc.com::3a53ee74-a49d-41c8-ae5f-cffd61820523" providerId="AD" clId="Web-{E2738053-90EB-D169-99D5-7162A46B0245}" dt="2024-07-11T21:18:30.346" v="297"/>
        <pc:sldMkLst>
          <pc:docMk/>
          <pc:sldMk cId="846843714" sldId="287"/>
        </pc:sldMkLst>
        <pc:picChg chg="add del mod">
          <ac:chgData name="Nancee Uniyal" userId="S::nancee.uniyal@ama-inc.com::3a53ee74-a49d-41c8-ae5f-cffd61820523" providerId="AD" clId="Web-{E2738053-90EB-D169-99D5-7162A46B0245}" dt="2024-07-11T21:18:30.346" v="297"/>
          <ac:picMkLst>
            <pc:docMk/>
            <pc:sldMk cId="846843714" sldId="287"/>
            <ac:picMk id="3" creationId="{F3F2C44D-4E67-87C3-E2CC-03A43A1F70DE}"/>
          </ac:picMkLst>
        </pc:picChg>
      </pc:sldChg>
      <pc:sldChg chg="modSp new ord modNotes">
        <pc:chgData name="Nancee Uniyal" userId="S::nancee.uniyal@ama-inc.com::3a53ee74-a49d-41c8-ae5f-cffd61820523" providerId="AD" clId="Web-{E2738053-90EB-D169-99D5-7162A46B0245}" dt="2024-07-11T20:23:49.916" v="254"/>
        <pc:sldMkLst>
          <pc:docMk/>
          <pc:sldMk cId="4191767697" sldId="288"/>
        </pc:sldMkLst>
        <pc:spChg chg="mod">
          <ac:chgData name="Nancee Uniyal" userId="S::nancee.uniyal@ama-inc.com::3a53ee74-a49d-41c8-ae5f-cffd61820523" providerId="AD" clId="Web-{E2738053-90EB-D169-99D5-7162A46B0245}" dt="2024-07-11T20:19:16.441" v="191" actId="20577"/>
          <ac:spMkLst>
            <pc:docMk/>
            <pc:sldMk cId="4191767697" sldId="288"/>
            <ac:spMk id="2" creationId="{C6852892-68CC-B113-F33F-A044CD303946}"/>
          </ac:spMkLst>
        </pc:spChg>
      </pc:sldChg>
    </pc:docChg>
  </pc:docChgLst>
  <pc:docChgLst>
    <pc:chgData name="Shaibal Ahmed" userId="S::shaibal.ahmed@ama-inc.com::878995c1-9ae1-4ff7-8b3b-025a0eb5d9c6" providerId="AD" clId="Web-{1A360F8C-D9EF-5055-E307-4B622AAAB228}"/>
    <pc:docChg chg="modSld">
      <pc:chgData name="Shaibal Ahmed" userId="S::shaibal.ahmed@ama-inc.com::878995c1-9ae1-4ff7-8b3b-025a0eb5d9c6" providerId="AD" clId="Web-{1A360F8C-D9EF-5055-E307-4B622AAAB228}" dt="2024-07-23T22:25:14.892" v="44" actId="1076"/>
      <pc:docMkLst>
        <pc:docMk/>
      </pc:docMkLst>
      <pc:sldChg chg="addSp modSp">
        <pc:chgData name="Shaibal Ahmed" userId="S::shaibal.ahmed@ama-inc.com::878995c1-9ae1-4ff7-8b3b-025a0eb5d9c6" providerId="AD" clId="Web-{1A360F8C-D9EF-5055-E307-4B622AAAB228}" dt="2024-07-23T22:25:14.892" v="44" actId="1076"/>
        <pc:sldMkLst>
          <pc:docMk/>
          <pc:sldMk cId="573469787" sldId="313"/>
        </pc:sldMkLst>
        <pc:spChg chg="add mod">
          <ac:chgData name="Shaibal Ahmed" userId="S::shaibal.ahmed@ama-inc.com::878995c1-9ae1-4ff7-8b3b-025a0eb5d9c6" providerId="AD" clId="Web-{1A360F8C-D9EF-5055-E307-4B622AAAB228}" dt="2024-07-23T22:24:31.780" v="31" actId="20577"/>
          <ac:spMkLst>
            <pc:docMk/>
            <pc:sldMk cId="573469787" sldId="313"/>
            <ac:spMk id="17" creationId="{DE8BD49F-363A-8681-A526-83544A0B1448}"/>
          </ac:spMkLst>
        </pc:spChg>
        <pc:spChg chg="add mod">
          <ac:chgData name="Shaibal Ahmed" userId="S::shaibal.ahmed@ama-inc.com::878995c1-9ae1-4ff7-8b3b-025a0eb5d9c6" providerId="AD" clId="Web-{1A360F8C-D9EF-5055-E307-4B622AAAB228}" dt="2024-07-23T22:24:52.562" v="35" actId="1076"/>
          <ac:spMkLst>
            <pc:docMk/>
            <pc:sldMk cId="573469787" sldId="313"/>
            <ac:spMk id="20" creationId="{1372976C-B939-5DD0-5385-88D5D95599AD}"/>
          </ac:spMkLst>
        </pc:spChg>
        <pc:spChg chg="add mod">
          <ac:chgData name="Shaibal Ahmed" userId="S::shaibal.ahmed@ama-inc.com::878995c1-9ae1-4ff7-8b3b-025a0eb5d9c6" providerId="AD" clId="Web-{1A360F8C-D9EF-5055-E307-4B622AAAB228}" dt="2024-07-23T22:25:14.892" v="44" actId="1076"/>
          <ac:spMkLst>
            <pc:docMk/>
            <pc:sldMk cId="573469787" sldId="313"/>
            <ac:spMk id="21" creationId="{E7E76A0C-3777-3570-CE82-2DAF30E1FA4E}"/>
          </ac:spMkLst>
        </pc:spChg>
      </pc:sldChg>
    </pc:docChg>
  </pc:docChgLst>
  <pc:docChgLst>
    <pc:chgData name="Yulia Shaffer" userId="S::yulia.shaffer@ama-inc.com::a370c990-ab62-4f70-9745-8e2e0b0d5efe" providerId="AD" clId="Web-{000A4147-316E-2CDF-4A12-20F00A8E119C}"/>
    <pc:docChg chg="modSld">
      <pc:chgData name="Yulia Shaffer" userId="S::yulia.shaffer@ama-inc.com::a370c990-ab62-4f70-9745-8e2e0b0d5efe" providerId="AD" clId="Web-{000A4147-316E-2CDF-4A12-20F00A8E119C}" dt="2024-07-23T22:37:50.320" v="11"/>
      <pc:docMkLst>
        <pc:docMk/>
      </pc:docMkLst>
      <pc:sldChg chg="modSp">
        <pc:chgData name="Yulia Shaffer" userId="S::yulia.shaffer@ama-inc.com::a370c990-ab62-4f70-9745-8e2e0b0d5efe" providerId="AD" clId="Web-{000A4147-316E-2CDF-4A12-20F00A8E119C}" dt="2024-07-23T21:58:24.060" v="5" actId="1076"/>
        <pc:sldMkLst>
          <pc:docMk/>
          <pc:sldMk cId="1234716361" sldId="304"/>
        </pc:sldMkLst>
        <pc:spChg chg="mod">
          <ac:chgData name="Yulia Shaffer" userId="S::yulia.shaffer@ama-inc.com::a370c990-ab62-4f70-9745-8e2e0b0d5efe" providerId="AD" clId="Web-{000A4147-316E-2CDF-4A12-20F00A8E119C}" dt="2024-07-23T21:57:57.372" v="0" actId="1076"/>
          <ac:spMkLst>
            <pc:docMk/>
            <pc:sldMk cId="1234716361" sldId="304"/>
            <ac:spMk id="31" creationId="{5F0A150C-1224-9F68-A4F8-FB17BACDF3D9}"/>
          </ac:spMkLst>
        </pc:spChg>
        <pc:spChg chg="mod">
          <ac:chgData name="Yulia Shaffer" userId="S::yulia.shaffer@ama-inc.com::a370c990-ab62-4f70-9745-8e2e0b0d5efe" providerId="AD" clId="Web-{000A4147-316E-2CDF-4A12-20F00A8E119C}" dt="2024-07-23T21:58:24.060" v="5" actId="1076"/>
          <ac:spMkLst>
            <pc:docMk/>
            <pc:sldMk cId="1234716361" sldId="304"/>
            <ac:spMk id="32" creationId="{E7BF3F97-9E42-ADEF-88BB-154048DEF8CE}"/>
          </ac:spMkLst>
        </pc:spChg>
        <pc:picChg chg="mod">
          <ac:chgData name="Yulia Shaffer" userId="S::yulia.shaffer@ama-inc.com::a370c990-ab62-4f70-9745-8e2e0b0d5efe" providerId="AD" clId="Web-{000A4147-316E-2CDF-4A12-20F00A8E119C}" dt="2024-07-23T21:58:13.747" v="3" actId="1076"/>
          <ac:picMkLst>
            <pc:docMk/>
            <pc:sldMk cId="1234716361" sldId="304"/>
            <ac:picMk id="11" creationId="{DEB049C5-33D2-B973-3352-9032062E2C8B}"/>
          </ac:picMkLst>
        </pc:picChg>
      </pc:sldChg>
      <pc:sldChg chg="addSp delSp modSp">
        <pc:chgData name="Yulia Shaffer" userId="S::yulia.shaffer@ama-inc.com::a370c990-ab62-4f70-9745-8e2e0b0d5efe" providerId="AD" clId="Web-{000A4147-316E-2CDF-4A12-20F00A8E119C}" dt="2024-07-23T22:37:50.320" v="11"/>
        <pc:sldMkLst>
          <pc:docMk/>
          <pc:sldMk cId="573469787" sldId="313"/>
        </pc:sldMkLst>
        <pc:spChg chg="add del mod">
          <ac:chgData name="Yulia Shaffer" userId="S::yulia.shaffer@ama-inc.com::a370c990-ab62-4f70-9745-8e2e0b0d5efe" providerId="AD" clId="Web-{000A4147-316E-2CDF-4A12-20F00A8E119C}" dt="2024-07-23T22:37:50.320" v="11"/>
          <ac:spMkLst>
            <pc:docMk/>
            <pc:sldMk cId="573469787" sldId="313"/>
            <ac:spMk id="8" creationId="{90B3D731-D9E7-F650-8DEA-14A4B1B0969C}"/>
          </ac:spMkLst>
        </pc:spChg>
        <pc:spChg chg="mod">
          <ac:chgData name="Yulia Shaffer" userId="S::yulia.shaffer@ama-inc.com::a370c990-ab62-4f70-9745-8e2e0b0d5efe" providerId="AD" clId="Web-{000A4147-316E-2CDF-4A12-20F00A8E119C}" dt="2024-07-23T22:30:26.929" v="8" actId="14100"/>
          <ac:spMkLst>
            <pc:docMk/>
            <pc:sldMk cId="573469787" sldId="313"/>
            <ac:spMk id="17" creationId="{DE8BD49F-363A-8681-A526-83544A0B1448}"/>
          </ac:spMkLst>
        </pc:spChg>
      </pc:sldChg>
      <pc:sldChg chg="modSp">
        <pc:chgData name="Yulia Shaffer" userId="S::yulia.shaffer@ama-inc.com::a370c990-ab62-4f70-9745-8e2e0b0d5efe" providerId="AD" clId="Web-{000A4147-316E-2CDF-4A12-20F00A8E119C}" dt="2024-07-23T21:59:58.985" v="7" actId="1076"/>
        <pc:sldMkLst>
          <pc:docMk/>
          <pc:sldMk cId="2446546353" sldId="316"/>
        </pc:sldMkLst>
        <pc:spChg chg="mod">
          <ac:chgData name="Yulia Shaffer" userId="S::yulia.shaffer@ama-inc.com::a370c990-ab62-4f70-9745-8e2e0b0d5efe" providerId="AD" clId="Web-{000A4147-316E-2CDF-4A12-20F00A8E119C}" dt="2024-07-23T21:59:58.985" v="7" actId="1076"/>
          <ac:spMkLst>
            <pc:docMk/>
            <pc:sldMk cId="2446546353" sldId="316"/>
            <ac:spMk id="25" creationId="{5F5765DC-F61D-7337-55F4-3A0E7DFADDC8}"/>
          </ac:spMkLst>
        </pc:spChg>
      </pc:sldChg>
    </pc:docChg>
  </pc:docChgLst>
  <pc:docChgLst>
    <pc:chgData name="Olivia M. Kirkland" userId="S::olivia.m.kirkland@ama-inc.com::c2b6ab37-58ac-46a7-8bd7-42392c6fc9ef" providerId="AD" clId="Web-{9DD9B328-B772-AA5C-F682-8EC26129CDAB}"/>
    <pc:docChg chg="">
      <pc:chgData name="Olivia M. Kirkland" userId="S::olivia.m.kirkland@ama-inc.com::c2b6ab37-58ac-46a7-8bd7-42392c6fc9ef" providerId="AD" clId="Web-{9DD9B328-B772-AA5C-F682-8EC26129CDAB}" dt="2024-07-16T13:33:02.571" v="0"/>
      <pc:docMkLst>
        <pc:docMk/>
      </pc:docMkLst>
      <pc:sldChg chg="addCm">
        <pc:chgData name="Olivia M. Kirkland" userId="S::olivia.m.kirkland@ama-inc.com::c2b6ab37-58ac-46a7-8bd7-42392c6fc9ef" providerId="AD" clId="Web-{9DD9B328-B772-AA5C-F682-8EC26129CDAB}" dt="2024-07-16T13:33:02.571" v="0"/>
        <pc:sldMkLst>
          <pc:docMk/>
          <pc:sldMk cId="1082327691" sldId="282"/>
        </pc:sldMkLst>
        <pc:extLst>
          <p:ext xmlns:p="http://schemas.openxmlformats.org/presentationml/2006/main" uri="{D6D511B9-2390-475A-947B-AFAB55BFBCF1}">
            <pc226:cmChg xmlns:pc226="http://schemas.microsoft.com/office/powerpoint/2022/06/main/command" chg="add">
              <pc226:chgData name="Olivia M. Kirkland" userId="S::olivia.m.kirkland@ama-inc.com::c2b6ab37-58ac-46a7-8bd7-42392c6fc9ef" providerId="AD" clId="Web-{9DD9B328-B772-AA5C-F682-8EC26129CDAB}" dt="2024-07-16T13:33:02.571" v="0"/>
              <pc2:cmMkLst xmlns:pc2="http://schemas.microsoft.com/office/powerpoint/2019/9/main/command">
                <pc:docMk/>
                <pc:sldMk cId="1082327691" sldId="282"/>
                <pc2:cmMk id="{D5EA894E-7C3A-4629-AD1B-DEAA924DF76D}"/>
              </pc2:cmMkLst>
            </pc226:cmChg>
          </p:ext>
        </pc:extLst>
      </pc:sldChg>
    </pc:docChg>
  </pc:docChgLst>
  <pc:docChgLst>
    <pc:chgData name="Nancee Uniyal" userId="S::nancee.uniyal@ama-inc.com::3a53ee74-a49d-41c8-ae5f-cffd61820523" providerId="AD" clId="Web-{79BF5299-7CD0-A825-675E-188519B71C37}"/>
    <pc:docChg chg="modSld">
      <pc:chgData name="Nancee Uniyal" userId="S::nancee.uniyal@ama-inc.com::3a53ee74-a49d-41c8-ae5f-cffd61820523" providerId="AD" clId="Web-{79BF5299-7CD0-A825-675E-188519B71C37}" dt="2024-07-08T17:30:39.587" v="31"/>
      <pc:docMkLst>
        <pc:docMk/>
      </pc:docMkLst>
      <pc:sldChg chg="modSp">
        <pc:chgData name="Nancee Uniyal" userId="S::nancee.uniyal@ama-inc.com::3a53ee74-a49d-41c8-ae5f-cffd61820523" providerId="AD" clId="Web-{79BF5299-7CD0-A825-675E-188519B71C37}" dt="2024-07-08T17:27:24.300" v="14" actId="20577"/>
        <pc:sldMkLst>
          <pc:docMk/>
          <pc:sldMk cId="1259396096" sldId="271"/>
        </pc:sldMkLst>
        <pc:spChg chg="mod">
          <ac:chgData name="Nancee Uniyal" userId="S::nancee.uniyal@ama-inc.com::3a53ee74-a49d-41c8-ae5f-cffd61820523" providerId="AD" clId="Web-{79BF5299-7CD0-A825-675E-188519B71C37}" dt="2024-07-08T17:27:24.300" v="14" actId="20577"/>
          <ac:spMkLst>
            <pc:docMk/>
            <pc:sldMk cId="1259396096" sldId="271"/>
            <ac:spMk id="2" creationId="{C33A0CA9-037C-8045-D4FF-513147E9B9D7}"/>
          </ac:spMkLst>
        </pc:spChg>
      </pc:sldChg>
      <pc:sldChg chg="addSp delSp modSp">
        <pc:chgData name="Nancee Uniyal" userId="S::nancee.uniyal@ama-inc.com::3a53ee74-a49d-41c8-ae5f-cffd61820523" providerId="AD" clId="Web-{79BF5299-7CD0-A825-675E-188519B71C37}" dt="2024-07-08T17:30:39.587" v="31"/>
        <pc:sldMkLst>
          <pc:docMk/>
          <pc:sldMk cId="3718047903" sldId="279"/>
        </pc:sldMkLst>
        <pc:spChg chg="mod">
          <ac:chgData name="Nancee Uniyal" userId="S::nancee.uniyal@ama-inc.com::3a53ee74-a49d-41c8-ae5f-cffd61820523" providerId="AD" clId="Web-{79BF5299-7CD0-A825-675E-188519B71C37}" dt="2024-07-08T17:30:06.164" v="27" actId="1076"/>
          <ac:spMkLst>
            <pc:docMk/>
            <pc:sldMk cId="3718047903" sldId="279"/>
            <ac:spMk id="23" creationId="{122CECA9-25B9-BA96-8A8F-7DB5F7F9A5AF}"/>
          </ac:spMkLst>
        </pc:spChg>
        <pc:picChg chg="add mod">
          <ac:chgData name="Nancee Uniyal" userId="S::nancee.uniyal@ama-inc.com::3a53ee74-a49d-41c8-ae5f-cffd61820523" providerId="AD" clId="Web-{79BF5299-7CD0-A825-675E-188519B71C37}" dt="2024-07-08T17:30:39.587" v="31"/>
          <ac:picMkLst>
            <pc:docMk/>
            <pc:sldMk cId="3718047903" sldId="279"/>
            <ac:picMk id="2" creationId="{5101E4E5-2331-3D72-3C72-89E935407642}"/>
          </ac:picMkLst>
        </pc:picChg>
        <pc:picChg chg="del">
          <ac:chgData name="Nancee Uniyal" userId="S::nancee.uniyal@ama-inc.com::3a53ee74-a49d-41c8-ae5f-cffd61820523" providerId="AD" clId="Web-{79BF5299-7CD0-A825-675E-188519B71C37}" dt="2024-07-08T17:27:39.925" v="15"/>
          <ac:picMkLst>
            <pc:docMk/>
            <pc:sldMk cId="3718047903" sldId="279"/>
            <ac:picMk id="12" creationId="{056AB37B-FADC-1B40-B0D9-FD4FAD2757B2}"/>
          </ac:picMkLst>
        </pc:picChg>
      </pc:sldChg>
    </pc:docChg>
  </pc:docChgLst>
  <pc:docChgLst>
    <pc:chgData name="Nancee Uniyal" userId="S::nancee.uniyal@ama-inc.com::3a53ee74-a49d-41c8-ae5f-cffd61820523" providerId="AD" clId="Web-{95D9D884-39E9-7654-7FAD-A5D9E4DC1A3E}"/>
    <pc:docChg chg="modSld">
      <pc:chgData name="Nancee Uniyal" userId="S::nancee.uniyal@ama-inc.com::3a53ee74-a49d-41c8-ae5f-cffd61820523" providerId="AD" clId="Web-{95D9D884-39E9-7654-7FAD-A5D9E4DC1A3E}" dt="2024-07-09T20:24:37.658" v="265"/>
      <pc:docMkLst>
        <pc:docMk/>
      </pc:docMkLst>
      <pc:sldChg chg="modSp">
        <pc:chgData name="Nancee Uniyal" userId="S::nancee.uniyal@ama-inc.com::3a53ee74-a49d-41c8-ae5f-cffd61820523" providerId="AD" clId="Web-{95D9D884-39E9-7654-7FAD-A5D9E4DC1A3E}" dt="2024-07-09T20:14:14.985" v="189" actId="1076"/>
        <pc:sldMkLst>
          <pc:docMk/>
          <pc:sldMk cId="649428351" sldId="270"/>
        </pc:sldMkLst>
        <pc:graphicFrameChg chg="mod">
          <ac:chgData name="Nancee Uniyal" userId="S::nancee.uniyal@ama-inc.com::3a53ee74-a49d-41c8-ae5f-cffd61820523" providerId="AD" clId="Web-{95D9D884-39E9-7654-7FAD-A5D9E4DC1A3E}" dt="2024-07-09T20:14:14.985" v="189" actId="1076"/>
          <ac:graphicFrameMkLst>
            <pc:docMk/>
            <pc:sldMk cId="649428351" sldId="270"/>
            <ac:graphicFrameMk id="12" creationId="{0A436148-F1E4-A072-53C6-AB8F694F3C51}"/>
          </ac:graphicFrameMkLst>
        </pc:graphicFrameChg>
      </pc:sldChg>
      <pc:sldChg chg="modSp">
        <pc:chgData name="Nancee Uniyal" userId="S::nancee.uniyal@ama-inc.com::3a53ee74-a49d-41c8-ae5f-cffd61820523" providerId="AD" clId="Web-{95D9D884-39E9-7654-7FAD-A5D9E4DC1A3E}" dt="2024-07-09T20:13:26.828" v="182" actId="14100"/>
        <pc:sldMkLst>
          <pc:docMk/>
          <pc:sldMk cId="3718047903" sldId="279"/>
        </pc:sldMkLst>
        <pc:spChg chg="mod">
          <ac:chgData name="Nancee Uniyal" userId="S::nancee.uniyal@ama-inc.com::3a53ee74-a49d-41c8-ae5f-cffd61820523" providerId="AD" clId="Web-{95D9D884-39E9-7654-7FAD-A5D9E4DC1A3E}" dt="2024-07-09T20:13:26.828" v="182" actId="14100"/>
          <ac:spMkLst>
            <pc:docMk/>
            <pc:sldMk cId="3718047903" sldId="279"/>
            <ac:spMk id="31" creationId="{162BE2DA-8AC1-DC45-66B4-CB05E4ED0B48}"/>
          </ac:spMkLst>
        </pc:spChg>
      </pc:sldChg>
      <pc:sldChg chg="addSp delSp modSp">
        <pc:chgData name="Nancee Uniyal" userId="S::nancee.uniyal@ama-inc.com::3a53ee74-a49d-41c8-ae5f-cffd61820523" providerId="AD" clId="Web-{95D9D884-39E9-7654-7FAD-A5D9E4DC1A3E}" dt="2024-07-09T20:24:37.658" v="265"/>
        <pc:sldMkLst>
          <pc:docMk/>
          <pc:sldMk cId="1082327691" sldId="282"/>
        </pc:sldMkLst>
        <pc:spChg chg="add del mod">
          <ac:chgData name="Nancee Uniyal" userId="S::nancee.uniyal@ama-inc.com::3a53ee74-a49d-41c8-ae5f-cffd61820523" providerId="AD" clId="Web-{95D9D884-39E9-7654-7FAD-A5D9E4DC1A3E}" dt="2024-07-09T20:09:36.041" v="95"/>
          <ac:spMkLst>
            <pc:docMk/>
            <pc:sldMk cId="1082327691" sldId="282"/>
            <ac:spMk id="3" creationId="{955390EE-525F-B25D-DF7F-915124C5147B}"/>
          </ac:spMkLst>
        </pc:spChg>
        <pc:spChg chg="add mod">
          <ac:chgData name="Nancee Uniyal" userId="S::nancee.uniyal@ama-inc.com::3a53ee74-a49d-41c8-ae5f-cffd61820523" providerId="AD" clId="Web-{95D9D884-39E9-7654-7FAD-A5D9E4DC1A3E}" dt="2024-07-09T20:23:59.266" v="259" actId="1076"/>
          <ac:spMkLst>
            <pc:docMk/>
            <pc:sldMk cId="1082327691" sldId="282"/>
            <ac:spMk id="5" creationId="{ABF688FB-C14B-FF52-3063-BA5D20963781}"/>
          </ac:spMkLst>
        </pc:spChg>
        <pc:spChg chg="add del mod">
          <ac:chgData name="Nancee Uniyal" userId="S::nancee.uniyal@ama-inc.com::3a53ee74-a49d-41c8-ae5f-cffd61820523" providerId="AD" clId="Web-{95D9D884-39E9-7654-7FAD-A5D9E4DC1A3E}" dt="2024-07-09T20:12:59.468" v="156"/>
          <ac:spMkLst>
            <pc:docMk/>
            <pc:sldMk cId="1082327691" sldId="282"/>
            <ac:spMk id="7" creationId="{C67E75D4-AB72-711B-7116-6D48AA8EA643}"/>
          </ac:spMkLst>
        </pc:spChg>
        <pc:spChg chg="add mod">
          <ac:chgData name="Nancee Uniyal" userId="S::nancee.uniyal@ama-inc.com::3a53ee74-a49d-41c8-ae5f-cffd61820523" providerId="AD" clId="Web-{95D9D884-39E9-7654-7FAD-A5D9E4DC1A3E}" dt="2024-07-09T20:24:34.408" v="264" actId="1076"/>
          <ac:spMkLst>
            <pc:docMk/>
            <pc:sldMk cId="1082327691" sldId="282"/>
            <ac:spMk id="9" creationId="{E96DE5A0-AD63-2F77-F6EB-9A1532A5B180}"/>
          </ac:spMkLst>
        </pc:spChg>
        <pc:spChg chg="add mod">
          <ac:chgData name="Nancee Uniyal" userId="S::nancee.uniyal@ama-inc.com::3a53ee74-a49d-41c8-ae5f-cffd61820523" providerId="AD" clId="Web-{95D9D884-39E9-7654-7FAD-A5D9E4DC1A3E}" dt="2024-07-09T20:23:41.656" v="256" actId="1076"/>
          <ac:spMkLst>
            <pc:docMk/>
            <pc:sldMk cId="1082327691" sldId="282"/>
            <ac:spMk id="11" creationId="{BCF77970-0B10-3558-16FC-6A352B6DB109}"/>
          </ac:spMkLst>
        </pc:spChg>
        <pc:spChg chg="add mod">
          <ac:chgData name="Nancee Uniyal" userId="S::nancee.uniyal@ama-inc.com::3a53ee74-a49d-41c8-ae5f-cffd61820523" providerId="AD" clId="Web-{95D9D884-39E9-7654-7FAD-A5D9E4DC1A3E}" dt="2024-07-09T20:19:48.072" v="240" actId="1076"/>
          <ac:spMkLst>
            <pc:docMk/>
            <pc:sldMk cId="1082327691" sldId="282"/>
            <ac:spMk id="14" creationId="{528E8C2E-9AB9-E485-A206-8F3AA8A6D700}"/>
          </ac:spMkLst>
        </pc:spChg>
        <pc:spChg chg="add mod">
          <ac:chgData name="Nancee Uniyal" userId="S::nancee.uniyal@ama-inc.com::3a53ee74-a49d-41c8-ae5f-cffd61820523" providerId="AD" clId="Web-{95D9D884-39E9-7654-7FAD-A5D9E4DC1A3E}" dt="2024-07-09T20:23:55.344" v="258" actId="1076"/>
          <ac:spMkLst>
            <pc:docMk/>
            <pc:sldMk cId="1082327691" sldId="282"/>
            <ac:spMk id="16" creationId="{EC9AEBDB-A8E5-A344-CC66-5948E669927C}"/>
          </ac:spMkLst>
        </pc:spChg>
        <pc:spChg chg="add mod">
          <ac:chgData name="Nancee Uniyal" userId="S::nancee.uniyal@ama-inc.com::3a53ee74-a49d-41c8-ae5f-cffd61820523" providerId="AD" clId="Web-{95D9D884-39E9-7654-7FAD-A5D9E4DC1A3E}" dt="2024-07-09T20:20:40.183" v="245" actId="1076"/>
          <ac:spMkLst>
            <pc:docMk/>
            <pc:sldMk cId="1082327691" sldId="282"/>
            <ac:spMk id="19" creationId="{A8B197B3-6468-CEE7-72ED-E6C3333368FA}"/>
          </ac:spMkLst>
        </pc:spChg>
        <pc:picChg chg="add mod modCrop">
          <ac:chgData name="Nancee Uniyal" userId="S::nancee.uniyal@ama-inc.com::3a53ee74-a49d-41c8-ae5f-cffd61820523" providerId="AD" clId="Web-{95D9D884-39E9-7654-7FAD-A5D9E4DC1A3E}" dt="2024-07-09T20:23:36.750" v="255" actId="1076"/>
          <ac:picMkLst>
            <pc:docMk/>
            <pc:sldMk cId="1082327691" sldId="282"/>
            <ac:picMk id="2" creationId="{890A46AF-C722-FDBC-A607-90D89AD7FC40}"/>
          </ac:picMkLst>
        </pc:picChg>
        <pc:picChg chg="mod">
          <ac:chgData name="Nancee Uniyal" userId="S::nancee.uniyal@ama-inc.com::3a53ee74-a49d-41c8-ae5f-cffd61820523" providerId="AD" clId="Web-{95D9D884-39E9-7654-7FAD-A5D9E4DC1A3E}" dt="2024-07-09T20:24:17.454" v="262" actId="1076"/>
          <ac:picMkLst>
            <pc:docMk/>
            <pc:sldMk cId="1082327691" sldId="282"/>
            <ac:picMk id="13" creationId="{4605310B-B017-9CCB-52B8-B5A730CD00E4}"/>
          </ac:picMkLst>
        </pc:picChg>
        <pc:picChg chg="del mod">
          <ac:chgData name="Nancee Uniyal" userId="S::nancee.uniyal@ama-inc.com::3a53ee74-a49d-41c8-ae5f-cffd61820523" providerId="AD" clId="Web-{95D9D884-39E9-7654-7FAD-A5D9E4DC1A3E}" dt="2024-07-09T20:24:37.658" v="265"/>
          <ac:picMkLst>
            <pc:docMk/>
            <pc:sldMk cId="1082327691" sldId="282"/>
            <ac:picMk id="17" creationId="{86BBED4B-ED52-6D29-32F5-FF3458029F81}"/>
          </ac:picMkLst>
        </pc:picChg>
      </pc:sldChg>
      <pc:sldChg chg="addSp modSp">
        <pc:chgData name="Nancee Uniyal" userId="S::nancee.uniyal@ama-inc.com::3a53ee74-a49d-41c8-ae5f-cffd61820523" providerId="AD" clId="Web-{95D9D884-39E9-7654-7FAD-A5D9E4DC1A3E}" dt="2024-07-09T20:02:42.795" v="10" actId="1076"/>
        <pc:sldMkLst>
          <pc:docMk/>
          <pc:sldMk cId="3832753243" sldId="283"/>
        </pc:sldMkLst>
        <pc:picChg chg="add mod">
          <ac:chgData name="Nancee Uniyal" userId="S::nancee.uniyal@ama-inc.com::3a53ee74-a49d-41c8-ae5f-cffd61820523" providerId="AD" clId="Web-{95D9D884-39E9-7654-7FAD-A5D9E4DC1A3E}" dt="2024-07-09T20:02:32.983" v="7" actId="1076"/>
          <ac:picMkLst>
            <pc:docMk/>
            <pc:sldMk cId="3832753243" sldId="283"/>
            <ac:picMk id="2" creationId="{61777120-AAEE-0D4F-1610-AFD90E8A0B07}"/>
          </ac:picMkLst>
        </pc:picChg>
        <pc:picChg chg="mod">
          <ac:chgData name="Nancee Uniyal" userId="S::nancee.uniyal@ama-inc.com::3a53ee74-a49d-41c8-ae5f-cffd61820523" providerId="AD" clId="Web-{95D9D884-39E9-7654-7FAD-A5D9E4DC1A3E}" dt="2024-07-09T20:02:38.749" v="9" actId="1076"/>
          <ac:picMkLst>
            <pc:docMk/>
            <pc:sldMk cId="3832753243" sldId="283"/>
            <ac:picMk id="13" creationId="{4605310B-B017-9CCB-52B8-B5A730CD00E4}"/>
          </ac:picMkLst>
        </pc:picChg>
        <pc:picChg chg="mod">
          <ac:chgData name="Nancee Uniyal" userId="S::nancee.uniyal@ama-inc.com::3a53ee74-a49d-41c8-ae5f-cffd61820523" providerId="AD" clId="Web-{95D9D884-39E9-7654-7FAD-A5D9E4DC1A3E}" dt="2024-07-09T20:02:42.795" v="10" actId="1076"/>
          <ac:picMkLst>
            <pc:docMk/>
            <pc:sldMk cId="3832753243" sldId="283"/>
            <ac:picMk id="17" creationId="{86BBED4B-ED52-6D29-32F5-FF3458029F81}"/>
          </ac:picMkLst>
        </pc:picChg>
      </pc:sldChg>
    </pc:docChg>
  </pc:docChgLst>
  <pc:docChgLst>
    <pc:chgData name="Shaibal Ahmed" userId="S::shaibal.ahmed@ama-inc.com::878995c1-9ae1-4ff7-8b3b-025a0eb5d9c6" providerId="AD" clId="Web-{8DA70012-F185-2B91-0EBE-C8FAC71ADF7B}"/>
    <pc:docChg chg="addSld delSld modSld">
      <pc:chgData name="Shaibal Ahmed" userId="S::shaibal.ahmed@ama-inc.com::878995c1-9ae1-4ff7-8b3b-025a0eb5d9c6" providerId="AD" clId="Web-{8DA70012-F185-2B91-0EBE-C8FAC71ADF7B}" dt="2024-07-23T21:33:57.029" v="123" actId="20577"/>
      <pc:docMkLst>
        <pc:docMk/>
      </pc:docMkLst>
      <pc:sldChg chg="addSp delSp modSp">
        <pc:chgData name="Shaibal Ahmed" userId="S::shaibal.ahmed@ama-inc.com::878995c1-9ae1-4ff7-8b3b-025a0eb5d9c6" providerId="AD" clId="Web-{8DA70012-F185-2B91-0EBE-C8FAC71ADF7B}" dt="2024-07-23T21:33:57.029" v="123" actId="20577"/>
        <pc:sldMkLst>
          <pc:docMk/>
          <pc:sldMk cId="3159649281" sldId="258"/>
        </pc:sldMkLst>
        <pc:spChg chg="mod">
          <ac:chgData name="Shaibal Ahmed" userId="S::shaibal.ahmed@ama-inc.com::878995c1-9ae1-4ff7-8b3b-025a0eb5d9c6" providerId="AD" clId="Web-{8DA70012-F185-2B91-0EBE-C8FAC71ADF7B}" dt="2024-07-23T21:33:57.029" v="123" actId="20577"/>
          <ac:spMkLst>
            <pc:docMk/>
            <pc:sldMk cId="3159649281" sldId="258"/>
            <ac:spMk id="2" creationId="{35E17C6B-665E-95FA-7B67-3864226CBABC}"/>
          </ac:spMkLst>
        </pc:spChg>
        <pc:spChg chg="add mod">
          <ac:chgData name="Shaibal Ahmed" userId="S::shaibal.ahmed@ama-inc.com::878995c1-9ae1-4ff7-8b3b-025a0eb5d9c6" providerId="AD" clId="Web-{8DA70012-F185-2B91-0EBE-C8FAC71ADF7B}" dt="2024-07-23T21:17:57.506" v="15" actId="14100"/>
          <ac:spMkLst>
            <pc:docMk/>
            <pc:sldMk cId="3159649281" sldId="258"/>
            <ac:spMk id="4" creationId="{366E7565-F571-D73C-E213-602320C9DAF9}"/>
          </ac:spMkLst>
        </pc:spChg>
        <pc:spChg chg="del">
          <ac:chgData name="Shaibal Ahmed" userId="S::shaibal.ahmed@ama-inc.com::878995c1-9ae1-4ff7-8b3b-025a0eb5d9c6" providerId="AD" clId="Web-{8DA70012-F185-2B91-0EBE-C8FAC71ADF7B}" dt="2024-07-23T21:16:03.392" v="0"/>
          <ac:spMkLst>
            <pc:docMk/>
            <pc:sldMk cId="3159649281" sldId="258"/>
            <ac:spMk id="5" creationId="{90685BE8-9E2E-60F7-C6DE-82B42DCFB3A9}"/>
          </ac:spMkLst>
        </pc:spChg>
        <pc:picChg chg="add del mod">
          <ac:chgData name="Shaibal Ahmed" userId="S::shaibal.ahmed@ama-inc.com::878995c1-9ae1-4ff7-8b3b-025a0eb5d9c6" providerId="AD" clId="Web-{8DA70012-F185-2B91-0EBE-C8FAC71ADF7B}" dt="2024-07-23T21:17:25.176" v="8"/>
          <ac:picMkLst>
            <pc:docMk/>
            <pc:sldMk cId="3159649281" sldId="258"/>
            <ac:picMk id="2" creationId="{EB6330EA-C701-6B86-08B3-1CCF9C929626}"/>
          </ac:picMkLst>
        </pc:picChg>
        <pc:picChg chg="add del mod">
          <ac:chgData name="Shaibal Ahmed" userId="S::shaibal.ahmed@ama-inc.com::878995c1-9ae1-4ff7-8b3b-025a0eb5d9c6" providerId="AD" clId="Web-{8DA70012-F185-2B91-0EBE-C8FAC71ADF7B}" dt="2024-07-23T21:17:49.693" v="11"/>
          <ac:picMkLst>
            <pc:docMk/>
            <pc:sldMk cId="3159649281" sldId="258"/>
            <ac:picMk id="3" creationId="{4D373C04-04F5-816B-4C2C-5A73A23E096E}"/>
          </ac:picMkLst>
        </pc:picChg>
      </pc:sldChg>
      <pc:sldChg chg="add del replId">
        <pc:chgData name="Shaibal Ahmed" userId="S::shaibal.ahmed@ama-inc.com::878995c1-9ae1-4ff7-8b3b-025a0eb5d9c6" providerId="AD" clId="Web-{8DA70012-F185-2B91-0EBE-C8FAC71ADF7B}" dt="2024-07-23T21:16:56.269" v="4"/>
        <pc:sldMkLst>
          <pc:docMk/>
          <pc:sldMk cId="1535353475" sldId="322"/>
        </pc:sldMkLst>
      </pc:sldChg>
    </pc:docChg>
  </pc:docChgLst>
  <pc:docChgLst>
    <pc:chgData name="Nancee Uniyal" userId="S::nancee.uniyal@ama-inc.com::3a53ee74-a49d-41c8-ae5f-cffd61820523" providerId="AD" clId="Web-{0D74F36F-E388-B2D5-F7B5-74068A649871}"/>
    <pc:docChg chg="modSld">
      <pc:chgData name="Nancee Uniyal" userId="S::nancee.uniyal@ama-inc.com::3a53ee74-a49d-41c8-ae5f-cffd61820523" providerId="AD" clId="Web-{0D74F36F-E388-B2D5-F7B5-74068A649871}" dt="2024-07-16T15:35:30.253" v="10" actId="14100"/>
      <pc:docMkLst>
        <pc:docMk/>
      </pc:docMkLst>
      <pc:sldChg chg="modSp">
        <pc:chgData name="Nancee Uniyal" userId="S::nancee.uniyal@ama-inc.com::3a53ee74-a49d-41c8-ae5f-cffd61820523" providerId="AD" clId="Web-{0D74F36F-E388-B2D5-F7B5-74068A649871}" dt="2024-07-16T15:35:30.253" v="10" actId="14100"/>
        <pc:sldMkLst>
          <pc:docMk/>
          <pc:sldMk cId="1701556742" sldId="289"/>
        </pc:sldMkLst>
        <pc:picChg chg="mod">
          <ac:chgData name="Nancee Uniyal" userId="S::nancee.uniyal@ama-inc.com::3a53ee74-a49d-41c8-ae5f-cffd61820523" providerId="AD" clId="Web-{0D74F36F-E388-B2D5-F7B5-74068A649871}" dt="2024-07-16T15:35:23.831" v="9" actId="14100"/>
          <ac:picMkLst>
            <pc:docMk/>
            <pc:sldMk cId="1701556742" sldId="289"/>
            <ac:picMk id="3" creationId="{FF1CAE74-BBAA-F3AB-4074-4DF4D60A672F}"/>
          </ac:picMkLst>
        </pc:picChg>
        <pc:picChg chg="mod">
          <ac:chgData name="Nancee Uniyal" userId="S::nancee.uniyal@ama-inc.com::3a53ee74-a49d-41c8-ae5f-cffd61820523" providerId="AD" clId="Web-{0D74F36F-E388-B2D5-F7B5-74068A649871}" dt="2024-07-16T15:35:30.253" v="10" actId="14100"/>
          <ac:picMkLst>
            <pc:docMk/>
            <pc:sldMk cId="1701556742" sldId="289"/>
            <ac:picMk id="4" creationId="{DA108835-0067-2C3C-3A13-84767CFECC26}"/>
          </ac:picMkLst>
        </pc:picChg>
      </pc:sldChg>
    </pc:docChg>
  </pc:docChgLst>
  <pc:docChgLst>
    <pc:chgData name="Yulia Shaffer" userId="S::yulia.shaffer@ama-inc.com::a370c990-ab62-4f70-9745-8e2e0b0d5efe" providerId="AD" clId="Web-{B03D51DE-AF7A-8D50-7A9D-3E4FCA030016}"/>
    <pc:docChg chg="modSld">
      <pc:chgData name="Yulia Shaffer" userId="S::yulia.shaffer@ama-inc.com::a370c990-ab62-4f70-9745-8e2e0b0d5efe" providerId="AD" clId="Web-{B03D51DE-AF7A-8D50-7A9D-3E4FCA030016}" dt="2024-07-10T15:56:39.532" v="295" actId="20577"/>
      <pc:docMkLst>
        <pc:docMk/>
      </pc:docMkLst>
      <pc:sldChg chg="modSp">
        <pc:chgData name="Yulia Shaffer" userId="S::yulia.shaffer@ama-inc.com::a370c990-ab62-4f70-9745-8e2e0b0d5efe" providerId="AD" clId="Web-{B03D51DE-AF7A-8D50-7A9D-3E4FCA030016}" dt="2024-07-10T15:19:29.113" v="193" actId="20577"/>
        <pc:sldMkLst>
          <pc:docMk/>
          <pc:sldMk cId="649428351" sldId="270"/>
        </pc:sldMkLst>
        <pc:spChg chg="mod">
          <ac:chgData name="Yulia Shaffer" userId="S::yulia.shaffer@ama-inc.com::a370c990-ab62-4f70-9745-8e2e0b0d5efe" providerId="AD" clId="Web-{B03D51DE-AF7A-8D50-7A9D-3E4FCA030016}" dt="2024-07-10T15:19:29.113" v="193" actId="20577"/>
          <ac:spMkLst>
            <pc:docMk/>
            <pc:sldMk cId="649428351" sldId="270"/>
            <ac:spMk id="135" creationId="{336093C3-0B35-A6F7-1269-0456F77C6709}"/>
          </ac:spMkLst>
        </pc:spChg>
      </pc:sldChg>
      <pc:sldChg chg="addSp delSp modSp modNotes">
        <pc:chgData name="Yulia Shaffer" userId="S::yulia.shaffer@ama-inc.com::a370c990-ab62-4f70-9745-8e2e0b0d5efe" providerId="AD" clId="Web-{B03D51DE-AF7A-8D50-7A9D-3E4FCA030016}" dt="2024-07-10T15:56:39.532" v="295" actId="20577"/>
        <pc:sldMkLst>
          <pc:docMk/>
          <pc:sldMk cId="2141478947" sldId="283"/>
        </pc:sldMkLst>
        <pc:spChg chg="mod">
          <ac:chgData name="Yulia Shaffer" userId="S::yulia.shaffer@ama-inc.com::a370c990-ab62-4f70-9745-8e2e0b0d5efe" providerId="AD" clId="Web-{B03D51DE-AF7A-8D50-7A9D-3E4FCA030016}" dt="2024-07-10T15:39:39.044" v="227" actId="20577"/>
          <ac:spMkLst>
            <pc:docMk/>
            <pc:sldMk cId="2141478947" sldId="283"/>
            <ac:spMk id="3" creationId="{8B069B63-3871-64DE-3E72-8FB953F87292}"/>
          </ac:spMkLst>
        </pc:spChg>
        <pc:spChg chg="mod">
          <ac:chgData name="Yulia Shaffer" userId="S::yulia.shaffer@ama-inc.com::a370c990-ab62-4f70-9745-8e2e0b0d5efe" providerId="AD" clId="Web-{B03D51DE-AF7A-8D50-7A9D-3E4FCA030016}" dt="2024-07-10T15:56:39.532" v="295" actId="20577"/>
          <ac:spMkLst>
            <pc:docMk/>
            <pc:sldMk cId="2141478947" sldId="283"/>
            <ac:spMk id="6" creationId="{1B72B895-736F-36B4-3362-06F7A3BA5DAA}"/>
          </ac:spMkLst>
        </pc:spChg>
        <pc:graphicFrameChg chg="add del mod modGraphic">
          <ac:chgData name="Yulia Shaffer" userId="S::yulia.shaffer@ama-inc.com::a370c990-ab62-4f70-9745-8e2e0b0d5efe" providerId="AD" clId="Web-{B03D51DE-AF7A-8D50-7A9D-3E4FCA030016}" dt="2024-07-10T15:22:44.088" v="200"/>
          <ac:graphicFrameMkLst>
            <pc:docMk/>
            <pc:sldMk cId="2141478947" sldId="283"/>
            <ac:graphicFrameMk id="4" creationId="{2ECB32B4-735B-A79C-9529-0DC92F7FFC2E}"/>
          </ac:graphicFrameMkLst>
        </pc:graphicFrameChg>
      </pc:sldChg>
    </pc:docChg>
  </pc:docChgLst>
  <pc:docChgLst>
    <pc:chgData name="Nancee Uniyal" userId="S::nancee.uniyal@ama-inc.com::3a53ee74-a49d-41c8-ae5f-cffd61820523" providerId="AD" clId="Web-{2688D202-5ECF-CA76-1FD0-8F5BADE8FC03}"/>
    <pc:docChg chg="modSld">
      <pc:chgData name="Nancee Uniyal" userId="S::nancee.uniyal@ama-inc.com::3a53ee74-a49d-41c8-ae5f-cffd61820523" providerId="AD" clId="Web-{2688D202-5ECF-CA76-1FD0-8F5BADE8FC03}" dt="2024-07-16T15:28:13.319" v="5" actId="1076"/>
      <pc:docMkLst>
        <pc:docMk/>
      </pc:docMkLst>
      <pc:sldChg chg="modSp">
        <pc:chgData name="Nancee Uniyal" userId="S::nancee.uniyal@ama-inc.com::3a53ee74-a49d-41c8-ae5f-cffd61820523" providerId="AD" clId="Web-{2688D202-5ECF-CA76-1FD0-8F5BADE8FC03}" dt="2024-07-16T15:28:13.319" v="5" actId="1076"/>
        <pc:sldMkLst>
          <pc:docMk/>
          <pc:sldMk cId="1701556742" sldId="289"/>
        </pc:sldMkLst>
        <pc:picChg chg="mod">
          <ac:chgData name="Nancee Uniyal" userId="S::nancee.uniyal@ama-inc.com::3a53ee74-a49d-41c8-ae5f-cffd61820523" providerId="AD" clId="Web-{2688D202-5ECF-CA76-1FD0-8F5BADE8FC03}" dt="2024-07-16T15:28:13.319" v="5" actId="1076"/>
          <ac:picMkLst>
            <pc:docMk/>
            <pc:sldMk cId="1701556742" sldId="289"/>
            <ac:picMk id="3" creationId="{FF1CAE74-BBAA-F3AB-4074-4DF4D60A672F}"/>
          </ac:picMkLst>
        </pc:picChg>
      </pc:sldChg>
    </pc:docChg>
  </pc:docChgLst>
  <pc:docChgLst>
    <pc:chgData name="Olivia M. Kirkland" userId="S::olivia.m.kirkland@ama-inc.com::c2b6ab37-58ac-46a7-8bd7-42392c6fc9ef" providerId="AD" clId="Web-{F74B2B73-E041-FE10-0EA6-02142FA1DD3B}"/>
    <pc:docChg chg="modSld">
      <pc:chgData name="Olivia M. Kirkland" userId="S::olivia.m.kirkland@ama-inc.com::c2b6ab37-58ac-46a7-8bd7-42392c6fc9ef" providerId="AD" clId="Web-{F74B2B73-E041-FE10-0EA6-02142FA1DD3B}" dt="2024-07-23T23:10:33.086" v="4" actId="14100"/>
      <pc:docMkLst>
        <pc:docMk/>
      </pc:docMkLst>
      <pc:sldChg chg="modSp">
        <pc:chgData name="Olivia M. Kirkland" userId="S::olivia.m.kirkland@ama-inc.com::c2b6ab37-58ac-46a7-8bd7-42392c6fc9ef" providerId="AD" clId="Web-{F74B2B73-E041-FE10-0EA6-02142FA1DD3B}" dt="2024-07-23T23:09:27.085" v="0" actId="14100"/>
        <pc:sldMkLst>
          <pc:docMk/>
          <pc:sldMk cId="2083082551" sldId="260"/>
        </pc:sldMkLst>
        <pc:spChg chg="mod">
          <ac:chgData name="Olivia M. Kirkland" userId="S::olivia.m.kirkland@ama-inc.com::c2b6ab37-58ac-46a7-8bd7-42392c6fc9ef" providerId="AD" clId="Web-{F74B2B73-E041-FE10-0EA6-02142FA1DD3B}" dt="2024-07-23T23:09:27.085" v="0" actId="14100"/>
          <ac:spMkLst>
            <pc:docMk/>
            <pc:sldMk cId="2083082551" sldId="260"/>
            <ac:spMk id="3" creationId="{730E94B1-6222-0A8A-361D-DF1A9124BB13}"/>
          </ac:spMkLst>
        </pc:spChg>
      </pc:sldChg>
      <pc:sldChg chg="modSp">
        <pc:chgData name="Olivia M. Kirkland" userId="S::olivia.m.kirkland@ama-inc.com::c2b6ab37-58ac-46a7-8bd7-42392c6fc9ef" providerId="AD" clId="Web-{F74B2B73-E041-FE10-0EA6-02142FA1DD3B}" dt="2024-07-23T23:10:33.086" v="4" actId="14100"/>
        <pc:sldMkLst>
          <pc:docMk/>
          <pc:sldMk cId="424901324" sldId="322"/>
        </pc:sldMkLst>
        <pc:spChg chg="mod">
          <ac:chgData name="Olivia M. Kirkland" userId="S::olivia.m.kirkland@ama-inc.com::c2b6ab37-58ac-46a7-8bd7-42392c6fc9ef" providerId="AD" clId="Web-{F74B2B73-E041-FE10-0EA6-02142FA1DD3B}" dt="2024-07-23T23:10:33.086" v="4" actId="14100"/>
          <ac:spMkLst>
            <pc:docMk/>
            <pc:sldMk cId="424901324" sldId="322"/>
            <ac:spMk id="39" creationId="{0ACA53B2-1274-AE95-AAD6-67900844B495}"/>
          </ac:spMkLst>
        </pc:spChg>
      </pc:sldChg>
    </pc:docChg>
  </pc:docChgLst>
  <pc:docChgLst>
    <pc:chgData name="Nancee Uniyal" userId="S::nancee.uniyal@ama-inc.com::3a53ee74-a49d-41c8-ae5f-cffd61820523" providerId="AD" clId="Web-{59352F3C-1CED-8179-7CA4-1903109EE8F3}"/>
    <pc:docChg chg="delSld modSld">
      <pc:chgData name="Nancee Uniyal" userId="S::nancee.uniyal@ama-inc.com::3a53ee74-a49d-41c8-ae5f-cffd61820523" providerId="AD" clId="Web-{59352F3C-1CED-8179-7CA4-1903109EE8F3}" dt="2024-07-09T20:54:52.892" v="4" actId="14100"/>
      <pc:docMkLst>
        <pc:docMk/>
      </pc:docMkLst>
      <pc:sldChg chg="modSp">
        <pc:chgData name="Nancee Uniyal" userId="S::nancee.uniyal@ama-inc.com::3a53ee74-a49d-41c8-ae5f-cffd61820523" providerId="AD" clId="Web-{59352F3C-1CED-8179-7CA4-1903109EE8F3}" dt="2024-07-09T20:54:52.892" v="4" actId="14100"/>
        <pc:sldMkLst>
          <pc:docMk/>
          <pc:sldMk cId="1082327691" sldId="282"/>
        </pc:sldMkLst>
        <pc:picChg chg="mod">
          <ac:chgData name="Nancee Uniyal" userId="S::nancee.uniyal@ama-inc.com::3a53ee74-a49d-41c8-ae5f-cffd61820523" providerId="AD" clId="Web-{59352F3C-1CED-8179-7CA4-1903109EE8F3}" dt="2024-07-09T20:54:52.892" v="4" actId="14100"/>
          <ac:picMkLst>
            <pc:docMk/>
            <pc:sldMk cId="1082327691" sldId="282"/>
            <ac:picMk id="4" creationId="{C508F7C5-7A16-C780-00FD-0C46F4C9B1D9}"/>
          </ac:picMkLst>
        </pc:picChg>
      </pc:sldChg>
      <pc:sldChg chg="del">
        <pc:chgData name="Nancee Uniyal" userId="S::nancee.uniyal@ama-inc.com::3a53ee74-a49d-41c8-ae5f-cffd61820523" providerId="AD" clId="Web-{59352F3C-1CED-8179-7CA4-1903109EE8F3}" dt="2024-07-09T20:51:16.301" v="0"/>
        <pc:sldMkLst>
          <pc:docMk/>
          <pc:sldMk cId="3832753243" sldId="283"/>
        </pc:sldMkLst>
      </pc:sldChg>
    </pc:docChg>
  </pc:docChgLst>
  <pc:docChgLst>
    <pc:chgData name="Olivia M. Kirkland" userId="S::olivia.m.kirkland@ama-inc.com::c2b6ab37-58ac-46a7-8bd7-42392c6fc9ef" providerId="AD" clId="Web-{2B148E71-984F-A49F-DEA0-0252EB88E4D5}"/>
    <pc:docChg chg="addSld modSld">
      <pc:chgData name="Olivia M. Kirkland" userId="S::olivia.m.kirkland@ama-inc.com::c2b6ab37-58ac-46a7-8bd7-42392c6fc9ef" providerId="AD" clId="Web-{2B148E71-984F-A49F-DEA0-0252EB88E4D5}" dt="2024-07-18T15:03:42.262" v="61"/>
      <pc:docMkLst>
        <pc:docMk/>
      </pc:docMkLst>
      <pc:sldChg chg="addSp delSp modSp">
        <pc:chgData name="Olivia M. Kirkland" userId="S::olivia.m.kirkland@ama-inc.com::c2b6ab37-58ac-46a7-8bd7-42392c6fc9ef" providerId="AD" clId="Web-{2B148E71-984F-A49F-DEA0-0252EB88E4D5}" dt="2024-07-18T15:03:42.262" v="61"/>
        <pc:sldMkLst>
          <pc:docMk/>
          <pc:sldMk cId="2952644349" sldId="293"/>
        </pc:sldMkLst>
        <pc:spChg chg="add">
          <ac:chgData name="Olivia M. Kirkland" userId="S::olivia.m.kirkland@ama-inc.com::c2b6ab37-58ac-46a7-8bd7-42392c6fc9ef" providerId="AD" clId="Web-{2B148E71-984F-A49F-DEA0-0252EB88E4D5}" dt="2024-07-18T15:03:32.574" v="56"/>
          <ac:spMkLst>
            <pc:docMk/>
            <pc:sldMk cId="2952644349" sldId="293"/>
            <ac:spMk id="2" creationId="{3D524388-F202-DFF7-3FAB-61FB4C480ADD}"/>
          </ac:spMkLst>
        </pc:spChg>
        <pc:spChg chg="mod">
          <ac:chgData name="Olivia M. Kirkland" userId="S::olivia.m.kirkland@ama-inc.com::c2b6ab37-58ac-46a7-8bd7-42392c6fc9ef" providerId="AD" clId="Web-{2B148E71-984F-A49F-DEA0-0252EB88E4D5}" dt="2024-07-18T15:03:17.683" v="45" actId="1076"/>
          <ac:spMkLst>
            <pc:docMk/>
            <pc:sldMk cId="2952644349" sldId="293"/>
            <ac:spMk id="3" creationId="{ECC3190C-7C19-0777-CE1B-A326D68EBD12}"/>
          </ac:spMkLst>
        </pc:spChg>
        <pc:spChg chg="add">
          <ac:chgData name="Olivia M. Kirkland" userId="S::olivia.m.kirkland@ama-inc.com::c2b6ab37-58ac-46a7-8bd7-42392c6fc9ef" providerId="AD" clId="Web-{2B148E71-984F-A49F-DEA0-0252EB88E4D5}" dt="2024-07-18T15:03:33.699" v="57"/>
          <ac:spMkLst>
            <pc:docMk/>
            <pc:sldMk cId="2952644349" sldId="293"/>
            <ac:spMk id="4" creationId="{415E782F-E0F9-765D-708E-AE1F09805607}"/>
          </ac:spMkLst>
        </pc:spChg>
        <pc:spChg chg="mod">
          <ac:chgData name="Olivia M. Kirkland" userId="S::olivia.m.kirkland@ama-inc.com::c2b6ab37-58ac-46a7-8bd7-42392c6fc9ef" providerId="AD" clId="Web-{2B148E71-984F-A49F-DEA0-0252EB88E4D5}" dt="2024-07-18T15:03:17.652" v="44" actId="1076"/>
          <ac:spMkLst>
            <pc:docMk/>
            <pc:sldMk cId="2952644349" sldId="293"/>
            <ac:spMk id="5" creationId="{4A07D61B-049B-CCAF-CB9F-E40FCE92A306}"/>
          </ac:spMkLst>
        </pc:spChg>
        <pc:spChg chg="add">
          <ac:chgData name="Olivia M. Kirkland" userId="S::olivia.m.kirkland@ama-inc.com::c2b6ab37-58ac-46a7-8bd7-42392c6fc9ef" providerId="AD" clId="Web-{2B148E71-984F-A49F-DEA0-0252EB88E4D5}" dt="2024-07-18T15:03:36.105" v="58"/>
          <ac:spMkLst>
            <pc:docMk/>
            <pc:sldMk cId="2952644349" sldId="293"/>
            <ac:spMk id="7" creationId="{CA141A52-299B-082A-C5FF-718AE6B452DE}"/>
          </ac:spMkLst>
        </pc:spChg>
        <pc:spChg chg="mod">
          <ac:chgData name="Olivia M. Kirkland" userId="S::olivia.m.kirkland@ama-inc.com::c2b6ab37-58ac-46a7-8bd7-42392c6fc9ef" providerId="AD" clId="Web-{2B148E71-984F-A49F-DEA0-0252EB88E4D5}" dt="2024-07-18T15:03:22.326" v="48" actId="1076"/>
          <ac:spMkLst>
            <pc:docMk/>
            <pc:sldMk cId="2952644349" sldId="293"/>
            <ac:spMk id="8" creationId="{F6F96002-37EA-3B05-3838-22840A79FF91}"/>
          </ac:spMkLst>
        </pc:spChg>
        <pc:spChg chg="mod">
          <ac:chgData name="Olivia M. Kirkland" userId="S::olivia.m.kirkland@ama-inc.com::c2b6ab37-58ac-46a7-8bd7-42392c6fc9ef" providerId="AD" clId="Web-{2B148E71-984F-A49F-DEA0-0252EB88E4D5}" dt="2024-07-18T15:03:17.620" v="43" actId="1076"/>
          <ac:spMkLst>
            <pc:docMk/>
            <pc:sldMk cId="2952644349" sldId="293"/>
            <ac:spMk id="9" creationId="{0AD0BDF3-814E-9011-2036-2D806FC73F2C}"/>
          </ac:spMkLst>
        </pc:spChg>
        <pc:spChg chg="add">
          <ac:chgData name="Olivia M. Kirkland" userId="S::olivia.m.kirkland@ama-inc.com::c2b6ab37-58ac-46a7-8bd7-42392c6fc9ef" providerId="AD" clId="Web-{2B148E71-984F-A49F-DEA0-0252EB88E4D5}" dt="2024-07-18T15:03:42.262" v="61"/>
          <ac:spMkLst>
            <pc:docMk/>
            <pc:sldMk cId="2952644349" sldId="293"/>
            <ac:spMk id="10" creationId="{D207D3C2-D553-6D5F-BC71-D6DCBA52DB8B}"/>
          </ac:spMkLst>
        </pc:spChg>
        <pc:spChg chg="mod">
          <ac:chgData name="Olivia M. Kirkland" userId="S::olivia.m.kirkland@ama-inc.com::c2b6ab37-58ac-46a7-8bd7-42392c6fc9ef" providerId="AD" clId="Web-{2B148E71-984F-A49F-DEA0-0252EB88E4D5}" dt="2024-07-18T15:03:41.199" v="60" actId="14100"/>
          <ac:spMkLst>
            <pc:docMk/>
            <pc:sldMk cId="2952644349" sldId="293"/>
            <ac:spMk id="11" creationId="{9D136F3A-60B0-E70D-0BEE-03BBBA83A105}"/>
          </ac:spMkLst>
        </pc:spChg>
        <pc:spChg chg="del mod">
          <ac:chgData name="Olivia M. Kirkland" userId="S::olivia.m.kirkland@ama-inc.com::c2b6ab37-58ac-46a7-8bd7-42392c6fc9ef" providerId="AD" clId="Web-{2B148E71-984F-A49F-DEA0-0252EB88E4D5}" dt="2024-07-18T15:03:29.043" v="55"/>
          <ac:spMkLst>
            <pc:docMk/>
            <pc:sldMk cId="2952644349" sldId="293"/>
            <ac:spMk id="12" creationId="{5107EF37-CCA7-DA94-EFB6-BFA1F90D6F93}"/>
          </ac:spMkLst>
        </pc:spChg>
        <pc:spChg chg="mod">
          <ac:chgData name="Olivia M. Kirkland" userId="S::olivia.m.kirkland@ama-inc.com::c2b6ab37-58ac-46a7-8bd7-42392c6fc9ef" providerId="AD" clId="Web-{2B148E71-984F-A49F-DEA0-0252EB88E4D5}" dt="2024-07-18T15:03:23.324" v="49" actId="1076"/>
          <ac:spMkLst>
            <pc:docMk/>
            <pc:sldMk cId="2952644349" sldId="293"/>
            <ac:spMk id="14" creationId="{97CC0276-0882-F19E-0CA8-FA1CFD3924AB}"/>
          </ac:spMkLst>
        </pc:spChg>
        <pc:spChg chg="del">
          <ac:chgData name="Olivia M. Kirkland" userId="S::olivia.m.kirkland@ama-inc.com::c2b6ab37-58ac-46a7-8bd7-42392c6fc9ef" providerId="AD" clId="Web-{2B148E71-984F-A49F-DEA0-0252EB88E4D5}" dt="2024-07-18T14:53:11.937" v="0"/>
          <ac:spMkLst>
            <pc:docMk/>
            <pc:sldMk cId="2952644349" sldId="293"/>
            <ac:spMk id="17" creationId="{6F5853FA-49BD-3787-A8D7-BD7F433AD381}"/>
          </ac:spMkLst>
        </pc:spChg>
      </pc:sldChg>
      <pc:sldChg chg="addSp modSp add replId">
        <pc:chgData name="Olivia M. Kirkland" userId="S::olivia.m.kirkland@ama-inc.com::c2b6ab37-58ac-46a7-8bd7-42392c6fc9ef" providerId="AD" clId="Web-{2B148E71-984F-A49F-DEA0-0252EB88E4D5}" dt="2024-07-18T14:53:55.516" v="30" actId="20577"/>
        <pc:sldMkLst>
          <pc:docMk/>
          <pc:sldMk cId="1696594676" sldId="294"/>
        </pc:sldMkLst>
        <pc:spChg chg="add mod">
          <ac:chgData name="Olivia M. Kirkland" userId="S::olivia.m.kirkland@ama-inc.com::c2b6ab37-58ac-46a7-8bd7-42392c6fc9ef" providerId="AD" clId="Web-{2B148E71-984F-A49F-DEA0-0252EB88E4D5}" dt="2024-07-18T14:53:55.516" v="30" actId="20577"/>
          <ac:spMkLst>
            <pc:docMk/>
            <pc:sldMk cId="1696594676" sldId="294"/>
            <ac:spMk id="2" creationId="{E39B1823-B153-B5F6-A0DA-C9AF8EDD468C}"/>
          </ac:spMkLst>
        </pc:spChg>
      </pc:sldChg>
    </pc:docChg>
  </pc:docChgLst>
  <pc:docChgLst>
    <pc:chgData name="Nancee Uniyal" userId="S::nancee.uniyal@ama-inc.com::3a53ee74-a49d-41c8-ae5f-cffd61820523" providerId="AD" clId="Web-{AD153F90-56C7-CA60-C13E-D90A9F1C0B1D}"/>
    <pc:docChg chg="modSld">
      <pc:chgData name="Nancee Uniyal" userId="S::nancee.uniyal@ama-inc.com::3a53ee74-a49d-41c8-ae5f-cffd61820523" providerId="AD" clId="Web-{AD153F90-56C7-CA60-C13E-D90A9F1C0B1D}" dt="2024-07-16T19:40:02.478" v="7" actId="1076"/>
      <pc:docMkLst>
        <pc:docMk/>
      </pc:docMkLst>
      <pc:sldChg chg="modSp">
        <pc:chgData name="Nancee Uniyal" userId="S::nancee.uniyal@ama-inc.com::3a53ee74-a49d-41c8-ae5f-cffd61820523" providerId="AD" clId="Web-{AD153F90-56C7-CA60-C13E-D90A9F1C0B1D}" dt="2024-07-16T19:40:02.478" v="7" actId="1076"/>
        <pc:sldMkLst>
          <pc:docMk/>
          <pc:sldMk cId="3423288030" sldId="284"/>
        </pc:sldMkLst>
        <pc:spChg chg="mod">
          <ac:chgData name="Nancee Uniyal" userId="S::nancee.uniyal@ama-inc.com::3a53ee74-a49d-41c8-ae5f-cffd61820523" providerId="AD" clId="Web-{AD153F90-56C7-CA60-C13E-D90A9F1C0B1D}" dt="2024-07-16T19:40:02.478" v="7" actId="1076"/>
          <ac:spMkLst>
            <pc:docMk/>
            <pc:sldMk cId="3423288030" sldId="284"/>
            <ac:spMk id="17" creationId="{AEC7996E-0B4E-4380-2676-5A04025CAA07}"/>
          </ac:spMkLst>
        </pc:spChg>
      </pc:sldChg>
    </pc:docChg>
  </pc:docChgLst>
  <pc:docChgLst>
    <pc:chgData name="Hall, Maya L. (ARC-SGE)[RSES]" userId="6eb6dae4-cbed-4cab-a988-77ed971457c5" providerId="ADAL" clId="{09CCF27D-9982-4FE4-B4E0-93294A5BDF96}"/>
    <pc:docChg chg="undo redo custSel modSld">
      <pc:chgData name="Hall, Maya L. (ARC-SGE)[RSES]" userId="6eb6dae4-cbed-4cab-a988-77ed971457c5" providerId="ADAL" clId="{09CCF27D-9982-4FE4-B4E0-93294A5BDF96}" dt="2024-07-26T21:02:35.944" v="26"/>
      <pc:docMkLst>
        <pc:docMk/>
      </pc:docMkLst>
      <pc:sldChg chg="addCm delCm modCm modNotesTx">
        <pc:chgData name="Hall, Maya L. (ARC-SGE)[RSES]" userId="6eb6dae4-cbed-4cab-a988-77ed971457c5" providerId="ADAL" clId="{09CCF27D-9982-4FE4-B4E0-93294A5BDF96}" dt="2024-07-26T21:02:35.944" v="26"/>
        <pc:sldMkLst>
          <pc:docMk/>
          <pc:sldMk cId="2083082551" sldId="260"/>
        </pc:sldMkLst>
        <pc:extLst>
          <p:ext xmlns:p="http://schemas.openxmlformats.org/presentationml/2006/main" uri="{D6D511B9-2390-475A-947B-AFAB55BFBCF1}">
            <pc226:cmChg xmlns:pc226="http://schemas.microsoft.com/office/powerpoint/2022/06/main/command" chg="add del">
              <pc226:chgData name="Hall, Maya L. (ARC-SGE)[RSES]" userId="6eb6dae4-cbed-4cab-a988-77ed971457c5" providerId="ADAL" clId="{09CCF27D-9982-4FE4-B4E0-93294A5BDF96}" dt="2024-07-26T21:02:35.944" v="26"/>
              <pc2:cmMkLst xmlns:pc2="http://schemas.microsoft.com/office/powerpoint/2019/9/main/command">
                <pc:docMk/>
                <pc:sldMk cId="2083082551" sldId="260"/>
                <pc2:cmMk id="{ED433F1B-C342-48E4-A29B-24B11BE7CA2B}"/>
              </pc2:cmMkLst>
              <pc226:cmRplyChg chg="add">
                <pc226:chgData name="Hall, Maya L. (ARC-SGE)[RSES]" userId="6eb6dae4-cbed-4cab-a988-77ed971457c5" providerId="ADAL" clId="{09CCF27D-9982-4FE4-B4E0-93294A5BDF96}" dt="2024-07-26T21:02:35.944" v="26"/>
                <pc2:cmRplyMkLst xmlns:pc2="http://schemas.microsoft.com/office/powerpoint/2019/9/main/command">
                  <pc:docMk/>
                  <pc:sldMk cId="2083082551" sldId="260"/>
                  <pc2:cmMk id="{ED433F1B-C342-48E4-A29B-24B11BE7CA2B}"/>
                  <pc2:cmRplyMk id="{8289F7D0-DE9C-4A44-B7EB-650B44297265}"/>
                </pc2:cmRplyMkLst>
              </pc226:cmRplyChg>
            </pc226:cmChg>
          </p:ext>
        </pc:extLst>
      </pc:sldChg>
      <pc:sldChg chg="modCm">
        <pc:chgData name="Hall, Maya L. (ARC-SGE)[RSES]" userId="6eb6dae4-cbed-4cab-a988-77ed971457c5" providerId="ADAL" clId="{09CCF27D-9982-4FE4-B4E0-93294A5BDF96}" dt="2024-07-26T21:02:00.909" v="9"/>
        <pc:sldMkLst>
          <pc:docMk/>
          <pc:sldMk cId="2446546353" sldId="316"/>
        </pc:sldMkLst>
        <pc:extLst>
          <p:ext xmlns:p="http://schemas.openxmlformats.org/presentationml/2006/main" uri="{D6D511B9-2390-475A-947B-AFAB55BFBCF1}">
            <pc226:cmChg xmlns:pc226="http://schemas.microsoft.com/office/powerpoint/2022/06/main/command" chg="">
              <pc226:chgData name="Hall, Maya L. (ARC-SGE)[RSES]" userId="6eb6dae4-cbed-4cab-a988-77ed971457c5" providerId="ADAL" clId="{09CCF27D-9982-4FE4-B4E0-93294A5BDF96}" dt="2024-07-26T21:02:00.909" v="9"/>
              <pc2:cmMkLst xmlns:pc2="http://schemas.microsoft.com/office/powerpoint/2019/9/main/command">
                <pc:docMk/>
                <pc:sldMk cId="2446546353" sldId="316"/>
                <pc2:cmMk id="{44772C82-D7E5-4C34-86E9-A6F108ED79DC}"/>
              </pc2:cmMkLst>
              <pc226:cmRplyChg chg="add">
                <pc226:chgData name="Hall, Maya L. (ARC-SGE)[RSES]" userId="6eb6dae4-cbed-4cab-a988-77ed971457c5" providerId="ADAL" clId="{09CCF27D-9982-4FE4-B4E0-93294A5BDF96}" dt="2024-07-26T21:02:00.909" v="9"/>
                <pc2:cmRplyMkLst xmlns:pc2="http://schemas.microsoft.com/office/powerpoint/2019/9/main/command">
                  <pc:docMk/>
                  <pc:sldMk cId="2446546353" sldId="316"/>
                  <pc2:cmMk id="{44772C82-D7E5-4C34-86E9-A6F108ED79DC}"/>
                  <pc2:cmRplyMk id="{AE00D80A-CE0C-4D80-B616-6C68296F2DC4}"/>
                </pc2:cmRplyMkLst>
              </pc226:cmRplyChg>
              <pc226:cmRplyChg chg="add del">
                <pc226:chgData name="Hall, Maya L. (ARC-SGE)[RSES]" userId="6eb6dae4-cbed-4cab-a988-77ed971457c5" providerId="ADAL" clId="{09CCF27D-9982-4FE4-B4E0-93294A5BDF96}" dt="2024-07-26T21:01:25.325" v="3"/>
                <pc2:cmRplyMkLst xmlns:pc2="http://schemas.microsoft.com/office/powerpoint/2019/9/main/command">
                  <pc:docMk/>
                  <pc:sldMk cId="2446546353" sldId="316"/>
                  <pc2:cmMk id="{44772C82-D7E5-4C34-86E9-A6F108ED79DC}"/>
                  <pc2:cmRplyMk id="{04E864EF-7CA2-4B0A-A87D-7FBBAE95CCEF}"/>
                </pc2:cmRplyMkLst>
              </pc226:cmRplyChg>
            </pc226:cmChg>
          </p:ext>
        </pc:extLst>
      </pc:sldChg>
      <pc:sldChg chg="modCm">
        <pc:chgData name="Hall, Maya L. (ARC-SGE)[RSES]" userId="6eb6dae4-cbed-4cab-a988-77ed971457c5" providerId="ADAL" clId="{09CCF27D-9982-4FE4-B4E0-93294A5BDF96}" dt="2024-07-26T21:01:49.238" v="8"/>
        <pc:sldMkLst>
          <pc:docMk/>
          <pc:sldMk cId="424901324" sldId="322"/>
        </pc:sldMkLst>
        <pc:extLst>
          <p:ext xmlns:p="http://schemas.openxmlformats.org/presentationml/2006/main" uri="{D6D511B9-2390-475A-947B-AFAB55BFBCF1}">
            <pc226:cmChg xmlns:pc226="http://schemas.microsoft.com/office/powerpoint/2022/06/main/command" chg="">
              <pc226:chgData name="Hall, Maya L. (ARC-SGE)[RSES]" userId="6eb6dae4-cbed-4cab-a988-77ed971457c5" providerId="ADAL" clId="{09CCF27D-9982-4FE4-B4E0-93294A5BDF96}" dt="2024-07-26T21:01:49.238" v="8"/>
              <pc2:cmMkLst xmlns:pc2="http://schemas.microsoft.com/office/powerpoint/2019/9/main/command">
                <pc:docMk/>
                <pc:sldMk cId="424901324" sldId="322"/>
                <pc2:cmMk id="{4EC6510F-0A8D-4CFA-A4AC-B6758DDBCA6F}"/>
              </pc2:cmMkLst>
              <pc226:cmRplyChg chg="add">
                <pc226:chgData name="Hall, Maya L. (ARC-SGE)[RSES]" userId="6eb6dae4-cbed-4cab-a988-77ed971457c5" providerId="ADAL" clId="{09CCF27D-9982-4FE4-B4E0-93294A5BDF96}" dt="2024-07-26T21:01:49.238" v="8"/>
                <pc2:cmRplyMkLst xmlns:pc2="http://schemas.microsoft.com/office/powerpoint/2019/9/main/command">
                  <pc:docMk/>
                  <pc:sldMk cId="424901324" sldId="322"/>
                  <pc2:cmMk id="{4EC6510F-0A8D-4CFA-A4AC-B6758DDBCA6F}"/>
                  <pc2:cmRplyMk id="{3ED4B37B-720C-49D6-823D-7537D362B26A}"/>
                </pc2:cmRplyMkLst>
              </pc226:cmRplyChg>
              <pc226:cmRplyChg chg="add del">
                <pc226:chgData name="Hall, Maya L. (ARC-SGE)[RSES]" userId="6eb6dae4-cbed-4cab-a988-77ed971457c5" providerId="ADAL" clId="{09CCF27D-9982-4FE4-B4E0-93294A5BDF96}" dt="2024-07-26T21:01:25.811" v="4"/>
                <pc2:cmRplyMkLst xmlns:pc2="http://schemas.microsoft.com/office/powerpoint/2019/9/main/command">
                  <pc:docMk/>
                  <pc:sldMk cId="424901324" sldId="322"/>
                  <pc2:cmMk id="{4EC6510F-0A8D-4CFA-A4AC-B6758DDBCA6F}"/>
                  <pc2:cmRplyMk id="{AFE7EF97-2B64-467A-BF18-C3CD2B13852E}"/>
                </pc2:cmRplyMkLst>
              </pc226:cmRplyChg>
            </pc226:cmChg>
          </p:ext>
        </pc:extLst>
      </pc:sldChg>
    </pc:docChg>
  </pc:docChgLst>
  <pc:docChgLst>
    <pc:chgData name="Allsbrook, Karen N. (LARC-E3)" userId="S::klivesay@ndc.nasa.gov::ec7b9486-b2a5-4c9b-8220-77a115ac1dce" providerId="AD" clId="Web-{4C658D54-F36E-97E5-FF3D-C83013D6D790}"/>
    <pc:docChg chg="mod modSld">
      <pc:chgData name="Allsbrook, Karen N. (LARC-E3)" userId="S::klivesay@ndc.nasa.gov::ec7b9486-b2a5-4c9b-8220-77a115ac1dce" providerId="AD" clId="Web-{4C658D54-F36E-97E5-FF3D-C83013D6D790}" dt="2024-07-25T16:23:10.713" v="75"/>
      <pc:docMkLst>
        <pc:docMk/>
      </pc:docMkLst>
      <pc:sldChg chg="modSp">
        <pc:chgData name="Allsbrook, Karen N. (LARC-E3)" userId="S::klivesay@ndc.nasa.gov::ec7b9486-b2a5-4c9b-8220-77a115ac1dce" providerId="AD" clId="Web-{4C658D54-F36E-97E5-FF3D-C83013D6D790}" dt="2024-07-25T16:21:08.743" v="68" actId="20577"/>
        <pc:sldMkLst>
          <pc:docMk/>
          <pc:sldMk cId="3159649281" sldId="258"/>
        </pc:sldMkLst>
        <pc:spChg chg="mod">
          <ac:chgData name="Allsbrook, Karen N. (LARC-E3)" userId="S::klivesay@ndc.nasa.gov::ec7b9486-b2a5-4c9b-8220-77a115ac1dce" providerId="AD" clId="Web-{4C658D54-F36E-97E5-FF3D-C83013D6D790}" dt="2024-07-25T16:21:08.743" v="68" actId="20577"/>
          <ac:spMkLst>
            <pc:docMk/>
            <pc:sldMk cId="3159649281" sldId="258"/>
            <ac:spMk id="2" creationId="{35E17C6B-665E-95FA-7B67-3864226CBABC}"/>
          </ac:spMkLst>
        </pc:spChg>
      </pc:sldChg>
      <pc:sldChg chg="modSp">
        <pc:chgData name="Allsbrook, Karen N. (LARC-E3)" userId="S::klivesay@ndc.nasa.gov::ec7b9486-b2a5-4c9b-8220-77a115ac1dce" providerId="AD" clId="Web-{4C658D54-F36E-97E5-FF3D-C83013D6D790}" dt="2024-07-25T13:43:49.453" v="39" actId="20577"/>
        <pc:sldMkLst>
          <pc:docMk/>
          <pc:sldMk cId="2083082551" sldId="260"/>
        </pc:sldMkLst>
        <pc:spChg chg="mod">
          <ac:chgData name="Allsbrook, Karen N. (LARC-E3)" userId="S::klivesay@ndc.nasa.gov::ec7b9486-b2a5-4c9b-8220-77a115ac1dce" providerId="AD" clId="Web-{4C658D54-F36E-97E5-FF3D-C83013D6D790}" dt="2024-07-25T13:43:49.453" v="39" actId="20577"/>
          <ac:spMkLst>
            <pc:docMk/>
            <pc:sldMk cId="2083082551" sldId="260"/>
            <ac:spMk id="8" creationId="{F6F96002-37EA-3B05-3838-22840A79FF91}"/>
          </ac:spMkLst>
        </pc:spChg>
      </pc:sldChg>
      <pc:sldChg chg="modSp">
        <pc:chgData name="Allsbrook, Karen N. (LARC-E3)" userId="S::klivesay@ndc.nasa.gov::ec7b9486-b2a5-4c9b-8220-77a115ac1dce" providerId="AD" clId="Web-{4C658D54-F36E-97E5-FF3D-C83013D6D790}" dt="2024-07-25T13:45:24.220" v="47" actId="20577"/>
        <pc:sldMkLst>
          <pc:docMk/>
          <pc:sldMk cId="33564529" sldId="272"/>
        </pc:sldMkLst>
        <pc:spChg chg="mod">
          <ac:chgData name="Allsbrook, Karen N. (LARC-E3)" userId="S::klivesay@ndc.nasa.gov::ec7b9486-b2a5-4c9b-8220-77a115ac1dce" providerId="AD" clId="Web-{4C658D54-F36E-97E5-FF3D-C83013D6D790}" dt="2024-07-25T13:45:06.688" v="41" actId="20577"/>
          <ac:spMkLst>
            <pc:docMk/>
            <pc:sldMk cId="33564529" sldId="272"/>
            <ac:spMk id="4" creationId="{FF14F4F0-A3C3-9B31-0A9D-BA740A2B58A0}"/>
          </ac:spMkLst>
        </pc:spChg>
        <pc:spChg chg="mod">
          <ac:chgData name="Allsbrook, Karen N. (LARC-E3)" userId="S::klivesay@ndc.nasa.gov::ec7b9486-b2a5-4c9b-8220-77a115ac1dce" providerId="AD" clId="Web-{4C658D54-F36E-97E5-FF3D-C83013D6D790}" dt="2024-07-25T13:45:10.501" v="42" actId="20577"/>
          <ac:spMkLst>
            <pc:docMk/>
            <pc:sldMk cId="33564529" sldId="272"/>
            <ac:spMk id="5" creationId="{0D282B24-8391-52DB-2750-BAF2C55F5682}"/>
          </ac:spMkLst>
        </pc:spChg>
        <pc:spChg chg="mod">
          <ac:chgData name="Allsbrook, Karen N. (LARC-E3)" userId="S::klivesay@ndc.nasa.gov::ec7b9486-b2a5-4c9b-8220-77a115ac1dce" providerId="AD" clId="Web-{4C658D54-F36E-97E5-FF3D-C83013D6D790}" dt="2024-07-25T13:45:17.845" v="44" actId="20577"/>
          <ac:spMkLst>
            <pc:docMk/>
            <pc:sldMk cId="33564529" sldId="272"/>
            <ac:spMk id="7" creationId="{861FB363-C195-6551-5394-60E04D193CF4}"/>
          </ac:spMkLst>
        </pc:spChg>
        <pc:spChg chg="mod">
          <ac:chgData name="Allsbrook, Karen N. (LARC-E3)" userId="S::klivesay@ndc.nasa.gov::ec7b9486-b2a5-4c9b-8220-77a115ac1dce" providerId="AD" clId="Web-{4C658D54-F36E-97E5-FF3D-C83013D6D790}" dt="2024-07-25T13:45:24.220" v="47" actId="20577"/>
          <ac:spMkLst>
            <pc:docMk/>
            <pc:sldMk cId="33564529" sldId="272"/>
            <ac:spMk id="9" creationId="{9A59DB87-E58A-AD17-CAB6-8908F6DC809C}"/>
          </ac:spMkLst>
        </pc:spChg>
      </pc:sldChg>
      <pc:sldChg chg="modSp addCm">
        <pc:chgData name="Allsbrook, Karen N. (LARC-E3)" userId="S::klivesay@ndc.nasa.gov::ec7b9486-b2a5-4c9b-8220-77a115ac1dce" providerId="AD" clId="Web-{4C658D54-F36E-97E5-FF3D-C83013D6D790}" dt="2024-07-25T16:21:49.306" v="70"/>
        <pc:sldMkLst>
          <pc:docMk/>
          <pc:sldMk cId="2657533319" sldId="290"/>
        </pc:sldMkLst>
        <pc:spChg chg="mod">
          <ac:chgData name="Allsbrook, Karen N. (LARC-E3)" userId="S::klivesay@ndc.nasa.gov::ec7b9486-b2a5-4c9b-8220-77a115ac1dce" providerId="AD" clId="Web-{4C658D54-F36E-97E5-FF3D-C83013D6D790}" dt="2024-07-25T13:46:28.220" v="54" actId="20577"/>
          <ac:spMkLst>
            <pc:docMk/>
            <pc:sldMk cId="2657533319" sldId="290"/>
            <ac:spMk id="6" creationId="{EB8093AE-B31E-6183-1A01-0667308D4D66}"/>
          </ac:spMkLst>
        </pc:spChg>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4C658D54-F36E-97E5-FF3D-C83013D6D790}" dt="2024-07-25T16:21:49.306" v="70"/>
              <pc2:cmMkLst xmlns:pc2="http://schemas.microsoft.com/office/powerpoint/2019/9/main/command">
                <pc:docMk/>
                <pc:sldMk cId="2657533319" sldId="290"/>
                <pc2:cmMk id="{215ACF0C-5EEE-43F0-845F-C4B46CCF6E25}"/>
              </pc2:cmMkLst>
            </pc226:cmChg>
          </p:ext>
        </pc:extLst>
      </pc:sldChg>
      <pc:sldChg chg="addCm">
        <pc:chgData name="Allsbrook, Karen N. (LARC-E3)" userId="S::klivesay@ndc.nasa.gov::ec7b9486-b2a5-4c9b-8220-77a115ac1dce" providerId="AD" clId="Web-{4C658D54-F36E-97E5-FF3D-C83013D6D790}" dt="2024-07-25T16:22:28.338" v="72"/>
        <pc:sldMkLst>
          <pc:docMk/>
          <pc:sldMk cId="1696594676" sldId="294"/>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4C658D54-F36E-97E5-FF3D-C83013D6D790}" dt="2024-07-25T16:22:28.338" v="72"/>
              <pc2:cmMkLst xmlns:pc2="http://schemas.microsoft.com/office/powerpoint/2019/9/main/command">
                <pc:docMk/>
                <pc:sldMk cId="1696594676" sldId="294"/>
                <pc2:cmMk id="{AEBAA69F-4669-4176-985C-2548FE2C08B0}"/>
              </pc2:cmMkLst>
            </pc226:cmChg>
          </p:ext>
        </pc:extLst>
      </pc:sldChg>
      <pc:sldChg chg="modSp">
        <pc:chgData name="Allsbrook, Karen N. (LARC-E3)" userId="S::klivesay@ndc.nasa.gov::ec7b9486-b2a5-4c9b-8220-77a115ac1dce" providerId="AD" clId="Web-{4C658D54-F36E-97E5-FF3D-C83013D6D790}" dt="2024-07-25T16:19:45.586" v="60" actId="20577"/>
        <pc:sldMkLst>
          <pc:docMk/>
          <pc:sldMk cId="3437879654" sldId="307"/>
        </pc:sldMkLst>
        <pc:spChg chg="mod">
          <ac:chgData name="Allsbrook, Karen N. (LARC-E3)" userId="S::klivesay@ndc.nasa.gov::ec7b9486-b2a5-4c9b-8220-77a115ac1dce" providerId="AD" clId="Web-{4C658D54-F36E-97E5-FF3D-C83013D6D790}" dt="2024-07-25T16:19:45.586" v="60" actId="20577"/>
          <ac:spMkLst>
            <pc:docMk/>
            <pc:sldMk cId="3437879654" sldId="307"/>
            <ac:spMk id="31" creationId="{6109DC37-BF9F-0DEB-7096-744D30D61AB1}"/>
          </ac:spMkLst>
        </pc:spChg>
      </pc:sldChg>
      <pc:sldChg chg="addCm">
        <pc:chgData name="Allsbrook, Karen N. (LARC-E3)" userId="S::klivesay@ndc.nasa.gov::ec7b9486-b2a5-4c9b-8220-77a115ac1dce" providerId="AD" clId="Web-{4C658D54-F36E-97E5-FF3D-C83013D6D790}" dt="2024-07-25T16:22:15.166" v="71"/>
        <pc:sldMkLst>
          <pc:docMk/>
          <pc:sldMk cId="41406705" sldId="312"/>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4C658D54-F36E-97E5-FF3D-C83013D6D790}" dt="2024-07-25T16:22:15.166" v="71"/>
              <pc2:cmMkLst xmlns:pc2="http://schemas.microsoft.com/office/powerpoint/2019/9/main/command">
                <pc:docMk/>
                <pc:sldMk cId="41406705" sldId="312"/>
                <pc2:cmMk id="{9C5DBB7C-243B-4AB5-81D7-04BC47315416}"/>
              </pc2:cmMkLst>
            </pc226:cmChg>
          </p:ext>
        </pc:extLst>
      </pc:sldChg>
      <pc:sldChg chg="modSp">
        <pc:chgData name="Allsbrook, Karen N. (LARC-E3)" userId="S::klivesay@ndc.nasa.gov::ec7b9486-b2a5-4c9b-8220-77a115ac1dce" providerId="AD" clId="Web-{4C658D54-F36E-97E5-FF3D-C83013D6D790}" dt="2024-07-25T16:19:17.132" v="58" actId="20577"/>
        <pc:sldMkLst>
          <pc:docMk/>
          <pc:sldMk cId="2446546353" sldId="316"/>
        </pc:sldMkLst>
        <pc:spChg chg="mod">
          <ac:chgData name="Allsbrook, Karen N. (LARC-E3)" userId="S::klivesay@ndc.nasa.gov::ec7b9486-b2a5-4c9b-8220-77a115ac1dce" providerId="AD" clId="Web-{4C658D54-F36E-97E5-FF3D-C83013D6D790}" dt="2024-07-25T16:19:17.132" v="58" actId="20577"/>
          <ac:spMkLst>
            <pc:docMk/>
            <pc:sldMk cId="2446546353" sldId="316"/>
            <ac:spMk id="29" creationId="{1B45FB4D-836C-2281-D50E-A4E3CD586A73}"/>
          </ac:spMkLst>
        </pc:spChg>
      </pc:sldChg>
      <pc:sldChg chg="addCm">
        <pc:chgData name="Allsbrook, Karen N. (LARC-E3)" userId="S::klivesay@ndc.nasa.gov::ec7b9486-b2a5-4c9b-8220-77a115ac1dce" providerId="AD" clId="Web-{4C658D54-F36E-97E5-FF3D-C83013D6D790}" dt="2024-07-25T16:22:50.416" v="73"/>
        <pc:sldMkLst>
          <pc:docMk/>
          <pc:sldMk cId="3298793256" sldId="318"/>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4C658D54-F36E-97E5-FF3D-C83013D6D790}" dt="2024-07-25T16:22:50.416" v="73"/>
              <pc2:cmMkLst xmlns:pc2="http://schemas.microsoft.com/office/powerpoint/2019/9/main/command">
                <pc:docMk/>
                <pc:sldMk cId="3298793256" sldId="318"/>
                <pc2:cmMk id="{4ECC6C7F-547C-4D24-8746-4B5C7AC6BAC9}"/>
              </pc2:cmMkLst>
            </pc226:cmChg>
          </p:ext>
        </pc:extLst>
      </pc:sldChg>
      <pc:sldChg chg="addCm">
        <pc:chgData name="Allsbrook, Karen N. (LARC-E3)" userId="S::klivesay@ndc.nasa.gov::ec7b9486-b2a5-4c9b-8220-77a115ac1dce" providerId="AD" clId="Web-{4C658D54-F36E-97E5-FF3D-C83013D6D790}" dt="2024-07-25T16:23:01.916" v="74"/>
        <pc:sldMkLst>
          <pc:docMk/>
          <pc:sldMk cId="1009283037" sldId="319"/>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4C658D54-F36E-97E5-FF3D-C83013D6D790}" dt="2024-07-25T16:23:01.916" v="74"/>
              <pc2:cmMkLst xmlns:pc2="http://schemas.microsoft.com/office/powerpoint/2019/9/main/command">
                <pc:docMk/>
                <pc:sldMk cId="1009283037" sldId="319"/>
                <pc2:cmMk id="{40C547B5-26FF-4227-B45A-8349F5FCF676}"/>
              </pc2:cmMkLst>
            </pc226:cmChg>
          </p:ext>
        </pc:extLst>
      </pc:sldChg>
      <pc:sldChg chg="addCm">
        <pc:chgData name="Allsbrook, Karen N. (LARC-E3)" userId="S::klivesay@ndc.nasa.gov::ec7b9486-b2a5-4c9b-8220-77a115ac1dce" providerId="AD" clId="Web-{4C658D54-F36E-97E5-FF3D-C83013D6D790}" dt="2024-07-25T16:23:10.713" v="75"/>
        <pc:sldMkLst>
          <pc:docMk/>
          <pc:sldMk cId="289792534" sldId="320"/>
        </pc:sldMkLst>
        <pc:extLst>
          <p:ext xmlns:p="http://schemas.openxmlformats.org/presentationml/2006/main" uri="{D6D511B9-2390-475A-947B-AFAB55BFBCF1}">
            <pc226:cmChg xmlns:pc226="http://schemas.microsoft.com/office/powerpoint/2022/06/main/command" chg="add">
              <pc226:chgData name="Allsbrook, Karen N. (LARC-E3)" userId="S::klivesay@ndc.nasa.gov::ec7b9486-b2a5-4c9b-8220-77a115ac1dce" providerId="AD" clId="Web-{4C658D54-F36E-97E5-FF3D-C83013D6D790}" dt="2024-07-25T16:23:10.713" v="75"/>
              <pc2:cmMkLst xmlns:pc2="http://schemas.microsoft.com/office/powerpoint/2019/9/main/command">
                <pc:docMk/>
                <pc:sldMk cId="289792534" sldId="320"/>
                <pc2:cmMk id="{5A1513D8-C0B4-4BD9-B462-C42E4CF46586}"/>
              </pc2:cmMkLst>
            </pc226:cmChg>
          </p:ext>
        </pc:extLst>
      </pc:sldChg>
    </pc:docChg>
  </pc:docChgLst>
  <pc:docChgLst>
    <pc:chgData name="Olivia M. Kirkland" userId="S::olivia.m.kirkland@ama-inc.com::c2b6ab37-58ac-46a7-8bd7-42392c6fc9ef" providerId="AD" clId="Web-{58ED6E92-EFB3-50C0-0FF2-19038D8C45D5}"/>
    <pc:docChg chg="modSld">
      <pc:chgData name="Olivia M. Kirkland" userId="S::olivia.m.kirkland@ama-inc.com::c2b6ab37-58ac-46a7-8bd7-42392c6fc9ef" providerId="AD" clId="Web-{58ED6E92-EFB3-50C0-0FF2-19038D8C45D5}" dt="2024-07-22T15:03:15.705" v="154" actId="1076"/>
      <pc:docMkLst>
        <pc:docMk/>
      </pc:docMkLst>
      <pc:sldChg chg="modNotes">
        <pc:chgData name="Olivia M. Kirkland" userId="S::olivia.m.kirkland@ama-inc.com::c2b6ab37-58ac-46a7-8bd7-42392c6fc9ef" providerId="AD" clId="Web-{58ED6E92-EFB3-50C0-0FF2-19038D8C45D5}" dt="2024-07-22T14:38:22.266" v="9"/>
        <pc:sldMkLst>
          <pc:docMk/>
          <pc:sldMk cId="2640687095" sldId="256"/>
        </pc:sldMkLst>
      </pc:sldChg>
      <pc:sldChg chg="modNotes">
        <pc:chgData name="Olivia M. Kirkland" userId="S::olivia.m.kirkland@ama-inc.com::c2b6ab37-58ac-46a7-8bd7-42392c6fc9ef" providerId="AD" clId="Web-{58ED6E92-EFB3-50C0-0FF2-19038D8C45D5}" dt="2024-07-22T14:40:42.360" v="23"/>
        <pc:sldMkLst>
          <pc:docMk/>
          <pc:sldMk cId="3159649281" sldId="258"/>
        </pc:sldMkLst>
      </pc:sldChg>
      <pc:sldChg chg="modNotes">
        <pc:chgData name="Olivia M. Kirkland" userId="S::olivia.m.kirkland@ama-inc.com::c2b6ab37-58ac-46a7-8bd7-42392c6fc9ef" providerId="AD" clId="Web-{58ED6E92-EFB3-50C0-0FF2-19038D8C45D5}" dt="2024-07-22T14:40:53.750" v="34"/>
        <pc:sldMkLst>
          <pc:docMk/>
          <pc:sldMk cId="2083082551" sldId="260"/>
        </pc:sldMkLst>
      </pc:sldChg>
      <pc:sldChg chg="modNotes">
        <pc:chgData name="Olivia M. Kirkland" userId="S::olivia.m.kirkland@ama-inc.com::c2b6ab37-58ac-46a7-8bd7-42392c6fc9ef" providerId="AD" clId="Web-{58ED6E92-EFB3-50C0-0FF2-19038D8C45D5}" dt="2024-07-22T14:41:01.422" v="43"/>
        <pc:sldMkLst>
          <pc:docMk/>
          <pc:sldMk cId="1259396096" sldId="271"/>
        </pc:sldMkLst>
      </pc:sldChg>
      <pc:sldChg chg="modNotes">
        <pc:chgData name="Olivia M. Kirkland" userId="S::olivia.m.kirkland@ama-inc.com::c2b6ab37-58ac-46a7-8bd7-42392c6fc9ef" providerId="AD" clId="Web-{58ED6E92-EFB3-50C0-0FF2-19038D8C45D5}" dt="2024-07-22T14:41:33.938" v="56"/>
        <pc:sldMkLst>
          <pc:docMk/>
          <pc:sldMk cId="33564529" sldId="272"/>
        </pc:sldMkLst>
      </pc:sldChg>
      <pc:sldChg chg="modNotes">
        <pc:chgData name="Olivia M. Kirkland" userId="S::olivia.m.kirkland@ama-inc.com::c2b6ab37-58ac-46a7-8bd7-42392c6fc9ef" providerId="AD" clId="Web-{58ED6E92-EFB3-50C0-0FF2-19038D8C45D5}" dt="2024-07-22T14:41:26.079" v="53"/>
        <pc:sldMkLst>
          <pc:docMk/>
          <pc:sldMk cId="2005702665" sldId="280"/>
        </pc:sldMkLst>
      </pc:sldChg>
      <pc:sldChg chg="modNotes">
        <pc:chgData name="Olivia M. Kirkland" userId="S::olivia.m.kirkland@ama-inc.com::c2b6ab37-58ac-46a7-8bd7-42392c6fc9ef" providerId="AD" clId="Web-{58ED6E92-EFB3-50C0-0FF2-19038D8C45D5}" dt="2024-07-22T14:42:49.251" v="112"/>
        <pc:sldMkLst>
          <pc:docMk/>
          <pc:sldMk cId="846843714" sldId="287"/>
        </pc:sldMkLst>
      </pc:sldChg>
      <pc:sldChg chg="modSp modNotes">
        <pc:chgData name="Olivia M. Kirkland" userId="S::olivia.m.kirkland@ama-inc.com::c2b6ab37-58ac-46a7-8bd7-42392c6fc9ef" providerId="AD" clId="Web-{58ED6E92-EFB3-50C0-0FF2-19038D8C45D5}" dt="2024-07-22T14:52:55.689" v="139" actId="20577"/>
        <pc:sldMkLst>
          <pc:docMk/>
          <pc:sldMk cId="1701556742" sldId="289"/>
        </pc:sldMkLst>
        <pc:spChg chg="mod">
          <ac:chgData name="Olivia M. Kirkland" userId="S::olivia.m.kirkland@ama-inc.com::c2b6ab37-58ac-46a7-8bd7-42392c6fc9ef" providerId="AD" clId="Web-{58ED6E92-EFB3-50C0-0FF2-19038D8C45D5}" dt="2024-07-22T14:52:55.689" v="139" actId="20577"/>
          <ac:spMkLst>
            <pc:docMk/>
            <pc:sldMk cId="1701556742" sldId="289"/>
            <ac:spMk id="7" creationId="{4633F177-3C07-13BA-C916-1D06411566E3}"/>
          </ac:spMkLst>
        </pc:spChg>
      </pc:sldChg>
      <pc:sldChg chg="modNotes">
        <pc:chgData name="Olivia M. Kirkland" userId="S::olivia.m.kirkland@ama-inc.com::c2b6ab37-58ac-46a7-8bd7-42392c6fc9ef" providerId="AD" clId="Web-{58ED6E92-EFB3-50C0-0FF2-19038D8C45D5}" dt="2024-07-22T14:41:41.063" v="66"/>
        <pc:sldMkLst>
          <pc:docMk/>
          <pc:sldMk cId="2657533319" sldId="290"/>
        </pc:sldMkLst>
      </pc:sldChg>
      <pc:sldChg chg="modNotes">
        <pc:chgData name="Olivia M. Kirkland" userId="S::olivia.m.kirkland@ama-inc.com::c2b6ab37-58ac-46a7-8bd7-42392c6fc9ef" providerId="AD" clId="Web-{58ED6E92-EFB3-50C0-0FF2-19038D8C45D5}" dt="2024-07-22T14:43:06.391" v="122"/>
        <pc:sldMkLst>
          <pc:docMk/>
          <pc:sldMk cId="3254475627" sldId="291"/>
        </pc:sldMkLst>
      </pc:sldChg>
      <pc:sldChg chg="modSp modNotes">
        <pc:chgData name="Olivia M. Kirkland" userId="S::olivia.m.kirkland@ama-inc.com::c2b6ab37-58ac-46a7-8bd7-42392c6fc9ef" providerId="AD" clId="Web-{58ED6E92-EFB3-50C0-0FF2-19038D8C45D5}" dt="2024-07-22T15:03:15.705" v="154" actId="1076"/>
        <pc:sldMkLst>
          <pc:docMk/>
          <pc:sldMk cId="1696594676" sldId="294"/>
        </pc:sldMkLst>
        <pc:spChg chg="mod">
          <ac:chgData name="Olivia M. Kirkland" userId="S::olivia.m.kirkland@ama-inc.com::c2b6ab37-58ac-46a7-8bd7-42392c6fc9ef" providerId="AD" clId="Web-{58ED6E92-EFB3-50C0-0FF2-19038D8C45D5}" dt="2024-07-22T15:03:15.705" v="154" actId="1076"/>
          <ac:spMkLst>
            <pc:docMk/>
            <pc:sldMk cId="1696594676" sldId="294"/>
            <ac:spMk id="2" creationId="{E39B1823-B153-B5F6-A0DA-C9AF8EDD468C}"/>
          </ac:spMkLst>
        </pc:spChg>
      </pc:sldChg>
      <pc:sldChg chg="modNotes">
        <pc:chgData name="Olivia M. Kirkland" userId="S::olivia.m.kirkland@ama-inc.com::c2b6ab37-58ac-46a7-8bd7-42392c6fc9ef" providerId="AD" clId="Web-{58ED6E92-EFB3-50C0-0FF2-19038D8C45D5}" dt="2024-07-22T14:42:01.079" v="80"/>
        <pc:sldMkLst>
          <pc:docMk/>
          <pc:sldMk cId="872456877" sldId="298"/>
        </pc:sldMkLst>
      </pc:sldChg>
      <pc:sldChg chg="modNotes">
        <pc:chgData name="Olivia M. Kirkland" userId="S::olivia.m.kirkland@ama-inc.com::c2b6ab37-58ac-46a7-8bd7-42392c6fc9ef" providerId="AD" clId="Web-{58ED6E92-EFB3-50C0-0FF2-19038D8C45D5}" dt="2024-07-22T14:42:41.063" v="103"/>
        <pc:sldMkLst>
          <pc:docMk/>
          <pc:sldMk cId="3429840543" sldId="299"/>
        </pc:sldMkLst>
      </pc:sldChg>
      <pc:sldChg chg="modNotes">
        <pc:chgData name="Olivia M. Kirkland" userId="S::olivia.m.kirkland@ama-inc.com::c2b6ab37-58ac-46a7-8bd7-42392c6fc9ef" providerId="AD" clId="Web-{58ED6E92-EFB3-50C0-0FF2-19038D8C45D5}" dt="2024-07-22T14:42:26.750" v="98"/>
        <pc:sldMkLst>
          <pc:docMk/>
          <pc:sldMk cId="1072846646" sldId="300"/>
        </pc:sldMkLst>
      </pc:sldChg>
      <pc:sldChg chg="modNotes">
        <pc:chgData name="Olivia M. Kirkland" userId="S::olivia.m.kirkland@ama-inc.com::c2b6ab37-58ac-46a7-8bd7-42392c6fc9ef" providerId="AD" clId="Web-{58ED6E92-EFB3-50C0-0FF2-19038D8C45D5}" dt="2024-07-22T14:42:06.250" v="87"/>
        <pc:sldMkLst>
          <pc:docMk/>
          <pc:sldMk cId="1255449692" sldId="301"/>
        </pc:sldMkLst>
      </pc:sldChg>
      <pc:sldChg chg="modNotes">
        <pc:chgData name="Olivia M. Kirkland" userId="S::olivia.m.kirkland@ama-inc.com::c2b6ab37-58ac-46a7-8bd7-42392c6fc9ef" providerId="AD" clId="Web-{58ED6E92-EFB3-50C0-0FF2-19038D8C45D5}" dt="2024-07-22T14:42:15.579" v="90"/>
        <pc:sldMkLst>
          <pc:docMk/>
          <pc:sldMk cId="2171539533" sldId="302"/>
        </pc:sldMkLst>
      </pc:sldChg>
      <pc:sldChg chg="modNotes">
        <pc:chgData name="Olivia M. Kirkland" userId="S::olivia.m.kirkland@ama-inc.com::c2b6ab37-58ac-46a7-8bd7-42392c6fc9ef" providerId="AD" clId="Web-{58ED6E92-EFB3-50C0-0FF2-19038D8C45D5}" dt="2024-07-22T14:44:20.626" v="135"/>
        <pc:sldMkLst>
          <pc:docMk/>
          <pc:sldMk cId="2137885123" sldId="303"/>
        </pc:sldMkLst>
      </pc:sldChg>
    </pc:docChg>
  </pc:docChgLst>
  <pc:docChgLst>
    <pc:chgData name="Olivia M. Kirkland" userId="S::olivia.m.kirkland@ama-inc.com::c2b6ab37-58ac-46a7-8bd7-42392c6fc9ef" providerId="AD" clId="Web-{E57BF291-E99C-A039-C01C-874E93D04FA3}"/>
    <pc:docChg chg="addSld modSld">
      <pc:chgData name="Olivia M. Kirkland" userId="S::olivia.m.kirkland@ama-inc.com::c2b6ab37-58ac-46a7-8bd7-42392c6fc9ef" providerId="AD" clId="Web-{E57BF291-E99C-A039-C01C-874E93D04FA3}" dt="2024-07-10T19:14:46.905" v="722"/>
      <pc:docMkLst>
        <pc:docMk/>
      </pc:docMkLst>
      <pc:sldChg chg="addSp modSp addCm">
        <pc:chgData name="Olivia M. Kirkland" userId="S::olivia.m.kirkland@ama-inc.com::c2b6ab37-58ac-46a7-8bd7-42392c6fc9ef" providerId="AD" clId="Web-{E57BF291-E99C-A039-C01C-874E93D04FA3}" dt="2024-07-10T19:03:43.400" v="681"/>
        <pc:sldMkLst>
          <pc:docMk/>
          <pc:sldMk cId="2005702665" sldId="280"/>
        </pc:sldMkLst>
        <pc:spChg chg="mod">
          <ac:chgData name="Olivia M. Kirkland" userId="S::olivia.m.kirkland@ama-inc.com::c2b6ab37-58ac-46a7-8bd7-42392c6fc9ef" providerId="AD" clId="Web-{E57BF291-E99C-A039-C01C-874E93D04FA3}" dt="2024-07-10T19:03:12.400" v="680" actId="20577"/>
          <ac:spMkLst>
            <pc:docMk/>
            <pc:sldMk cId="2005702665" sldId="280"/>
            <ac:spMk id="8" creationId="{F6F96002-37EA-3B05-3838-22840A79FF91}"/>
          </ac:spMkLst>
        </pc:spChg>
        <pc:spChg chg="add mod">
          <ac:chgData name="Olivia M. Kirkland" userId="S::olivia.m.kirkland@ama-inc.com::c2b6ab37-58ac-46a7-8bd7-42392c6fc9ef" providerId="AD" clId="Web-{E57BF291-E99C-A039-C01C-874E93D04FA3}" dt="2024-07-10T19:01:53.008" v="668" actId="14100"/>
          <ac:spMkLst>
            <pc:docMk/>
            <pc:sldMk cId="2005702665" sldId="280"/>
            <ac:spMk id="9" creationId="{0E19469C-EB3D-5707-5434-EE2DE1672D8B}"/>
          </ac:spMkLst>
        </pc:spChg>
        <pc:extLst>
          <p:ext xmlns:p="http://schemas.openxmlformats.org/presentationml/2006/main" uri="{D6D511B9-2390-475A-947B-AFAB55BFBCF1}">
            <pc226:cmChg xmlns:pc226="http://schemas.microsoft.com/office/powerpoint/2022/06/main/command" chg="add">
              <pc226:chgData name="Olivia M. Kirkland" userId="S::olivia.m.kirkland@ama-inc.com::c2b6ab37-58ac-46a7-8bd7-42392c6fc9ef" providerId="AD" clId="Web-{E57BF291-E99C-A039-C01C-874E93D04FA3}" dt="2024-07-10T19:03:43.400" v="681"/>
              <pc2:cmMkLst xmlns:pc2="http://schemas.microsoft.com/office/powerpoint/2019/9/main/command">
                <pc:docMk/>
                <pc:sldMk cId="2005702665" sldId="280"/>
                <pc2:cmMk id="{3C8846C9-A008-4CAF-AFD1-F86B2ADE03F6}"/>
              </pc2:cmMkLst>
            </pc226:cmChg>
          </p:ext>
        </pc:extLst>
      </pc:sldChg>
      <pc:sldChg chg="modSp">
        <pc:chgData name="Olivia M. Kirkland" userId="S::olivia.m.kirkland@ama-inc.com::c2b6ab37-58ac-46a7-8bd7-42392c6fc9ef" providerId="AD" clId="Web-{E57BF291-E99C-A039-C01C-874E93D04FA3}" dt="2024-07-10T19:04:15.650" v="688" actId="20577"/>
        <pc:sldMkLst>
          <pc:docMk/>
          <pc:sldMk cId="897961680" sldId="281"/>
        </pc:sldMkLst>
        <pc:spChg chg="mod">
          <ac:chgData name="Olivia M. Kirkland" userId="S::olivia.m.kirkland@ama-inc.com::c2b6ab37-58ac-46a7-8bd7-42392c6fc9ef" providerId="AD" clId="Web-{E57BF291-E99C-A039-C01C-874E93D04FA3}" dt="2024-07-10T19:04:15.650" v="688" actId="20577"/>
          <ac:spMkLst>
            <pc:docMk/>
            <pc:sldMk cId="897961680" sldId="281"/>
            <ac:spMk id="4" creationId="{8E6FBA23-8698-D3BC-83B9-2D2FDC3EB5EB}"/>
          </ac:spMkLst>
        </pc:spChg>
      </pc:sldChg>
      <pc:sldChg chg="addSp delSp modSp">
        <pc:chgData name="Olivia M. Kirkland" userId="S::olivia.m.kirkland@ama-inc.com::c2b6ab37-58ac-46a7-8bd7-42392c6fc9ef" providerId="AD" clId="Web-{E57BF291-E99C-A039-C01C-874E93D04FA3}" dt="2024-07-10T19:00:53.289" v="628" actId="1076"/>
        <pc:sldMkLst>
          <pc:docMk/>
          <pc:sldMk cId="3423288030" sldId="284"/>
        </pc:sldMkLst>
        <pc:spChg chg="add del mod">
          <ac:chgData name="Olivia M. Kirkland" userId="S::olivia.m.kirkland@ama-inc.com::c2b6ab37-58ac-46a7-8bd7-42392c6fc9ef" providerId="AD" clId="Web-{E57BF291-E99C-A039-C01C-874E93D04FA3}" dt="2024-07-10T18:34:04.730" v="441" actId="1076"/>
          <ac:spMkLst>
            <pc:docMk/>
            <pc:sldMk cId="3423288030" sldId="284"/>
            <ac:spMk id="2" creationId="{57E5162B-D8DA-7083-EA79-02B5F18EED8C}"/>
          </ac:spMkLst>
        </pc:spChg>
        <pc:spChg chg="add mod">
          <ac:chgData name="Olivia M. Kirkland" userId="S::olivia.m.kirkland@ama-inc.com::c2b6ab37-58ac-46a7-8bd7-42392c6fc9ef" providerId="AD" clId="Web-{E57BF291-E99C-A039-C01C-874E93D04FA3}" dt="2024-07-10T18:34:00.448" v="440" actId="1076"/>
          <ac:spMkLst>
            <pc:docMk/>
            <pc:sldMk cId="3423288030" sldId="284"/>
            <ac:spMk id="3" creationId="{8786EEDB-C336-24CA-1BF5-187C01624BFB}"/>
          </ac:spMkLst>
        </pc:spChg>
        <pc:spChg chg="add mod">
          <ac:chgData name="Olivia M. Kirkland" userId="S::olivia.m.kirkland@ama-inc.com::c2b6ab37-58ac-46a7-8bd7-42392c6fc9ef" providerId="AD" clId="Web-{E57BF291-E99C-A039-C01C-874E93D04FA3}" dt="2024-07-10T18:33:55.933" v="439" actId="1076"/>
          <ac:spMkLst>
            <pc:docMk/>
            <pc:sldMk cId="3423288030" sldId="284"/>
            <ac:spMk id="4" creationId="{05301BE9-8DC3-79EF-0A67-F253302D4A15}"/>
          </ac:spMkLst>
        </pc:spChg>
        <pc:spChg chg="add mod">
          <ac:chgData name="Olivia M. Kirkland" userId="S::olivia.m.kirkland@ama-inc.com::c2b6ab37-58ac-46a7-8bd7-42392c6fc9ef" providerId="AD" clId="Web-{E57BF291-E99C-A039-C01C-874E93D04FA3}" dt="2024-07-10T18:33:51.917" v="438" actId="1076"/>
          <ac:spMkLst>
            <pc:docMk/>
            <pc:sldMk cId="3423288030" sldId="284"/>
            <ac:spMk id="5" creationId="{7C31E70E-D629-BDB2-1A88-DEDDB2C75523}"/>
          </ac:spMkLst>
        </pc:spChg>
        <pc:spChg chg="add mod">
          <ac:chgData name="Olivia M. Kirkland" userId="S::olivia.m.kirkland@ama-inc.com::c2b6ab37-58ac-46a7-8bd7-42392c6fc9ef" providerId="AD" clId="Web-{E57BF291-E99C-A039-C01C-874E93D04FA3}" dt="2024-07-10T18:22:22.990" v="378"/>
          <ac:spMkLst>
            <pc:docMk/>
            <pc:sldMk cId="3423288030" sldId="284"/>
            <ac:spMk id="7" creationId="{6C6DDC9B-9DFA-C9E0-1A15-CA95829FF731}"/>
          </ac:spMkLst>
        </pc:spChg>
        <pc:spChg chg="add mod">
          <ac:chgData name="Olivia M. Kirkland" userId="S::olivia.m.kirkland@ama-inc.com::c2b6ab37-58ac-46a7-8bd7-42392c6fc9ef" providerId="AD" clId="Web-{E57BF291-E99C-A039-C01C-874E93D04FA3}" dt="2024-07-10T18:31:19.978" v="413" actId="1076"/>
          <ac:spMkLst>
            <pc:docMk/>
            <pc:sldMk cId="3423288030" sldId="284"/>
            <ac:spMk id="8" creationId="{72A879CE-5C69-29D7-BDA3-92D874BA2E7E}"/>
          </ac:spMkLst>
        </pc:spChg>
        <pc:spChg chg="add mod">
          <ac:chgData name="Olivia M. Kirkland" userId="S::olivia.m.kirkland@ama-inc.com::c2b6ab37-58ac-46a7-8bd7-42392c6fc9ef" providerId="AD" clId="Web-{E57BF291-E99C-A039-C01C-874E93D04FA3}" dt="2024-07-10T18:31:26.713" v="414" actId="1076"/>
          <ac:spMkLst>
            <pc:docMk/>
            <pc:sldMk cId="3423288030" sldId="284"/>
            <ac:spMk id="10" creationId="{D489F872-3838-18B7-5989-E150725E50C9}"/>
          </ac:spMkLst>
        </pc:spChg>
        <pc:spChg chg="add mod">
          <ac:chgData name="Olivia M. Kirkland" userId="S::olivia.m.kirkland@ama-inc.com::c2b6ab37-58ac-46a7-8bd7-42392c6fc9ef" providerId="AD" clId="Web-{E57BF291-E99C-A039-C01C-874E93D04FA3}" dt="2024-07-10T18:30:51.744" v="410" actId="1076"/>
          <ac:spMkLst>
            <pc:docMk/>
            <pc:sldMk cId="3423288030" sldId="284"/>
            <ac:spMk id="11" creationId="{4F1D65EA-1A08-9CFB-B845-8C4DDF4CDBC4}"/>
          </ac:spMkLst>
        </pc:spChg>
        <pc:spChg chg="add mod">
          <ac:chgData name="Olivia M. Kirkland" userId="S::olivia.m.kirkland@ama-inc.com::c2b6ab37-58ac-46a7-8bd7-42392c6fc9ef" providerId="AD" clId="Web-{E57BF291-E99C-A039-C01C-874E93D04FA3}" dt="2024-07-10T18:31:33.806" v="415" actId="1076"/>
          <ac:spMkLst>
            <pc:docMk/>
            <pc:sldMk cId="3423288030" sldId="284"/>
            <ac:spMk id="12" creationId="{F44D7818-07B8-5C1D-D63F-62E841E98779}"/>
          </ac:spMkLst>
        </pc:spChg>
        <pc:spChg chg="add mod">
          <ac:chgData name="Olivia M. Kirkland" userId="S::olivia.m.kirkland@ama-inc.com::c2b6ab37-58ac-46a7-8bd7-42392c6fc9ef" providerId="AD" clId="Web-{E57BF291-E99C-A039-C01C-874E93D04FA3}" dt="2024-07-10T18:30:32.540" v="407" actId="1076"/>
          <ac:spMkLst>
            <pc:docMk/>
            <pc:sldMk cId="3423288030" sldId="284"/>
            <ac:spMk id="13" creationId="{6D766770-59FA-15B2-76F1-7122331CFF57}"/>
          </ac:spMkLst>
        </pc:spChg>
        <pc:spChg chg="add mod">
          <ac:chgData name="Olivia M. Kirkland" userId="S::olivia.m.kirkland@ama-inc.com::c2b6ab37-58ac-46a7-8bd7-42392c6fc9ef" providerId="AD" clId="Web-{E57BF291-E99C-A039-C01C-874E93D04FA3}" dt="2024-07-10T18:22:22.990" v="384"/>
          <ac:spMkLst>
            <pc:docMk/>
            <pc:sldMk cId="3423288030" sldId="284"/>
            <ac:spMk id="14" creationId="{4166A115-F7E2-CD08-2864-802FCBCC0CC9}"/>
          </ac:spMkLst>
        </pc:spChg>
        <pc:spChg chg="add mod">
          <ac:chgData name="Olivia M. Kirkland" userId="S::olivia.m.kirkland@ama-inc.com::c2b6ab37-58ac-46a7-8bd7-42392c6fc9ef" providerId="AD" clId="Web-{E57BF291-E99C-A039-C01C-874E93D04FA3}" dt="2024-07-10T18:30:47.634" v="409" actId="1076"/>
          <ac:spMkLst>
            <pc:docMk/>
            <pc:sldMk cId="3423288030" sldId="284"/>
            <ac:spMk id="15" creationId="{2820B0F8-9938-196B-76E0-6B283ACFA522}"/>
          </ac:spMkLst>
        </pc:spChg>
        <pc:spChg chg="add mod">
          <ac:chgData name="Olivia M. Kirkland" userId="S::olivia.m.kirkland@ama-inc.com::c2b6ab37-58ac-46a7-8bd7-42392c6fc9ef" providerId="AD" clId="Web-{E57BF291-E99C-A039-C01C-874E93D04FA3}" dt="2024-07-10T18:30:37.775" v="408" actId="1076"/>
          <ac:spMkLst>
            <pc:docMk/>
            <pc:sldMk cId="3423288030" sldId="284"/>
            <ac:spMk id="16" creationId="{FFFC2435-EF26-EBCE-C8D6-ABBE71D26E83}"/>
          </ac:spMkLst>
        </pc:spChg>
        <pc:spChg chg="add mod">
          <ac:chgData name="Olivia M. Kirkland" userId="S::olivia.m.kirkland@ama-inc.com::c2b6ab37-58ac-46a7-8bd7-42392c6fc9ef" providerId="AD" clId="Web-{E57BF291-E99C-A039-C01C-874E93D04FA3}" dt="2024-07-10T18:31:53.682" v="418" actId="1076"/>
          <ac:spMkLst>
            <pc:docMk/>
            <pc:sldMk cId="3423288030" sldId="284"/>
            <ac:spMk id="17" creationId="{AEC7996E-0B4E-4380-2676-5A04025CAA07}"/>
          </ac:spMkLst>
        </pc:spChg>
        <pc:spChg chg="add mod">
          <ac:chgData name="Olivia M. Kirkland" userId="S::olivia.m.kirkland@ama-inc.com::c2b6ab37-58ac-46a7-8bd7-42392c6fc9ef" providerId="AD" clId="Web-{E57BF291-E99C-A039-C01C-874E93D04FA3}" dt="2024-07-10T18:32:14.901" v="421" actId="1076"/>
          <ac:spMkLst>
            <pc:docMk/>
            <pc:sldMk cId="3423288030" sldId="284"/>
            <ac:spMk id="18" creationId="{C2A5E496-5F50-7649-5760-1C4B7DFE573C}"/>
          </ac:spMkLst>
        </pc:spChg>
        <pc:spChg chg="add mod">
          <ac:chgData name="Olivia M. Kirkland" userId="S::olivia.m.kirkland@ama-inc.com::c2b6ab37-58ac-46a7-8bd7-42392c6fc9ef" providerId="AD" clId="Web-{E57BF291-E99C-A039-C01C-874E93D04FA3}" dt="2024-07-10T18:32:19.244" v="422" actId="1076"/>
          <ac:spMkLst>
            <pc:docMk/>
            <pc:sldMk cId="3423288030" sldId="284"/>
            <ac:spMk id="19" creationId="{512F7781-4F3E-4536-1D9D-E4F9E440D399}"/>
          </ac:spMkLst>
        </pc:spChg>
        <pc:spChg chg="add mod">
          <ac:chgData name="Olivia M. Kirkland" userId="S::olivia.m.kirkland@ama-inc.com::c2b6ab37-58ac-46a7-8bd7-42392c6fc9ef" providerId="AD" clId="Web-{E57BF291-E99C-A039-C01C-874E93D04FA3}" dt="2024-07-10T18:32:23.729" v="423" actId="1076"/>
          <ac:spMkLst>
            <pc:docMk/>
            <pc:sldMk cId="3423288030" sldId="284"/>
            <ac:spMk id="20" creationId="{A022462E-D162-17A5-60EB-295B8D54BFEA}"/>
          </ac:spMkLst>
        </pc:spChg>
        <pc:spChg chg="add mod">
          <ac:chgData name="Olivia M. Kirkland" userId="S::olivia.m.kirkland@ama-inc.com::c2b6ab37-58ac-46a7-8bd7-42392c6fc9ef" providerId="AD" clId="Web-{E57BF291-E99C-A039-C01C-874E93D04FA3}" dt="2024-07-10T18:32:29.932" v="425" actId="1076"/>
          <ac:spMkLst>
            <pc:docMk/>
            <pc:sldMk cId="3423288030" sldId="284"/>
            <ac:spMk id="21" creationId="{429E9572-3EB4-CB60-EE62-5F81390EF7F3}"/>
          </ac:spMkLst>
        </pc:spChg>
        <pc:spChg chg="add mod">
          <ac:chgData name="Olivia M. Kirkland" userId="S::olivia.m.kirkland@ama-inc.com::c2b6ab37-58ac-46a7-8bd7-42392c6fc9ef" providerId="AD" clId="Web-{E57BF291-E99C-A039-C01C-874E93D04FA3}" dt="2024-07-10T18:32:32.338" v="426" actId="1076"/>
          <ac:spMkLst>
            <pc:docMk/>
            <pc:sldMk cId="3423288030" sldId="284"/>
            <ac:spMk id="22" creationId="{1BC18FC0-260D-97F4-E393-20177DF4903E}"/>
          </ac:spMkLst>
        </pc:spChg>
        <pc:spChg chg="add mod">
          <ac:chgData name="Olivia M. Kirkland" userId="S::olivia.m.kirkland@ama-inc.com::c2b6ab37-58ac-46a7-8bd7-42392c6fc9ef" providerId="AD" clId="Web-{E57BF291-E99C-A039-C01C-874E93D04FA3}" dt="2024-07-10T18:32:39.932" v="427" actId="1076"/>
          <ac:spMkLst>
            <pc:docMk/>
            <pc:sldMk cId="3423288030" sldId="284"/>
            <ac:spMk id="23" creationId="{AF6D83D9-3706-1E44-D44E-1CB37CECE68E}"/>
          </ac:spMkLst>
        </pc:spChg>
        <pc:spChg chg="add mod">
          <ac:chgData name="Olivia M. Kirkland" userId="S::olivia.m.kirkland@ama-inc.com::c2b6ab37-58ac-46a7-8bd7-42392c6fc9ef" providerId="AD" clId="Web-{E57BF291-E99C-A039-C01C-874E93D04FA3}" dt="2024-07-10T18:32:45.057" v="429" actId="1076"/>
          <ac:spMkLst>
            <pc:docMk/>
            <pc:sldMk cId="3423288030" sldId="284"/>
            <ac:spMk id="24" creationId="{10867F00-230D-99C7-75B2-F0F280EAF8C0}"/>
          </ac:spMkLst>
        </pc:spChg>
        <pc:spChg chg="add mod">
          <ac:chgData name="Olivia M. Kirkland" userId="S::olivia.m.kirkland@ama-inc.com::c2b6ab37-58ac-46a7-8bd7-42392c6fc9ef" providerId="AD" clId="Web-{E57BF291-E99C-A039-C01C-874E93D04FA3}" dt="2024-07-10T18:22:23.005" v="395"/>
          <ac:spMkLst>
            <pc:docMk/>
            <pc:sldMk cId="3423288030" sldId="284"/>
            <ac:spMk id="25" creationId="{1929C178-BC0F-C245-220F-745CDA55DA43}"/>
          </ac:spMkLst>
        </pc:spChg>
        <pc:spChg chg="add mod">
          <ac:chgData name="Olivia M. Kirkland" userId="S::olivia.m.kirkland@ama-inc.com::c2b6ab37-58ac-46a7-8bd7-42392c6fc9ef" providerId="AD" clId="Web-{E57BF291-E99C-A039-C01C-874E93D04FA3}" dt="2024-07-10T18:22:23.005" v="396"/>
          <ac:spMkLst>
            <pc:docMk/>
            <pc:sldMk cId="3423288030" sldId="284"/>
            <ac:spMk id="26" creationId="{1598C8AE-06A7-08D6-29CC-3908DA109C3D}"/>
          </ac:spMkLst>
        </pc:spChg>
        <pc:spChg chg="add mod">
          <ac:chgData name="Olivia M. Kirkland" userId="S::olivia.m.kirkland@ama-inc.com::c2b6ab37-58ac-46a7-8bd7-42392c6fc9ef" providerId="AD" clId="Web-{E57BF291-E99C-A039-C01C-874E93D04FA3}" dt="2024-07-10T18:33:20.776" v="437" actId="1076"/>
          <ac:spMkLst>
            <pc:docMk/>
            <pc:sldMk cId="3423288030" sldId="284"/>
            <ac:spMk id="28" creationId="{032E2F92-558E-FA80-F692-12D5E1D97828}"/>
          </ac:spMkLst>
        </pc:spChg>
        <pc:spChg chg="add mod">
          <ac:chgData name="Olivia M. Kirkland" userId="S::olivia.m.kirkland@ama-inc.com::c2b6ab37-58ac-46a7-8bd7-42392c6fc9ef" providerId="AD" clId="Web-{E57BF291-E99C-A039-C01C-874E93D04FA3}" dt="2024-07-10T18:33:17.526" v="436" actId="1076"/>
          <ac:spMkLst>
            <pc:docMk/>
            <pc:sldMk cId="3423288030" sldId="284"/>
            <ac:spMk id="29" creationId="{D08AF410-7793-8E24-5DBA-48408AAA8656}"/>
          </ac:spMkLst>
        </pc:spChg>
        <pc:spChg chg="add mod topLvl">
          <ac:chgData name="Olivia M. Kirkland" userId="S::olivia.m.kirkland@ama-inc.com::c2b6ab37-58ac-46a7-8bd7-42392c6fc9ef" providerId="AD" clId="Web-{E57BF291-E99C-A039-C01C-874E93D04FA3}" dt="2024-07-10T19:00:53.289" v="628" actId="1076"/>
          <ac:spMkLst>
            <pc:docMk/>
            <pc:sldMk cId="3423288030" sldId="284"/>
            <ac:spMk id="32" creationId="{BCA9866E-DCE9-CFF2-F5AF-3C11A80B8F8B}"/>
          </ac:spMkLst>
        </pc:spChg>
        <pc:spChg chg="add mod topLvl">
          <ac:chgData name="Olivia M. Kirkland" userId="S::olivia.m.kirkland@ama-inc.com::c2b6ab37-58ac-46a7-8bd7-42392c6fc9ef" providerId="AD" clId="Web-{E57BF291-E99C-A039-C01C-874E93D04FA3}" dt="2024-07-10T19:00:37.820" v="627" actId="1076"/>
          <ac:spMkLst>
            <pc:docMk/>
            <pc:sldMk cId="3423288030" sldId="284"/>
            <ac:spMk id="34" creationId="{F176E3D0-2B45-812F-B04C-DB157D4DDC44}"/>
          </ac:spMkLst>
        </pc:spChg>
        <pc:spChg chg="add mod topLvl">
          <ac:chgData name="Olivia M. Kirkland" userId="S::olivia.m.kirkland@ama-inc.com::c2b6ab37-58ac-46a7-8bd7-42392c6fc9ef" providerId="AD" clId="Web-{E57BF291-E99C-A039-C01C-874E93D04FA3}" dt="2024-07-10T19:00:24.726" v="622" actId="1076"/>
          <ac:spMkLst>
            <pc:docMk/>
            <pc:sldMk cId="3423288030" sldId="284"/>
            <ac:spMk id="35" creationId="{4EBE8CE7-8669-8457-0C97-4A5317DBC492}"/>
          </ac:spMkLst>
        </pc:spChg>
        <pc:spChg chg="add mod topLvl">
          <ac:chgData name="Olivia M. Kirkland" userId="S::olivia.m.kirkland@ama-inc.com::c2b6ab37-58ac-46a7-8bd7-42392c6fc9ef" providerId="AD" clId="Web-{E57BF291-E99C-A039-C01C-874E93D04FA3}" dt="2024-07-10T19:00:24.742" v="623" actId="1076"/>
          <ac:spMkLst>
            <pc:docMk/>
            <pc:sldMk cId="3423288030" sldId="284"/>
            <ac:spMk id="36" creationId="{BE89A3EE-7E78-574F-5161-658F0A14E11D}"/>
          </ac:spMkLst>
        </pc:spChg>
        <pc:spChg chg="add mod">
          <ac:chgData name="Olivia M. Kirkland" userId="S::olivia.m.kirkland@ama-inc.com::c2b6ab37-58ac-46a7-8bd7-42392c6fc9ef" providerId="AD" clId="Web-{E57BF291-E99C-A039-C01C-874E93D04FA3}" dt="2024-07-10T18:55:05.521" v="565" actId="20577"/>
          <ac:spMkLst>
            <pc:docMk/>
            <pc:sldMk cId="3423288030" sldId="284"/>
            <ac:spMk id="38" creationId="{8990AAE5-0F42-504E-D18B-03E56B657DAA}"/>
          </ac:spMkLst>
        </pc:spChg>
        <pc:spChg chg="add mod">
          <ac:chgData name="Olivia M. Kirkland" userId="S::olivia.m.kirkland@ama-inc.com::c2b6ab37-58ac-46a7-8bd7-42392c6fc9ef" providerId="AD" clId="Web-{E57BF291-E99C-A039-C01C-874E93D04FA3}" dt="2024-07-10T18:55:20.005" v="578" actId="20577"/>
          <ac:spMkLst>
            <pc:docMk/>
            <pc:sldMk cId="3423288030" sldId="284"/>
            <ac:spMk id="39" creationId="{74428A0F-16F4-AA90-E915-EB8860A839F5}"/>
          </ac:spMkLst>
        </pc:spChg>
        <pc:spChg chg="add mod">
          <ac:chgData name="Olivia M. Kirkland" userId="S::olivia.m.kirkland@ama-inc.com::c2b6ab37-58ac-46a7-8bd7-42392c6fc9ef" providerId="AD" clId="Web-{E57BF291-E99C-A039-C01C-874E93D04FA3}" dt="2024-07-10T18:55:52.130" v="604" actId="1076"/>
          <ac:spMkLst>
            <pc:docMk/>
            <pc:sldMk cId="3423288030" sldId="284"/>
            <ac:spMk id="40" creationId="{10AFA03B-BE01-0496-C1CB-934039212E4E}"/>
          </ac:spMkLst>
        </pc:spChg>
        <pc:grpChg chg="add del mod">
          <ac:chgData name="Olivia M. Kirkland" userId="S::olivia.m.kirkland@ama-inc.com::c2b6ab37-58ac-46a7-8bd7-42392c6fc9ef" providerId="AD" clId="Web-{E57BF291-E99C-A039-C01C-874E93D04FA3}" dt="2024-07-10T18:59:38.382" v="613"/>
          <ac:grpSpMkLst>
            <pc:docMk/>
            <pc:sldMk cId="3423288030" sldId="284"/>
            <ac:grpSpMk id="37" creationId="{1BEBDB7D-0BC2-345D-C7ED-8F0D9946270D}"/>
          </ac:grpSpMkLst>
        </pc:grpChg>
        <pc:picChg chg="mod modCrop">
          <ac:chgData name="Olivia M. Kirkland" userId="S::olivia.m.kirkland@ama-inc.com::c2b6ab37-58ac-46a7-8bd7-42392c6fc9ef" providerId="AD" clId="Web-{E57BF291-E99C-A039-C01C-874E93D04FA3}" dt="2024-07-10T18:29:58.993" v="401"/>
          <ac:picMkLst>
            <pc:docMk/>
            <pc:sldMk cId="3423288030" sldId="284"/>
            <ac:picMk id="9" creationId="{A82664C2-43CA-B64C-943D-64ADD7767CC3}"/>
          </ac:picMkLst>
        </pc:picChg>
        <pc:picChg chg="add del">
          <ac:chgData name="Olivia M. Kirkland" userId="S::olivia.m.kirkland@ama-inc.com::c2b6ab37-58ac-46a7-8bd7-42392c6fc9ef" providerId="AD" clId="Web-{E57BF291-E99C-A039-C01C-874E93D04FA3}" dt="2024-07-10T18:21:10.036" v="296"/>
          <ac:picMkLst>
            <pc:docMk/>
            <pc:sldMk cId="3423288030" sldId="284"/>
            <ac:picMk id="27" creationId="{D834C95D-9FC6-BC3B-25DE-5EEC94F75928}"/>
          </ac:picMkLst>
        </pc:picChg>
        <pc:picChg chg="add del mod">
          <ac:chgData name="Olivia M. Kirkland" userId="S::olivia.m.kirkland@ama-inc.com::c2b6ab37-58ac-46a7-8bd7-42392c6fc9ef" providerId="AD" clId="Web-{E57BF291-E99C-A039-C01C-874E93D04FA3}" dt="2024-07-10T18:46:44.876" v="444"/>
          <ac:picMkLst>
            <pc:docMk/>
            <pc:sldMk cId="3423288030" sldId="284"/>
            <ac:picMk id="30" creationId="{75BCCFCB-38BA-DC32-4387-FC09B223EA4C}"/>
          </ac:picMkLst>
        </pc:picChg>
        <pc:picChg chg="add del mod modCrop">
          <ac:chgData name="Olivia M. Kirkland" userId="S::olivia.m.kirkland@ama-inc.com::c2b6ab37-58ac-46a7-8bd7-42392c6fc9ef" providerId="AD" clId="Web-{E57BF291-E99C-A039-C01C-874E93D04FA3}" dt="2024-07-10T18:48:32.658" v="455"/>
          <ac:picMkLst>
            <pc:docMk/>
            <pc:sldMk cId="3423288030" sldId="284"/>
            <ac:picMk id="31" creationId="{9FED9C23-AC27-F4E5-3030-7001ABCFCAD7}"/>
          </ac:picMkLst>
        </pc:picChg>
        <pc:picChg chg="add mod ord topLvl modCrop">
          <ac:chgData name="Olivia M. Kirkland" userId="S::olivia.m.kirkland@ama-inc.com::c2b6ab37-58ac-46a7-8bd7-42392c6fc9ef" providerId="AD" clId="Web-{E57BF291-E99C-A039-C01C-874E93D04FA3}" dt="2024-07-10T19:00:13.367" v="620" actId="1076"/>
          <ac:picMkLst>
            <pc:docMk/>
            <pc:sldMk cId="3423288030" sldId="284"/>
            <ac:picMk id="33" creationId="{896C10CE-2E0E-DB0B-50A6-BA4B540871D0}"/>
          </ac:picMkLst>
        </pc:picChg>
      </pc:sldChg>
      <pc:sldChg chg="addSp delSp modSp add replId">
        <pc:chgData name="Olivia M. Kirkland" userId="S::olivia.m.kirkland@ama-inc.com::c2b6ab37-58ac-46a7-8bd7-42392c6fc9ef" providerId="AD" clId="Web-{E57BF291-E99C-A039-C01C-874E93D04FA3}" dt="2024-07-10T19:14:46.905" v="722"/>
        <pc:sldMkLst>
          <pc:docMk/>
          <pc:sldMk cId="2088420214" sldId="285"/>
        </pc:sldMkLst>
        <pc:spChg chg="add mod">
          <ac:chgData name="Olivia M. Kirkland" userId="S::olivia.m.kirkland@ama-inc.com::c2b6ab37-58ac-46a7-8bd7-42392c6fc9ef" providerId="AD" clId="Web-{E57BF291-E99C-A039-C01C-874E93D04FA3}" dt="2024-07-10T19:09:43.918" v="698" actId="14100"/>
          <ac:spMkLst>
            <pc:docMk/>
            <pc:sldMk cId="2088420214" sldId="285"/>
            <ac:spMk id="27" creationId="{698F5764-9EF9-067E-E812-6BE857ECF4DE}"/>
          </ac:spMkLst>
        </pc:spChg>
        <pc:picChg chg="add del mod">
          <ac:chgData name="Olivia M. Kirkland" userId="S::olivia.m.kirkland@ama-inc.com::c2b6ab37-58ac-46a7-8bd7-42392c6fc9ef" providerId="AD" clId="Web-{E57BF291-E99C-A039-C01C-874E93D04FA3}" dt="2024-07-10T19:12:35.435" v="702"/>
          <ac:picMkLst>
            <pc:docMk/>
            <pc:sldMk cId="2088420214" sldId="285"/>
            <ac:picMk id="30" creationId="{E0499875-2EB5-8D33-A7CB-E7EA62ED06BB}"/>
          </ac:picMkLst>
        </pc:picChg>
        <pc:picChg chg="add mod modCrop">
          <ac:chgData name="Olivia M. Kirkland" userId="S::olivia.m.kirkland@ama-inc.com::c2b6ab37-58ac-46a7-8bd7-42392c6fc9ef" providerId="AD" clId="Web-{E57BF291-E99C-A039-C01C-874E93D04FA3}" dt="2024-07-10T19:14:46.905" v="722"/>
          <ac:picMkLst>
            <pc:docMk/>
            <pc:sldMk cId="2088420214" sldId="285"/>
            <ac:picMk id="31" creationId="{6DD82E16-EA66-242E-CF2F-1946422537E7}"/>
          </ac:picMkLst>
        </pc:picChg>
      </pc:sldChg>
    </pc:docChg>
  </pc:docChgLst>
  <pc:docChgLst>
    <pc:chgData name="Nancee Uniyal" userId="S::nancee.uniyal@ama-inc.com::3a53ee74-a49d-41c8-ae5f-cffd61820523" providerId="AD" clId="Web-{0E94AF0A-F83E-345F-0680-277B285F805B}"/>
    <pc:docChg chg="modSld">
      <pc:chgData name="Nancee Uniyal" userId="S::nancee.uniyal@ama-inc.com::3a53ee74-a49d-41c8-ae5f-cffd61820523" providerId="AD" clId="Web-{0E94AF0A-F83E-345F-0680-277B285F805B}" dt="2024-07-08T20:30:52.136" v="294" actId="1076"/>
      <pc:docMkLst>
        <pc:docMk/>
      </pc:docMkLst>
      <pc:sldChg chg="addSp delSp modSp">
        <pc:chgData name="Nancee Uniyal" userId="S::nancee.uniyal@ama-inc.com::3a53ee74-a49d-41c8-ae5f-cffd61820523" providerId="AD" clId="Web-{0E94AF0A-F83E-345F-0680-277B285F805B}" dt="2024-07-08T20:30:52.136" v="294" actId="1076"/>
        <pc:sldMkLst>
          <pc:docMk/>
          <pc:sldMk cId="3718047903" sldId="279"/>
        </pc:sldMkLst>
        <pc:spChg chg="del">
          <ac:chgData name="Nancee Uniyal" userId="S::nancee.uniyal@ama-inc.com::3a53ee74-a49d-41c8-ae5f-cffd61820523" providerId="AD" clId="Web-{0E94AF0A-F83E-345F-0680-277B285F805B}" dt="2024-07-08T19:55:46.805" v="1"/>
          <ac:spMkLst>
            <pc:docMk/>
            <pc:sldMk cId="3718047903" sldId="279"/>
            <ac:spMk id="2" creationId="{F27B39FF-9BA6-F6B5-C8DD-EF02B37017F4}"/>
          </ac:spMkLst>
        </pc:spChg>
        <pc:spChg chg="del">
          <ac:chgData name="Nancee Uniyal" userId="S::nancee.uniyal@ama-inc.com::3a53ee74-a49d-41c8-ae5f-cffd61820523" providerId="AD" clId="Web-{0E94AF0A-F83E-345F-0680-277B285F805B}" dt="2024-07-08T19:55:48.618" v="2"/>
          <ac:spMkLst>
            <pc:docMk/>
            <pc:sldMk cId="3718047903" sldId="279"/>
            <ac:spMk id="4" creationId="{B95A58D6-E619-7824-EFA7-8E7D48B593AC}"/>
          </ac:spMkLst>
        </pc:spChg>
        <pc:spChg chg="mod">
          <ac:chgData name="Nancee Uniyal" userId="S::nancee.uniyal@ama-inc.com::3a53ee74-a49d-41c8-ae5f-cffd61820523" providerId="AD" clId="Web-{0E94AF0A-F83E-345F-0680-277B285F805B}" dt="2024-07-08T20:02:42.849" v="59" actId="20577"/>
          <ac:spMkLst>
            <pc:docMk/>
            <pc:sldMk cId="3718047903" sldId="279"/>
            <ac:spMk id="6" creationId="{594AEA87-C2DD-2088-1E90-AF7F9F7A472A}"/>
          </ac:spMkLst>
        </pc:spChg>
        <pc:spChg chg="add mod">
          <ac:chgData name="Nancee Uniyal" userId="S::nancee.uniyal@ama-inc.com::3a53ee74-a49d-41c8-ae5f-cffd61820523" providerId="AD" clId="Web-{0E94AF0A-F83E-345F-0680-277B285F805B}" dt="2024-07-08T20:26:37.253" v="233" actId="1076"/>
          <ac:spMkLst>
            <pc:docMk/>
            <pc:sldMk cId="3718047903" sldId="279"/>
            <ac:spMk id="11" creationId="{341DF2DB-D961-7F1A-D2C1-B3B8BAA84239}"/>
          </ac:spMkLst>
        </pc:spChg>
        <pc:spChg chg="add mod">
          <ac:chgData name="Nancee Uniyal" userId="S::nancee.uniyal@ama-inc.com::3a53ee74-a49d-41c8-ae5f-cffd61820523" providerId="AD" clId="Web-{0E94AF0A-F83E-345F-0680-277B285F805B}" dt="2024-07-08T20:30:52.136" v="294" actId="1076"/>
          <ac:spMkLst>
            <pc:docMk/>
            <pc:sldMk cId="3718047903" sldId="279"/>
            <ac:spMk id="12" creationId="{51AC2137-EDC5-0A83-2E57-6D642BED79C0}"/>
          </ac:spMkLst>
        </pc:spChg>
        <pc:spChg chg="add mod">
          <ac:chgData name="Nancee Uniyal" userId="S::nancee.uniyal@ama-inc.com::3a53ee74-a49d-41c8-ae5f-cffd61820523" providerId="AD" clId="Web-{0E94AF0A-F83E-345F-0680-277B285F805B}" dt="2024-07-08T20:29:39.555" v="284" actId="1076"/>
          <ac:spMkLst>
            <pc:docMk/>
            <pc:sldMk cId="3718047903" sldId="279"/>
            <ac:spMk id="13" creationId="{F9B7BD9A-44EA-1110-F2D5-41331D608B62}"/>
          </ac:spMkLst>
        </pc:spChg>
        <pc:spChg chg="add mod">
          <ac:chgData name="Nancee Uniyal" userId="S::nancee.uniyal@ama-inc.com::3a53ee74-a49d-41c8-ae5f-cffd61820523" providerId="AD" clId="Web-{0E94AF0A-F83E-345F-0680-277B285F805B}" dt="2024-07-08T20:30:15.431" v="289" actId="20577"/>
          <ac:spMkLst>
            <pc:docMk/>
            <pc:sldMk cId="3718047903" sldId="279"/>
            <ac:spMk id="14" creationId="{13B5BC68-2FD6-9ABF-8B88-BC3CBA6FF565}"/>
          </ac:spMkLst>
        </pc:spChg>
        <pc:spChg chg="add mod">
          <ac:chgData name="Nancee Uniyal" userId="S::nancee.uniyal@ama-inc.com::3a53ee74-a49d-41c8-ae5f-cffd61820523" providerId="AD" clId="Web-{0E94AF0A-F83E-345F-0680-277B285F805B}" dt="2024-07-08T20:30:33.526" v="292" actId="1076"/>
          <ac:spMkLst>
            <pc:docMk/>
            <pc:sldMk cId="3718047903" sldId="279"/>
            <ac:spMk id="15" creationId="{E484B06B-BB34-8CCA-CC86-B1416FAFBA90}"/>
          </ac:spMkLst>
        </pc:spChg>
        <pc:spChg chg="del mod">
          <ac:chgData name="Nancee Uniyal" userId="S::nancee.uniyal@ama-inc.com::3a53ee74-a49d-41c8-ae5f-cffd61820523" providerId="AD" clId="Web-{0E94AF0A-F83E-345F-0680-277B285F805B}" dt="2024-07-08T20:13:14.509" v="138"/>
          <ac:spMkLst>
            <pc:docMk/>
            <pc:sldMk cId="3718047903" sldId="279"/>
            <ac:spMk id="23" creationId="{122CECA9-25B9-BA96-8A8F-7DB5F7F9A5AF}"/>
          </ac:spMkLst>
        </pc:spChg>
        <pc:spChg chg="mod">
          <ac:chgData name="Nancee Uniyal" userId="S::nancee.uniyal@ama-inc.com::3a53ee74-a49d-41c8-ae5f-cffd61820523" providerId="AD" clId="Web-{0E94AF0A-F83E-345F-0680-277B285F805B}" dt="2024-07-08T20:24:08.248" v="213" actId="1076"/>
          <ac:spMkLst>
            <pc:docMk/>
            <pc:sldMk cId="3718047903" sldId="279"/>
            <ac:spMk id="27" creationId="{CE0A6199-8805-F306-0F85-FBE475AD49C5}"/>
          </ac:spMkLst>
        </pc:spChg>
        <pc:spChg chg="mod">
          <ac:chgData name="Nancee Uniyal" userId="S::nancee.uniyal@ama-inc.com::3a53ee74-a49d-41c8-ae5f-cffd61820523" providerId="AD" clId="Web-{0E94AF0A-F83E-345F-0680-277B285F805B}" dt="2024-07-08T20:25:38.688" v="225" actId="1076"/>
          <ac:spMkLst>
            <pc:docMk/>
            <pc:sldMk cId="3718047903" sldId="279"/>
            <ac:spMk id="29" creationId="{EA0A679D-8DBE-22E3-FF4B-A4A1A8930E25}"/>
          </ac:spMkLst>
        </pc:spChg>
        <pc:spChg chg="mod">
          <ac:chgData name="Nancee Uniyal" userId="S::nancee.uniyal@ama-inc.com::3a53ee74-a49d-41c8-ae5f-cffd61820523" providerId="AD" clId="Web-{0E94AF0A-F83E-345F-0680-277B285F805B}" dt="2024-07-08T20:26:17.924" v="231" actId="1076"/>
          <ac:spMkLst>
            <pc:docMk/>
            <pc:sldMk cId="3718047903" sldId="279"/>
            <ac:spMk id="31" creationId="{162BE2DA-8AC1-DC45-66B4-CB05E4ED0B48}"/>
          </ac:spMkLst>
        </pc:spChg>
        <pc:spChg chg="del topLvl">
          <ac:chgData name="Nancee Uniyal" userId="S::nancee.uniyal@ama-inc.com::3a53ee74-a49d-41c8-ae5f-cffd61820523" providerId="AD" clId="Web-{0E94AF0A-F83E-345F-0680-277B285F805B}" dt="2024-07-08T19:56:05.228" v="6"/>
          <ac:spMkLst>
            <pc:docMk/>
            <pc:sldMk cId="3718047903" sldId="279"/>
            <ac:spMk id="33" creationId="{A270CB8F-65E0-BB3B-3EC7-7E6C34ABBD89}"/>
          </ac:spMkLst>
        </pc:spChg>
        <pc:spChg chg="mod">
          <ac:chgData name="Nancee Uniyal" userId="S::nancee.uniyal@ama-inc.com::3a53ee74-a49d-41c8-ae5f-cffd61820523" providerId="AD" clId="Web-{0E94AF0A-F83E-345F-0680-277B285F805B}" dt="2024-07-08T20:23:19.481" v="206" actId="1076"/>
          <ac:spMkLst>
            <pc:docMk/>
            <pc:sldMk cId="3718047903" sldId="279"/>
            <ac:spMk id="41" creationId="{ECFEBF1F-3303-57C9-ACAB-7DF654227F62}"/>
          </ac:spMkLst>
        </pc:spChg>
        <pc:spChg chg="mod">
          <ac:chgData name="Nancee Uniyal" userId="S::nancee.uniyal@ama-inc.com::3a53ee74-a49d-41c8-ae5f-cffd61820523" providerId="AD" clId="Web-{0E94AF0A-F83E-345F-0680-277B285F805B}" dt="2024-07-08T20:23:08.028" v="204" actId="1076"/>
          <ac:spMkLst>
            <pc:docMk/>
            <pc:sldMk cId="3718047903" sldId="279"/>
            <ac:spMk id="43" creationId="{8FB1AB56-C37C-77DD-752D-8808D88EFBED}"/>
          </ac:spMkLst>
        </pc:spChg>
        <pc:spChg chg="mod">
          <ac:chgData name="Nancee Uniyal" userId="S::nancee.uniyal@ama-inc.com::3a53ee74-a49d-41c8-ae5f-cffd61820523" providerId="AD" clId="Web-{0E94AF0A-F83E-345F-0680-277B285F805B}" dt="2024-07-08T20:22:53.043" v="201" actId="1076"/>
          <ac:spMkLst>
            <pc:docMk/>
            <pc:sldMk cId="3718047903" sldId="279"/>
            <ac:spMk id="45" creationId="{A3A40739-9CCF-4C18-1EBD-C24F13E16A9E}"/>
          </ac:spMkLst>
        </pc:spChg>
        <pc:spChg chg="del mod">
          <ac:chgData name="Nancee Uniyal" userId="S::nancee.uniyal@ama-inc.com::3a53ee74-a49d-41c8-ae5f-cffd61820523" providerId="AD" clId="Web-{0E94AF0A-F83E-345F-0680-277B285F805B}" dt="2024-07-08T20:29:50.993" v="285"/>
          <ac:spMkLst>
            <pc:docMk/>
            <pc:sldMk cId="3718047903" sldId="279"/>
            <ac:spMk id="47" creationId="{E12C6520-A313-73F8-EDDA-84D9D4CFB929}"/>
          </ac:spMkLst>
        </pc:spChg>
        <pc:spChg chg="del">
          <ac:chgData name="Nancee Uniyal" userId="S::nancee.uniyal@ama-inc.com::3a53ee74-a49d-41c8-ae5f-cffd61820523" providerId="AD" clId="Web-{0E94AF0A-F83E-345F-0680-277B285F805B}" dt="2024-07-08T20:13:19.088" v="139"/>
          <ac:spMkLst>
            <pc:docMk/>
            <pc:sldMk cId="3718047903" sldId="279"/>
            <ac:spMk id="49" creationId="{9E826598-F452-4ECC-4F96-DE7895E2D5A5}"/>
          </ac:spMkLst>
        </pc:spChg>
        <pc:grpChg chg="del mod">
          <ac:chgData name="Nancee Uniyal" userId="S::nancee.uniyal@ama-inc.com::3a53ee74-a49d-41c8-ae5f-cffd61820523" providerId="AD" clId="Web-{0E94AF0A-F83E-345F-0680-277B285F805B}" dt="2024-07-08T19:56:00.931" v="5"/>
          <ac:grpSpMkLst>
            <pc:docMk/>
            <pc:sldMk cId="3718047903" sldId="279"/>
            <ac:grpSpMk id="35" creationId="{1F47B0A7-8251-D597-F8FB-7BEC9B677020}"/>
          </ac:grpSpMkLst>
        </pc:grpChg>
        <pc:picChg chg="del mod modCrop">
          <ac:chgData name="Nancee Uniyal" userId="S::nancee.uniyal@ama-inc.com::3a53ee74-a49d-41c8-ae5f-cffd61820523" providerId="AD" clId="Web-{0E94AF0A-F83E-345F-0680-277B285F805B}" dt="2024-07-08T20:07:12.170" v="93"/>
          <ac:picMkLst>
            <pc:docMk/>
            <pc:sldMk cId="3718047903" sldId="279"/>
            <ac:picMk id="3" creationId="{A2DF34D4-CBE7-4D6A-A8B0-A8F3389A4922}"/>
          </ac:picMkLst>
        </pc:picChg>
        <pc:picChg chg="add mod modCrop">
          <ac:chgData name="Nancee Uniyal" userId="S::nancee.uniyal@ama-inc.com::3a53ee74-a49d-41c8-ae5f-cffd61820523" providerId="AD" clId="Web-{0E94AF0A-F83E-345F-0680-277B285F805B}" dt="2024-07-08T20:27:23.364" v="240" actId="1076"/>
          <ac:picMkLst>
            <pc:docMk/>
            <pc:sldMk cId="3718047903" sldId="279"/>
            <ac:picMk id="5" creationId="{F833B5AB-A331-1756-7F6E-74AD8C63BA96}"/>
          </ac:picMkLst>
        </pc:picChg>
        <pc:picChg chg="add del mod">
          <ac:chgData name="Nancee Uniyal" userId="S::nancee.uniyal@ama-inc.com::3a53ee74-a49d-41c8-ae5f-cffd61820523" providerId="AD" clId="Web-{0E94AF0A-F83E-345F-0680-277B285F805B}" dt="2024-07-08T20:25:55.595" v="227" actId="1076"/>
          <ac:picMkLst>
            <pc:docMk/>
            <pc:sldMk cId="3718047903" sldId="279"/>
            <ac:picMk id="7" creationId="{1B2B6C77-CE93-7C88-9B2E-760DB8866324}"/>
          </ac:picMkLst>
        </pc:picChg>
        <pc:picChg chg="add del mod">
          <ac:chgData name="Nancee Uniyal" userId="S::nancee.uniyal@ama-inc.com::3a53ee74-a49d-41c8-ae5f-cffd61820523" providerId="AD" clId="Web-{0E94AF0A-F83E-345F-0680-277B285F805B}" dt="2024-07-08T19:58:08.466" v="22"/>
          <ac:picMkLst>
            <pc:docMk/>
            <pc:sldMk cId="3718047903" sldId="279"/>
            <ac:picMk id="8" creationId="{9AE17AB8-4585-66C3-A5AF-934ABD1599CB}"/>
          </ac:picMkLst>
        </pc:picChg>
        <pc:picChg chg="add mod">
          <ac:chgData name="Nancee Uniyal" userId="S::nancee.uniyal@ama-inc.com::3a53ee74-a49d-41c8-ae5f-cffd61820523" providerId="AD" clId="Web-{0E94AF0A-F83E-345F-0680-277B285F805B}" dt="2024-07-08T20:30:43.979" v="293" actId="1076"/>
          <ac:picMkLst>
            <pc:docMk/>
            <pc:sldMk cId="3718047903" sldId="279"/>
            <ac:picMk id="9" creationId="{A77EC085-E5A4-B203-DB7B-0C0E25523376}"/>
          </ac:picMkLst>
        </pc:picChg>
        <pc:picChg chg="add del">
          <ac:chgData name="Nancee Uniyal" userId="S::nancee.uniyal@ama-inc.com::3a53ee74-a49d-41c8-ae5f-cffd61820523" providerId="AD" clId="Web-{0E94AF0A-F83E-345F-0680-277B285F805B}" dt="2024-07-08T20:10:04.488" v="118"/>
          <ac:picMkLst>
            <pc:docMk/>
            <pc:sldMk cId="3718047903" sldId="279"/>
            <ac:picMk id="10" creationId="{9BC503E0-61EB-6CA0-33FD-F4F71DD859C9}"/>
          </ac:picMkLst>
        </pc:picChg>
        <pc:picChg chg="del mod topLvl">
          <ac:chgData name="Nancee Uniyal" userId="S::nancee.uniyal@ama-inc.com::3a53ee74-a49d-41c8-ae5f-cffd61820523" providerId="AD" clId="Web-{0E94AF0A-F83E-345F-0680-277B285F805B}" dt="2024-07-08T19:56:00.931" v="5"/>
          <ac:picMkLst>
            <pc:docMk/>
            <pc:sldMk cId="3718047903" sldId="279"/>
            <ac:picMk id="34" creationId="{07FDDB8C-2CDE-24D7-826B-206745ACFFA1}"/>
          </ac:picMkLst>
        </pc:picChg>
      </pc:sldChg>
    </pc:docChg>
  </pc:docChgLst>
  <pc:docChgLst>
    <pc:chgData name="Shaibal Ahmed" userId="S::shaibal.ahmed@ama-inc.com::878995c1-9ae1-4ff7-8b3b-025a0eb5d9c6" providerId="AD" clId="Web-{73E16DF0-1133-D4F1-1840-DEAB4A62D415}"/>
    <pc:docChg chg="modSld">
      <pc:chgData name="Shaibal Ahmed" userId="S::shaibal.ahmed@ama-inc.com::878995c1-9ae1-4ff7-8b3b-025a0eb5d9c6" providerId="AD" clId="Web-{73E16DF0-1133-D4F1-1840-DEAB4A62D415}" dt="2024-07-23T21:00:53.526" v="151"/>
      <pc:docMkLst>
        <pc:docMk/>
      </pc:docMkLst>
      <pc:sldChg chg="modNotes">
        <pc:chgData name="Shaibal Ahmed" userId="S::shaibal.ahmed@ama-inc.com::878995c1-9ae1-4ff7-8b3b-025a0eb5d9c6" providerId="AD" clId="Web-{73E16DF0-1133-D4F1-1840-DEAB4A62D415}" dt="2024-07-23T21:00:53.526" v="151"/>
        <pc:sldMkLst>
          <pc:docMk/>
          <pc:sldMk cId="3437879654" sldId="307"/>
        </pc:sldMkLst>
      </pc:sldChg>
      <pc:sldChg chg="modNotes">
        <pc:chgData name="Shaibal Ahmed" userId="S::shaibal.ahmed@ama-inc.com::878995c1-9ae1-4ff7-8b3b-025a0eb5d9c6" providerId="AD" clId="Web-{73E16DF0-1133-D4F1-1840-DEAB4A62D415}" dt="2024-07-23T21:00:44.869" v="145"/>
        <pc:sldMkLst>
          <pc:docMk/>
          <pc:sldMk cId="573469787" sldId="313"/>
        </pc:sldMkLst>
      </pc:sldChg>
      <pc:sldChg chg="modNotes">
        <pc:chgData name="Shaibal Ahmed" userId="S::shaibal.ahmed@ama-inc.com::878995c1-9ae1-4ff7-8b3b-025a0eb5d9c6" providerId="AD" clId="Web-{73E16DF0-1133-D4F1-1840-DEAB4A62D415}" dt="2024-07-23T21:00:49.744" v="148"/>
        <pc:sldMkLst>
          <pc:docMk/>
          <pc:sldMk cId="2446546353" sldId="316"/>
        </pc:sldMkLst>
      </pc:sldChg>
      <pc:sldChg chg="modNotes">
        <pc:chgData name="Shaibal Ahmed" userId="S::shaibal.ahmed@ama-inc.com::878995c1-9ae1-4ff7-8b3b-025a0eb5d9c6" providerId="AD" clId="Web-{73E16DF0-1133-D4F1-1840-DEAB4A62D415}" dt="2024-07-23T20:56:45.149" v="81"/>
        <pc:sldMkLst>
          <pc:docMk/>
          <pc:sldMk cId="3298793256" sldId="318"/>
        </pc:sldMkLst>
      </pc:sldChg>
      <pc:sldChg chg="modNotes">
        <pc:chgData name="Shaibal Ahmed" userId="S::shaibal.ahmed@ama-inc.com::878995c1-9ae1-4ff7-8b3b-025a0eb5d9c6" providerId="AD" clId="Web-{73E16DF0-1133-D4F1-1840-DEAB4A62D415}" dt="2024-07-23T20:59:45.834" v="89"/>
        <pc:sldMkLst>
          <pc:docMk/>
          <pc:sldMk cId="1009283037" sldId="319"/>
        </pc:sldMkLst>
      </pc:sldChg>
      <pc:sldChg chg="modNotes">
        <pc:chgData name="Shaibal Ahmed" userId="S::shaibal.ahmed@ama-inc.com::878995c1-9ae1-4ff7-8b3b-025a0eb5d9c6" providerId="AD" clId="Web-{73E16DF0-1133-D4F1-1840-DEAB4A62D415}" dt="2024-07-23T20:56:38.524" v="78"/>
        <pc:sldMkLst>
          <pc:docMk/>
          <pc:sldMk cId="289792534" sldId="320"/>
        </pc:sldMkLst>
      </pc:sldChg>
    </pc:docChg>
  </pc:docChgLst>
  <pc:docChgLst>
    <pc:chgData name="Nancee Uniyal" userId="S::nancee.uniyal@ama-inc.com::3a53ee74-a49d-41c8-ae5f-cffd61820523" providerId="AD" clId="Web-{D4203B4E-3799-C063-F734-EB7A02C56DC8}"/>
    <pc:docChg chg="modSld">
      <pc:chgData name="Nancee Uniyal" userId="S::nancee.uniyal@ama-inc.com::3a53ee74-a49d-41c8-ae5f-cffd61820523" providerId="AD" clId="Web-{D4203B4E-3799-C063-F734-EB7A02C56DC8}" dt="2024-07-23T21:18:29.750" v="2" actId="20577"/>
      <pc:docMkLst>
        <pc:docMk/>
      </pc:docMkLst>
      <pc:sldChg chg="modSp">
        <pc:chgData name="Nancee Uniyal" userId="S::nancee.uniyal@ama-inc.com::3a53ee74-a49d-41c8-ae5f-cffd61820523" providerId="AD" clId="Web-{D4203B4E-3799-C063-F734-EB7A02C56DC8}" dt="2024-07-23T21:18:29.750" v="2" actId="20577"/>
        <pc:sldMkLst>
          <pc:docMk/>
          <pc:sldMk cId="3159649281" sldId="258"/>
        </pc:sldMkLst>
        <pc:spChg chg="mod">
          <ac:chgData name="Nancee Uniyal" userId="S::nancee.uniyal@ama-inc.com::3a53ee74-a49d-41c8-ae5f-cffd61820523" providerId="AD" clId="Web-{D4203B4E-3799-C063-F734-EB7A02C56DC8}" dt="2024-07-23T21:18:29.750" v="2" actId="20577"/>
          <ac:spMkLst>
            <pc:docMk/>
            <pc:sldMk cId="3159649281" sldId="258"/>
            <ac:spMk id="4" creationId="{366E7565-F571-D73C-E213-602320C9DAF9}"/>
          </ac:spMkLst>
        </pc:spChg>
      </pc:sldChg>
    </pc:docChg>
  </pc:docChgLst>
  <pc:docChgLst>
    <pc:chgData name="Nancee Uniyal" userId="S::nancee.uniyal@ama-inc.com::3a53ee74-a49d-41c8-ae5f-cffd61820523" providerId="AD" clId="Web-{84CEC715-2B53-9CC9-B633-92254C88CE44}"/>
    <pc:docChg chg="modSld">
      <pc:chgData name="Nancee Uniyal" userId="S::nancee.uniyal@ama-inc.com::3a53ee74-a49d-41c8-ae5f-cffd61820523" providerId="AD" clId="Web-{84CEC715-2B53-9CC9-B633-92254C88CE44}" dt="2024-07-23T21:15:14.621" v="630" actId="14100"/>
      <pc:docMkLst>
        <pc:docMk/>
      </pc:docMkLst>
      <pc:sldChg chg="modSp modNotes">
        <pc:chgData name="Nancee Uniyal" userId="S::nancee.uniyal@ama-inc.com::3a53ee74-a49d-41c8-ae5f-cffd61820523" providerId="AD" clId="Web-{84CEC715-2B53-9CC9-B633-92254C88CE44}" dt="2024-07-23T21:15:14.621" v="630" actId="14100"/>
        <pc:sldMkLst>
          <pc:docMk/>
          <pc:sldMk cId="3159649281" sldId="258"/>
        </pc:sldMkLst>
        <pc:spChg chg="mod">
          <ac:chgData name="Nancee Uniyal" userId="S::nancee.uniyal@ama-inc.com::3a53ee74-a49d-41c8-ae5f-cffd61820523" providerId="AD" clId="Web-{84CEC715-2B53-9CC9-B633-92254C88CE44}" dt="2024-07-23T21:15:14.621" v="630" actId="14100"/>
          <ac:spMkLst>
            <pc:docMk/>
            <pc:sldMk cId="3159649281" sldId="258"/>
            <ac:spMk id="5" creationId="{90685BE8-9E2E-60F7-C6DE-82B42DCFB3A9}"/>
          </ac:spMkLst>
        </pc:spChg>
      </pc:sldChg>
    </pc:docChg>
  </pc:docChgLst>
  <pc:docChgLst>
    <pc:chgData name="Shaibal Ahmed" userId="S::shaibal.ahmed@ama-inc.com::878995c1-9ae1-4ff7-8b3b-025a0eb5d9c6" providerId="AD" clId="Web-{FA219A4B-EF7B-DCFD-B001-DCF341B72460}"/>
    <pc:docChg chg="modSld">
      <pc:chgData name="Shaibal Ahmed" userId="S::shaibal.ahmed@ama-inc.com::878995c1-9ae1-4ff7-8b3b-025a0eb5d9c6" providerId="AD" clId="Web-{FA219A4B-EF7B-DCFD-B001-DCF341B72460}" dt="2024-06-26T12:37:01.264" v="2" actId="20577"/>
      <pc:docMkLst>
        <pc:docMk/>
      </pc:docMkLst>
      <pc:sldChg chg="modSp">
        <pc:chgData name="Shaibal Ahmed" userId="S::shaibal.ahmed@ama-inc.com::878995c1-9ae1-4ff7-8b3b-025a0eb5d9c6" providerId="AD" clId="Web-{FA219A4B-EF7B-DCFD-B001-DCF341B72460}" dt="2024-06-26T12:37:01.264" v="2" actId="20577"/>
        <pc:sldMkLst>
          <pc:docMk/>
          <pc:sldMk cId="3582076574" sldId="274"/>
        </pc:sldMkLst>
        <pc:spChg chg="mod">
          <ac:chgData name="Shaibal Ahmed" userId="S::shaibal.ahmed@ama-inc.com::878995c1-9ae1-4ff7-8b3b-025a0eb5d9c6" providerId="AD" clId="Web-{FA219A4B-EF7B-DCFD-B001-DCF341B72460}" dt="2024-06-26T12:37:01.264" v="2" actId="20577"/>
          <ac:spMkLst>
            <pc:docMk/>
            <pc:sldMk cId="3582076574" sldId="274"/>
            <ac:spMk id="8" creationId="{F6F96002-37EA-3B05-3838-22840A79FF91}"/>
          </ac:spMkLst>
        </pc:spChg>
      </pc:sldChg>
    </pc:docChg>
  </pc:docChgLst>
  <pc:docChgLst>
    <pc:chgData name="Yulia Shaffer" userId="S::yulia.shaffer@ama-inc.com::a370c990-ab62-4f70-9745-8e2e0b0d5efe" providerId="AD" clId="Web-{7142D75F-8455-42F9-78F8-770BAB1BB8C1}"/>
    <pc:docChg chg="modSld">
      <pc:chgData name="Yulia Shaffer" userId="S::yulia.shaffer@ama-inc.com::a370c990-ab62-4f70-9745-8e2e0b0d5efe" providerId="AD" clId="Web-{7142D75F-8455-42F9-78F8-770BAB1BB8C1}" dt="2024-07-23T19:19:25.703" v="16" actId="20577"/>
      <pc:docMkLst>
        <pc:docMk/>
      </pc:docMkLst>
      <pc:sldChg chg="modSp">
        <pc:chgData name="Yulia Shaffer" userId="S::yulia.shaffer@ama-inc.com::a370c990-ab62-4f70-9745-8e2e0b0d5efe" providerId="AD" clId="Web-{7142D75F-8455-42F9-78F8-770BAB1BB8C1}" dt="2024-07-23T19:16:38.712" v="3" actId="1076"/>
        <pc:sldMkLst>
          <pc:docMk/>
          <pc:sldMk cId="1259396096" sldId="271"/>
        </pc:sldMkLst>
        <pc:picChg chg="mod">
          <ac:chgData name="Yulia Shaffer" userId="S::yulia.shaffer@ama-inc.com::a370c990-ab62-4f70-9745-8e2e0b0d5efe" providerId="AD" clId="Web-{7142D75F-8455-42F9-78F8-770BAB1BB8C1}" dt="2024-07-23T19:16:38.712" v="3" actId="1076"/>
          <ac:picMkLst>
            <pc:docMk/>
            <pc:sldMk cId="1259396096" sldId="271"/>
            <ac:picMk id="10" creationId="{9572A617-15AB-89A4-07B2-0D1A5F6C313C}"/>
          </ac:picMkLst>
        </pc:picChg>
      </pc:sldChg>
      <pc:sldChg chg="modSp">
        <pc:chgData name="Yulia Shaffer" userId="S::yulia.shaffer@ama-inc.com::a370c990-ab62-4f70-9745-8e2e0b0d5efe" providerId="AD" clId="Web-{7142D75F-8455-42F9-78F8-770BAB1BB8C1}" dt="2024-07-23T19:19:25.703" v="16" actId="20577"/>
        <pc:sldMkLst>
          <pc:docMk/>
          <pc:sldMk cId="2446546353" sldId="316"/>
        </pc:sldMkLst>
        <pc:spChg chg="mod">
          <ac:chgData name="Yulia Shaffer" userId="S::yulia.shaffer@ama-inc.com::a370c990-ab62-4f70-9745-8e2e0b0d5efe" providerId="AD" clId="Web-{7142D75F-8455-42F9-78F8-770BAB1BB8C1}" dt="2024-07-23T19:19:25.703" v="16" actId="20577"/>
          <ac:spMkLst>
            <pc:docMk/>
            <pc:sldMk cId="2446546353" sldId="316"/>
            <ac:spMk id="2" creationId="{3108C323-E027-B9F5-631D-D48AAD7F01D0}"/>
          </ac:spMkLst>
        </pc:spChg>
      </pc:sldChg>
    </pc:docChg>
  </pc:docChgLst>
  <pc:docChgLst>
    <pc:chgData name="Nancee Uniyal" userId="S::nancee.uniyal@ama-inc.com::3a53ee74-a49d-41c8-ae5f-cffd61820523" providerId="AD" clId="Web-{A3D26AD5-53ED-95C9-F1A9-4B017D9A87B4}"/>
    <pc:docChg chg="">
      <pc:chgData name="Nancee Uniyal" userId="S::nancee.uniyal@ama-inc.com::3a53ee74-a49d-41c8-ae5f-cffd61820523" providerId="AD" clId="Web-{A3D26AD5-53ED-95C9-F1A9-4B017D9A87B4}" dt="2024-07-23T22:02:47.020" v="0"/>
      <pc:docMkLst>
        <pc:docMk/>
      </pc:docMkLst>
      <pc:sldChg chg="delCm">
        <pc:chgData name="Nancee Uniyal" userId="S::nancee.uniyal@ama-inc.com::3a53ee74-a49d-41c8-ae5f-cffd61820523" providerId="AD" clId="Web-{A3D26AD5-53ED-95C9-F1A9-4B017D9A87B4}" dt="2024-07-23T22:02:47.020" v="0"/>
        <pc:sldMkLst>
          <pc:docMk/>
          <pc:sldMk cId="41406705" sldId="312"/>
        </pc:sldMkLst>
        <pc:extLst>
          <p:ext xmlns:p="http://schemas.openxmlformats.org/presentationml/2006/main" uri="{D6D511B9-2390-475A-947B-AFAB55BFBCF1}">
            <pc226:cmChg xmlns:pc226="http://schemas.microsoft.com/office/powerpoint/2022/06/main/command" chg="del">
              <pc226:chgData name="Nancee Uniyal" userId="S::nancee.uniyal@ama-inc.com::3a53ee74-a49d-41c8-ae5f-cffd61820523" providerId="AD" clId="Web-{A3D26AD5-53ED-95C9-F1A9-4B017D9A87B4}" dt="2024-07-23T22:02:47.020" v="0"/>
              <pc2:cmMkLst xmlns:pc2="http://schemas.microsoft.com/office/powerpoint/2019/9/main/command">
                <pc:docMk/>
                <pc:sldMk cId="41406705" sldId="312"/>
                <pc2:cmMk id="{B416A5FF-596F-4333-A84C-0FC08605C187}"/>
              </pc2:cmMkLst>
            </pc226:cmChg>
          </p:ext>
        </pc:extLst>
      </pc:sldChg>
    </pc:docChg>
  </pc:docChgLst>
  <pc:docChgLst>
    <pc:chgData name="Shaibal Ahmed" userId="S::shaibal.ahmed@ama-inc.com::878995c1-9ae1-4ff7-8b3b-025a0eb5d9c6" providerId="AD" clId="Web-{E144C377-B039-46A4-1183-F83CB81524D5}"/>
    <pc:docChg chg="modSld">
      <pc:chgData name="Shaibal Ahmed" userId="S::shaibal.ahmed@ama-inc.com::878995c1-9ae1-4ff7-8b3b-025a0eb5d9c6" providerId="AD" clId="Web-{E144C377-B039-46A4-1183-F83CB81524D5}" dt="2024-07-22T19:50:22.807" v="8" actId="20577"/>
      <pc:docMkLst>
        <pc:docMk/>
      </pc:docMkLst>
      <pc:sldChg chg="modSp">
        <pc:chgData name="Shaibal Ahmed" userId="S::shaibal.ahmed@ama-inc.com::878995c1-9ae1-4ff7-8b3b-025a0eb5d9c6" providerId="AD" clId="Web-{E144C377-B039-46A4-1183-F83CB81524D5}" dt="2024-07-22T19:50:22.807" v="8" actId="20577"/>
        <pc:sldMkLst>
          <pc:docMk/>
          <pc:sldMk cId="3254475627" sldId="291"/>
        </pc:sldMkLst>
        <pc:spChg chg="mod">
          <ac:chgData name="Shaibal Ahmed" userId="S::shaibal.ahmed@ama-inc.com::878995c1-9ae1-4ff7-8b3b-025a0eb5d9c6" providerId="AD" clId="Web-{E144C377-B039-46A4-1183-F83CB81524D5}" dt="2024-07-22T19:50:22.807" v="8" actId="20577"/>
          <ac:spMkLst>
            <pc:docMk/>
            <pc:sldMk cId="3254475627" sldId="291"/>
            <ac:spMk id="7" creationId="{2EE08D66-765F-E3F4-5E5E-4F6B551B6F92}"/>
          </ac:spMkLst>
        </pc:spChg>
      </pc:sldChg>
      <pc:sldChg chg="addSp">
        <pc:chgData name="Shaibal Ahmed" userId="S::shaibal.ahmed@ama-inc.com::878995c1-9ae1-4ff7-8b3b-025a0eb5d9c6" providerId="AD" clId="Web-{E144C377-B039-46A4-1183-F83CB81524D5}" dt="2024-07-22T19:45:17.313" v="0"/>
        <pc:sldMkLst>
          <pc:docMk/>
          <pc:sldMk cId="265516682" sldId="308"/>
        </pc:sldMkLst>
        <pc:picChg chg="add">
          <ac:chgData name="Shaibal Ahmed" userId="S::shaibal.ahmed@ama-inc.com::878995c1-9ae1-4ff7-8b3b-025a0eb5d9c6" providerId="AD" clId="Web-{E144C377-B039-46A4-1183-F83CB81524D5}" dt="2024-07-22T19:45:17.313" v="0"/>
          <ac:picMkLst>
            <pc:docMk/>
            <pc:sldMk cId="265516682" sldId="308"/>
            <ac:picMk id="8" creationId="{DBE8E159-A027-5AF3-A820-FC1AA3782144}"/>
          </ac:picMkLst>
        </pc:picChg>
      </pc:sldChg>
    </pc:docChg>
  </pc:docChgLst>
  <pc:docChgLst>
    <pc:chgData name="Nancee Uniyal" userId="S::nancee.uniyal@ama-inc.com::3a53ee74-a49d-41c8-ae5f-cffd61820523" providerId="AD" clId="Web-{C9CC06D0-8E0C-9955-2962-0F8D939F480A}"/>
    <pc:docChg chg="modSld">
      <pc:chgData name="Nancee Uniyal" userId="S::nancee.uniyal@ama-inc.com::3a53ee74-a49d-41c8-ae5f-cffd61820523" providerId="AD" clId="Web-{C9CC06D0-8E0C-9955-2962-0F8D939F480A}" dt="2024-07-23T20:05:09.989" v="5"/>
      <pc:docMkLst>
        <pc:docMk/>
      </pc:docMkLst>
      <pc:sldChg chg="modNotes">
        <pc:chgData name="Nancee Uniyal" userId="S::nancee.uniyal@ama-inc.com::3a53ee74-a49d-41c8-ae5f-cffd61820523" providerId="AD" clId="Web-{C9CC06D0-8E0C-9955-2962-0F8D939F480A}" dt="2024-07-23T20:05:09.989" v="5"/>
        <pc:sldMkLst>
          <pc:docMk/>
          <pc:sldMk cId="2640687095" sldId="256"/>
        </pc:sldMkLst>
      </pc:sldChg>
    </pc:docChg>
  </pc:docChgLst>
  <pc:docChgLst>
    <pc:chgData name="Yulia Shaffer" userId="S::yulia.shaffer@ama-inc.com::a370c990-ab62-4f70-9745-8e2e0b0d5efe" providerId="AD" clId="Web-{2D0C9CF6-A590-59DA-BD43-B3A86C52284D}"/>
    <pc:docChg chg="modSld">
      <pc:chgData name="Yulia Shaffer" userId="S::yulia.shaffer@ama-inc.com::a370c990-ab62-4f70-9745-8e2e0b0d5efe" providerId="AD" clId="Web-{2D0C9CF6-A590-59DA-BD43-B3A86C52284D}" dt="2024-07-16T13:45:24.304" v="0" actId="14100"/>
      <pc:docMkLst>
        <pc:docMk/>
      </pc:docMkLst>
      <pc:sldChg chg="modSp">
        <pc:chgData name="Yulia Shaffer" userId="S::yulia.shaffer@ama-inc.com::a370c990-ab62-4f70-9745-8e2e0b0d5efe" providerId="AD" clId="Web-{2D0C9CF6-A590-59DA-BD43-B3A86C52284D}" dt="2024-07-16T13:45:24.304" v="0" actId="14100"/>
        <pc:sldMkLst>
          <pc:docMk/>
          <pc:sldMk cId="649428351" sldId="270"/>
        </pc:sldMkLst>
        <pc:graphicFrameChg chg="mod">
          <ac:chgData name="Yulia Shaffer" userId="S::yulia.shaffer@ama-inc.com::a370c990-ab62-4f70-9745-8e2e0b0d5efe" providerId="AD" clId="Web-{2D0C9CF6-A590-59DA-BD43-B3A86C52284D}" dt="2024-07-16T13:45:24.304" v="0" actId="14100"/>
          <ac:graphicFrameMkLst>
            <pc:docMk/>
            <pc:sldMk cId="649428351" sldId="270"/>
            <ac:graphicFrameMk id="12" creationId="{0A436148-F1E4-A072-53C6-AB8F694F3C51}"/>
          </ac:graphicFrameMkLst>
        </pc:graphicFrameChg>
      </pc:sldChg>
    </pc:docChg>
  </pc:docChgLst>
  <pc:docChgLst>
    <pc:chgData name="Nancee Uniyal" userId="S::nancee.uniyal@ama-inc.com::3a53ee74-a49d-41c8-ae5f-cffd61820523" providerId="AD" clId="Web-{9E4E889C-EE69-E3CF-76B2-13B6CFE4A192}"/>
    <pc:docChg chg="modSld">
      <pc:chgData name="Nancee Uniyal" userId="S::nancee.uniyal@ama-inc.com::3a53ee74-a49d-41c8-ae5f-cffd61820523" providerId="AD" clId="Web-{9E4E889C-EE69-E3CF-76B2-13B6CFE4A192}" dt="2024-07-16T15:32:37.099" v="35"/>
      <pc:docMkLst>
        <pc:docMk/>
      </pc:docMkLst>
      <pc:sldChg chg="addSp modSp">
        <pc:chgData name="Nancee Uniyal" userId="S::nancee.uniyal@ama-inc.com::3a53ee74-a49d-41c8-ae5f-cffd61820523" providerId="AD" clId="Web-{9E4E889C-EE69-E3CF-76B2-13B6CFE4A192}" dt="2024-07-16T15:32:37.099" v="35"/>
        <pc:sldMkLst>
          <pc:docMk/>
          <pc:sldMk cId="1701556742" sldId="289"/>
        </pc:sldMkLst>
        <pc:picChg chg="mod">
          <ac:chgData name="Nancee Uniyal" userId="S::nancee.uniyal@ama-inc.com::3a53ee74-a49d-41c8-ae5f-cffd61820523" providerId="AD" clId="Web-{9E4E889C-EE69-E3CF-76B2-13B6CFE4A192}" dt="2024-07-16T15:32:30.349" v="34" actId="1076"/>
          <ac:picMkLst>
            <pc:docMk/>
            <pc:sldMk cId="1701556742" sldId="289"/>
            <ac:picMk id="3" creationId="{FF1CAE74-BBAA-F3AB-4074-4DF4D60A672F}"/>
          </ac:picMkLst>
        </pc:picChg>
        <pc:picChg chg="add mod">
          <ac:chgData name="Nancee Uniyal" userId="S::nancee.uniyal@ama-inc.com::3a53ee74-a49d-41c8-ae5f-cffd61820523" providerId="AD" clId="Web-{9E4E889C-EE69-E3CF-76B2-13B6CFE4A192}" dt="2024-07-16T15:32:37.099" v="35"/>
          <ac:picMkLst>
            <pc:docMk/>
            <pc:sldMk cId="1701556742" sldId="289"/>
            <ac:picMk id="4" creationId="{DA108835-0067-2C3C-3A13-84767CFECC26}"/>
          </ac:picMkLst>
        </pc:picChg>
      </pc:sldChg>
    </pc:docChg>
  </pc:docChgLst>
  <pc:docChgLst>
    <pc:chgData name="Nancee Uniyal" userId="S::nancee.uniyal@ama-inc.com::3a53ee74-a49d-41c8-ae5f-cffd61820523" providerId="AD" clId="Web-{3D21CA29-E420-169A-71F0-B7243A02748A}"/>
    <pc:docChg chg="modSld">
      <pc:chgData name="Nancee Uniyal" userId="S::nancee.uniyal@ama-inc.com::3a53ee74-a49d-41c8-ae5f-cffd61820523" providerId="AD" clId="Web-{3D21CA29-E420-169A-71F0-B7243A02748A}" dt="2024-07-10T18:38:52.992" v="14" actId="14100"/>
      <pc:docMkLst>
        <pc:docMk/>
      </pc:docMkLst>
      <pc:sldChg chg="modSp">
        <pc:chgData name="Nancee Uniyal" userId="S::nancee.uniyal@ama-inc.com::3a53ee74-a49d-41c8-ae5f-cffd61820523" providerId="AD" clId="Web-{3D21CA29-E420-169A-71F0-B7243A02748A}" dt="2024-07-10T18:38:52.992" v="14" actId="14100"/>
        <pc:sldMkLst>
          <pc:docMk/>
          <pc:sldMk cId="1082327691" sldId="282"/>
        </pc:sldMkLst>
        <pc:spChg chg="mod">
          <ac:chgData name="Nancee Uniyal" userId="S::nancee.uniyal@ama-inc.com::3a53ee74-a49d-41c8-ae5f-cffd61820523" providerId="AD" clId="Web-{3D21CA29-E420-169A-71F0-B7243A02748A}" dt="2024-07-10T18:38:52.992" v="14" actId="14100"/>
          <ac:spMkLst>
            <pc:docMk/>
            <pc:sldMk cId="1082327691" sldId="282"/>
            <ac:spMk id="5" creationId="{ABF688FB-C14B-FF52-3063-BA5D20963781}"/>
          </ac:spMkLst>
        </pc:spChg>
        <pc:spChg chg="mod">
          <ac:chgData name="Nancee Uniyal" userId="S::nancee.uniyal@ama-inc.com::3a53ee74-a49d-41c8-ae5f-cffd61820523" providerId="AD" clId="Web-{3D21CA29-E420-169A-71F0-B7243A02748A}" dt="2024-07-10T18:36:10.081" v="0" actId="1076"/>
          <ac:spMkLst>
            <pc:docMk/>
            <pc:sldMk cId="1082327691" sldId="282"/>
            <ac:spMk id="9" creationId="{E96DE5A0-AD63-2F77-F6EB-9A1532A5B180}"/>
          </ac:spMkLst>
        </pc:spChg>
        <pc:spChg chg="mod">
          <ac:chgData name="Nancee Uniyal" userId="S::nancee.uniyal@ama-inc.com::3a53ee74-a49d-41c8-ae5f-cffd61820523" providerId="AD" clId="Web-{3D21CA29-E420-169A-71F0-B7243A02748A}" dt="2024-07-10T18:37:07.489" v="9" actId="14100"/>
          <ac:spMkLst>
            <pc:docMk/>
            <pc:sldMk cId="1082327691" sldId="282"/>
            <ac:spMk id="11" creationId="{BCF77970-0B10-3558-16FC-6A352B6DB109}"/>
          </ac:spMkLst>
        </pc:spChg>
        <pc:picChg chg="mod">
          <ac:chgData name="Nancee Uniyal" userId="S::nancee.uniyal@ama-inc.com::3a53ee74-a49d-41c8-ae5f-cffd61820523" providerId="AD" clId="Web-{3D21CA29-E420-169A-71F0-B7243A02748A}" dt="2024-07-10T18:37:42.818" v="10" actId="1076"/>
          <ac:picMkLst>
            <pc:docMk/>
            <pc:sldMk cId="1082327691" sldId="282"/>
            <ac:picMk id="3" creationId="{084431D8-5D18-6D85-EB38-EAE1354278CD}"/>
          </ac:picMkLst>
        </pc:picChg>
        <pc:picChg chg="mod">
          <ac:chgData name="Nancee Uniyal" userId="S::nancee.uniyal@ama-inc.com::3a53ee74-a49d-41c8-ae5f-cffd61820523" providerId="AD" clId="Web-{3D21CA29-E420-169A-71F0-B7243A02748A}" dt="2024-07-10T18:36:32.581" v="4" actId="1076"/>
          <ac:picMkLst>
            <pc:docMk/>
            <pc:sldMk cId="1082327691" sldId="282"/>
            <ac:picMk id="4" creationId="{C508F7C5-7A16-C780-00FD-0C46F4C9B1D9}"/>
          </ac:picMkLst>
        </pc:picChg>
      </pc:sldChg>
    </pc:docChg>
  </pc:docChgLst>
  <pc:docChgLst>
    <pc:chgData name="Nancee Uniyal" userId="S::nancee.uniyal@ama-inc.com::3a53ee74-a49d-41c8-ae5f-cffd61820523" providerId="AD" clId="Web-{E7A3D451-8FFA-5CA5-61F5-671C93CFEBD6}"/>
    <pc:docChg chg="modSld">
      <pc:chgData name="Nancee Uniyal" userId="S::nancee.uniyal@ama-inc.com::3a53ee74-a49d-41c8-ae5f-cffd61820523" providerId="AD" clId="Web-{E7A3D451-8FFA-5CA5-61F5-671C93CFEBD6}" dt="2024-07-23T22:00:29" v="284"/>
      <pc:docMkLst>
        <pc:docMk/>
      </pc:docMkLst>
      <pc:sldChg chg="addSp delSp modSp">
        <pc:chgData name="Nancee Uniyal" userId="S::nancee.uniyal@ama-inc.com::3a53ee74-a49d-41c8-ae5f-cffd61820523" providerId="AD" clId="Web-{E7A3D451-8FFA-5CA5-61F5-671C93CFEBD6}" dt="2024-07-23T22:00:29" v="284"/>
        <pc:sldMkLst>
          <pc:docMk/>
          <pc:sldMk cId="3159649281" sldId="258"/>
        </pc:sldMkLst>
        <pc:spChg chg="mod">
          <ac:chgData name="Nancee Uniyal" userId="S::nancee.uniyal@ama-inc.com::3a53ee74-a49d-41c8-ae5f-cffd61820523" providerId="AD" clId="Web-{E7A3D451-8FFA-5CA5-61F5-671C93CFEBD6}" dt="2024-07-23T21:59:41.594" v="281" actId="20577"/>
          <ac:spMkLst>
            <pc:docMk/>
            <pc:sldMk cId="3159649281" sldId="258"/>
            <ac:spMk id="2" creationId="{35E17C6B-665E-95FA-7B67-3864226CBABC}"/>
          </ac:spMkLst>
        </pc:spChg>
        <pc:spChg chg="add del mod">
          <ac:chgData name="Nancee Uniyal" userId="S::nancee.uniyal@ama-inc.com::3a53ee74-a49d-41c8-ae5f-cffd61820523" providerId="AD" clId="Web-{E7A3D451-8FFA-5CA5-61F5-671C93CFEBD6}" dt="2024-07-23T22:00:29" v="284"/>
          <ac:spMkLst>
            <pc:docMk/>
            <pc:sldMk cId="3159649281" sldId="258"/>
            <ac:spMk id="4" creationId="{F6830611-87B7-745E-0FB8-42DD307B1E74}"/>
          </ac:spMkLst>
        </pc:spChg>
      </pc:sldChg>
    </pc:docChg>
  </pc:docChgLst>
  <pc:docChgLst>
    <pc:chgData name="Nancee Uniyal" userId="S::nancee.uniyal@ama-inc.com::3a53ee74-a49d-41c8-ae5f-cffd61820523" providerId="AD" clId="Web-{4273BBBA-6879-E130-58F0-042370B322EF}"/>
    <pc:docChg chg="modSld">
      <pc:chgData name="Nancee Uniyal" userId="S::nancee.uniyal@ama-inc.com::3a53ee74-a49d-41c8-ae5f-cffd61820523" providerId="AD" clId="Web-{4273BBBA-6879-E130-58F0-042370B322EF}" dt="2024-07-16T15:06:28.129" v="8" actId="14100"/>
      <pc:docMkLst>
        <pc:docMk/>
      </pc:docMkLst>
      <pc:sldChg chg="addSp delSp modSp">
        <pc:chgData name="Nancee Uniyal" userId="S::nancee.uniyal@ama-inc.com::3a53ee74-a49d-41c8-ae5f-cffd61820523" providerId="AD" clId="Web-{4273BBBA-6879-E130-58F0-042370B322EF}" dt="2024-07-16T15:06:28.129" v="8" actId="14100"/>
        <pc:sldMkLst>
          <pc:docMk/>
          <pc:sldMk cId="1701556742" sldId="289"/>
        </pc:sldMkLst>
        <pc:spChg chg="mod">
          <ac:chgData name="Nancee Uniyal" userId="S::nancee.uniyal@ama-inc.com::3a53ee74-a49d-41c8-ae5f-cffd61820523" providerId="AD" clId="Web-{4273BBBA-6879-E130-58F0-042370B322EF}" dt="2024-07-16T15:06:28.129" v="8" actId="14100"/>
          <ac:spMkLst>
            <pc:docMk/>
            <pc:sldMk cId="1701556742" sldId="289"/>
            <ac:spMk id="2" creationId="{7DE3C72A-CB18-5696-99CF-2F5EFE0A8145}"/>
          </ac:spMkLst>
        </pc:spChg>
        <pc:spChg chg="del">
          <ac:chgData name="Nancee Uniyal" userId="S::nancee.uniyal@ama-inc.com::3a53ee74-a49d-41c8-ae5f-cffd61820523" providerId="AD" clId="Web-{4273BBBA-6879-E130-58F0-042370B322EF}" dt="2024-07-16T15:04:40" v="0"/>
          <ac:spMkLst>
            <pc:docMk/>
            <pc:sldMk cId="1701556742" sldId="289"/>
            <ac:spMk id="6" creationId="{D04811E8-563D-0B3E-B85B-480EE58E4FEB}"/>
          </ac:spMkLst>
        </pc:spChg>
        <pc:picChg chg="add mod ord">
          <ac:chgData name="Nancee Uniyal" userId="S::nancee.uniyal@ama-inc.com::3a53ee74-a49d-41c8-ae5f-cffd61820523" providerId="AD" clId="Web-{4273BBBA-6879-E130-58F0-042370B322EF}" dt="2024-07-16T15:06:08.050" v="6" actId="14100"/>
          <ac:picMkLst>
            <pc:docMk/>
            <pc:sldMk cId="1701556742" sldId="289"/>
            <ac:picMk id="3" creationId="{FF1CAE74-BBAA-F3AB-4074-4DF4D60A672F}"/>
          </ac:picMkLst>
        </pc:picChg>
      </pc:sldChg>
    </pc:docChg>
  </pc:docChgLst>
  <pc:docChgLst>
    <pc:chgData name="Yulia Shaffer" userId="S::yulia.shaffer@ama-inc.com::a370c990-ab62-4f70-9745-8e2e0b0d5efe" providerId="AD" clId="Web-{DF21CD67-9F14-6C0E-C317-E36FD12F8C88}"/>
    <pc:docChg chg="addSld modSld">
      <pc:chgData name="Yulia Shaffer" userId="S::yulia.shaffer@ama-inc.com::a370c990-ab62-4f70-9745-8e2e0b0d5efe" providerId="AD" clId="Web-{DF21CD67-9F14-6C0E-C317-E36FD12F8C88}" dt="2024-07-16T14:09:37.113" v="30"/>
      <pc:docMkLst>
        <pc:docMk/>
      </pc:docMkLst>
      <pc:sldChg chg="modSp">
        <pc:chgData name="Yulia Shaffer" userId="S::yulia.shaffer@ama-inc.com::a370c990-ab62-4f70-9745-8e2e0b0d5efe" providerId="AD" clId="Web-{DF21CD67-9F14-6C0E-C317-E36FD12F8C88}" dt="2024-07-16T14:09:37.113" v="30"/>
        <pc:sldMkLst>
          <pc:docMk/>
          <pc:sldMk cId="649428351" sldId="270"/>
        </pc:sldMkLst>
        <pc:graphicFrameChg chg="mod modGraphic">
          <ac:chgData name="Yulia Shaffer" userId="S::yulia.shaffer@ama-inc.com::a370c990-ab62-4f70-9745-8e2e0b0d5efe" providerId="AD" clId="Web-{DF21CD67-9F14-6C0E-C317-E36FD12F8C88}" dt="2024-07-16T14:09:37.113" v="30"/>
          <ac:graphicFrameMkLst>
            <pc:docMk/>
            <pc:sldMk cId="649428351" sldId="270"/>
            <ac:graphicFrameMk id="12" creationId="{0A436148-F1E4-A072-53C6-AB8F694F3C51}"/>
          </ac:graphicFrameMkLst>
        </pc:graphicFrameChg>
      </pc:sldChg>
      <pc:sldChg chg="modSp">
        <pc:chgData name="Yulia Shaffer" userId="S::yulia.shaffer@ama-inc.com::a370c990-ab62-4f70-9745-8e2e0b0d5efe" providerId="AD" clId="Web-{DF21CD67-9F14-6C0E-C317-E36FD12F8C88}" dt="2024-07-16T14:08:04.629" v="28" actId="20577"/>
        <pc:sldMkLst>
          <pc:docMk/>
          <pc:sldMk cId="2141478947" sldId="283"/>
        </pc:sldMkLst>
        <pc:spChg chg="mod">
          <ac:chgData name="Yulia Shaffer" userId="S::yulia.shaffer@ama-inc.com::a370c990-ab62-4f70-9745-8e2e0b0d5efe" providerId="AD" clId="Web-{DF21CD67-9F14-6C0E-C317-E36FD12F8C88}" dt="2024-07-16T14:07:52.847" v="26" actId="20577"/>
          <ac:spMkLst>
            <pc:docMk/>
            <pc:sldMk cId="2141478947" sldId="283"/>
            <ac:spMk id="6" creationId="{1B72B895-736F-36B4-3362-06F7A3BA5DAA}"/>
          </ac:spMkLst>
        </pc:spChg>
        <pc:spChg chg="mod">
          <ac:chgData name="Yulia Shaffer" userId="S::yulia.shaffer@ama-inc.com::a370c990-ab62-4f70-9745-8e2e0b0d5efe" providerId="AD" clId="Web-{DF21CD67-9F14-6C0E-C317-E36FD12F8C88}" dt="2024-07-16T14:08:04.629" v="28" actId="20577"/>
          <ac:spMkLst>
            <pc:docMk/>
            <pc:sldMk cId="2141478947" sldId="283"/>
            <ac:spMk id="7" creationId="{2EE08D66-765F-E3F4-5E5E-4F6B551B6F92}"/>
          </ac:spMkLst>
        </pc:spChg>
        <pc:spChg chg="mod">
          <ac:chgData name="Yulia Shaffer" userId="S::yulia.shaffer@ama-inc.com::a370c990-ab62-4f70-9745-8e2e0b0d5efe" providerId="AD" clId="Web-{DF21CD67-9F14-6C0E-C317-E36FD12F8C88}" dt="2024-07-16T14:07:05.379" v="25" actId="20577"/>
          <ac:spMkLst>
            <pc:docMk/>
            <pc:sldMk cId="2141478947" sldId="283"/>
            <ac:spMk id="11" creationId="{EB98D757-48DD-787A-4814-59E39C07F78C}"/>
          </ac:spMkLst>
        </pc:spChg>
        <pc:picChg chg="mod">
          <ac:chgData name="Yulia Shaffer" userId="S::yulia.shaffer@ama-inc.com::a370c990-ab62-4f70-9745-8e2e0b0d5efe" providerId="AD" clId="Web-{DF21CD67-9F14-6C0E-C317-E36FD12F8C88}" dt="2024-07-16T14:06:13.082" v="17"/>
          <ac:picMkLst>
            <pc:docMk/>
            <pc:sldMk cId="2141478947" sldId="283"/>
            <ac:picMk id="13" creationId="{102CB1D5-BDB0-0382-FD84-47350CB0B0AF}"/>
          </ac:picMkLst>
        </pc:picChg>
        <pc:picChg chg="mod">
          <ac:chgData name="Yulia Shaffer" userId="S::yulia.shaffer@ama-inc.com::a370c990-ab62-4f70-9745-8e2e0b0d5efe" providerId="AD" clId="Web-{DF21CD67-9F14-6C0E-C317-E36FD12F8C88}" dt="2024-07-16T14:06:19.879" v="19"/>
          <ac:picMkLst>
            <pc:docMk/>
            <pc:sldMk cId="2141478947" sldId="283"/>
            <ac:picMk id="17" creationId="{B6267A0F-79EB-706D-ACC6-0917B845A8A0}"/>
          </ac:picMkLst>
        </pc:picChg>
        <pc:picChg chg="mod">
          <ac:chgData name="Yulia Shaffer" userId="S::yulia.shaffer@ama-inc.com::a370c990-ab62-4f70-9745-8e2e0b0d5efe" providerId="AD" clId="Web-{DF21CD67-9F14-6C0E-C317-E36FD12F8C88}" dt="2024-07-16T14:05:53.082" v="15"/>
          <ac:picMkLst>
            <pc:docMk/>
            <pc:sldMk cId="2141478947" sldId="283"/>
            <ac:picMk id="19" creationId="{D1DC9D79-5E2E-B347-9C39-64CDDEDC1AE6}"/>
          </ac:picMkLst>
        </pc:picChg>
        <pc:picChg chg="mod">
          <ac:chgData name="Yulia Shaffer" userId="S::yulia.shaffer@ama-inc.com::a370c990-ab62-4f70-9745-8e2e0b0d5efe" providerId="AD" clId="Web-{DF21CD67-9F14-6C0E-C317-E36FD12F8C88}" dt="2024-07-16T14:06:25.004" v="21"/>
          <ac:picMkLst>
            <pc:docMk/>
            <pc:sldMk cId="2141478947" sldId="283"/>
            <ac:picMk id="21" creationId="{CC965B11-1C3F-775F-49F3-FFF4855C2BE6}"/>
          </ac:picMkLst>
        </pc:picChg>
      </pc:sldChg>
      <pc:sldChg chg="modSp new">
        <pc:chgData name="Yulia Shaffer" userId="S::yulia.shaffer@ama-inc.com::a370c990-ab62-4f70-9745-8e2e0b0d5efe" providerId="AD" clId="Web-{DF21CD67-9F14-6C0E-C317-E36FD12F8C88}" dt="2024-07-16T14:04:54.426" v="11" actId="20577"/>
        <pc:sldMkLst>
          <pc:docMk/>
          <pc:sldMk cId="2018317691" sldId="288"/>
        </pc:sldMkLst>
        <pc:spChg chg="mod">
          <ac:chgData name="Yulia Shaffer" userId="S::yulia.shaffer@ama-inc.com::a370c990-ab62-4f70-9745-8e2e0b0d5efe" providerId="AD" clId="Web-{DF21CD67-9F14-6C0E-C317-E36FD12F8C88}" dt="2024-07-16T14:04:54.426" v="11" actId="20577"/>
          <ac:spMkLst>
            <pc:docMk/>
            <pc:sldMk cId="2018317691" sldId="288"/>
            <ac:spMk id="2" creationId="{7DE3C72A-CB18-5696-99CF-2F5EFE0A8145}"/>
          </ac:spMkLst>
        </pc:spChg>
      </pc:sldChg>
    </pc:docChg>
  </pc:docChgLst>
  <pc:docChgLst>
    <pc:chgData name="Nancee Uniyal" userId="S::nancee.uniyal@ama-inc.com::3a53ee74-a49d-41c8-ae5f-cffd61820523" providerId="AD" clId="Web-{E09B15A1-11A7-8508-B24A-72D45BB9F9A3}"/>
    <pc:docChg chg="modSld">
      <pc:chgData name="Nancee Uniyal" userId="S::nancee.uniyal@ama-inc.com::3a53ee74-a49d-41c8-ae5f-cffd61820523" providerId="AD" clId="Web-{E09B15A1-11A7-8508-B24A-72D45BB9F9A3}" dt="2024-07-23T21:03:22.746" v="2" actId="20577"/>
      <pc:docMkLst>
        <pc:docMk/>
      </pc:docMkLst>
      <pc:sldChg chg="modSp">
        <pc:chgData name="Nancee Uniyal" userId="S::nancee.uniyal@ama-inc.com::3a53ee74-a49d-41c8-ae5f-cffd61820523" providerId="AD" clId="Web-{E09B15A1-11A7-8508-B24A-72D45BB9F9A3}" dt="2024-07-23T21:03:22.746" v="2" actId="20577"/>
        <pc:sldMkLst>
          <pc:docMk/>
          <pc:sldMk cId="3159649281" sldId="258"/>
        </pc:sldMkLst>
        <pc:spChg chg="mod">
          <ac:chgData name="Nancee Uniyal" userId="S::nancee.uniyal@ama-inc.com::3a53ee74-a49d-41c8-ae5f-cffd61820523" providerId="AD" clId="Web-{E09B15A1-11A7-8508-B24A-72D45BB9F9A3}" dt="2024-07-23T21:03:22.746" v="2" actId="20577"/>
          <ac:spMkLst>
            <pc:docMk/>
            <pc:sldMk cId="3159649281" sldId="258"/>
            <ac:spMk id="5" creationId="{90685BE8-9E2E-60F7-C6DE-82B42DCFB3A9}"/>
          </ac:spMkLst>
        </pc:spChg>
      </pc:sldChg>
    </pc:docChg>
  </pc:docChgLst>
  <pc:docChgLst>
    <pc:chgData name="Nancee Uniyal" userId="S::nancee.uniyal@ama-inc.com::3a53ee74-a49d-41c8-ae5f-cffd61820523" providerId="AD" clId="Web-{B89DD7A8-00CC-1098-D404-7B8A30D611F2}"/>
    <pc:docChg chg="modSld">
      <pc:chgData name="Nancee Uniyal" userId="S::nancee.uniyal@ama-inc.com::3a53ee74-a49d-41c8-ae5f-cffd61820523" providerId="AD" clId="Web-{B89DD7A8-00CC-1098-D404-7B8A30D611F2}" dt="2024-07-08T17:45:52.047" v="45" actId="1076"/>
      <pc:docMkLst>
        <pc:docMk/>
      </pc:docMkLst>
      <pc:sldChg chg="addSp delSp modSp">
        <pc:chgData name="Nancee Uniyal" userId="S::nancee.uniyal@ama-inc.com::3a53ee74-a49d-41c8-ae5f-cffd61820523" providerId="AD" clId="Web-{B89DD7A8-00CC-1098-D404-7B8A30D611F2}" dt="2024-07-08T17:45:52.047" v="45" actId="1076"/>
        <pc:sldMkLst>
          <pc:docMk/>
          <pc:sldMk cId="3718047903" sldId="279"/>
        </pc:sldMkLst>
        <pc:spChg chg="add mod">
          <ac:chgData name="Nancee Uniyal" userId="S::nancee.uniyal@ama-inc.com::3a53ee74-a49d-41c8-ae5f-cffd61820523" providerId="AD" clId="Web-{B89DD7A8-00CC-1098-D404-7B8A30D611F2}" dt="2024-07-08T17:45:52.047" v="45" actId="1076"/>
          <ac:spMkLst>
            <pc:docMk/>
            <pc:sldMk cId="3718047903" sldId="279"/>
            <ac:spMk id="4" creationId="{B95A58D6-E619-7824-EFA7-8E7D48B593AC}"/>
          </ac:spMkLst>
        </pc:spChg>
        <pc:spChg chg="mod">
          <ac:chgData name="Nancee Uniyal" userId="S::nancee.uniyal@ama-inc.com::3a53ee74-a49d-41c8-ae5f-cffd61820523" providerId="AD" clId="Web-{B89DD7A8-00CC-1098-D404-7B8A30D611F2}" dt="2024-07-08T17:41:22.340" v="25" actId="14100"/>
          <ac:spMkLst>
            <pc:docMk/>
            <pc:sldMk cId="3718047903" sldId="279"/>
            <ac:spMk id="33" creationId="{A270CB8F-65E0-BB3B-3EC7-7E6C34ABBD89}"/>
          </ac:spMkLst>
        </pc:spChg>
        <pc:spChg chg="mod">
          <ac:chgData name="Nancee Uniyal" userId="S::nancee.uniyal@ama-inc.com::3a53ee74-a49d-41c8-ae5f-cffd61820523" providerId="AD" clId="Web-{B89DD7A8-00CC-1098-D404-7B8A30D611F2}" dt="2024-07-08T17:45:03.684" v="37" actId="1076"/>
          <ac:spMkLst>
            <pc:docMk/>
            <pc:sldMk cId="3718047903" sldId="279"/>
            <ac:spMk id="37" creationId="{18A36C37-F274-8F0E-0235-1C271ED28612}"/>
          </ac:spMkLst>
        </pc:spChg>
        <pc:spChg chg="mod">
          <ac:chgData name="Nancee Uniyal" userId="S::nancee.uniyal@ama-inc.com::3a53ee74-a49d-41c8-ae5f-cffd61820523" providerId="AD" clId="Web-{B89DD7A8-00CC-1098-D404-7B8A30D611F2}" dt="2024-07-08T17:40:23.273" v="13" actId="1076"/>
          <ac:spMkLst>
            <pc:docMk/>
            <pc:sldMk cId="3718047903" sldId="279"/>
            <ac:spMk id="45" creationId="{A3A40739-9CCF-4C18-1EBD-C24F13E16A9E}"/>
          </ac:spMkLst>
        </pc:spChg>
        <pc:spChg chg="mod">
          <ac:chgData name="Nancee Uniyal" userId="S::nancee.uniyal@ama-inc.com::3a53ee74-a49d-41c8-ae5f-cffd61820523" providerId="AD" clId="Web-{B89DD7A8-00CC-1098-D404-7B8A30D611F2}" dt="2024-07-08T17:42:14.078" v="29" actId="1076"/>
          <ac:spMkLst>
            <pc:docMk/>
            <pc:sldMk cId="3718047903" sldId="279"/>
            <ac:spMk id="47" creationId="{E12C6520-A313-73F8-EDDA-84D9D4CFB929}"/>
          </ac:spMkLst>
        </pc:spChg>
        <pc:grpChg chg="mod">
          <ac:chgData name="Nancee Uniyal" userId="S::nancee.uniyal@ama-inc.com::3a53ee74-a49d-41c8-ae5f-cffd61820523" providerId="AD" clId="Web-{B89DD7A8-00CC-1098-D404-7B8A30D611F2}" dt="2024-07-08T17:41:47.576" v="26" actId="14100"/>
          <ac:grpSpMkLst>
            <pc:docMk/>
            <pc:sldMk cId="3718047903" sldId="279"/>
            <ac:grpSpMk id="35" creationId="{1F47B0A7-8251-D597-F8FB-7BEC9B677020}"/>
          </ac:grpSpMkLst>
        </pc:grpChg>
        <pc:grpChg chg="del mod">
          <ac:chgData name="Nancee Uniyal" userId="S::nancee.uniyal@ama-inc.com::3a53ee74-a49d-41c8-ae5f-cffd61820523" providerId="AD" clId="Web-{B89DD7A8-00CC-1098-D404-7B8A30D611F2}" dt="2024-07-08T17:45:44.468" v="44"/>
          <ac:grpSpMkLst>
            <pc:docMk/>
            <pc:sldMk cId="3718047903" sldId="279"/>
            <ac:grpSpMk id="39" creationId="{3E0F2484-6076-9D91-AA0F-1B3F679A9317}"/>
          </ac:grpSpMkLst>
        </pc:grpChg>
        <pc:picChg chg="add del mod">
          <ac:chgData name="Nancee Uniyal" userId="S::nancee.uniyal@ama-inc.com::3a53ee74-a49d-41c8-ae5f-cffd61820523" providerId="AD" clId="Web-{B89DD7A8-00CC-1098-D404-7B8A30D611F2}" dt="2024-07-08T17:40:53.744" v="19"/>
          <ac:picMkLst>
            <pc:docMk/>
            <pc:sldMk cId="3718047903" sldId="279"/>
            <ac:picMk id="2" creationId="{5101E4E5-2331-3D72-3C72-89E935407642}"/>
          </ac:picMkLst>
        </pc:picChg>
        <pc:picChg chg="add mod">
          <ac:chgData name="Nancee Uniyal" userId="S::nancee.uniyal@ama-inc.com::3a53ee74-a49d-41c8-ae5f-cffd61820523" providerId="AD" clId="Web-{B89DD7A8-00CC-1098-D404-7B8A30D611F2}" dt="2024-07-08T17:45:38.312" v="43" actId="1076"/>
          <ac:picMkLst>
            <pc:docMk/>
            <pc:sldMk cId="3718047903" sldId="279"/>
            <ac:picMk id="7" creationId="{1B2B6C77-CE93-7C88-9B2E-760DB8866324}"/>
          </ac:picMkLst>
        </pc:picChg>
      </pc:sldChg>
    </pc:docChg>
  </pc:docChgLst>
  <pc:docChgLst>
    <pc:chgData name="Shaibal Ahmed" userId="S::shaibal.ahmed@ama-inc.com::878995c1-9ae1-4ff7-8b3b-025a0eb5d9c6" providerId="AD" clId="Web-{9DBFCE4D-D7EF-6B83-B05E-793F8BF3A1E8}"/>
    <pc:docChg chg="addSld modSld">
      <pc:chgData name="Shaibal Ahmed" userId="S::shaibal.ahmed@ama-inc.com::878995c1-9ae1-4ff7-8b3b-025a0eb5d9c6" providerId="AD" clId="Web-{9DBFCE4D-D7EF-6B83-B05E-793F8BF3A1E8}" dt="2024-07-23T22:54:53.877" v="17"/>
      <pc:docMkLst>
        <pc:docMk/>
      </pc:docMkLst>
      <pc:sldChg chg="addSp delSp modSp add replId">
        <pc:chgData name="Shaibal Ahmed" userId="S::shaibal.ahmed@ama-inc.com::878995c1-9ae1-4ff7-8b3b-025a0eb5d9c6" providerId="AD" clId="Web-{9DBFCE4D-D7EF-6B83-B05E-793F8BF3A1E8}" dt="2024-07-23T22:54:53.877" v="17"/>
        <pc:sldMkLst>
          <pc:docMk/>
          <pc:sldMk cId="1245633148" sldId="324"/>
        </pc:sldMkLst>
        <pc:spChg chg="del">
          <ac:chgData name="Shaibal Ahmed" userId="S::shaibal.ahmed@ama-inc.com::878995c1-9ae1-4ff7-8b3b-025a0eb5d9c6" providerId="AD" clId="Web-{9DBFCE4D-D7EF-6B83-B05E-793F8BF3A1E8}" dt="2024-07-23T22:53:45.609" v="2"/>
          <ac:spMkLst>
            <pc:docMk/>
            <pc:sldMk cId="1245633148" sldId="324"/>
            <ac:spMk id="6" creationId="{94598402-2861-55A6-B0E7-3C8864AD2696}"/>
          </ac:spMkLst>
        </pc:spChg>
        <pc:spChg chg="del">
          <ac:chgData name="Shaibal Ahmed" userId="S::shaibal.ahmed@ama-inc.com::878995c1-9ae1-4ff7-8b3b-025a0eb5d9c6" providerId="AD" clId="Web-{9DBFCE4D-D7EF-6B83-B05E-793F8BF3A1E8}" dt="2024-07-23T22:53:45.609" v="1"/>
          <ac:spMkLst>
            <pc:docMk/>
            <pc:sldMk cId="1245633148" sldId="324"/>
            <ac:spMk id="7" creationId="{4633F177-3C07-13BA-C916-1D06411566E3}"/>
          </ac:spMkLst>
        </pc:spChg>
        <pc:spChg chg="add del mod">
          <ac:chgData name="Shaibal Ahmed" userId="S::shaibal.ahmed@ama-inc.com::878995c1-9ae1-4ff7-8b3b-025a0eb5d9c6" providerId="AD" clId="Web-{9DBFCE4D-D7EF-6B83-B05E-793F8BF3A1E8}" dt="2024-07-23T22:53:47.781" v="5"/>
          <ac:spMkLst>
            <pc:docMk/>
            <pc:sldMk cId="1245633148" sldId="324"/>
            <ac:spMk id="8" creationId="{18BAE1B3-A09A-B535-C56A-0803D5B7F3D2}"/>
          </ac:spMkLst>
        </pc:spChg>
        <pc:spChg chg="add">
          <ac:chgData name="Shaibal Ahmed" userId="S::shaibal.ahmed@ama-inc.com::878995c1-9ae1-4ff7-8b3b-025a0eb5d9c6" providerId="AD" clId="Web-{9DBFCE4D-D7EF-6B83-B05E-793F8BF3A1E8}" dt="2024-07-23T22:54:31.220" v="13"/>
          <ac:spMkLst>
            <pc:docMk/>
            <pc:sldMk cId="1245633148" sldId="324"/>
            <ac:spMk id="13" creationId="{806441B0-3C6D-817F-B32F-D98036661CAF}"/>
          </ac:spMkLst>
        </pc:spChg>
        <pc:spChg chg="add">
          <ac:chgData name="Shaibal Ahmed" userId="S::shaibal.ahmed@ama-inc.com::878995c1-9ae1-4ff7-8b3b-025a0eb5d9c6" providerId="AD" clId="Web-{9DBFCE4D-D7EF-6B83-B05E-793F8BF3A1E8}" dt="2024-07-23T22:54:31.220" v="13"/>
          <ac:spMkLst>
            <pc:docMk/>
            <pc:sldMk cId="1245633148" sldId="324"/>
            <ac:spMk id="14" creationId="{AAF686B3-4F7A-BF6A-99C8-B4F874AB46B3}"/>
          </ac:spMkLst>
        </pc:spChg>
        <pc:spChg chg="add">
          <ac:chgData name="Shaibal Ahmed" userId="S::shaibal.ahmed@ama-inc.com::878995c1-9ae1-4ff7-8b3b-025a0eb5d9c6" providerId="AD" clId="Web-{9DBFCE4D-D7EF-6B83-B05E-793F8BF3A1E8}" dt="2024-07-23T22:54:33.783" v="14"/>
          <ac:spMkLst>
            <pc:docMk/>
            <pc:sldMk cId="1245633148" sldId="324"/>
            <ac:spMk id="18" creationId="{806441B0-3C6D-817F-B32F-D98036661CAF}"/>
          </ac:spMkLst>
        </pc:spChg>
        <pc:spChg chg="add">
          <ac:chgData name="Shaibal Ahmed" userId="S::shaibal.ahmed@ama-inc.com::878995c1-9ae1-4ff7-8b3b-025a0eb5d9c6" providerId="AD" clId="Web-{9DBFCE4D-D7EF-6B83-B05E-793F8BF3A1E8}" dt="2024-07-23T22:54:33.783" v="14"/>
          <ac:spMkLst>
            <pc:docMk/>
            <pc:sldMk cId="1245633148" sldId="324"/>
            <ac:spMk id="19" creationId="{AAF686B3-4F7A-BF6A-99C8-B4F874AB46B3}"/>
          </ac:spMkLst>
        </pc:spChg>
        <pc:spChg chg="add">
          <ac:chgData name="Shaibal Ahmed" userId="S::shaibal.ahmed@ama-inc.com::878995c1-9ae1-4ff7-8b3b-025a0eb5d9c6" providerId="AD" clId="Web-{9DBFCE4D-D7EF-6B83-B05E-793F8BF3A1E8}" dt="2024-07-23T22:54:38.627" v="15"/>
          <ac:spMkLst>
            <pc:docMk/>
            <pc:sldMk cId="1245633148" sldId="324"/>
            <ac:spMk id="22" creationId="{806441B0-3C6D-817F-B32F-D98036661CAF}"/>
          </ac:spMkLst>
        </pc:spChg>
        <pc:spChg chg="add">
          <ac:chgData name="Shaibal Ahmed" userId="S::shaibal.ahmed@ama-inc.com::878995c1-9ae1-4ff7-8b3b-025a0eb5d9c6" providerId="AD" clId="Web-{9DBFCE4D-D7EF-6B83-B05E-793F8BF3A1E8}" dt="2024-07-23T22:54:38.627" v="15"/>
          <ac:spMkLst>
            <pc:docMk/>
            <pc:sldMk cId="1245633148" sldId="324"/>
            <ac:spMk id="23" creationId="{AAF686B3-4F7A-BF6A-99C8-B4F874AB46B3}"/>
          </ac:spMkLst>
        </pc:spChg>
        <pc:spChg chg="add">
          <ac:chgData name="Shaibal Ahmed" userId="S::shaibal.ahmed@ama-inc.com::878995c1-9ae1-4ff7-8b3b-025a0eb5d9c6" providerId="AD" clId="Web-{9DBFCE4D-D7EF-6B83-B05E-793F8BF3A1E8}" dt="2024-07-23T22:54:41.283" v="16"/>
          <ac:spMkLst>
            <pc:docMk/>
            <pc:sldMk cId="1245633148" sldId="324"/>
            <ac:spMk id="26" creationId="{806441B0-3C6D-817F-B32F-D98036661CAF}"/>
          </ac:spMkLst>
        </pc:spChg>
        <pc:spChg chg="add">
          <ac:chgData name="Shaibal Ahmed" userId="S::shaibal.ahmed@ama-inc.com::878995c1-9ae1-4ff7-8b3b-025a0eb5d9c6" providerId="AD" clId="Web-{9DBFCE4D-D7EF-6B83-B05E-793F8BF3A1E8}" dt="2024-07-23T22:54:41.283" v="16"/>
          <ac:spMkLst>
            <pc:docMk/>
            <pc:sldMk cId="1245633148" sldId="324"/>
            <ac:spMk id="27" creationId="{AAF686B3-4F7A-BF6A-99C8-B4F874AB46B3}"/>
          </ac:spMkLst>
        </pc:spChg>
        <pc:spChg chg="add">
          <ac:chgData name="Shaibal Ahmed" userId="S::shaibal.ahmed@ama-inc.com::878995c1-9ae1-4ff7-8b3b-025a0eb5d9c6" providerId="AD" clId="Web-{9DBFCE4D-D7EF-6B83-B05E-793F8BF3A1E8}" dt="2024-07-23T22:54:53.877" v="17"/>
          <ac:spMkLst>
            <pc:docMk/>
            <pc:sldMk cId="1245633148" sldId="324"/>
            <ac:spMk id="30" creationId="{806441B0-3C6D-817F-B32F-D98036661CAF}"/>
          </ac:spMkLst>
        </pc:spChg>
        <pc:spChg chg="add">
          <ac:chgData name="Shaibal Ahmed" userId="S::shaibal.ahmed@ama-inc.com::878995c1-9ae1-4ff7-8b3b-025a0eb5d9c6" providerId="AD" clId="Web-{9DBFCE4D-D7EF-6B83-B05E-793F8BF3A1E8}" dt="2024-07-23T22:54:53.877" v="17"/>
          <ac:spMkLst>
            <pc:docMk/>
            <pc:sldMk cId="1245633148" sldId="324"/>
            <ac:spMk id="31" creationId="{AAF686B3-4F7A-BF6A-99C8-B4F874AB46B3}"/>
          </ac:spMkLst>
        </pc:spChg>
        <pc:picChg chg="del">
          <ac:chgData name="Shaibal Ahmed" userId="S::shaibal.ahmed@ama-inc.com::878995c1-9ae1-4ff7-8b3b-025a0eb5d9c6" providerId="AD" clId="Web-{9DBFCE4D-D7EF-6B83-B05E-793F8BF3A1E8}" dt="2024-07-23T22:53:45.656" v="4"/>
          <ac:picMkLst>
            <pc:docMk/>
            <pc:sldMk cId="1245633148" sldId="324"/>
            <ac:picMk id="3" creationId="{FF1CAE74-BBAA-F3AB-4074-4DF4D60A672F}"/>
          </ac:picMkLst>
        </pc:picChg>
        <pc:picChg chg="del">
          <ac:chgData name="Shaibal Ahmed" userId="S::shaibal.ahmed@ama-inc.com::878995c1-9ae1-4ff7-8b3b-025a0eb5d9c6" providerId="AD" clId="Web-{9DBFCE4D-D7EF-6B83-B05E-793F8BF3A1E8}" dt="2024-07-23T22:53:45.609" v="3"/>
          <ac:picMkLst>
            <pc:docMk/>
            <pc:sldMk cId="1245633148" sldId="324"/>
            <ac:picMk id="4" creationId="{DA108835-0067-2C3C-3A13-84767CFECC26}"/>
          </ac:picMkLst>
        </pc:picChg>
        <pc:picChg chg="add mod">
          <ac:chgData name="Shaibal Ahmed" userId="S::shaibal.ahmed@ama-inc.com::878995c1-9ae1-4ff7-8b3b-025a0eb5d9c6" providerId="AD" clId="Web-{9DBFCE4D-D7EF-6B83-B05E-793F8BF3A1E8}" dt="2024-07-23T22:54:16.595" v="12" actId="1076"/>
          <ac:picMkLst>
            <pc:docMk/>
            <pc:sldMk cId="1245633148" sldId="324"/>
            <ac:picMk id="9" creationId="{9B4F6A4C-FA62-6292-DA06-1BA53C47D8BE}"/>
          </ac:picMkLst>
        </pc:picChg>
        <pc:picChg chg="add">
          <ac:chgData name="Shaibal Ahmed" userId="S::shaibal.ahmed@ama-inc.com::878995c1-9ae1-4ff7-8b3b-025a0eb5d9c6" providerId="AD" clId="Web-{9DBFCE4D-D7EF-6B83-B05E-793F8BF3A1E8}" dt="2024-07-23T22:54:31.220" v="13"/>
          <ac:picMkLst>
            <pc:docMk/>
            <pc:sldMk cId="1245633148" sldId="324"/>
            <ac:picMk id="10" creationId="{A4446B0F-343E-244E-22A2-6A966E6DE893}"/>
          </ac:picMkLst>
        </pc:picChg>
        <pc:picChg chg="add">
          <ac:chgData name="Shaibal Ahmed" userId="S::shaibal.ahmed@ama-inc.com::878995c1-9ae1-4ff7-8b3b-025a0eb5d9c6" providerId="AD" clId="Web-{9DBFCE4D-D7EF-6B83-B05E-793F8BF3A1E8}" dt="2024-07-23T22:54:31.220" v="13"/>
          <ac:picMkLst>
            <pc:docMk/>
            <pc:sldMk cId="1245633148" sldId="324"/>
            <ac:picMk id="12" creationId="{91E5335E-EBAD-6142-F244-A9D62CC6C558}"/>
          </ac:picMkLst>
        </pc:picChg>
        <pc:picChg chg="add">
          <ac:chgData name="Shaibal Ahmed" userId="S::shaibal.ahmed@ama-inc.com::878995c1-9ae1-4ff7-8b3b-025a0eb5d9c6" providerId="AD" clId="Web-{9DBFCE4D-D7EF-6B83-B05E-793F8BF3A1E8}" dt="2024-07-23T22:54:33.783" v="14"/>
          <ac:picMkLst>
            <pc:docMk/>
            <pc:sldMk cId="1245633148" sldId="324"/>
            <ac:picMk id="15" creationId="{A4446B0F-343E-244E-22A2-6A966E6DE893}"/>
          </ac:picMkLst>
        </pc:picChg>
        <pc:picChg chg="add">
          <ac:chgData name="Shaibal Ahmed" userId="S::shaibal.ahmed@ama-inc.com::878995c1-9ae1-4ff7-8b3b-025a0eb5d9c6" providerId="AD" clId="Web-{9DBFCE4D-D7EF-6B83-B05E-793F8BF3A1E8}" dt="2024-07-23T22:54:33.783" v="14"/>
          <ac:picMkLst>
            <pc:docMk/>
            <pc:sldMk cId="1245633148" sldId="324"/>
            <ac:picMk id="17" creationId="{91E5335E-EBAD-6142-F244-A9D62CC6C558}"/>
          </ac:picMkLst>
        </pc:picChg>
        <pc:picChg chg="add">
          <ac:chgData name="Shaibal Ahmed" userId="S::shaibal.ahmed@ama-inc.com::878995c1-9ae1-4ff7-8b3b-025a0eb5d9c6" providerId="AD" clId="Web-{9DBFCE4D-D7EF-6B83-B05E-793F8BF3A1E8}" dt="2024-07-23T22:54:38.627" v="15"/>
          <ac:picMkLst>
            <pc:docMk/>
            <pc:sldMk cId="1245633148" sldId="324"/>
            <ac:picMk id="20" creationId="{A4446B0F-343E-244E-22A2-6A966E6DE893}"/>
          </ac:picMkLst>
        </pc:picChg>
        <pc:picChg chg="add">
          <ac:chgData name="Shaibal Ahmed" userId="S::shaibal.ahmed@ama-inc.com::878995c1-9ae1-4ff7-8b3b-025a0eb5d9c6" providerId="AD" clId="Web-{9DBFCE4D-D7EF-6B83-B05E-793F8BF3A1E8}" dt="2024-07-23T22:54:38.627" v="15"/>
          <ac:picMkLst>
            <pc:docMk/>
            <pc:sldMk cId="1245633148" sldId="324"/>
            <ac:picMk id="21" creationId="{91E5335E-EBAD-6142-F244-A9D62CC6C558}"/>
          </ac:picMkLst>
        </pc:picChg>
        <pc:picChg chg="add">
          <ac:chgData name="Shaibal Ahmed" userId="S::shaibal.ahmed@ama-inc.com::878995c1-9ae1-4ff7-8b3b-025a0eb5d9c6" providerId="AD" clId="Web-{9DBFCE4D-D7EF-6B83-B05E-793F8BF3A1E8}" dt="2024-07-23T22:54:41.283" v="16"/>
          <ac:picMkLst>
            <pc:docMk/>
            <pc:sldMk cId="1245633148" sldId="324"/>
            <ac:picMk id="24" creationId="{A4446B0F-343E-244E-22A2-6A966E6DE893}"/>
          </ac:picMkLst>
        </pc:picChg>
        <pc:picChg chg="add">
          <ac:chgData name="Shaibal Ahmed" userId="S::shaibal.ahmed@ama-inc.com::878995c1-9ae1-4ff7-8b3b-025a0eb5d9c6" providerId="AD" clId="Web-{9DBFCE4D-D7EF-6B83-B05E-793F8BF3A1E8}" dt="2024-07-23T22:54:41.283" v="16"/>
          <ac:picMkLst>
            <pc:docMk/>
            <pc:sldMk cId="1245633148" sldId="324"/>
            <ac:picMk id="25" creationId="{91E5335E-EBAD-6142-F244-A9D62CC6C558}"/>
          </ac:picMkLst>
        </pc:picChg>
        <pc:picChg chg="add">
          <ac:chgData name="Shaibal Ahmed" userId="S::shaibal.ahmed@ama-inc.com::878995c1-9ae1-4ff7-8b3b-025a0eb5d9c6" providerId="AD" clId="Web-{9DBFCE4D-D7EF-6B83-B05E-793F8BF3A1E8}" dt="2024-07-23T22:54:53.877" v="17"/>
          <ac:picMkLst>
            <pc:docMk/>
            <pc:sldMk cId="1245633148" sldId="324"/>
            <ac:picMk id="28" creationId="{A4446B0F-343E-244E-22A2-6A966E6DE893}"/>
          </ac:picMkLst>
        </pc:picChg>
        <pc:picChg chg="add">
          <ac:chgData name="Shaibal Ahmed" userId="S::shaibal.ahmed@ama-inc.com::878995c1-9ae1-4ff7-8b3b-025a0eb5d9c6" providerId="AD" clId="Web-{9DBFCE4D-D7EF-6B83-B05E-793F8BF3A1E8}" dt="2024-07-23T22:54:53.877" v="17"/>
          <ac:picMkLst>
            <pc:docMk/>
            <pc:sldMk cId="1245633148" sldId="324"/>
            <ac:picMk id="29" creationId="{91E5335E-EBAD-6142-F244-A9D62CC6C558}"/>
          </ac:picMkLst>
        </pc:picChg>
      </pc:sldChg>
    </pc:docChg>
  </pc:docChgLst>
  <pc:docChgLst>
    <pc:chgData name="Nancee Uniyal" userId="S::nancee.uniyal@ama-inc.com::3a53ee74-a49d-41c8-ae5f-cffd61820523" providerId="AD" clId="Web-{85F02A75-60FB-D27E-C6FA-80B80898EA7A}"/>
    <pc:docChg chg="modSld">
      <pc:chgData name="Nancee Uniyal" userId="S::nancee.uniyal@ama-inc.com::3a53ee74-a49d-41c8-ae5f-cffd61820523" providerId="AD" clId="Web-{85F02A75-60FB-D27E-C6FA-80B80898EA7A}" dt="2024-07-22T14:52:37.280" v="4" actId="20577"/>
      <pc:docMkLst>
        <pc:docMk/>
      </pc:docMkLst>
      <pc:sldChg chg="modSp">
        <pc:chgData name="Nancee Uniyal" userId="S::nancee.uniyal@ama-inc.com::3a53ee74-a49d-41c8-ae5f-cffd61820523" providerId="AD" clId="Web-{85F02A75-60FB-D27E-C6FA-80B80898EA7A}" dt="2024-07-22T14:52:37.280" v="4" actId="20577"/>
        <pc:sldMkLst>
          <pc:docMk/>
          <pc:sldMk cId="1701556742" sldId="289"/>
        </pc:sldMkLst>
        <pc:spChg chg="mod">
          <ac:chgData name="Nancee Uniyal" userId="S::nancee.uniyal@ama-inc.com::3a53ee74-a49d-41c8-ae5f-cffd61820523" providerId="AD" clId="Web-{85F02A75-60FB-D27E-C6FA-80B80898EA7A}" dt="2024-07-22T14:51:47.280" v="1" actId="20577"/>
          <ac:spMkLst>
            <pc:docMk/>
            <pc:sldMk cId="1701556742" sldId="289"/>
            <ac:spMk id="6" creationId="{94598402-2861-55A6-B0E7-3C8864AD2696}"/>
          </ac:spMkLst>
        </pc:spChg>
        <pc:spChg chg="mod">
          <ac:chgData name="Nancee Uniyal" userId="S::nancee.uniyal@ama-inc.com::3a53ee74-a49d-41c8-ae5f-cffd61820523" providerId="AD" clId="Web-{85F02A75-60FB-D27E-C6FA-80B80898EA7A}" dt="2024-07-22T14:52:37.280" v="4" actId="20577"/>
          <ac:spMkLst>
            <pc:docMk/>
            <pc:sldMk cId="1701556742" sldId="289"/>
            <ac:spMk id="7" creationId="{4633F177-3C07-13BA-C916-1D06411566E3}"/>
          </ac:spMkLst>
        </pc:spChg>
      </pc:sldChg>
    </pc:docChg>
  </pc:docChgLst>
  <pc:docChgLst>
    <pc:chgData name="Nancee Uniyal" userId="S::nancee.uniyal@ama-inc.com::3a53ee74-a49d-41c8-ae5f-cffd61820523" providerId="AD" clId="Web-{CCFE55A9-8289-AB95-115A-F99B6AC1065C}"/>
    <pc:docChg chg="modSld">
      <pc:chgData name="Nancee Uniyal" userId="S::nancee.uniyal@ama-inc.com::3a53ee74-a49d-41c8-ae5f-cffd61820523" providerId="AD" clId="Web-{CCFE55A9-8289-AB95-115A-F99B6AC1065C}" dt="2024-07-23T21:43:51.274" v="777"/>
      <pc:docMkLst>
        <pc:docMk/>
      </pc:docMkLst>
      <pc:sldChg chg="modNotes">
        <pc:chgData name="Nancee Uniyal" userId="S::nancee.uniyal@ama-inc.com::3a53ee74-a49d-41c8-ae5f-cffd61820523" providerId="AD" clId="Web-{CCFE55A9-8289-AB95-115A-F99B6AC1065C}" dt="2024-07-23T21:36:15.392" v="627"/>
        <pc:sldMkLst>
          <pc:docMk/>
          <pc:sldMk cId="2640687095" sldId="256"/>
        </pc:sldMkLst>
      </pc:sldChg>
      <pc:sldChg chg="addSp delSp modSp modNotes">
        <pc:chgData name="Nancee Uniyal" userId="S::nancee.uniyal@ama-inc.com::3a53ee74-a49d-41c8-ae5f-cffd61820523" providerId="AD" clId="Web-{CCFE55A9-8289-AB95-115A-F99B6AC1065C}" dt="2024-07-23T21:35:17.532" v="615"/>
        <pc:sldMkLst>
          <pc:docMk/>
          <pc:sldMk cId="3159649281" sldId="258"/>
        </pc:sldMkLst>
        <pc:spChg chg="add mod">
          <ac:chgData name="Nancee Uniyal" userId="S::nancee.uniyal@ama-inc.com::3a53ee74-a49d-41c8-ae5f-cffd61820523" providerId="AD" clId="Web-{CCFE55A9-8289-AB95-115A-F99B6AC1065C}" dt="2024-07-23T21:34:32.281" v="577" actId="20577"/>
          <ac:spMkLst>
            <pc:docMk/>
            <pc:sldMk cId="3159649281" sldId="258"/>
            <ac:spMk id="2" creationId="{35E17C6B-665E-95FA-7B67-3864226CBABC}"/>
          </ac:spMkLst>
        </pc:spChg>
        <pc:spChg chg="del mod">
          <ac:chgData name="Nancee Uniyal" userId="S::nancee.uniyal@ama-inc.com::3a53ee74-a49d-41c8-ae5f-cffd61820523" providerId="AD" clId="Web-{CCFE55A9-8289-AB95-115A-F99B6AC1065C}" dt="2024-07-23T21:27:28.993" v="483"/>
          <ac:spMkLst>
            <pc:docMk/>
            <pc:sldMk cId="3159649281" sldId="258"/>
            <ac:spMk id="4" creationId="{366E7565-F571-D73C-E213-602320C9DAF9}"/>
          </ac:spMkLst>
        </pc:spChg>
      </pc:sldChg>
      <pc:sldChg chg="modNotes">
        <pc:chgData name="Nancee Uniyal" userId="S::nancee.uniyal@ama-inc.com::3a53ee74-a49d-41c8-ae5f-cffd61820523" providerId="AD" clId="Web-{CCFE55A9-8289-AB95-115A-F99B6AC1065C}" dt="2024-07-23T21:42:32.023" v="740"/>
        <pc:sldMkLst>
          <pc:docMk/>
          <pc:sldMk cId="2083082551" sldId="260"/>
        </pc:sldMkLst>
      </pc:sldChg>
      <pc:sldChg chg="modNotes">
        <pc:chgData name="Nancee Uniyal" userId="S::nancee.uniyal@ama-inc.com::3a53ee74-a49d-41c8-ae5f-cffd61820523" providerId="AD" clId="Web-{CCFE55A9-8289-AB95-115A-F99B6AC1065C}" dt="2024-07-23T21:43:51.274" v="777"/>
        <pc:sldMkLst>
          <pc:docMk/>
          <pc:sldMk cId="1204755728" sldId="311"/>
        </pc:sldMkLst>
      </pc:sldChg>
    </pc:docChg>
  </pc:docChgLst>
  <pc:docChgLst>
    <pc:chgData name="Shaibal Ahmed" userId="S::shaibal.ahmed@ama-inc.com::878995c1-9ae1-4ff7-8b3b-025a0eb5d9c6" providerId="AD" clId="Web-{94B4F5BE-10D7-B561-6BD3-42464D70618C}"/>
    <pc:docChg chg="delSld modSld">
      <pc:chgData name="Shaibal Ahmed" userId="S::shaibal.ahmed@ama-inc.com::878995c1-9ae1-4ff7-8b3b-025a0eb5d9c6" providerId="AD" clId="Web-{94B4F5BE-10D7-B561-6BD3-42464D70618C}" dt="2024-07-23T23:02:48.335" v="69"/>
      <pc:docMkLst>
        <pc:docMk/>
      </pc:docMkLst>
      <pc:sldChg chg="addSp delSp modSp del">
        <pc:chgData name="Shaibal Ahmed" userId="S::shaibal.ahmed@ama-inc.com::878995c1-9ae1-4ff7-8b3b-025a0eb5d9c6" providerId="AD" clId="Web-{94B4F5BE-10D7-B561-6BD3-42464D70618C}" dt="2024-07-23T23:02:48.335" v="69"/>
        <pc:sldMkLst>
          <pc:docMk/>
          <pc:sldMk cId="1245633148" sldId="324"/>
        </pc:sldMkLst>
        <pc:spChg chg="mod">
          <ac:chgData name="Shaibal Ahmed" userId="S::shaibal.ahmed@ama-inc.com::878995c1-9ae1-4ff7-8b3b-025a0eb5d9c6" providerId="AD" clId="Web-{94B4F5BE-10D7-B561-6BD3-42464D70618C}" dt="2024-07-23T22:59:13.042" v="48" actId="1076"/>
          <ac:spMkLst>
            <pc:docMk/>
            <pc:sldMk cId="1245633148" sldId="324"/>
            <ac:spMk id="11" creationId="{80F5FDCD-0003-E772-A661-BA4C83D6C3F7}"/>
          </ac:spMkLst>
        </pc:spChg>
        <pc:spChg chg="mod">
          <ac:chgData name="Shaibal Ahmed" userId="S::shaibal.ahmed@ama-inc.com::878995c1-9ae1-4ff7-8b3b-025a0eb5d9c6" providerId="AD" clId="Web-{94B4F5BE-10D7-B561-6BD3-42464D70618C}" dt="2024-07-23T22:59:19.168" v="50" actId="1076"/>
          <ac:spMkLst>
            <pc:docMk/>
            <pc:sldMk cId="1245633148" sldId="324"/>
            <ac:spMk id="16" creationId="{62658D9A-19FA-A9DE-4F6E-364972E55A00}"/>
          </ac:spMkLst>
        </pc:spChg>
        <pc:picChg chg="add mod ord">
          <ac:chgData name="Shaibal Ahmed" userId="S::shaibal.ahmed@ama-inc.com::878995c1-9ae1-4ff7-8b3b-025a0eb5d9c6" providerId="AD" clId="Web-{94B4F5BE-10D7-B561-6BD3-42464D70618C}" dt="2024-07-23T23:02:14.427" v="68" actId="1076"/>
          <ac:picMkLst>
            <pc:docMk/>
            <pc:sldMk cId="1245633148" sldId="324"/>
            <ac:picMk id="3" creationId="{E7C33B11-93DF-64F1-3C65-AEDD0CDFAD51}"/>
          </ac:picMkLst>
        </pc:picChg>
        <pc:picChg chg="add mod">
          <ac:chgData name="Shaibal Ahmed" userId="S::shaibal.ahmed@ama-inc.com::878995c1-9ae1-4ff7-8b3b-025a0eb5d9c6" providerId="AD" clId="Web-{94B4F5BE-10D7-B561-6BD3-42464D70618C}" dt="2024-07-23T23:02:06.677" v="65" actId="1076"/>
          <ac:picMkLst>
            <pc:docMk/>
            <pc:sldMk cId="1245633148" sldId="324"/>
            <ac:picMk id="4" creationId="{3A5CEF1D-A489-B4A8-5535-603C986042E4}"/>
          </ac:picMkLst>
        </pc:picChg>
        <pc:picChg chg="add mod ord modCrop">
          <ac:chgData name="Shaibal Ahmed" userId="S::shaibal.ahmed@ama-inc.com::878995c1-9ae1-4ff7-8b3b-025a0eb5d9c6" providerId="AD" clId="Web-{94B4F5BE-10D7-B561-6BD3-42464D70618C}" dt="2024-07-23T23:02:04.990" v="64"/>
          <ac:picMkLst>
            <pc:docMk/>
            <pc:sldMk cId="1245633148" sldId="324"/>
            <ac:picMk id="5" creationId="{B192508A-6C38-F170-5D95-E6D3524A7DC5}"/>
          </ac:picMkLst>
        </pc:picChg>
        <pc:picChg chg="del mod modCrop">
          <ac:chgData name="Shaibal Ahmed" userId="S::shaibal.ahmed@ama-inc.com::878995c1-9ae1-4ff7-8b3b-025a0eb5d9c6" providerId="AD" clId="Web-{94B4F5BE-10D7-B561-6BD3-42464D70618C}" dt="2024-07-23T22:58:55.307" v="42"/>
          <ac:picMkLst>
            <pc:docMk/>
            <pc:sldMk cId="1245633148" sldId="324"/>
            <ac:picMk id="9" creationId="{9B4F6A4C-FA62-6292-DA06-1BA53C47D8BE}"/>
          </ac:picMkLst>
        </pc:picChg>
      </pc:sldChg>
    </pc:docChg>
  </pc:docChgLst>
  <pc:docChgLst>
    <pc:chgData name="Olivia M. Kirkland" userId="S::olivia.m.kirkland@ama-inc.com::c2b6ab37-58ac-46a7-8bd7-42392c6fc9ef" providerId="AD" clId="Web-{F39F5DF0-43E8-1CEE-F301-9245283D5D1D}"/>
    <pc:docChg chg="addSld modSld">
      <pc:chgData name="Olivia M. Kirkland" userId="S::olivia.m.kirkland@ama-inc.com::c2b6ab37-58ac-46a7-8bd7-42392c6fc9ef" providerId="AD" clId="Web-{F39F5DF0-43E8-1CEE-F301-9245283D5D1D}" dt="2024-07-10T18:11:34.935" v="26" actId="1076"/>
      <pc:docMkLst>
        <pc:docMk/>
      </pc:docMkLst>
      <pc:sldChg chg="addSp delSp modSp add replId">
        <pc:chgData name="Olivia M. Kirkland" userId="S::olivia.m.kirkland@ama-inc.com::c2b6ab37-58ac-46a7-8bd7-42392c6fc9ef" providerId="AD" clId="Web-{F39F5DF0-43E8-1CEE-F301-9245283D5D1D}" dt="2024-07-10T18:11:34.935" v="26" actId="1076"/>
        <pc:sldMkLst>
          <pc:docMk/>
          <pc:sldMk cId="3423288030" sldId="284"/>
        </pc:sldMkLst>
        <pc:spChg chg="del mod">
          <ac:chgData name="Olivia M. Kirkland" userId="S::olivia.m.kirkland@ama-inc.com::c2b6ab37-58ac-46a7-8bd7-42392c6fc9ef" providerId="AD" clId="Web-{F39F5DF0-43E8-1CEE-F301-9245283D5D1D}" dt="2024-07-10T18:07:15.542" v="3"/>
          <ac:spMkLst>
            <pc:docMk/>
            <pc:sldMk cId="3423288030" sldId="284"/>
            <ac:spMk id="4" creationId="{8E6FBA23-8698-D3BC-83B9-2D2FDC3EB5EB}"/>
          </ac:spMkLst>
        </pc:spChg>
        <pc:picChg chg="add del mod">
          <ac:chgData name="Olivia M. Kirkland" userId="S::olivia.m.kirkland@ama-inc.com::c2b6ab37-58ac-46a7-8bd7-42392c6fc9ef" providerId="AD" clId="Web-{F39F5DF0-43E8-1CEE-F301-9245283D5D1D}" dt="2024-07-10T18:07:34.605" v="7"/>
          <ac:picMkLst>
            <pc:docMk/>
            <pc:sldMk cId="3423288030" sldId="284"/>
            <ac:picMk id="2" creationId="{16EC55F4-987D-AD10-87C0-76A81D51D6B1}"/>
          </ac:picMkLst>
        </pc:picChg>
        <pc:picChg chg="add del mod">
          <ac:chgData name="Olivia M. Kirkland" userId="S::olivia.m.kirkland@ama-inc.com::c2b6ab37-58ac-46a7-8bd7-42392c6fc9ef" providerId="AD" clId="Web-{F39F5DF0-43E8-1CEE-F301-9245283D5D1D}" dt="2024-07-10T18:09:35.637" v="9"/>
          <ac:picMkLst>
            <pc:docMk/>
            <pc:sldMk cId="3423288030" sldId="284"/>
            <ac:picMk id="3" creationId="{3D440984-673F-9EE7-D7C2-8811D44F0076}"/>
          </ac:picMkLst>
        </pc:picChg>
        <pc:picChg chg="add del mod">
          <ac:chgData name="Olivia M. Kirkland" userId="S::olivia.m.kirkland@ama-inc.com::c2b6ab37-58ac-46a7-8bd7-42392c6fc9ef" providerId="AD" clId="Web-{F39F5DF0-43E8-1CEE-F301-9245283D5D1D}" dt="2024-07-10T18:09:40.481" v="11"/>
          <ac:picMkLst>
            <pc:docMk/>
            <pc:sldMk cId="3423288030" sldId="284"/>
            <ac:picMk id="5" creationId="{36EAE0BC-B52D-4885-221B-8B8F073703D8}"/>
          </ac:picMkLst>
        </pc:picChg>
        <pc:picChg chg="add del mod modCrop">
          <ac:chgData name="Olivia M. Kirkland" userId="S::olivia.m.kirkland@ama-inc.com::c2b6ab37-58ac-46a7-8bd7-42392c6fc9ef" providerId="AD" clId="Web-{F39F5DF0-43E8-1CEE-F301-9245283D5D1D}" dt="2024-07-10T18:10:13.184" v="15"/>
          <ac:picMkLst>
            <pc:docMk/>
            <pc:sldMk cId="3423288030" sldId="284"/>
            <ac:picMk id="7" creationId="{B89AA8AD-F951-B512-96C0-28A7E6D91B63}"/>
          </ac:picMkLst>
        </pc:picChg>
        <pc:picChg chg="add del mod">
          <ac:chgData name="Olivia M. Kirkland" userId="S::olivia.m.kirkland@ama-inc.com::c2b6ab37-58ac-46a7-8bd7-42392c6fc9ef" providerId="AD" clId="Web-{F39F5DF0-43E8-1CEE-F301-9245283D5D1D}" dt="2024-07-10T18:11:13.357" v="21"/>
          <ac:picMkLst>
            <pc:docMk/>
            <pc:sldMk cId="3423288030" sldId="284"/>
            <ac:picMk id="8" creationId="{3B74756A-35B2-7A69-F3E9-84147A0EC461}"/>
          </ac:picMkLst>
        </pc:picChg>
        <pc:picChg chg="add mod">
          <ac:chgData name="Olivia M. Kirkland" userId="S::olivia.m.kirkland@ama-inc.com::c2b6ab37-58ac-46a7-8bd7-42392c6fc9ef" providerId="AD" clId="Web-{F39F5DF0-43E8-1CEE-F301-9245283D5D1D}" dt="2024-07-10T18:11:34.935" v="26" actId="1076"/>
          <ac:picMkLst>
            <pc:docMk/>
            <pc:sldMk cId="3423288030" sldId="284"/>
            <ac:picMk id="9" creationId="{A82664C2-43CA-B64C-943D-64ADD7767CC3}"/>
          </ac:picMkLst>
        </pc:picChg>
      </pc:sldChg>
    </pc:docChg>
  </pc:docChgLst>
  <pc:docChgLst>
    <pc:chgData name="Nancee Uniyal" userId="S::nancee.uniyal@ama-inc.com::3a53ee74-a49d-41c8-ae5f-cffd61820523" providerId="AD" clId="Web-{52B5F342-B2C3-C137-ABCD-274799517BED}"/>
    <pc:docChg chg="modSld">
      <pc:chgData name="Nancee Uniyal" userId="S::nancee.uniyal@ama-inc.com::3a53ee74-a49d-41c8-ae5f-cffd61820523" providerId="AD" clId="Web-{52B5F342-B2C3-C137-ABCD-274799517BED}" dt="2024-07-16T16:03:24.072" v="18"/>
      <pc:docMkLst>
        <pc:docMk/>
      </pc:docMkLst>
      <pc:sldChg chg="modNotes">
        <pc:chgData name="Nancee Uniyal" userId="S::nancee.uniyal@ama-inc.com::3a53ee74-a49d-41c8-ae5f-cffd61820523" providerId="AD" clId="Web-{52B5F342-B2C3-C137-ABCD-274799517BED}" dt="2024-07-16T16:03:24.072" v="18"/>
        <pc:sldMkLst>
          <pc:docMk/>
          <pc:sldMk cId="1701556742" sldId="289"/>
        </pc:sldMkLst>
      </pc:sldChg>
    </pc:docChg>
  </pc:docChgLst>
  <pc:docChgLst>
    <pc:chgData name="Olivia M. Kirkland" userId="S::olivia.m.kirkland@ama-inc.com::c2b6ab37-58ac-46a7-8bd7-42392c6fc9ef" providerId="AD" clId="Web-{6555781A-0B97-D115-8A83-EEAF1B256AB4}"/>
    <pc:docChg chg="addSld modSld">
      <pc:chgData name="Olivia M. Kirkland" userId="S::olivia.m.kirkland@ama-inc.com::c2b6ab37-58ac-46a7-8bd7-42392c6fc9ef" providerId="AD" clId="Web-{6555781A-0B97-D115-8A83-EEAF1B256AB4}" dt="2024-06-27T18:05:51.554" v="401"/>
      <pc:docMkLst>
        <pc:docMk/>
      </pc:docMkLst>
      <pc:sldChg chg="addSp delSp modSp add replId addCm">
        <pc:chgData name="Olivia M. Kirkland" userId="S::olivia.m.kirkland@ama-inc.com::c2b6ab37-58ac-46a7-8bd7-42392c6fc9ef" providerId="AD" clId="Web-{6555781A-0B97-D115-8A83-EEAF1B256AB4}" dt="2024-06-27T18:05:27.536" v="394"/>
        <pc:sldMkLst>
          <pc:docMk/>
          <pc:sldMk cId="2005702665" sldId="280"/>
        </pc:sldMkLst>
        <pc:spChg chg="add mod">
          <ac:chgData name="Olivia M. Kirkland" userId="S::olivia.m.kirkland@ama-inc.com::c2b6ab37-58ac-46a7-8bd7-42392c6fc9ef" providerId="AD" clId="Web-{6555781A-0B97-D115-8A83-EEAF1B256AB4}" dt="2024-06-27T17:49:06.540" v="304" actId="1076"/>
          <ac:spMkLst>
            <pc:docMk/>
            <pc:sldMk cId="2005702665" sldId="280"/>
            <ac:spMk id="5" creationId="{35C06291-9E7B-217C-81EF-E93CCE958E82}"/>
          </ac:spMkLst>
        </pc:spChg>
        <pc:spChg chg="mod">
          <ac:chgData name="Olivia M. Kirkland" userId="S::olivia.m.kirkland@ama-inc.com::c2b6ab37-58ac-46a7-8bd7-42392c6fc9ef" providerId="AD" clId="Web-{6555781A-0B97-D115-8A83-EEAF1B256AB4}" dt="2024-06-27T17:50:11.435" v="325" actId="1076"/>
          <ac:spMkLst>
            <pc:docMk/>
            <pc:sldMk cId="2005702665" sldId="280"/>
            <ac:spMk id="7" creationId="{65DCC3FD-AF95-886F-E774-3F7AA51DE1A8}"/>
          </ac:spMkLst>
        </pc:spChg>
        <pc:spChg chg="mod">
          <ac:chgData name="Olivia M. Kirkland" userId="S::olivia.m.kirkland@ama-inc.com::c2b6ab37-58ac-46a7-8bd7-42392c6fc9ef" providerId="AD" clId="Web-{6555781A-0B97-D115-8A83-EEAF1B256AB4}" dt="2024-06-27T18:00:30.451" v="392" actId="20577"/>
          <ac:spMkLst>
            <pc:docMk/>
            <pc:sldMk cId="2005702665" sldId="280"/>
            <ac:spMk id="8" creationId="{F6F96002-37EA-3B05-3838-22840A79FF91}"/>
          </ac:spMkLst>
        </pc:spChg>
        <pc:spChg chg="del">
          <ac:chgData name="Olivia M. Kirkland" userId="S::olivia.m.kirkland@ama-inc.com::c2b6ab37-58ac-46a7-8bd7-42392c6fc9ef" providerId="AD" clId="Web-{6555781A-0B97-D115-8A83-EEAF1B256AB4}" dt="2024-06-27T17:19:08.169" v="8"/>
          <ac:spMkLst>
            <pc:docMk/>
            <pc:sldMk cId="2005702665" sldId="280"/>
            <ac:spMk id="9" creationId="{5B832F33-F9AD-CD7B-71C2-5C86AEE55BB9}"/>
          </ac:spMkLst>
        </pc:spChg>
        <pc:spChg chg="mod">
          <ac:chgData name="Olivia M. Kirkland" userId="S::olivia.m.kirkland@ama-inc.com::c2b6ab37-58ac-46a7-8bd7-42392c6fc9ef" providerId="AD" clId="Web-{6555781A-0B97-D115-8A83-EEAF1B256AB4}" dt="2024-06-27T17:50:04.841" v="323" actId="1076"/>
          <ac:spMkLst>
            <pc:docMk/>
            <pc:sldMk cId="2005702665" sldId="280"/>
            <ac:spMk id="10" creationId="{94817A86-9A28-29A7-1383-2428433DF3F8}"/>
          </ac:spMkLst>
        </pc:spChg>
        <pc:spChg chg="del">
          <ac:chgData name="Olivia M. Kirkland" userId="S::olivia.m.kirkland@ama-inc.com::c2b6ab37-58ac-46a7-8bd7-42392c6fc9ef" providerId="AD" clId="Web-{6555781A-0B97-D115-8A83-EEAF1B256AB4}" dt="2024-06-27T17:19:08.169" v="7"/>
          <ac:spMkLst>
            <pc:docMk/>
            <pc:sldMk cId="2005702665" sldId="280"/>
            <ac:spMk id="11" creationId="{E6C18875-A8AB-5E05-4ACD-87F546148CCB}"/>
          </ac:spMkLst>
        </pc:spChg>
        <pc:spChg chg="mod">
          <ac:chgData name="Olivia M. Kirkland" userId="S::olivia.m.kirkland@ama-inc.com::c2b6ab37-58ac-46a7-8bd7-42392c6fc9ef" providerId="AD" clId="Web-{6555781A-0B97-D115-8A83-EEAF1B256AB4}" dt="2024-06-27T17:50:05.013" v="324" actId="1076"/>
          <ac:spMkLst>
            <pc:docMk/>
            <pc:sldMk cId="2005702665" sldId="280"/>
            <ac:spMk id="12" creationId="{3D98A244-1C33-5AAB-58A7-8243359DD743}"/>
          </ac:spMkLst>
        </pc:spChg>
        <pc:spChg chg="mod">
          <ac:chgData name="Olivia M. Kirkland" userId="S::olivia.m.kirkland@ama-inc.com::c2b6ab37-58ac-46a7-8bd7-42392c6fc9ef" providerId="AD" clId="Web-{6555781A-0B97-D115-8A83-EEAF1B256AB4}" dt="2024-06-27T17:49:32.167" v="310" actId="1076"/>
          <ac:spMkLst>
            <pc:docMk/>
            <pc:sldMk cId="2005702665" sldId="280"/>
            <ac:spMk id="13" creationId="{F059C2E2-44D9-CB82-132E-568172C905AA}"/>
          </ac:spMkLst>
        </pc:spChg>
        <pc:spChg chg="mod">
          <ac:chgData name="Olivia M. Kirkland" userId="S::olivia.m.kirkland@ama-inc.com::c2b6ab37-58ac-46a7-8bd7-42392c6fc9ef" providerId="AD" clId="Web-{6555781A-0B97-D115-8A83-EEAF1B256AB4}" dt="2024-06-27T17:49:23.338" v="308" actId="1076"/>
          <ac:spMkLst>
            <pc:docMk/>
            <pc:sldMk cId="2005702665" sldId="280"/>
            <ac:spMk id="14" creationId="{12E92C57-1CFA-1778-D0DD-2EED0BD8B23C}"/>
          </ac:spMkLst>
        </pc:spChg>
        <pc:spChg chg="mod">
          <ac:chgData name="Olivia M. Kirkland" userId="S::olivia.m.kirkland@ama-inc.com::c2b6ab37-58ac-46a7-8bd7-42392c6fc9ef" providerId="AD" clId="Web-{6555781A-0B97-D115-8A83-EEAF1B256AB4}" dt="2024-06-27T17:49:25.541" v="309" actId="1076"/>
          <ac:spMkLst>
            <pc:docMk/>
            <pc:sldMk cId="2005702665" sldId="280"/>
            <ac:spMk id="15" creationId="{4789C749-4E91-154B-3B22-F917AFA37775}"/>
          </ac:spMkLst>
        </pc:spChg>
        <pc:spChg chg="mod">
          <ac:chgData name="Olivia M. Kirkland" userId="S::olivia.m.kirkland@ama-inc.com::c2b6ab37-58ac-46a7-8bd7-42392c6fc9ef" providerId="AD" clId="Web-{6555781A-0B97-D115-8A83-EEAF1B256AB4}" dt="2024-06-27T17:49:18.228" v="306" actId="1076"/>
          <ac:spMkLst>
            <pc:docMk/>
            <pc:sldMk cId="2005702665" sldId="280"/>
            <ac:spMk id="16" creationId="{486BBC71-E48F-1FC3-C993-7775EDA2B314}"/>
          </ac:spMkLst>
        </pc:spChg>
        <pc:spChg chg="mod">
          <ac:chgData name="Olivia M. Kirkland" userId="S::olivia.m.kirkland@ama-inc.com::c2b6ab37-58ac-46a7-8bd7-42392c6fc9ef" providerId="AD" clId="Web-{6555781A-0B97-D115-8A83-EEAF1B256AB4}" dt="2024-06-27T17:49:18.400" v="307" actId="1076"/>
          <ac:spMkLst>
            <pc:docMk/>
            <pc:sldMk cId="2005702665" sldId="280"/>
            <ac:spMk id="17" creationId="{7831F3CC-121C-076A-F78D-9B5940508C1F}"/>
          </ac:spMkLst>
        </pc:spChg>
        <pc:spChg chg="del mod ord">
          <ac:chgData name="Olivia M. Kirkland" userId="S::olivia.m.kirkland@ama-inc.com::c2b6ab37-58ac-46a7-8bd7-42392c6fc9ef" providerId="AD" clId="Web-{6555781A-0B97-D115-8A83-EEAF1B256AB4}" dt="2024-06-27T17:52:37.196" v="348"/>
          <ac:spMkLst>
            <pc:docMk/>
            <pc:sldMk cId="2005702665" sldId="280"/>
            <ac:spMk id="19" creationId="{A0BF06CA-534D-11A8-2DB1-C6534BBA848B}"/>
          </ac:spMkLst>
        </pc:spChg>
        <pc:spChg chg="mod">
          <ac:chgData name="Olivia M. Kirkland" userId="S::olivia.m.kirkland@ama-inc.com::c2b6ab37-58ac-46a7-8bd7-42392c6fc9ef" providerId="AD" clId="Web-{6555781A-0B97-D115-8A83-EEAF1B256AB4}" dt="2024-06-27T17:49:52.653" v="315" actId="1076"/>
          <ac:spMkLst>
            <pc:docMk/>
            <pc:sldMk cId="2005702665" sldId="280"/>
            <ac:spMk id="20" creationId="{BAD9963B-FCA9-5D1D-EA57-E1022DA33101}"/>
          </ac:spMkLst>
        </pc:spChg>
        <pc:spChg chg="mod">
          <ac:chgData name="Olivia M. Kirkland" userId="S::olivia.m.kirkland@ama-inc.com::c2b6ab37-58ac-46a7-8bd7-42392c6fc9ef" providerId="AD" clId="Web-{6555781A-0B97-D115-8A83-EEAF1B256AB4}" dt="2024-06-27T17:49:52.934" v="316" actId="1076"/>
          <ac:spMkLst>
            <pc:docMk/>
            <pc:sldMk cId="2005702665" sldId="280"/>
            <ac:spMk id="21" creationId="{080E1BD3-6C69-C304-B507-9C7805112078}"/>
          </ac:spMkLst>
        </pc:spChg>
        <pc:spChg chg="del mod">
          <ac:chgData name="Olivia M. Kirkland" userId="S::olivia.m.kirkland@ama-inc.com::c2b6ab37-58ac-46a7-8bd7-42392c6fc9ef" providerId="AD" clId="Web-{6555781A-0B97-D115-8A83-EEAF1B256AB4}" dt="2024-06-27T17:18:56.855" v="3"/>
          <ac:spMkLst>
            <pc:docMk/>
            <pc:sldMk cId="2005702665" sldId="280"/>
            <ac:spMk id="22" creationId="{DC84D20E-E0DD-7FF0-F311-B8A0C155085C}"/>
          </ac:spMkLst>
        </pc:spChg>
        <pc:spChg chg="add mod">
          <ac:chgData name="Olivia M. Kirkland" userId="S::olivia.m.kirkland@ama-inc.com::c2b6ab37-58ac-46a7-8bd7-42392c6fc9ef" providerId="AD" clId="Web-{6555781A-0B97-D115-8A83-EEAF1B256AB4}" dt="2024-06-27T17:49:53.153" v="317" actId="1076"/>
          <ac:spMkLst>
            <pc:docMk/>
            <pc:sldMk cId="2005702665" sldId="280"/>
            <ac:spMk id="23" creationId="{BDA8E542-E588-008B-416F-06B674F14765}"/>
          </ac:spMkLst>
        </pc:spChg>
        <pc:spChg chg="add mod">
          <ac:chgData name="Olivia M. Kirkland" userId="S::olivia.m.kirkland@ama-inc.com::c2b6ab37-58ac-46a7-8bd7-42392c6fc9ef" providerId="AD" clId="Web-{6555781A-0B97-D115-8A83-EEAF1B256AB4}" dt="2024-06-27T17:40:05.811" v="263" actId="20577"/>
          <ac:spMkLst>
            <pc:docMk/>
            <pc:sldMk cId="2005702665" sldId="280"/>
            <ac:spMk id="25" creationId="{99F1C23F-2203-7F7E-DD69-943521C99A2D}"/>
          </ac:spMkLst>
        </pc:spChg>
        <pc:spChg chg="add del mod">
          <ac:chgData name="Olivia M. Kirkland" userId="S::olivia.m.kirkland@ama-inc.com::c2b6ab37-58ac-46a7-8bd7-42392c6fc9ef" providerId="AD" clId="Web-{6555781A-0B97-D115-8A83-EEAF1B256AB4}" dt="2024-06-27T17:33:29.828" v="149"/>
          <ac:spMkLst>
            <pc:docMk/>
            <pc:sldMk cId="2005702665" sldId="280"/>
            <ac:spMk id="26" creationId="{9C5D3CE5-46F2-B23C-2183-385A9D5051EE}"/>
          </ac:spMkLst>
        </pc:spChg>
        <pc:spChg chg="add mod">
          <ac:chgData name="Olivia M. Kirkland" userId="S::olivia.m.kirkland@ama-inc.com::c2b6ab37-58ac-46a7-8bd7-42392c6fc9ef" providerId="AD" clId="Web-{6555781A-0B97-D115-8A83-EEAF1B256AB4}" dt="2024-06-27T17:40:08.061" v="265" actId="20577"/>
          <ac:spMkLst>
            <pc:docMk/>
            <pc:sldMk cId="2005702665" sldId="280"/>
            <ac:spMk id="27" creationId="{C4BCC249-10E8-6645-E820-0D7797EB3AB0}"/>
          </ac:spMkLst>
        </pc:spChg>
        <pc:spChg chg="add mod">
          <ac:chgData name="Olivia M. Kirkland" userId="S::olivia.m.kirkland@ama-inc.com::c2b6ab37-58ac-46a7-8bd7-42392c6fc9ef" providerId="AD" clId="Web-{6555781A-0B97-D115-8A83-EEAF1B256AB4}" dt="2024-06-27T17:39:02.697" v="245" actId="1076"/>
          <ac:spMkLst>
            <pc:docMk/>
            <pc:sldMk cId="2005702665" sldId="280"/>
            <ac:spMk id="29" creationId="{616A6569-93A1-5784-F403-18DF9D499712}"/>
          </ac:spMkLst>
        </pc:spChg>
        <pc:spChg chg="add mod">
          <ac:chgData name="Olivia M. Kirkland" userId="S::olivia.m.kirkland@ama-inc.com::c2b6ab37-58ac-46a7-8bd7-42392c6fc9ef" providerId="AD" clId="Web-{6555781A-0B97-D115-8A83-EEAF1B256AB4}" dt="2024-06-27T17:39:04.900" v="246" actId="20577"/>
          <ac:spMkLst>
            <pc:docMk/>
            <pc:sldMk cId="2005702665" sldId="280"/>
            <ac:spMk id="30" creationId="{A0A46084-D87F-B39E-26F5-945A9E05EDCB}"/>
          </ac:spMkLst>
        </pc:spChg>
        <pc:spChg chg="add del mod">
          <ac:chgData name="Olivia M. Kirkland" userId="S::olivia.m.kirkland@ama-inc.com::c2b6ab37-58ac-46a7-8bd7-42392c6fc9ef" providerId="AD" clId="Web-{6555781A-0B97-D115-8A83-EEAF1B256AB4}" dt="2024-06-27T17:39:27.277" v="253" actId="20577"/>
          <ac:spMkLst>
            <pc:docMk/>
            <pc:sldMk cId="2005702665" sldId="280"/>
            <ac:spMk id="31" creationId="{16281F55-234A-06FB-C7CF-B4879BF60E27}"/>
          </ac:spMkLst>
        </pc:spChg>
        <pc:spChg chg="add mod">
          <ac:chgData name="Olivia M. Kirkland" userId="S::olivia.m.kirkland@ama-inc.com::c2b6ab37-58ac-46a7-8bd7-42392c6fc9ef" providerId="AD" clId="Web-{6555781A-0B97-D115-8A83-EEAF1B256AB4}" dt="2024-06-27T17:39:48.747" v="261" actId="1076"/>
          <ac:spMkLst>
            <pc:docMk/>
            <pc:sldMk cId="2005702665" sldId="280"/>
            <ac:spMk id="32" creationId="{8382BC42-C711-F263-8D4C-CB775C48B8D0}"/>
          </ac:spMkLst>
        </pc:spChg>
        <pc:spChg chg="add mod">
          <ac:chgData name="Olivia M. Kirkland" userId="S::olivia.m.kirkland@ama-inc.com::c2b6ab37-58ac-46a7-8bd7-42392c6fc9ef" providerId="AD" clId="Web-{6555781A-0B97-D115-8A83-EEAF1B256AB4}" dt="2024-06-27T17:40:36.767" v="266" actId="1076"/>
          <ac:spMkLst>
            <pc:docMk/>
            <pc:sldMk cId="2005702665" sldId="280"/>
            <ac:spMk id="33" creationId="{FCA8E006-744D-9F2E-3971-DA7CAF7E506F}"/>
          </ac:spMkLst>
        </pc:spChg>
        <pc:spChg chg="add mod">
          <ac:chgData name="Olivia M. Kirkland" userId="S::olivia.m.kirkland@ama-inc.com::c2b6ab37-58ac-46a7-8bd7-42392c6fc9ef" providerId="AD" clId="Web-{6555781A-0B97-D115-8A83-EEAF1B256AB4}" dt="2024-06-27T17:46:33.575" v="291" actId="1076"/>
          <ac:spMkLst>
            <pc:docMk/>
            <pc:sldMk cId="2005702665" sldId="280"/>
            <ac:spMk id="36" creationId="{16618122-3A82-9404-B373-D2533DDE5B5D}"/>
          </ac:spMkLst>
        </pc:spChg>
        <pc:spChg chg="add mod ord topLvl">
          <ac:chgData name="Olivia M. Kirkland" userId="S::olivia.m.kirkland@ama-inc.com::c2b6ab37-58ac-46a7-8bd7-42392c6fc9ef" providerId="AD" clId="Web-{6555781A-0B97-D115-8A83-EEAF1B256AB4}" dt="2024-06-27T17:56:21.229" v="375" actId="1076"/>
          <ac:spMkLst>
            <pc:docMk/>
            <pc:sldMk cId="2005702665" sldId="280"/>
            <ac:spMk id="39" creationId="{4B98EAE4-32D5-0EA1-DF74-190942EAFB15}"/>
          </ac:spMkLst>
        </pc:spChg>
        <pc:spChg chg="add mod">
          <ac:chgData name="Olivia M. Kirkland" userId="S::olivia.m.kirkland@ama-inc.com::c2b6ab37-58ac-46a7-8bd7-42392c6fc9ef" providerId="AD" clId="Web-{6555781A-0B97-D115-8A83-EEAF1B256AB4}" dt="2024-06-27T17:51:20.503" v="337" actId="1076"/>
          <ac:spMkLst>
            <pc:docMk/>
            <pc:sldMk cId="2005702665" sldId="280"/>
            <ac:spMk id="40" creationId="{F36C5A25-B02E-7B91-D923-CABAD697F472}"/>
          </ac:spMkLst>
        </pc:spChg>
        <pc:spChg chg="add mod">
          <ac:chgData name="Olivia M. Kirkland" userId="S::olivia.m.kirkland@ama-inc.com::c2b6ab37-58ac-46a7-8bd7-42392c6fc9ef" providerId="AD" clId="Web-{6555781A-0B97-D115-8A83-EEAF1B256AB4}" dt="2024-06-27T17:53:50.686" v="356" actId="1076"/>
          <ac:spMkLst>
            <pc:docMk/>
            <pc:sldMk cId="2005702665" sldId="280"/>
            <ac:spMk id="42" creationId="{31FA8028-2940-25EE-85B5-1BB70D6074C5}"/>
          </ac:spMkLst>
        </pc:spChg>
        <pc:grpChg chg="add mod">
          <ac:chgData name="Olivia M. Kirkland" userId="S::olivia.m.kirkland@ama-inc.com::c2b6ab37-58ac-46a7-8bd7-42392c6fc9ef" providerId="AD" clId="Web-{6555781A-0B97-D115-8A83-EEAF1B256AB4}" dt="2024-06-27T17:21:39.227" v="42" actId="1076"/>
          <ac:grpSpMkLst>
            <pc:docMk/>
            <pc:sldMk cId="2005702665" sldId="280"/>
            <ac:grpSpMk id="3" creationId="{42861D38-F6E4-E287-C2E4-3E61B0151AA5}"/>
          </ac:grpSpMkLst>
        </pc:grpChg>
        <pc:grpChg chg="add mod">
          <ac:chgData name="Olivia M. Kirkland" userId="S::olivia.m.kirkland@ama-inc.com::c2b6ab37-58ac-46a7-8bd7-42392c6fc9ef" providerId="AD" clId="Web-{6555781A-0B97-D115-8A83-EEAF1B256AB4}" dt="2024-06-27T17:38:03.536" v="234" actId="1076"/>
          <ac:grpSpMkLst>
            <pc:docMk/>
            <pc:sldMk cId="2005702665" sldId="280"/>
            <ac:grpSpMk id="28" creationId="{681B04F9-D1C9-084C-9B06-68ADF78D4200}"/>
          </ac:grpSpMkLst>
        </pc:grpChg>
        <pc:grpChg chg="add mod">
          <ac:chgData name="Olivia M. Kirkland" userId="S::olivia.m.kirkland@ama-inc.com::c2b6ab37-58ac-46a7-8bd7-42392c6fc9ef" providerId="AD" clId="Web-{6555781A-0B97-D115-8A83-EEAF1B256AB4}" dt="2024-06-27T17:46:20.933" v="290" actId="1076"/>
          <ac:grpSpMkLst>
            <pc:docMk/>
            <pc:sldMk cId="2005702665" sldId="280"/>
            <ac:grpSpMk id="34" creationId="{05388B7F-51EB-DD95-154F-EA5B2C762CE0}"/>
          </ac:grpSpMkLst>
        </pc:grpChg>
        <pc:grpChg chg="add mod">
          <ac:chgData name="Olivia M. Kirkland" userId="S::olivia.m.kirkland@ama-inc.com::c2b6ab37-58ac-46a7-8bd7-42392c6fc9ef" providerId="AD" clId="Web-{6555781A-0B97-D115-8A83-EEAF1B256AB4}" dt="2024-06-27T17:44:39.207" v="283" actId="1076"/>
          <ac:grpSpMkLst>
            <pc:docMk/>
            <pc:sldMk cId="2005702665" sldId="280"/>
            <ac:grpSpMk id="37" creationId="{F8722872-0158-7BF7-7545-6C00C4E31005}"/>
          </ac:grpSpMkLst>
        </pc:grpChg>
        <pc:grpChg chg="add mod topLvl">
          <ac:chgData name="Olivia M. Kirkland" userId="S::olivia.m.kirkland@ama-inc.com::c2b6ab37-58ac-46a7-8bd7-42392c6fc9ef" providerId="AD" clId="Web-{6555781A-0B97-D115-8A83-EEAF1B256AB4}" dt="2024-06-27T17:56:27.386" v="376" actId="1076"/>
          <ac:grpSpMkLst>
            <pc:docMk/>
            <pc:sldMk cId="2005702665" sldId="280"/>
            <ac:grpSpMk id="38" creationId="{F2F6D50A-CD14-A045-6D87-00EE95D3F1CC}"/>
          </ac:grpSpMkLst>
        </pc:grpChg>
        <pc:grpChg chg="add del">
          <ac:chgData name="Olivia M. Kirkland" userId="S::olivia.m.kirkland@ama-inc.com::c2b6ab37-58ac-46a7-8bd7-42392c6fc9ef" providerId="AD" clId="Web-{6555781A-0B97-D115-8A83-EEAF1B256AB4}" dt="2024-06-27T17:54:19.486" v="359"/>
          <ac:grpSpMkLst>
            <pc:docMk/>
            <pc:sldMk cId="2005702665" sldId="280"/>
            <ac:grpSpMk id="43" creationId="{932DEA73-4511-3573-5902-41A409FB0F8E}"/>
          </ac:grpSpMkLst>
        </pc:grpChg>
        <pc:grpChg chg="add">
          <ac:chgData name="Olivia M. Kirkland" userId="S::olivia.m.kirkland@ama-inc.com::c2b6ab37-58ac-46a7-8bd7-42392c6fc9ef" providerId="AD" clId="Web-{6555781A-0B97-D115-8A83-EEAF1B256AB4}" dt="2024-06-27T18:01:49.051" v="393"/>
          <ac:grpSpMkLst>
            <pc:docMk/>
            <pc:sldMk cId="2005702665" sldId="280"/>
            <ac:grpSpMk id="44" creationId="{78529B60-3AF6-AD08-A8BE-45EB0AADD3DB}"/>
          </ac:grpSpMkLst>
        </pc:grpChg>
        <pc:picChg chg="add mod ord">
          <ac:chgData name="Olivia M. Kirkland" userId="S::olivia.m.kirkland@ama-inc.com::c2b6ab37-58ac-46a7-8bd7-42392c6fc9ef" providerId="AD" clId="Web-{6555781A-0B97-D115-8A83-EEAF1B256AB4}" dt="2024-06-27T17:48:38.600" v="303" actId="1076"/>
          <ac:picMkLst>
            <pc:docMk/>
            <pc:sldMk cId="2005702665" sldId="280"/>
            <ac:picMk id="2" creationId="{3E60C578-8DCE-DDEE-1C00-952A304999EE}"/>
          </ac:picMkLst>
        </pc:picChg>
        <pc:picChg chg="del">
          <ac:chgData name="Olivia M. Kirkland" userId="S::olivia.m.kirkland@ama-inc.com::c2b6ab37-58ac-46a7-8bd7-42392c6fc9ef" providerId="AD" clId="Web-{6555781A-0B97-D115-8A83-EEAF1B256AB4}" dt="2024-06-27T17:18:47.292" v="1"/>
          <ac:picMkLst>
            <pc:docMk/>
            <pc:sldMk cId="2005702665" sldId="280"/>
            <ac:picMk id="4" creationId="{813BBAFC-D7DA-9D10-4946-22D9BAEE2C04}"/>
          </ac:picMkLst>
        </pc:picChg>
        <pc:picChg chg="mod ord modCrop">
          <ac:chgData name="Olivia M. Kirkland" userId="S::olivia.m.kirkland@ama-inc.com::c2b6ab37-58ac-46a7-8bd7-42392c6fc9ef" providerId="AD" clId="Web-{6555781A-0B97-D115-8A83-EEAF1B256AB4}" dt="2024-06-27T17:52:52.448" v="350" actId="1076"/>
          <ac:picMkLst>
            <pc:docMk/>
            <pc:sldMk cId="2005702665" sldId="280"/>
            <ac:picMk id="18" creationId="{AF6E22E0-AFD5-E95A-250B-AC332E6A4D14}"/>
          </ac:picMkLst>
        </pc:picChg>
        <pc:cxnChg chg="add mod">
          <ac:chgData name="Olivia M. Kirkland" userId="S::olivia.m.kirkland@ama-inc.com::c2b6ab37-58ac-46a7-8bd7-42392c6fc9ef" providerId="AD" clId="Web-{6555781A-0B97-D115-8A83-EEAF1B256AB4}" dt="2024-06-27T17:49:53.356" v="318" actId="1076"/>
          <ac:cxnSpMkLst>
            <pc:docMk/>
            <pc:sldMk cId="2005702665" sldId="280"/>
            <ac:cxnSpMk id="24" creationId="{6DA3A98F-FD63-6C44-666A-1E3DC6772094}"/>
          </ac:cxnSpMkLst>
        </pc:cxnChg>
        <pc:extLst>
          <p:ext xmlns:p="http://schemas.openxmlformats.org/presentationml/2006/main" uri="{D6D511B9-2390-475A-947B-AFAB55BFBCF1}">
            <pc226:cmChg xmlns:pc226="http://schemas.microsoft.com/office/powerpoint/2022/06/main/command" chg="add">
              <pc226:chgData name="Olivia M. Kirkland" userId="S::olivia.m.kirkland@ama-inc.com::c2b6ab37-58ac-46a7-8bd7-42392c6fc9ef" providerId="AD" clId="Web-{6555781A-0B97-D115-8A83-EEAF1B256AB4}" dt="2024-06-27T18:05:27.536" v="394"/>
              <pc2:cmMkLst xmlns:pc2="http://schemas.microsoft.com/office/powerpoint/2019/9/main/command">
                <pc:docMk/>
                <pc:sldMk cId="2005702665" sldId="280"/>
                <pc2:cmMk id="{7A3D620C-2D82-4E15-8D53-6E6E8E2D9CE8}"/>
              </pc2:cmMkLst>
            </pc226:cmChg>
          </p:ext>
        </pc:extLst>
      </pc:sldChg>
      <pc:sldChg chg="addSp delSp modSp add replId">
        <pc:chgData name="Olivia M. Kirkland" userId="S::olivia.m.kirkland@ama-inc.com::c2b6ab37-58ac-46a7-8bd7-42392c6fc9ef" providerId="AD" clId="Web-{6555781A-0B97-D115-8A83-EEAF1B256AB4}" dt="2024-06-27T18:05:51.554" v="401"/>
        <pc:sldMkLst>
          <pc:docMk/>
          <pc:sldMk cId="306716497" sldId="281"/>
        </pc:sldMkLst>
        <pc:spChg chg="del mod">
          <ac:chgData name="Olivia M. Kirkland" userId="S::olivia.m.kirkland@ama-inc.com::c2b6ab37-58ac-46a7-8bd7-42392c6fc9ef" providerId="AD" clId="Web-{6555781A-0B97-D115-8A83-EEAF1B256AB4}" dt="2024-06-27T18:05:50.898" v="400"/>
          <ac:spMkLst>
            <pc:docMk/>
            <pc:sldMk cId="306716497" sldId="281"/>
            <ac:spMk id="8" creationId="{F6F96002-37EA-3B05-3838-22840A79FF91}"/>
          </ac:spMkLst>
        </pc:spChg>
        <pc:spChg chg="add">
          <ac:chgData name="Olivia M. Kirkland" userId="S::olivia.m.kirkland@ama-inc.com::c2b6ab37-58ac-46a7-8bd7-42392c6fc9ef" providerId="AD" clId="Web-{6555781A-0B97-D115-8A83-EEAF1B256AB4}" dt="2024-06-27T18:05:51.554" v="401"/>
          <ac:spMkLst>
            <pc:docMk/>
            <pc:sldMk cId="306716497" sldId="281"/>
            <ac:spMk id="9" creationId="{D3406603-B3D3-77CE-F30A-982C75C0DFAA}"/>
          </ac:spMkLst>
        </pc:spChg>
        <pc:grpChg chg="del">
          <ac:chgData name="Olivia M. Kirkland" userId="S::olivia.m.kirkland@ama-inc.com::c2b6ab37-58ac-46a7-8bd7-42392c6fc9ef" providerId="AD" clId="Web-{6555781A-0B97-D115-8A83-EEAF1B256AB4}" dt="2024-06-27T18:05:39.647" v="396"/>
          <ac:grpSpMkLst>
            <pc:docMk/>
            <pc:sldMk cId="306716497" sldId="281"/>
            <ac:grpSpMk id="44" creationId="{78529B60-3AF6-AD08-A8BE-45EB0AADD3DB}"/>
          </ac:grpSpMkLst>
        </pc:grpChg>
      </pc:sldChg>
    </pc:docChg>
  </pc:docChgLst>
  <pc:docChgLst>
    <pc:chgData name="Olivia M. Kirkland" userId="c2b6ab37-58ac-46a7-8bd7-42392c6fc9ef" providerId="ADAL" clId="{FE74C079-9DB1-4EA1-8DE8-7CAB24AEF701}"/>
    <pc:docChg chg="undo custSel addSld delSld modSld sldOrd">
      <pc:chgData name="Olivia M. Kirkland" userId="c2b6ab37-58ac-46a7-8bd7-42392c6fc9ef" providerId="ADAL" clId="{FE74C079-9DB1-4EA1-8DE8-7CAB24AEF701}" dt="2024-07-11T15:15:45.483" v="1270"/>
      <pc:docMkLst>
        <pc:docMk/>
      </pc:docMkLst>
      <pc:sldChg chg="modSp mod">
        <pc:chgData name="Olivia M. Kirkland" userId="c2b6ab37-58ac-46a7-8bd7-42392c6fc9ef" providerId="ADAL" clId="{FE74C079-9DB1-4EA1-8DE8-7CAB24AEF701}" dt="2024-07-11T15:14:10.976" v="1269" actId="20577"/>
        <pc:sldMkLst>
          <pc:docMk/>
          <pc:sldMk cId="2005702665" sldId="280"/>
        </pc:sldMkLst>
        <pc:spChg chg="mod">
          <ac:chgData name="Olivia M. Kirkland" userId="c2b6ab37-58ac-46a7-8bd7-42392c6fc9ef" providerId="ADAL" clId="{FE74C079-9DB1-4EA1-8DE8-7CAB24AEF701}" dt="2024-07-11T15:14:10.976" v="1269" actId="20577"/>
          <ac:spMkLst>
            <pc:docMk/>
            <pc:sldMk cId="2005702665" sldId="280"/>
            <ac:spMk id="8" creationId="{F6F96002-37EA-3B05-3838-22840A79FF91}"/>
          </ac:spMkLst>
        </pc:spChg>
        <pc:spChg chg="mod">
          <ac:chgData name="Olivia M. Kirkland" userId="c2b6ab37-58ac-46a7-8bd7-42392c6fc9ef" providerId="ADAL" clId="{FE74C079-9DB1-4EA1-8DE8-7CAB24AEF701}" dt="2024-07-11T15:13:25.623" v="1261" actId="207"/>
          <ac:spMkLst>
            <pc:docMk/>
            <pc:sldMk cId="2005702665" sldId="280"/>
            <ac:spMk id="25" creationId="{99F1C23F-2203-7F7E-DD69-943521C99A2D}"/>
          </ac:spMkLst>
        </pc:spChg>
        <pc:spChg chg="mod">
          <ac:chgData name="Olivia M. Kirkland" userId="c2b6ab37-58ac-46a7-8bd7-42392c6fc9ef" providerId="ADAL" clId="{FE74C079-9DB1-4EA1-8DE8-7CAB24AEF701}" dt="2024-07-11T15:14:03.242" v="1263" actId="207"/>
          <ac:spMkLst>
            <pc:docMk/>
            <pc:sldMk cId="2005702665" sldId="280"/>
            <ac:spMk id="27" creationId="{C4BCC249-10E8-6645-E820-0D7797EB3AB0}"/>
          </ac:spMkLst>
        </pc:spChg>
      </pc:sldChg>
      <pc:sldChg chg="del modNotesTx">
        <pc:chgData name="Olivia M. Kirkland" userId="c2b6ab37-58ac-46a7-8bd7-42392c6fc9ef" providerId="ADAL" clId="{FE74C079-9DB1-4EA1-8DE8-7CAB24AEF701}" dt="2024-07-10T19:38:44.975" v="130" actId="47"/>
        <pc:sldMkLst>
          <pc:docMk/>
          <pc:sldMk cId="897961680" sldId="281"/>
        </pc:sldMkLst>
      </pc:sldChg>
      <pc:sldChg chg="modSp mod modNotesTx">
        <pc:chgData name="Olivia M. Kirkland" userId="c2b6ab37-58ac-46a7-8bd7-42392c6fc9ef" providerId="ADAL" clId="{FE74C079-9DB1-4EA1-8DE8-7CAB24AEF701}" dt="2024-07-10T19:57:11.597" v="1210" actId="20577"/>
        <pc:sldMkLst>
          <pc:docMk/>
          <pc:sldMk cId="3423288030" sldId="284"/>
        </pc:sldMkLst>
        <pc:spChg chg="mod">
          <ac:chgData name="Olivia M. Kirkland" userId="c2b6ab37-58ac-46a7-8bd7-42392c6fc9ef" providerId="ADAL" clId="{FE74C079-9DB1-4EA1-8DE8-7CAB24AEF701}" dt="2024-07-10T19:22:39.907" v="41" actId="1035"/>
          <ac:spMkLst>
            <pc:docMk/>
            <pc:sldMk cId="3423288030" sldId="284"/>
            <ac:spMk id="24" creationId="{10867F00-230D-99C7-75B2-F0F280EAF8C0}"/>
          </ac:spMkLst>
        </pc:spChg>
      </pc:sldChg>
      <pc:sldChg chg="addSp modSp mod ord modNotesTx">
        <pc:chgData name="Olivia M. Kirkland" userId="c2b6ab37-58ac-46a7-8bd7-42392c6fc9ef" providerId="ADAL" clId="{FE74C079-9DB1-4EA1-8DE8-7CAB24AEF701}" dt="2024-07-10T19:58:38.539" v="1257" actId="20577"/>
        <pc:sldMkLst>
          <pc:docMk/>
          <pc:sldMk cId="2088420214" sldId="285"/>
        </pc:sldMkLst>
        <pc:spChg chg="add mod">
          <ac:chgData name="Olivia M. Kirkland" userId="c2b6ab37-58ac-46a7-8bd7-42392c6fc9ef" providerId="ADAL" clId="{FE74C079-9DB1-4EA1-8DE8-7CAB24AEF701}" dt="2024-07-10T19:36:49.719" v="57" actId="164"/>
          <ac:spMkLst>
            <pc:docMk/>
            <pc:sldMk cId="2088420214" sldId="285"/>
            <ac:spMk id="30" creationId="{2B7DF963-5824-F530-2D42-F809CC1FC6CD}"/>
          </ac:spMkLst>
        </pc:spChg>
        <pc:spChg chg="add mod">
          <ac:chgData name="Olivia M. Kirkland" userId="c2b6ab37-58ac-46a7-8bd7-42392c6fc9ef" providerId="ADAL" clId="{FE74C079-9DB1-4EA1-8DE8-7CAB24AEF701}" dt="2024-07-10T19:36:49.719" v="57" actId="164"/>
          <ac:spMkLst>
            <pc:docMk/>
            <pc:sldMk cId="2088420214" sldId="285"/>
            <ac:spMk id="37" creationId="{2616DB0F-BDDC-AC6F-67AA-4C387BFBB377}"/>
          </ac:spMkLst>
        </pc:spChg>
        <pc:spChg chg="add mod">
          <ac:chgData name="Olivia M. Kirkland" userId="c2b6ab37-58ac-46a7-8bd7-42392c6fc9ef" providerId="ADAL" clId="{FE74C079-9DB1-4EA1-8DE8-7CAB24AEF701}" dt="2024-07-10T19:36:49.719" v="57" actId="164"/>
          <ac:spMkLst>
            <pc:docMk/>
            <pc:sldMk cId="2088420214" sldId="285"/>
            <ac:spMk id="41" creationId="{2F5704A1-2AF5-7DE1-5888-DEDD7605B101}"/>
          </ac:spMkLst>
        </pc:spChg>
        <pc:spChg chg="add mod">
          <ac:chgData name="Olivia M. Kirkland" userId="c2b6ab37-58ac-46a7-8bd7-42392c6fc9ef" providerId="ADAL" clId="{FE74C079-9DB1-4EA1-8DE8-7CAB24AEF701}" dt="2024-07-10T19:36:49.719" v="57" actId="164"/>
          <ac:spMkLst>
            <pc:docMk/>
            <pc:sldMk cId="2088420214" sldId="285"/>
            <ac:spMk id="42" creationId="{FCD28417-06B7-7D9A-40BF-0180B2802A30}"/>
          </ac:spMkLst>
        </pc:spChg>
        <pc:spChg chg="add mod">
          <ac:chgData name="Olivia M. Kirkland" userId="c2b6ab37-58ac-46a7-8bd7-42392c6fc9ef" providerId="ADAL" clId="{FE74C079-9DB1-4EA1-8DE8-7CAB24AEF701}" dt="2024-07-10T19:22:43.853" v="42"/>
          <ac:spMkLst>
            <pc:docMk/>
            <pc:sldMk cId="2088420214" sldId="285"/>
            <ac:spMk id="43" creationId="{6E75A8E5-776C-CD7F-A1FA-EAA2B4974FE5}"/>
          </ac:spMkLst>
        </pc:spChg>
        <pc:grpChg chg="add mod">
          <ac:chgData name="Olivia M. Kirkland" userId="c2b6ab37-58ac-46a7-8bd7-42392c6fc9ef" providerId="ADAL" clId="{FE74C079-9DB1-4EA1-8DE8-7CAB24AEF701}" dt="2024-07-10T19:36:58.964" v="63" actId="1076"/>
          <ac:grpSpMkLst>
            <pc:docMk/>
            <pc:sldMk cId="2088420214" sldId="285"/>
            <ac:grpSpMk id="44" creationId="{D60BDEE0-F735-23D8-1B34-D03B95C6C130}"/>
          </ac:grpSpMkLst>
        </pc:grpChg>
        <pc:picChg chg="mod ord">
          <ac:chgData name="Olivia M. Kirkland" userId="c2b6ab37-58ac-46a7-8bd7-42392c6fc9ef" providerId="ADAL" clId="{FE74C079-9DB1-4EA1-8DE8-7CAB24AEF701}" dt="2024-07-10T19:36:49.719" v="57" actId="164"/>
          <ac:picMkLst>
            <pc:docMk/>
            <pc:sldMk cId="2088420214" sldId="285"/>
            <ac:picMk id="31" creationId="{6DD82E16-EA66-242E-CF2F-1946422537E7}"/>
          </ac:picMkLst>
        </pc:picChg>
        <pc:picChg chg="add mod">
          <ac:chgData name="Olivia M. Kirkland" userId="c2b6ab37-58ac-46a7-8bd7-42392c6fc9ef" providerId="ADAL" clId="{FE74C079-9DB1-4EA1-8DE8-7CAB24AEF701}" dt="2024-07-10T19:20:40.195" v="32" actId="14861"/>
          <ac:picMkLst>
            <pc:docMk/>
            <pc:sldMk cId="2088420214" sldId="285"/>
            <ac:picMk id="1025" creationId="{40AC6E9A-C996-8111-EFF4-79D9A10535EE}"/>
          </ac:picMkLst>
        </pc:picChg>
      </pc:sldChg>
      <pc:sldChg chg="add ord delCm modNotesTx">
        <pc:chgData name="Olivia M. Kirkland" userId="c2b6ab37-58ac-46a7-8bd7-42392c6fc9ef" providerId="ADAL" clId="{FE74C079-9DB1-4EA1-8DE8-7CAB24AEF701}" dt="2024-07-11T15:15:45.483" v="1270"/>
        <pc:sldMkLst>
          <pc:docMk/>
          <pc:sldMk cId="1417574918" sldId="286"/>
        </pc:sldMkLst>
        <pc:extLst>
          <p:ext xmlns:p="http://schemas.openxmlformats.org/presentationml/2006/main" uri="{D6D511B9-2390-475A-947B-AFAB55BFBCF1}">
            <pc226:cmChg xmlns:pc226="http://schemas.microsoft.com/office/powerpoint/2022/06/main/command" chg="del">
              <pc226:chgData name="Olivia M. Kirkland" userId="c2b6ab37-58ac-46a7-8bd7-42392c6fc9ef" providerId="ADAL" clId="{FE74C079-9DB1-4EA1-8DE8-7CAB24AEF701}" dt="2024-07-11T15:15:45.483" v="1270"/>
              <pc2:cmMkLst xmlns:pc2="http://schemas.microsoft.com/office/powerpoint/2019/9/main/command">
                <pc:docMk/>
                <pc:sldMk cId="1417574918" sldId="286"/>
                <pc2:cmMk id="{738C0309-0856-4068-9DE8-30E39E585BD5}"/>
              </pc2:cmMkLst>
            </pc226:cmChg>
          </p:ext>
        </pc:extLst>
      </pc:sldChg>
    </pc:docChg>
  </pc:docChgLst>
  <pc:docChgLst>
    <pc:chgData name="Olivia M. Kirkland" userId="S::olivia.m.kirkland@ama-inc.com::c2b6ab37-58ac-46a7-8bd7-42392c6fc9ef" providerId="AD" clId="Web-{393C93A7-DEAF-94CB-E8A8-DA9814D846EA}"/>
    <pc:docChg chg="modSld">
      <pc:chgData name="Olivia M. Kirkland" userId="S::olivia.m.kirkland@ama-inc.com::c2b6ab37-58ac-46a7-8bd7-42392c6fc9ef" providerId="AD" clId="Web-{393C93A7-DEAF-94CB-E8A8-DA9814D846EA}" dt="2024-07-23T23:18:11.776" v="4" actId="14100"/>
      <pc:docMkLst>
        <pc:docMk/>
      </pc:docMkLst>
      <pc:sldChg chg="modSp">
        <pc:chgData name="Olivia M. Kirkland" userId="S::olivia.m.kirkland@ama-inc.com::c2b6ab37-58ac-46a7-8bd7-42392c6fc9ef" providerId="AD" clId="Web-{393C93A7-DEAF-94CB-E8A8-DA9814D846EA}" dt="2024-07-23T23:17:54.041" v="3" actId="20577"/>
        <pc:sldMkLst>
          <pc:docMk/>
          <pc:sldMk cId="424901324" sldId="322"/>
        </pc:sldMkLst>
        <pc:spChg chg="mod">
          <ac:chgData name="Olivia M. Kirkland" userId="S::olivia.m.kirkland@ama-inc.com::c2b6ab37-58ac-46a7-8bd7-42392c6fc9ef" providerId="AD" clId="Web-{393C93A7-DEAF-94CB-E8A8-DA9814D846EA}" dt="2024-07-23T23:17:27.166" v="1" actId="1076"/>
          <ac:spMkLst>
            <pc:docMk/>
            <pc:sldMk cId="424901324" sldId="322"/>
            <ac:spMk id="35" creationId="{0F4A8543-014E-133E-CB7C-144269718ADE}"/>
          </ac:spMkLst>
        </pc:spChg>
        <pc:spChg chg="mod">
          <ac:chgData name="Olivia M. Kirkland" userId="S::olivia.m.kirkland@ama-inc.com::c2b6ab37-58ac-46a7-8bd7-42392c6fc9ef" providerId="AD" clId="Web-{393C93A7-DEAF-94CB-E8A8-DA9814D846EA}" dt="2024-07-23T23:17:54.041" v="3" actId="20577"/>
          <ac:spMkLst>
            <pc:docMk/>
            <pc:sldMk cId="424901324" sldId="322"/>
            <ac:spMk id="39" creationId="{0ACA53B2-1274-AE95-AAD6-67900844B495}"/>
          </ac:spMkLst>
        </pc:spChg>
        <pc:grpChg chg="mod">
          <ac:chgData name="Olivia M. Kirkland" userId="S::olivia.m.kirkland@ama-inc.com::c2b6ab37-58ac-46a7-8bd7-42392c6fc9ef" providerId="AD" clId="Web-{393C93A7-DEAF-94CB-E8A8-DA9814D846EA}" dt="2024-07-23T23:17:25.244" v="0" actId="1076"/>
          <ac:grpSpMkLst>
            <pc:docMk/>
            <pc:sldMk cId="424901324" sldId="322"/>
            <ac:grpSpMk id="5" creationId="{B5336D92-85E0-1962-4706-12A3E424DB21}"/>
          </ac:grpSpMkLst>
        </pc:grpChg>
      </pc:sldChg>
      <pc:sldChg chg="modSp">
        <pc:chgData name="Olivia M. Kirkland" userId="S::olivia.m.kirkland@ama-inc.com::c2b6ab37-58ac-46a7-8bd7-42392c6fc9ef" providerId="AD" clId="Web-{393C93A7-DEAF-94CB-E8A8-DA9814D846EA}" dt="2024-07-23T23:18:11.776" v="4" actId="14100"/>
        <pc:sldMkLst>
          <pc:docMk/>
          <pc:sldMk cId="3301566139" sldId="323"/>
        </pc:sldMkLst>
        <pc:picChg chg="mod">
          <ac:chgData name="Olivia M. Kirkland" userId="S::olivia.m.kirkland@ama-inc.com::c2b6ab37-58ac-46a7-8bd7-42392c6fc9ef" providerId="AD" clId="Web-{393C93A7-DEAF-94CB-E8A8-DA9814D846EA}" dt="2024-07-23T23:18:11.776" v="4" actId="14100"/>
          <ac:picMkLst>
            <pc:docMk/>
            <pc:sldMk cId="3301566139" sldId="323"/>
            <ac:picMk id="8" creationId="{F5CE4C1A-EE9A-518D-BA95-029235C3C017}"/>
          </ac:picMkLst>
        </pc:picChg>
      </pc:sldChg>
    </pc:docChg>
  </pc:docChgLst>
  <pc:docChgLst>
    <pc:chgData name="Hall, Maya L. (ARC-SGE)[RSES]" userId="6eb6dae4-cbed-4cab-a988-77ed971457c5" providerId="ADAL" clId="{4AA77034-2DF8-4166-A9AE-DD6D58BB7C6A}"/>
    <pc:docChg chg="custSel addSld delSld modSld">
      <pc:chgData name="Hall, Maya L. (ARC-SGE)[RSES]" userId="6eb6dae4-cbed-4cab-a988-77ed971457c5" providerId="ADAL" clId="{4AA77034-2DF8-4166-A9AE-DD6D58BB7C6A}" dt="2024-07-26T00:06:33.156" v="65" actId="6549"/>
      <pc:docMkLst>
        <pc:docMk/>
      </pc:docMkLst>
      <pc:sldChg chg="delSp mod delCm modCm">
        <pc:chgData name="Hall, Maya L. (ARC-SGE)[RSES]" userId="6eb6dae4-cbed-4cab-a988-77ed971457c5" providerId="ADAL" clId="{4AA77034-2DF8-4166-A9AE-DD6D58BB7C6A}" dt="2024-07-26T00:05:27.482" v="46"/>
        <pc:sldMkLst>
          <pc:docMk/>
          <pc:sldMk cId="2657533319" sldId="290"/>
        </pc:sldMkLst>
        <pc:spChg chg="del">
          <ac:chgData name="Hall, Maya L. (ARC-SGE)[RSES]" userId="6eb6dae4-cbed-4cab-a988-77ed971457c5" providerId="ADAL" clId="{4AA77034-2DF8-4166-A9AE-DD6D58BB7C6A}" dt="2024-07-26T00:05:22.543" v="43" actId="478"/>
          <ac:spMkLst>
            <pc:docMk/>
            <pc:sldMk cId="2657533319" sldId="290"/>
            <ac:spMk id="13" creationId="{43022363-5763-51D8-7D32-1FAB0E4AE45F}"/>
          </ac:spMkLst>
        </pc:spChg>
        <pc:extLst>
          <p:ext xmlns:p="http://schemas.openxmlformats.org/presentationml/2006/main" uri="{D6D511B9-2390-475A-947B-AFAB55BFBCF1}">
            <pc226:cmChg xmlns:pc226="http://schemas.microsoft.com/office/powerpoint/2022/06/main/command" chg="del mod">
              <pc226:chgData name="Hall, Maya L. (ARC-SGE)[RSES]" userId="6eb6dae4-cbed-4cab-a988-77ed971457c5" providerId="ADAL" clId="{4AA77034-2DF8-4166-A9AE-DD6D58BB7C6A}" dt="2024-07-26T00:05:27.482" v="46"/>
              <pc2:cmMkLst xmlns:pc2="http://schemas.microsoft.com/office/powerpoint/2019/9/main/command">
                <pc:docMk/>
                <pc:sldMk cId="2657533319" sldId="290"/>
                <pc2:cmMk id="{215ACF0C-5EEE-43F0-845F-C4B46CCF6E25}"/>
              </pc2:cmMkLst>
            </pc226:cmChg>
          </p:ext>
        </pc:extLst>
      </pc:sldChg>
      <pc:sldChg chg="delSp mod delCm modNotesTx">
        <pc:chgData name="Hall, Maya L. (ARC-SGE)[RSES]" userId="6eb6dae4-cbed-4cab-a988-77ed971457c5" providerId="ADAL" clId="{4AA77034-2DF8-4166-A9AE-DD6D58BB7C6A}" dt="2024-07-26T00:06:05.060" v="55" actId="6549"/>
        <pc:sldMkLst>
          <pc:docMk/>
          <pc:sldMk cId="1696594676" sldId="294"/>
        </pc:sldMkLst>
        <pc:spChg chg="del">
          <ac:chgData name="Hall, Maya L. (ARC-SGE)[RSES]" userId="6eb6dae4-cbed-4cab-a988-77ed971457c5" providerId="ADAL" clId="{4AA77034-2DF8-4166-A9AE-DD6D58BB7C6A}" dt="2024-07-26T00:06:01.893" v="54" actId="478"/>
          <ac:spMkLst>
            <pc:docMk/>
            <pc:sldMk cId="1696594676" sldId="294"/>
            <ac:spMk id="19" creationId="{EA33C8EE-3D71-F0A5-15C7-1B32EE8EBB07}"/>
          </ac:spMkLst>
        </pc:spChg>
        <pc:extLst>
          <p:ext xmlns:p="http://schemas.openxmlformats.org/presentationml/2006/main" uri="{D6D511B9-2390-475A-947B-AFAB55BFBCF1}">
            <pc226:cmChg xmlns:pc226="http://schemas.microsoft.com/office/powerpoint/2022/06/main/command" chg="del">
              <pc226:chgData name="Hall, Maya L. (ARC-SGE)[RSES]" userId="6eb6dae4-cbed-4cab-a988-77ed971457c5" providerId="ADAL" clId="{4AA77034-2DF8-4166-A9AE-DD6D58BB7C6A}" dt="2024-07-26T00:06:00.185" v="53"/>
              <pc2:cmMkLst xmlns:pc2="http://schemas.microsoft.com/office/powerpoint/2019/9/main/command">
                <pc:docMk/>
                <pc:sldMk cId="1696594676" sldId="294"/>
                <pc2:cmMk id="{AEBAA69F-4669-4176-985C-2548FE2C08B0}"/>
              </pc2:cmMkLst>
            </pc226:cmChg>
          </p:ext>
        </pc:extLst>
      </pc:sldChg>
      <pc:sldChg chg="addSp delSp modSp mod delCm modCm modNotesTx">
        <pc:chgData name="Hall, Maya L. (ARC-SGE)[RSES]" userId="6eb6dae4-cbed-4cab-a988-77ed971457c5" providerId="ADAL" clId="{4AA77034-2DF8-4166-A9AE-DD6D58BB7C6A}" dt="2024-07-26T00:05:48.914" v="52"/>
        <pc:sldMkLst>
          <pc:docMk/>
          <pc:sldMk cId="41406705" sldId="312"/>
        </pc:sldMkLst>
        <pc:spChg chg="add mod">
          <ac:chgData name="Hall, Maya L. (ARC-SGE)[RSES]" userId="6eb6dae4-cbed-4cab-a988-77ed971457c5" providerId="ADAL" clId="{4AA77034-2DF8-4166-A9AE-DD6D58BB7C6A}" dt="2024-07-26T00:05:40.041" v="48"/>
          <ac:spMkLst>
            <pc:docMk/>
            <pc:sldMk cId="41406705" sldId="312"/>
            <ac:spMk id="3" creationId="{161A7A8D-B59F-1F76-855D-82E328760D63}"/>
          </ac:spMkLst>
        </pc:spChg>
        <pc:spChg chg="del">
          <ac:chgData name="Hall, Maya L. (ARC-SGE)[RSES]" userId="6eb6dae4-cbed-4cab-a988-77ed971457c5" providerId="ADAL" clId="{4AA77034-2DF8-4166-A9AE-DD6D58BB7C6A}" dt="2024-07-26T00:05:46.325" v="50" actId="478"/>
          <ac:spMkLst>
            <pc:docMk/>
            <pc:sldMk cId="41406705" sldId="312"/>
            <ac:spMk id="4" creationId="{556C7AF5-DBAC-9A11-FACB-E58DD743C47F}"/>
          </ac:spMkLst>
        </pc:spChg>
        <pc:extLst>
          <p:ext xmlns:p="http://schemas.openxmlformats.org/presentationml/2006/main" uri="{D6D511B9-2390-475A-947B-AFAB55BFBCF1}">
            <pc226:cmChg xmlns:pc226="http://schemas.microsoft.com/office/powerpoint/2022/06/main/command" chg="del mod">
              <pc226:chgData name="Hall, Maya L. (ARC-SGE)[RSES]" userId="6eb6dae4-cbed-4cab-a988-77ed971457c5" providerId="ADAL" clId="{4AA77034-2DF8-4166-A9AE-DD6D58BB7C6A}" dt="2024-07-26T00:05:48.914" v="52"/>
              <pc2:cmMkLst xmlns:pc2="http://schemas.microsoft.com/office/powerpoint/2019/9/main/command">
                <pc:docMk/>
                <pc:sldMk cId="41406705" sldId="312"/>
                <pc2:cmMk id="{9C5DBB7C-243B-4AB5-81D7-04BC47315416}"/>
              </pc2:cmMkLst>
            </pc226:cmChg>
          </p:ext>
        </pc:extLst>
      </pc:sldChg>
      <pc:sldChg chg="modNotesTx">
        <pc:chgData name="Hall, Maya L. (ARC-SGE)[RSES]" userId="6eb6dae4-cbed-4cab-a988-77ed971457c5" providerId="ADAL" clId="{4AA77034-2DF8-4166-A9AE-DD6D58BB7C6A}" dt="2024-07-25T16:45:41.739" v="40" actId="20577"/>
        <pc:sldMkLst>
          <pc:docMk/>
          <pc:sldMk cId="2446546353" sldId="316"/>
        </pc:sldMkLst>
      </pc:sldChg>
      <pc:sldChg chg="delSp mod delCm modCm modNotesTx">
        <pc:chgData name="Hall, Maya L. (ARC-SGE)[RSES]" userId="6eb6dae4-cbed-4cab-a988-77ed971457c5" providerId="ADAL" clId="{4AA77034-2DF8-4166-A9AE-DD6D58BB7C6A}" dt="2024-07-26T00:06:19.706" v="59"/>
        <pc:sldMkLst>
          <pc:docMk/>
          <pc:sldMk cId="3298793256" sldId="318"/>
        </pc:sldMkLst>
        <pc:spChg chg="del">
          <ac:chgData name="Hall, Maya L. (ARC-SGE)[RSES]" userId="6eb6dae4-cbed-4cab-a988-77ed971457c5" providerId="ADAL" clId="{4AA77034-2DF8-4166-A9AE-DD6D58BB7C6A}" dt="2024-07-26T00:06:16.014" v="57" actId="478"/>
          <ac:spMkLst>
            <pc:docMk/>
            <pc:sldMk cId="3298793256" sldId="318"/>
            <ac:spMk id="73" creationId="{039241B7-0610-72AC-89BF-42A66D56F3F1}"/>
          </ac:spMkLst>
        </pc:spChg>
        <pc:extLst>
          <p:ext xmlns:p="http://schemas.openxmlformats.org/presentationml/2006/main" uri="{D6D511B9-2390-475A-947B-AFAB55BFBCF1}">
            <pc226:cmChg xmlns:pc226="http://schemas.microsoft.com/office/powerpoint/2022/06/main/command" chg="del mod">
              <pc226:chgData name="Hall, Maya L. (ARC-SGE)[RSES]" userId="6eb6dae4-cbed-4cab-a988-77ed971457c5" providerId="ADAL" clId="{4AA77034-2DF8-4166-A9AE-DD6D58BB7C6A}" dt="2024-07-26T00:06:19.706" v="59"/>
              <pc2:cmMkLst xmlns:pc2="http://schemas.microsoft.com/office/powerpoint/2019/9/main/command">
                <pc:docMk/>
                <pc:sldMk cId="3298793256" sldId="318"/>
                <pc2:cmMk id="{4ECC6C7F-547C-4D24-8746-4B5C7AC6BAC9}"/>
              </pc2:cmMkLst>
            </pc226:cmChg>
          </p:ext>
        </pc:extLst>
      </pc:sldChg>
      <pc:sldChg chg="delSp mod delCm modCm">
        <pc:chgData name="Hall, Maya L. (ARC-SGE)[RSES]" userId="6eb6dae4-cbed-4cab-a988-77ed971457c5" providerId="ADAL" clId="{4AA77034-2DF8-4166-A9AE-DD6D58BB7C6A}" dt="2024-07-26T00:06:23.646" v="62"/>
        <pc:sldMkLst>
          <pc:docMk/>
          <pc:sldMk cId="1009283037" sldId="319"/>
        </pc:sldMkLst>
        <pc:spChg chg="del">
          <ac:chgData name="Hall, Maya L. (ARC-SGE)[RSES]" userId="6eb6dae4-cbed-4cab-a988-77ed971457c5" providerId="ADAL" clId="{4AA77034-2DF8-4166-A9AE-DD6D58BB7C6A}" dt="2024-07-26T00:06:21.826" v="60" actId="478"/>
          <ac:spMkLst>
            <pc:docMk/>
            <pc:sldMk cId="1009283037" sldId="319"/>
            <ac:spMk id="73" creationId="{039241B7-0610-72AC-89BF-42A66D56F3F1}"/>
          </ac:spMkLst>
        </pc:spChg>
        <pc:extLst>
          <p:ext xmlns:p="http://schemas.openxmlformats.org/presentationml/2006/main" uri="{D6D511B9-2390-475A-947B-AFAB55BFBCF1}">
            <pc226:cmChg xmlns:pc226="http://schemas.microsoft.com/office/powerpoint/2022/06/main/command" chg="del mod">
              <pc226:chgData name="Hall, Maya L. (ARC-SGE)[RSES]" userId="6eb6dae4-cbed-4cab-a988-77ed971457c5" providerId="ADAL" clId="{4AA77034-2DF8-4166-A9AE-DD6D58BB7C6A}" dt="2024-07-26T00:06:23.646" v="62"/>
              <pc2:cmMkLst xmlns:pc2="http://schemas.microsoft.com/office/powerpoint/2019/9/main/command">
                <pc:docMk/>
                <pc:sldMk cId="1009283037" sldId="319"/>
                <pc2:cmMk id="{40C547B5-26FF-4227-B45A-8349F5FCF676}"/>
              </pc2:cmMkLst>
            </pc226:cmChg>
          </p:ext>
        </pc:extLst>
      </pc:sldChg>
      <pc:sldChg chg="delSp mod delCm modNotesTx">
        <pc:chgData name="Hall, Maya L. (ARC-SGE)[RSES]" userId="6eb6dae4-cbed-4cab-a988-77ed971457c5" providerId="ADAL" clId="{4AA77034-2DF8-4166-A9AE-DD6D58BB7C6A}" dt="2024-07-26T00:06:33.156" v="65" actId="6549"/>
        <pc:sldMkLst>
          <pc:docMk/>
          <pc:sldMk cId="289792534" sldId="320"/>
        </pc:sldMkLst>
        <pc:spChg chg="del">
          <ac:chgData name="Hall, Maya L. (ARC-SGE)[RSES]" userId="6eb6dae4-cbed-4cab-a988-77ed971457c5" providerId="ADAL" clId="{4AA77034-2DF8-4166-A9AE-DD6D58BB7C6A}" dt="2024-07-26T00:06:31.112" v="64" actId="478"/>
          <ac:spMkLst>
            <pc:docMk/>
            <pc:sldMk cId="289792534" sldId="320"/>
            <ac:spMk id="73" creationId="{039241B7-0610-72AC-89BF-42A66D56F3F1}"/>
          </ac:spMkLst>
        </pc:spChg>
        <pc:extLst>
          <p:ext xmlns:p="http://schemas.openxmlformats.org/presentationml/2006/main" uri="{D6D511B9-2390-475A-947B-AFAB55BFBCF1}">
            <pc226:cmChg xmlns:pc226="http://schemas.microsoft.com/office/powerpoint/2022/06/main/command" chg="del">
              <pc226:chgData name="Hall, Maya L. (ARC-SGE)[RSES]" userId="6eb6dae4-cbed-4cab-a988-77ed971457c5" providerId="ADAL" clId="{4AA77034-2DF8-4166-A9AE-DD6D58BB7C6A}" dt="2024-07-26T00:06:29.176" v="63"/>
              <pc2:cmMkLst xmlns:pc2="http://schemas.microsoft.com/office/powerpoint/2019/9/main/command">
                <pc:docMk/>
                <pc:sldMk cId="289792534" sldId="320"/>
                <pc2:cmMk id="{5A1513D8-C0B4-4BD9-B462-C42E4CF46586}"/>
              </pc2:cmMkLst>
            </pc226:cmChg>
          </p:ext>
        </pc:extLst>
      </pc:sldChg>
      <pc:sldChg chg="del">
        <pc:chgData name="Hall, Maya L. (ARC-SGE)[RSES]" userId="6eb6dae4-cbed-4cab-a988-77ed971457c5" providerId="ADAL" clId="{4AA77034-2DF8-4166-A9AE-DD6D58BB7C6A}" dt="2024-07-25T16:46:17.194" v="42" actId="47"/>
        <pc:sldMkLst>
          <pc:docMk/>
          <pc:sldMk cId="577517236" sldId="326"/>
        </pc:sldMkLst>
      </pc:sldChg>
      <pc:sldChg chg="add">
        <pc:chgData name="Hall, Maya L. (ARC-SGE)[RSES]" userId="6eb6dae4-cbed-4cab-a988-77ed971457c5" providerId="ADAL" clId="{4AA77034-2DF8-4166-A9AE-DD6D58BB7C6A}" dt="2024-07-25T16:46:07.978" v="41"/>
        <pc:sldMkLst>
          <pc:docMk/>
          <pc:sldMk cId="2414911698" sldId="327"/>
        </pc:sldMkLst>
      </pc:sldChg>
    </pc:docChg>
  </pc:docChgLst>
  <pc:docChgLst>
    <pc:chgData name="Nancee Uniyal" userId="3a53ee74-a49d-41c8-ae5f-cffd61820523" providerId="ADAL" clId="{E8200625-1696-0C40-9033-F3C9BC159535}"/>
    <pc:docChg chg="modSld">
      <pc:chgData name="Nancee Uniyal" userId="3a53ee74-a49d-41c8-ae5f-cffd61820523" providerId="ADAL" clId="{E8200625-1696-0C40-9033-F3C9BC159535}" dt="2024-07-02T00:24:14.026" v="5"/>
      <pc:docMkLst>
        <pc:docMk/>
      </pc:docMkLst>
      <pc:sldChg chg="addSp delSp modSp mod">
        <pc:chgData name="Nancee Uniyal" userId="3a53ee74-a49d-41c8-ae5f-cffd61820523" providerId="ADAL" clId="{E8200625-1696-0C40-9033-F3C9BC159535}" dt="2024-07-02T00:24:14.026" v="5"/>
        <pc:sldMkLst>
          <pc:docMk/>
          <pc:sldMk cId="2640687095" sldId="256"/>
        </pc:sldMkLst>
        <pc:spChg chg="add del mod">
          <ac:chgData name="Nancee Uniyal" userId="3a53ee74-a49d-41c8-ae5f-cffd61820523" providerId="ADAL" clId="{E8200625-1696-0C40-9033-F3C9BC159535}" dt="2024-07-02T00:24:11.817" v="3"/>
          <ac:spMkLst>
            <pc:docMk/>
            <pc:sldMk cId="2640687095" sldId="256"/>
            <ac:spMk id="2" creationId="{B7924255-7956-C14A-EE37-64A4B40E3C77}"/>
          </ac:spMkLst>
        </pc:spChg>
        <pc:spChg chg="add del mod">
          <ac:chgData name="Nancee Uniyal" userId="3a53ee74-a49d-41c8-ae5f-cffd61820523" providerId="ADAL" clId="{E8200625-1696-0C40-9033-F3C9BC159535}" dt="2024-07-02T00:24:14.026" v="5"/>
          <ac:spMkLst>
            <pc:docMk/>
            <pc:sldMk cId="2640687095" sldId="256"/>
            <ac:spMk id="3" creationId="{C2F7D6F5-8053-0475-B8BB-7E83D1EE7D84}"/>
          </ac:spMkLst>
        </pc:spChg>
      </pc:sldChg>
    </pc:docChg>
  </pc:docChgLst>
  <pc:docChgLst>
    <pc:chgData name="Yulia Shaffer" userId="S::yulia.shaffer@ama-inc.com::a370c990-ab62-4f70-9745-8e2e0b0d5efe" providerId="AD" clId="Web-{12E0C62E-435F-9CC0-9D15-6697B1607927}"/>
    <pc:docChg chg="addSld delSld modSld">
      <pc:chgData name="Yulia Shaffer" userId="S::yulia.shaffer@ama-inc.com::a370c990-ab62-4f70-9745-8e2e0b0d5efe" providerId="AD" clId="Web-{12E0C62E-435F-9CC0-9D15-6697B1607927}" dt="2024-07-22T19:02:07.291" v="241" actId="1076"/>
      <pc:docMkLst>
        <pc:docMk/>
      </pc:docMkLst>
      <pc:sldChg chg="addSp delSp modSp delCm">
        <pc:chgData name="Yulia Shaffer" userId="S::yulia.shaffer@ama-inc.com::a370c990-ab62-4f70-9745-8e2e0b0d5efe" providerId="AD" clId="Web-{12E0C62E-435F-9CC0-9D15-6697B1607927}" dt="2024-07-22T19:00:48.009" v="237"/>
        <pc:sldMkLst>
          <pc:docMk/>
          <pc:sldMk cId="2005702665" sldId="280"/>
        </pc:sldMkLst>
        <pc:spChg chg="mod">
          <ac:chgData name="Yulia Shaffer" userId="S::yulia.shaffer@ama-inc.com::a370c990-ab62-4f70-9745-8e2e0b0d5efe" providerId="AD" clId="Web-{12E0C62E-435F-9CC0-9D15-6697B1607927}" dt="2024-07-22T18:39:05.413" v="64" actId="14100"/>
          <ac:spMkLst>
            <pc:docMk/>
            <pc:sldMk cId="2005702665" sldId="280"/>
            <ac:spMk id="8" creationId="{F6F96002-37EA-3B05-3838-22840A79FF91}"/>
          </ac:spMkLst>
        </pc:spChg>
        <pc:spChg chg="mod">
          <ac:chgData name="Yulia Shaffer" userId="S::yulia.shaffer@ama-inc.com::a370c990-ab62-4f70-9745-8e2e0b0d5efe" providerId="AD" clId="Web-{12E0C62E-435F-9CC0-9D15-6697B1607927}" dt="2024-07-22T18:40:35.368" v="78" actId="1076"/>
          <ac:spMkLst>
            <pc:docMk/>
            <pc:sldMk cId="2005702665" sldId="280"/>
            <ac:spMk id="9" creationId="{0E19469C-EB3D-5707-5434-EE2DE1672D8B}"/>
          </ac:spMkLst>
        </pc:spChg>
        <pc:spChg chg="mod ord">
          <ac:chgData name="Yulia Shaffer" userId="S::yulia.shaffer@ama-inc.com::a370c990-ab62-4f70-9745-8e2e0b0d5efe" providerId="AD" clId="Web-{12E0C62E-435F-9CC0-9D15-6697B1607927}" dt="2024-07-22T18:50:37.001" v="168" actId="1076"/>
          <ac:spMkLst>
            <pc:docMk/>
            <pc:sldMk cId="2005702665" sldId="280"/>
            <ac:spMk id="19" creationId="{3675E16D-D114-AB38-3F70-B07355CE9CC0}"/>
          </ac:spMkLst>
        </pc:spChg>
        <pc:spChg chg="mod ord">
          <ac:chgData name="Yulia Shaffer" userId="S::yulia.shaffer@ama-inc.com::a370c990-ab62-4f70-9745-8e2e0b0d5efe" providerId="AD" clId="Web-{12E0C62E-435F-9CC0-9D15-6697B1607927}" dt="2024-07-22T18:38:01.850" v="51" actId="1076"/>
          <ac:spMkLst>
            <pc:docMk/>
            <pc:sldMk cId="2005702665" sldId="280"/>
            <ac:spMk id="20" creationId="{BAD9963B-FCA9-5D1D-EA57-E1022DA33101}"/>
          </ac:spMkLst>
        </pc:spChg>
        <pc:spChg chg="mod">
          <ac:chgData name="Yulia Shaffer" userId="S::yulia.shaffer@ama-inc.com::a370c990-ab62-4f70-9745-8e2e0b0d5efe" providerId="AD" clId="Web-{12E0C62E-435F-9CC0-9D15-6697B1607927}" dt="2024-07-22T18:30:54.860" v="6" actId="1076"/>
          <ac:spMkLst>
            <pc:docMk/>
            <pc:sldMk cId="2005702665" sldId="280"/>
            <ac:spMk id="21" creationId="{080E1BD3-6C69-C304-B507-9C7805112078}"/>
          </ac:spMkLst>
        </pc:spChg>
        <pc:spChg chg="add mod">
          <ac:chgData name="Yulia Shaffer" userId="S::yulia.shaffer@ama-inc.com::a370c990-ab62-4f70-9745-8e2e0b0d5efe" providerId="AD" clId="Web-{12E0C62E-435F-9CC0-9D15-6697B1607927}" dt="2024-07-22T18:40:26.180" v="77"/>
          <ac:spMkLst>
            <pc:docMk/>
            <pc:sldMk cId="2005702665" sldId="280"/>
            <ac:spMk id="22" creationId="{E0296DA3-8091-C5EC-2909-E0DE81E56AE8}"/>
          </ac:spMkLst>
        </pc:spChg>
        <pc:spChg chg="add mod">
          <ac:chgData name="Yulia Shaffer" userId="S::yulia.shaffer@ama-inc.com::a370c990-ab62-4f70-9745-8e2e0b0d5efe" providerId="AD" clId="Web-{12E0C62E-435F-9CC0-9D15-6697B1607927}" dt="2024-07-22T18:50:31.376" v="167" actId="1076"/>
          <ac:spMkLst>
            <pc:docMk/>
            <pc:sldMk cId="2005702665" sldId="280"/>
            <ac:spMk id="23" creationId="{5FBA8946-B517-31F1-3955-961DB95B22CA}"/>
          </ac:spMkLst>
        </pc:spChg>
        <pc:spChg chg="add mod">
          <ac:chgData name="Yulia Shaffer" userId="S::yulia.shaffer@ama-inc.com::a370c990-ab62-4f70-9745-8e2e0b0d5efe" providerId="AD" clId="Web-{12E0C62E-435F-9CC0-9D15-6697B1607927}" dt="2024-07-22T18:50:54.110" v="171" actId="1076"/>
          <ac:spMkLst>
            <pc:docMk/>
            <pc:sldMk cId="2005702665" sldId="280"/>
            <ac:spMk id="24" creationId="{15EF1295-2ED2-8AEA-323B-C132D0445043}"/>
          </ac:spMkLst>
        </pc:spChg>
        <pc:spChg chg="mod">
          <ac:chgData name="Yulia Shaffer" userId="S::yulia.shaffer@ama-inc.com::a370c990-ab62-4f70-9745-8e2e0b0d5efe" providerId="AD" clId="Web-{12E0C62E-435F-9CC0-9D15-6697B1607927}" dt="2024-07-22T18:39:12.570" v="66" actId="20577"/>
          <ac:spMkLst>
            <pc:docMk/>
            <pc:sldMk cId="2005702665" sldId="280"/>
            <ac:spMk id="25" creationId="{99F1C23F-2203-7F7E-DD69-943521C99A2D}"/>
          </ac:spMkLst>
        </pc:spChg>
        <pc:spChg chg="mod">
          <ac:chgData name="Yulia Shaffer" userId="S::yulia.shaffer@ama-inc.com::a370c990-ab62-4f70-9745-8e2e0b0d5efe" providerId="AD" clId="Web-{12E0C62E-435F-9CC0-9D15-6697B1607927}" dt="2024-07-22T18:39:20.851" v="67" actId="20577"/>
          <ac:spMkLst>
            <pc:docMk/>
            <pc:sldMk cId="2005702665" sldId="280"/>
            <ac:spMk id="27" creationId="{C4BCC249-10E8-6645-E820-0D7797EB3AB0}"/>
          </ac:spMkLst>
        </pc:spChg>
        <pc:spChg chg="add mod">
          <ac:chgData name="Yulia Shaffer" userId="S::yulia.shaffer@ama-inc.com::a370c990-ab62-4f70-9745-8e2e0b0d5efe" providerId="AD" clId="Web-{12E0C62E-435F-9CC0-9D15-6697B1607927}" dt="2024-07-22T18:51:00.001" v="172" actId="1076"/>
          <ac:spMkLst>
            <pc:docMk/>
            <pc:sldMk cId="2005702665" sldId="280"/>
            <ac:spMk id="35" creationId="{300D3DB3-0C63-94A8-6358-2290182A2CF1}"/>
          </ac:spMkLst>
        </pc:spChg>
        <pc:spChg chg="ord">
          <ac:chgData name="Yulia Shaffer" userId="S::yulia.shaffer@ama-inc.com::a370c990-ab62-4f70-9745-8e2e0b0d5efe" providerId="AD" clId="Web-{12E0C62E-435F-9CC0-9D15-6697B1607927}" dt="2024-07-22T18:34:02.143" v="19"/>
          <ac:spMkLst>
            <pc:docMk/>
            <pc:sldMk cId="2005702665" sldId="280"/>
            <ac:spMk id="39" creationId="{4B98EAE4-32D5-0EA1-DF74-190942EAFB15}"/>
          </ac:spMkLst>
        </pc:spChg>
        <pc:spChg chg="del mod">
          <ac:chgData name="Yulia Shaffer" userId="S::yulia.shaffer@ama-inc.com::a370c990-ab62-4f70-9745-8e2e0b0d5efe" providerId="AD" clId="Web-{12E0C62E-435F-9CC0-9D15-6697B1607927}" dt="2024-07-22T18:51:13.392" v="174"/>
          <ac:spMkLst>
            <pc:docMk/>
            <pc:sldMk cId="2005702665" sldId="280"/>
            <ac:spMk id="40" creationId="{F36C5A25-B02E-7B91-D923-CABAD697F472}"/>
          </ac:spMkLst>
        </pc:spChg>
        <pc:spChg chg="mod ord">
          <ac:chgData name="Yulia Shaffer" userId="S::yulia.shaffer@ama-inc.com::a370c990-ab62-4f70-9745-8e2e0b0d5efe" providerId="AD" clId="Web-{12E0C62E-435F-9CC0-9D15-6697B1607927}" dt="2024-07-22T18:54:48.504" v="219" actId="1076"/>
          <ac:spMkLst>
            <pc:docMk/>
            <pc:sldMk cId="2005702665" sldId="280"/>
            <ac:spMk id="42" creationId="{31FA8028-2940-25EE-85B5-1BB70D6074C5}"/>
          </ac:spMkLst>
        </pc:spChg>
        <pc:spChg chg="add mod">
          <ac:chgData name="Yulia Shaffer" userId="S::yulia.shaffer@ama-inc.com::a370c990-ab62-4f70-9745-8e2e0b0d5efe" providerId="AD" clId="Web-{12E0C62E-435F-9CC0-9D15-6697B1607927}" dt="2024-07-22T18:53:50.332" v="210" actId="1076"/>
          <ac:spMkLst>
            <pc:docMk/>
            <pc:sldMk cId="2005702665" sldId="280"/>
            <ac:spMk id="46" creationId="{76115CD6-2566-2B21-D631-4E4F51257122}"/>
          </ac:spMkLst>
        </pc:spChg>
        <pc:spChg chg="add mod">
          <ac:chgData name="Yulia Shaffer" userId="S::yulia.shaffer@ama-inc.com::a370c990-ab62-4f70-9745-8e2e0b0d5efe" providerId="AD" clId="Web-{12E0C62E-435F-9CC0-9D15-6697B1607927}" dt="2024-07-22T18:54:04.238" v="212" actId="1076"/>
          <ac:spMkLst>
            <pc:docMk/>
            <pc:sldMk cId="2005702665" sldId="280"/>
            <ac:spMk id="47" creationId="{B53EC780-8623-82CA-7F91-390060A39B87}"/>
          </ac:spMkLst>
        </pc:spChg>
        <pc:spChg chg="add mod">
          <ac:chgData name="Yulia Shaffer" userId="S::yulia.shaffer@ama-inc.com::a370c990-ab62-4f70-9745-8e2e0b0d5efe" providerId="AD" clId="Web-{12E0C62E-435F-9CC0-9D15-6697B1607927}" dt="2024-07-22T18:53:25.628" v="206" actId="1076"/>
          <ac:spMkLst>
            <pc:docMk/>
            <pc:sldMk cId="2005702665" sldId="280"/>
            <ac:spMk id="48" creationId="{4520A188-E912-2364-1406-35B0377084CB}"/>
          </ac:spMkLst>
        </pc:spChg>
        <pc:spChg chg="add mod">
          <ac:chgData name="Yulia Shaffer" userId="S::yulia.shaffer@ama-inc.com::a370c990-ab62-4f70-9745-8e2e0b0d5efe" providerId="AD" clId="Web-{12E0C62E-435F-9CC0-9D15-6697B1607927}" dt="2024-07-22T18:54:12.816" v="214" actId="1076"/>
          <ac:spMkLst>
            <pc:docMk/>
            <pc:sldMk cId="2005702665" sldId="280"/>
            <ac:spMk id="49" creationId="{80FA50DC-83B0-5722-8DF7-C1DDD89B17AD}"/>
          </ac:spMkLst>
        </pc:spChg>
        <pc:spChg chg="add mod">
          <ac:chgData name="Yulia Shaffer" userId="S::yulia.shaffer@ama-inc.com::a370c990-ab62-4f70-9745-8e2e0b0d5efe" providerId="AD" clId="Web-{12E0C62E-435F-9CC0-9D15-6697B1607927}" dt="2024-07-22T18:54:32.113" v="216"/>
          <ac:spMkLst>
            <pc:docMk/>
            <pc:sldMk cId="2005702665" sldId="280"/>
            <ac:spMk id="50" creationId="{6B0E9F17-F9B9-CF84-A6EB-BCA140C0A235}"/>
          </ac:spMkLst>
        </pc:spChg>
        <pc:spChg chg="add del mod">
          <ac:chgData name="Yulia Shaffer" userId="S::yulia.shaffer@ama-inc.com::a370c990-ab62-4f70-9745-8e2e0b0d5efe" providerId="AD" clId="Web-{12E0C62E-435F-9CC0-9D15-6697B1607927}" dt="2024-07-22T19:00:48.009" v="237"/>
          <ac:spMkLst>
            <pc:docMk/>
            <pc:sldMk cId="2005702665" sldId="280"/>
            <ac:spMk id="51" creationId="{70365EFF-A0C2-39A3-82AE-08452151D83C}"/>
          </ac:spMkLst>
        </pc:spChg>
        <pc:grpChg chg="add del mod">
          <ac:chgData name="Yulia Shaffer" userId="S::yulia.shaffer@ama-inc.com::a370c990-ab62-4f70-9745-8e2e0b0d5efe" providerId="AD" clId="Web-{12E0C62E-435F-9CC0-9D15-6697B1607927}" dt="2024-07-22T18:38:12.288" v="52"/>
          <ac:grpSpMkLst>
            <pc:docMk/>
            <pc:sldMk cId="2005702665" sldId="280"/>
            <ac:grpSpMk id="37" creationId="{F8722872-0158-7BF7-7545-6C00C4E31005}"/>
          </ac:grpSpMkLst>
        </pc:grpChg>
        <pc:grpChg chg="mod">
          <ac:chgData name="Yulia Shaffer" userId="S::yulia.shaffer@ama-inc.com::a370c990-ab62-4f70-9745-8e2e0b0d5efe" providerId="AD" clId="Web-{12E0C62E-435F-9CC0-9D15-6697B1607927}" dt="2024-07-22T18:39:07.648" v="65" actId="1076"/>
          <ac:grpSpMkLst>
            <pc:docMk/>
            <pc:sldMk cId="2005702665" sldId="280"/>
            <ac:grpSpMk id="44" creationId="{78529B60-3AF6-AD08-A8BE-45EB0AADD3DB}"/>
          </ac:grpSpMkLst>
        </pc:grpChg>
        <pc:picChg chg="add del mod modCrop">
          <ac:chgData name="Yulia Shaffer" userId="S::yulia.shaffer@ama-inc.com::a370c990-ab62-4f70-9745-8e2e0b0d5efe" providerId="AD" clId="Web-{12E0C62E-435F-9CC0-9D15-6697B1607927}" dt="2024-07-22T18:44:48.418" v="152"/>
          <ac:picMkLst>
            <pc:docMk/>
            <pc:sldMk cId="2005702665" sldId="280"/>
            <ac:picMk id="11" creationId="{7FB4B28D-12F4-6940-C3D4-FEC549D5D5A1}"/>
          </ac:picMkLst>
        </pc:picChg>
        <pc:picChg chg="add del mod">
          <ac:chgData name="Yulia Shaffer" userId="S::yulia.shaffer@ama-inc.com::a370c990-ab62-4f70-9745-8e2e0b0d5efe" providerId="AD" clId="Web-{12E0C62E-435F-9CC0-9D15-6697B1607927}" dt="2024-07-22T18:46:25.060" v="159"/>
          <ac:picMkLst>
            <pc:docMk/>
            <pc:sldMk cId="2005702665" sldId="280"/>
            <ac:picMk id="41" creationId="{4E2FD9AC-71B4-2B0E-1D06-EC3B7586AFDB}"/>
          </ac:picMkLst>
        </pc:picChg>
        <pc:picChg chg="add mod ord">
          <ac:chgData name="Yulia Shaffer" userId="S::yulia.shaffer@ama-inc.com::a370c990-ab62-4f70-9745-8e2e0b0d5efe" providerId="AD" clId="Web-{12E0C62E-435F-9CC0-9D15-6697B1607927}" dt="2024-07-22T18:50:24.579" v="166"/>
          <ac:picMkLst>
            <pc:docMk/>
            <pc:sldMk cId="2005702665" sldId="280"/>
            <ac:picMk id="43" creationId="{63C4B62D-B14F-60A2-D002-775A0EA58D5D}"/>
          </ac:picMkLst>
        </pc:picChg>
        <pc:inkChg chg="del mod">
          <ac:chgData name="Yulia Shaffer" userId="S::yulia.shaffer@ama-inc.com::a370c990-ab62-4f70-9745-8e2e0b0d5efe" providerId="AD" clId="Web-{12E0C62E-435F-9CC0-9D15-6697B1607927}" dt="2024-07-22T18:38:55.632" v="62"/>
          <ac:inkMkLst>
            <pc:docMk/>
            <pc:sldMk cId="2005702665" sldId="280"/>
            <ac:inkMk id="45" creationId="{D997A368-5131-4D65-ABDB-15D7CC1F758C}"/>
          </ac:inkMkLst>
        </pc:inkChg>
        <pc:cxnChg chg="mod ord">
          <ac:chgData name="Yulia Shaffer" userId="S::yulia.shaffer@ama-inc.com::a370c990-ab62-4f70-9745-8e2e0b0d5efe" providerId="AD" clId="Web-{12E0C62E-435F-9CC0-9D15-6697B1607927}" dt="2024-07-22T18:50:48.579" v="170" actId="1076"/>
          <ac:cxnSpMkLst>
            <pc:docMk/>
            <pc:sldMk cId="2005702665" sldId="280"/>
            <ac:cxnSpMk id="26" creationId="{61424196-95C1-80DB-46B7-2E8AC0482C27}"/>
          </ac:cxnSpMkLst>
        </pc:cxnChg>
        <pc:extLst>
          <p:ext xmlns:p="http://schemas.openxmlformats.org/presentationml/2006/main" uri="{D6D511B9-2390-475A-947B-AFAB55BFBCF1}">
            <pc226:cmChg xmlns:pc226="http://schemas.microsoft.com/office/powerpoint/2022/06/main/command" chg="del">
              <pc226:chgData name="Yulia Shaffer" userId="S::yulia.shaffer@ama-inc.com::a370c990-ab62-4f70-9745-8e2e0b0d5efe" providerId="AD" clId="Web-{12E0C62E-435F-9CC0-9D15-6697B1607927}" dt="2024-07-22T18:44:28.621" v="151"/>
              <pc2:cmMkLst xmlns:pc2="http://schemas.microsoft.com/office/powerpoint/2019/9/main/command">
                <pc:docMk/>
                <pc:sldMk cId="2005702665" sldId="280"/>
                <pc2:cmMk id="{1910C619-ABBE-49C1-9A85-9F577965F88B}"/>
              </pc2:cmMkLst>
            </pc226:cmChg>
          </p:ext>
        </pc:extLst>
      </pc:sldChg>
      <pc:sldChg chg="addSp delSp modSp new">
        <pc:chgData name="Yulia Shaffer" userId="S::yulia.shaffer@ama-inc.com::a370c990-ab62-4f70-9745-8e2e0b0d5efe" providerId="AD" clId="Web-{12E0C62E-435F-9CC0-9D15-6697B1607927}" dt="2024-07-22T19:02:07.291" v="241" actId="1076"/>
        <pc:sldMkLst>
          <pc:docMk/>
          <pc:sldMk cId="1350435291" sldId="309"/>
        </pc:sldMkLst>
        <pc:spChg chg="del">
          <ac:chgData name="Yulia Shaffer" userId="S::yulia.shaffer@ama-inc.com::a370c990-ab62-4f70-9745-8e2e0b0d5efe" providerId="AD" clId="Web-{12E0C62E-435F-9CC0-9D15-6697B1607927}" dt="2024-07-22T19:01:56.416" v="239"/>
          <ac:spMkLst>
            <pc:docMk/>
            <pc:sldMk cId="1350435291" sldId="309"/>
            <ac:spMk id="3" creationId="{A11F3C54-A4C6-B1B9-95F6-DACDD442BEA2}"/>
          </ac:spMkLst>
        </pc:spChg>
        <pc:picChg chg="add mod ord">
          <ac:chgData name="Yulia Shaffer" userId="S::yulia.shaffer@ama-inc.com::a370c990-ab62-4f70-9745-8e2e0b0d5efe" providerId="AD" clId="Web-{12E0C62E-435F-9CC0-9D15-6697B1607927}" dt="2024-07-22T19:02:07.291" v="241" actId="1076"/>
          <ac:picMkLst>
            <pc:docMk/>
            <pc:sldMk cId="1350435291" sldId="309"/>
            <ac:picMk id="4" creationId="{D23549FD-9090-6BEC-501C-353FC16B97C8}"/>
          </ac:picMkLst>
        </pc:picChg>
      </pc:sldChg>
      <pc:sldChg chg="new del">
        <pc:chgData name="Yulia Shaffer" userId="S::yulia.shaffer@ama-inc.com::a370c990-ab62-4f70-9745-8e2e0b0d5efe" providerId="AD" clId="Web-{12E0C62E-435F-9CC0-9D15-6697B1607927}" dt="2024-07-22T18:44:57.199" v="154"/>
        <pc:sldMkLst>
          <pc:docMk/>
          <pc:sldMk cId="2715023680" sldId="309"/>
        </pc:sldMkLst>
      </pc:sldChg>
    </pc:docChg>
  </pc:docChgLst>
  <pc:docChgLst>
    <pc:chgData name="Yulia Shaffer" userId="S::yulia.shaffer@ama-inc.com::a370c990-ab62-4f70-9745-8e2e0b0d5efe" providerId="AD" clId="Web-{540F4151-7CF9-0763-0A99-250A0A4AB3AF}"/>
    <pc:docChg chg="addSld delSld modSld">
      <pc:chgData name="Yulia Shaffer" userId="S::yulia.shaffer@ama-inc.com::a370c990-ab62-4f70-9745-8e2e0b0d5efe" providerId="AD" clId="Web-{540F4151-7CF9-0763-0A99-250A0A4AB3AF}" dt="2024-07-16T15:48:58.012" v="145"/>
      <pc:docMkLst>
        <pc:docMk/>
      </pc:docMkLst>
      <pc:sldChg chg="del delCm modCm">
        <pc:chgData name="Yulia Shaffer" userId="S::yulia.shaffer@ama-inc.com::a370c990-ab62-4f70-9745-8e2e0b0d5efe" providerId="AD" clId="Web-{540F4151-7CF9-0763-0A99-250A0A4AB3AF}" dt="2024-07-16T15:32:08.133" v="57"/>
        <pc:sldMkLst>
          <pc:docMk/>
          <pc:sldMk cId="649428351" sldId="270"/>
        </pc:sldMkLst>
        <pc:extLst>
          <p:ext xmlns:p="http://schemas.openxmlformats.org/presentationml/2006/main" uri="{D6D511B9-2390-475A-947B-AFAB55BFBCF1}">
            <pc226:cmChg xmlns:pc226="http://schemas.microsoft.com/office/powerpoint/2022/06/main/command" chg="del mod">
              <pc226:chgData name="Yulia Shaffer" userId="S::yulia.shaffer@ama-inc.com::a370c990-ab62-4f70-9745-8e2e0b0d5efe" providerId="AD" clId="Web-{540F4151-7CF9-0763-0A99-250A0A4AB3AF}" dt="2024-07-16T15:30:57.599" v="49"/>
              <pc2:cmMkLst xmlns:pc2="http://schemas.microsoft.com/office/powerpoint/2019/9/main/command">
                <pc:docMk/>
                <pc:sldMk cId="649428351" sldId="270"/>
                <pc2:cmMk id="{F82EB948-903F-49B9-AE1A-778DCBD7EDE7}"/>
              </pc2:cmMkLst>
            </pc226:cmChg>
          </p:ext>
        </pc:extLst>
      </pc:sldChg>
      <pc:sldChg chg="modNotes">
        <pc:chgData name="Yulia Shaffer" userId="S::yulia.shaffer@ama-inc.com::a370c990-ab62-4f70-9745-8e2e0b0d5efe" providerId="AD" clId="Web-{540F4151-7CF9-0763-0A99-250A0A4AB3AF}" dt="2024-07-16T15:30:17.082" v="46"/>
        <pc:sldMkLst>
          <pc:docMk/>
          <pc:sldMk cId="2005702665" sldId="280"/>
        </pc:sldMkLst>
      </pc:sldChg>
      <pc:sldChg chg="addSp delSp modSp">
        <pc:chgData name="Yulia Shaffer" userId="S::yulia.shaffer@ama-inc.com::a370c990-ab62-4f70-9745-8e2e0b0d5efe" providerId="AD" clId="Web-{540F4151-7CF9-0763-0A99-250A0A4AB3AF}" dt="2024-07-16T15:29:24.314" v="9" actId="1076"/>
        <pc:sldMkLst>
          <pc:docMk/>
          <pc:sldMk cId="2141478947" sldId="283"/>
        </pc:sldMkLst>
        <pc:spChg chg="del">
          <ac:chgData name="Yulia Shaffer" userId="S::yulia.shaffer@ama-inc.com::a370c990-ab62-4f70-9745-8e2e0b0d5efe" providerId="AD" clId="Web-{540F4151-7CF9-0763-0A99-250A0A4AB3AF}" dt="2024-07-16T15:29:15.658" v="7"/>
          <ac:spMkLst>
            <pc:docMk/>
            <pc:sldMk cId="2141478947" sldId="283"/>
            <ac:spMk id="6" creationId="{1B72B895-736F-36B4-3362-06F7A3BA5DAA}"/>
          </ac:spMkLst>
        </pc:spChg>
        <pc:spChg chg="del">
          <ac:chgData name="Yulia Shaffer" userId="S::yulia.shaffer@ama-inc.com::a370c990-ab62-4f70-9745-8e2e0b0d5efe" providerId="AD" clId="Web-{540F4151-7CF9-0763-0A99-250A0A4AB3AF}" dt="2024-07-16T15:29:15.658" v="6"/>
          <ac:spMkLst>
            <pc:docMk/>
            <pc:sldMk cId="2141478947" sldId="283"/>
            <ac:spMk id="7" creationId="{2EE08D66-765F-E3F4-5E5E-4F6B551B6F92}"/>
          </ac:spMkLst>
        </pc:spChg>
        <pc:spChg chg="del">
          <ac:chgData name="Yulia Shaffer" userId="S::yulia.shaffer@ama-inc.com::a370c990-ab62-4f70-9745-8e2e0b0d5efe" providerId="AD" clId="Web-{540F4151-7CF9-0763-0A99-250A0A4AB3AF}" dt="2024-07-16T15:29:15.658" v="5"/>
          <ac:spMkLst>
            <pc:docMk/>
            <pc:sldMk cId="2141478947" sldId="283"/>
            <ac:spMk id="10" creationId="{04422771-850E-A78C-566F-229F2AA0A555}"/>
          </ac:spMkLst>
        </pc:spChg>
        <pc:spChg chg="del">
          <ac:chgData name="Yulia Shaffer" userId="S::yulia.shaffer@ama-inc.com::a370c990-ab62-4f70-9745-8e2e0b0d5efe" providerId="AD" clId="Web-{540F4151-7CF9-0763-0A99-250A0A4AB3AF}" dt="2024-07-16T15:29:15.658" v="4"/>
          <ac:spMkLst>
            <pc:docMk/>
            <pc:sldMk cId="2141478947" sldId="283"/>
            <ac:spMk id="11" creationId="{EB98D757-48DD-787A-4814-59E39C07F78C}"/>
          </ac:spMkLst>
        </pc:spChg>
        <pc:picChg chg="add mod">
          <ac:chgData name="Yulia Shaffer" userId="S::yulia.shaffer@ama-inc.com::a370c990-ab62-4f70-9745-8e2e0b0d5efe" providerId="AD" clId="Web-{540F4151-7CF9-0763-0A99-250A0A4AB3AF}" dt="2024-07-16T15:29:24.314" v="9" actId="1076"/>
          <ac:picMkLst>
            <pc:docMk/>
            <pc:sldMk cId="2141478947" sldId="283"/>
            <ac:picMk id="3" creationId="{7A3E7A25-9A78-D4B6-A31E-1140FAA9ABC3}"/>
          </ac:picMkLst>
        </pc:picChg>
        <pc:picChg chg="del">
          <ac:chgData name="Yulia Shaffer" userId="S::yulia.shaffer@ama-inc.com::a370c990-ab62-4f70-9745-8e2e0b0d5efe" providerId="AD" clId="Web-{540F4151-7CF9-0763-0A99-250A0A4AB3AF}" dt="2024-07-16T15:29:15.658" v="3"/>
          <ac:picMkLst>
            <pc:docMk/>
            <pc:sldMk cId="2141478947" sldId="283"/>
            <ac:picMk id="13" creationId="{102CB1D5-BDB0-0382-FD84-47350CB0B0AF}"/>
          </ac:picMkLst>
        </pc:picChg>
        <pc:picChg chg="del">
          <ac:chgData name="Yulia Shaffer" userId="S::yulia.shaffer@ama-inc.com::a370c990-ab62-4f70-9745-8e2e0b0d5efe" providerId="AD" clId="Web-{540F4151-7CF9-0763-0A99-250A0A4AB3AF}" dt="2024-07-16T15:29:15.658" v="2"/>
          <ac:picMkLst>
            <pc:docMk/>
            <pc:sldMk cId="2141478947" sldId="283"/>
            <ac:picMk id="17" creationId="{B6267A0F-79EB-706D-ACC6-0917B845A8A0}"/>
          </ac:picMkLst>
        </pc:picChg>
        <pc:picChg chg="del">
          <ac:chgData name="Yulia Shaffer" userId="S::yulia.shaffer@ama-inc.com::a370c990-ab62-4f70-9745-8e2e0b0d5efe" providerId="AD" clId="Web-{540F4151-7CF9-0763-0A99-250A0A4AB3AF}" dt="2024-07-16T15:29:15.658" v="1"/>
          <ac:picMkLst>
            <pc:docMk/>
            <pc:sldMk cId="2141478947" sldId="283"/>
            <ac:picMk id="19" creationId="{D1DC9D79-5E2E-B347-9C39-64CDDEDC1AE6}"/>
          </ac:picMkLst>
        </pc:picChg>
        <pc:picChg chg="del">
          <ac:chgData name="Yulia Shaffer" userId="S::yulia.shaffer@ama-inc.com::a370c990-ab62-4f70-9745-8e2e0b0d5efe" providerId="AD" clId="Web-{540F4151-7CF9-0763-0A99-250A0A4AB3AF}" dt="2024-07-16T15:29:15.658" v="0"/>
          <ac:picMkLst>
            <pc:docMk/>
            <pc:sldMk cId="2141478947" sldId="283"/>
            <ac:picMk id="21" creationId="{CC965B11-1C3F-775F-49F3-FFF4855C2BE6}"/>
          </ac:picMkLst>
        </pc:picChg>
      </pc:sldChg>
      <pc:sldChg chg="modSp">
        <pc:chgData name="Yulia Shaffer" userId="S::yulia.shaffer@ama-inc.com::a370c990-ab62-4f70-9745-8e2e0b0d5efe" providerId="AD" clId="Web-{540F4151-7CF9-0763-0A99-250A0A4AB3AF}" dt="2024-07-16T15:34:24.856" v="125" actId="20577"/>
        <pc:sldMkLst>
          <pc:docMk/>
          <pc:sldMk cId="3423288030" sldId="284"/>
        </pc:sldMkLst>
        <pc:spChg chg="mod">
          <ac:chgData name="Yulia Shaffer" userId="S::yulia.shaffer@ama-inc.com::a370c990-ab62-4f70-9745-8e2e0b0d5efe" providerId="AD" clId="Web-{540F4151-7CF9-0763-0A99-250A0A4AB3AF}" dt="2024-07-16T15:34:24.856" v="125" actId="20577"/>
          <ac:spMkLst>
            <pc:docMk/>
            <pc:sldMk cId="3423288030" sldId="284"/>
            <ac:spMk id="28" creationId="{032E2F92-558E-FA80-F692-12D5E1D97828}"/>
          </ac:spMkLst>
        </pc:spChg>
      </pc:sldChg>
      <pc:sldChg chg="addSp delSp modSp modNotes">
        <pc:chgData name="Yulia Shaffer" userId="S::yulia.shaffer@ama-inc.com::a370c990-ab62-4f70-9745-8e2e0b0d5efe" providerId="AD" clId="Web-{540F4151-7CF9-0763-0A99-250A0A4AB3AF}" dt="2024-07-16T15:37:10.393" v="129" actId="20577"/>
        <pc:sldMkLst>
          <pc:docMk/>
          <pc:sldMk cId="2018317691" sldId="288"/>
        </pc:sldMkLst>
        <pc:spChg chg="del">
          <ac:chgData name="Yulia Shaffer" userId="S::yulia.shaffer@ama-inc.com::a370c990-ab62-4f70-9745-8e2e0b0d5efe" providerId="AD" clId="Web-{540F4151-7CF9-0763-0A99-250A0A4AB3AF}" dt="2024-07-16T15:30:42.302" v="47"/>
          <ac:spMkLst>
            <pc:docMk/>
            <pc:sldMk cId="2018317691" sldId="288"/>
            <ac:spMk id="3" creationId="{BFD693B2-9777-B573-6EF6-9C105B478724}"/>
          </ac:spMkLst>
        </pc:spChg>
        <pc:spChg chg="add mod">
          <ac:chgData name="Yulia Shaffer" userId="S::yulia.shaffer@ama-inc.com::a370c990-ab62-4f70-9745-8e2e0b0d5efe" providerId="AD" clId="Web-{540F4151-7CF9-0763-0A99-250A0A4AB3AF}" dt="2024-07-16T15:37:10.393" v="129" actId="20577"/>
          <ac:spMkLst>
            <pc:docMk/>
            <pc:sldMk cId="2018317691" sldId="288"/>
            <ac:spMk id="6" creationId="{7225E3AA-16AC-3ED3-FBDE-C763DDCCCB36}"/>
          </ac:spMkLst>
        </pc:spChg>
        <pc:picChg chg="add mod ord">
          <ac:chgData name="Yulia Shaffer" userId="S::yulia.shaffer@ama-inc.com::a370c990-ab62-4f70-9745-8e2e0b0d5efe" providerId="AD" clId="Web-{540F4151-7CF9-0763-0A99-250A0A4AB3AF}" dt="2024-07-16T15:30:42.302" v="47"/>
          <ac:picMkLst>
            <pc:docMk/>
            <pc:sldMk cId="2018317691" sldId="288"/>
            <ac:picMk id="4" creationId="{8721429E-04AE-1ABF-9F9F-05FA1A52C425}"/>
          </ac:picMkLst>
        </pc:picChg>
      </pc:sldChg>
      <pc:sldChg chg="addSp delSp modSp new del">
        <pc:chgData name="Yulia Shaffer" userId="S::yulia.shaffer@ama-inc.com::a370c990-ab62-4f70-9745-8e2e0b0d5efe" providerId="AD" clId="Web-{540F4151-7CF9-0763-0A99-250A0A4AB3AF}" dt="2024-07-16T15:38:10.770" v="133"/>
        <pc:sldMkLst>
          <pc:docMk/>
          <pc:sldMk cId="346353169" sldId="290"/>
        </pc:sldMkLst>
        <pc:spChg chg="del">
          <ac:chgData name="Yulia Shaffer" userId="S::yulia.shaffer@ama-inc.com::a370c990-ab62-4f70-9745-8e2e0b0d5efe" providerId="AD" clId="Web-{540F4151-7CF9-0763-0A99-250A0A4AB3AF}" dt="2024-07-16T15:38:03.520" v="131"/>
          <ac:spMkLst>
            <pc:docMk/>
            <pc:sldMk cId="346353169" sldId="290"/>
            <ac:spMk id="3" creationId="{C1D6986B-8D98-9E15-7CE6-6E463088D22D}"/>
          </ac:spMkLst>
        </pc:spChg>
        <pc:spChg chg="add mod">
          <ac:chgData name="Yulia Shaffer" userId="S::yulia.shaffer@ama-inc.com::a370c990-ab62-4f70-9745-8e2e0b0d5efe" providerId="AD" clId="Web-{540F4151-7CF9-0763-0A99-250A0A4AB3AF}" dt="2024-07-16T15:38:08.661" v="132"/>
          <ac:spMkLst>
            <pc:docMk/>
            <pc:sldMk cId="346353169" sldId="290"/>
            <ac:spMk id="6" creationId="{AC5A1108-4BF9-08EF-48C2-1E1BBF981314}"/>
          </ac:spMkLst>
        </pc:spChg>
        <pc:picChg chg="add del mod ord">
          <ac:chgData name="Yulia Shaffer" userId="S::yulia.shaffer@ama-inc.com::a370c990-ab62-4f70-9745-8e2e0b0d5efe" providerId="AD" clId="Web-{540F4151-7CF9-0763-0A99-250A0A4AB3AF}" dt="2024-07-16T15:38:08.661" v="132"/>
          <ac:picMkLst>
            <pc:docMk/>
            <pc:sldMk cId="346353169" sldId="290"/>
            <ac:picMk id="4" creationId="{5F8230FD-1D83-7194-62E6-2C9FAF9D418F}"/>
          </ac:picMkLst>
        </pc:picChg>
      </pc:sldChg>
      <pc:sldChg chg="addSp delSp modSp new">
        <pc:chgData name="Yulia Shaffer" userId="S::yulia.shaffer@ama-inc.com::a370c990-ab62-4f70-9745-8e2e0b0d5efe" providerId="AD" clId="Web-{540F4151-7CF9-0763-0A99-250A0A4AB3AF}" dt="2024-07-16T15:48:58.012" v="145"/>
        <pc:sldMkLst>
          <pc:docMk/>
          <pc:sldMk cId="2657533319" sldId="290"/>
        </pc:sldMkLst>
        <pc:picChg chg="add del mod">
          <ac:chgData name="Yulia Shaffer" userId="S::yulia.shaffer@ama-inc.com::a370c990-ab62-4f70-9745-8e2e0b0d5efe" providerId="AD" clId="Web-{540F4151-7CF9-0763-0A99-250A0A4AB3AF}" dt="2024-07-16T15:48:58.012" v="145"/>
          <ac:picMkLst>
            <pc:docMk/>
            <pc:sldMk cId="2657533319" sldId="290"/>
            <ac:picMk id="3" creationId="{C1039685-92DF-2C57-4CBC-20380D08A6D2}"/>
          </ac:picMkLst>
        </pc:picChg>
      </pc:sldChg>
    </pc:docChg>
  </pc:docChgLst>
  <pc:docChgLst>
    <pc:chgData name="Nancee Uniyal" userId="S::nancee.uniyal@ama-inc.com::3a53ee74-a49d-41c8-ae5f-cffd61820523" providerId="AD" clId="Web-{3F771833-70E1-5BF2-C493-EF53DE72FB28}"/>
    <pc:docChg chg="modSld">
      <pc:chgData name="Nancee Uniyal" userId="S::nancee.uniyal@ama-inc.com::3a53ee74-a49d-41c8-ae5f-cffd61820523" providerId="AD" clId="Web-{3F771833-70E1-5BF2-C493-EF53DE72FB28}" dt="2024-07-08T20:49:05.228" v="15"/>
      <pc:docMkLst>
        <pc:docMk/>
      </pc:docMkLst>
      <pc:sldChg chg="delSp modSp">
        <pc:chgData name="Nancee Uniyal" userId="S::nancee.uniyal@ama-inc.com::3a53ee74-a49d-41c8-ae5f-cffd61820523" providerId="AD" clId="Web-{3F771833-70E1-5BF2-C493-EF53DE72FB28}" dt="2024-07-08T20:49:05.228" v="15"/>
        <pc:sldMkLst>
          <pc:docMk/>
          <pc:sldMk cId="3718047903" sldId="279"/>
        </pc:sldMkLst>
        <pc:spChg chg="del">
          <ac:chgData name="Nancee Uniyal" userId="S::nancee.uniyal@ama-inc.com::3a53ee74-a49d-41c8-ae5f-cffd61820523" providerId="AD" clId="Web-{3F771833-70E1-5BF2-C493-EF53DE72FB28}" dt="2024-07-08T20:43:38.826" v="1"/>
          <ac:spMkLst>
            <pc:docMk/>
            <pc:sldMk cId="3718047903" sldId="279"/>
            <ac:spMk id="2" creationId="{FAAF5C74-EEB7-72CB-4F73-C0A298ED2227}"/>
          </ac:spMkLst>
        </pc:spChg>
        <pc:spChg chg="mod">
          <ac:chgData name="Nancee Uniyal" userId="S::nancee.uniyal@ama-inc.com::3a53ee74-a49d-41c8-ae5f-cffd61820523" providerId="AD" clId="Web-{3F771833-70E1-5BF2-C493-EF53DE72FB28}" dt="2024-07-08T20:44:44.438" v="10" actId="1076"/>
          <ac:spMkLst>
            <pc:docMk/>
            <pc:sldMk cId="3718047903" sldId="279"/>
            <ac:spMk id="14" creationId="{13B5BC68-2FD6-9ABF-8B88-BC3CBA6FF565}"/>
          </ac:spMkLst>
        </pc:spChg>
        <pc:spChg chg="mod">
          <ac:chgData name="Nancee Uniyal" userId="S::nancee.uniyal@ama-inc.com::3a53ee74-a49d-41c8-ae5f-cffd61820523" providerId="AD" clId="Web-{3F771833-70E1-5BF2-C493-EF53DE72FB28}" dt="2024-07-08T20:44:39.906" v="9" actId="1076"/>
          <ac:spMkLst>
            <pc:docMk/>
            <pc:sldMk cId="3718047903" sldId="279"/>
            <ac:spMk id="15" creationId="{E484B06B-BB34-8CCA-CC86-B1416FAFBA90}"/>
          </ac:spMkLst>
        </pc:spChg>
        <pc:spChg chg="del">
          <ac:chgData name="Nancee Uniyal" userId="S::nancee.uniyal@ama-inc.com::3a53ee74-a49d-41c8-ae5f-cffd61820523" providerId="AD" clId="Web-{3F771833-70E1-5BF2-C493-EF53DE72FB28}" dt="2024-07-08T20:43:42.279" v="2"/>
          <ac:spMkLst>
            <pc:docMk/>
            <pc:sldMk cId="3718047903" sldId="279"/>
            <ac:spMk id="27" creationId="{CE0A6199-8805-F306-0F85-FBE475AD49C5}"/>
          </ac:spMkLst>
        </pc:spChg>
        <pc:spChg chg="mod">
          <ac:chgData name="Nancee Uniyal" userId="S::nancee.uniyal@ama-inc.com::3a53ee74-a49d-41c8-ae5f-cffd61820523" providerId="AD" clId="Web-{3F771833-70E1-5BF2-C493-EF53DE72FB28}" dt="2024-07-08T20:45:02.469" v="11" actId="1076"/>
          <ac:spMkLst>
            <pc:docMk/>
            <pc:sldMk cId="3718047903" sldId="279"/>
            <ac:spMk id="29" creationId="{EA0A679D-8DBE-22E3-FF4B-A4A1A8930E25}"/>
          </ac:spMkLst>
        </pc:spChg>
        <pc:spChg chg="del">
          <ac:chgData name="Nancee Uniyal" userId="S::nancee.uniyal@ama-inc.com::3a53ee74-a49d-41c8-ae5f-cffd61820523" providerId="AD" clId="Web-{3F771833-70E1-5BF2-C493-EF53DE72FB28}" dt="2024-07-08T20:43:35.670" v="0"/>
          <ac:spMkLst>
            <pc:docMk/>
            <pc:sldMk cId="3718047903" sldId="279"/>
            <ac:spMk id="41" creationId="{ECFEBF1F-3303-57C9-ACAB-7DF654227F62}"/>
          </ac:spMkLst>
        </pc:spChg>
        <pc:spChg chg="mod">
          <ac:chgData name="Nancee Uniyal" userId="S::nancee.uniyal@ama-inc.com::3a53ee74-a49d-41c8-ae5f-cffd61820523" providerId="AD" clId="Web-{3F771833-70E1-5BF2-C493-EF53DE72FB28}" dt="2024-07-08T20:43:52.108" v="3" actId="1076"/>
          <ac:spMkLst>
            <pc:docMk/>
            <pc:sldMk cId="3718047903" sldId="279"/>
            <ac:spMk id="43" creationId="{8FB1AB56-C37C-77DD-752D-8808D88EFBED}"/>
          </ac:spMkLst>
        </pc:spChg>
        <pc:spChg chg="mod">
          <ac:chgData name="Nancee Uniyal" userId="S::nancee.uniyal@ama-inc.com::3a53ee74-a49d-41c8-ae5f-cffd61820523" providerId="AD" clId="Web-{3F771833-70E1-5BF2-C493-EF53DE72FB28}" dt="2024-07-08T20:43:58.670" v="4" actId="1076"/>
          <ac:spMkLst>
            <pc:docMk/>
            <pc:sldMk cId="3718047903" sldId="279"/>
            <ac:spMk id="45" creationId="{A3A40739-9CCF-4C18-1EBD-C24F13E16A9E}"/>
          </ac:spMkLst>
        </pc:spChg>
        <pc:picChg chg="mod modCrop">
          <ac:chgData name="Nancee Uniyal" userId="S::nancee.uniyal@ama-inc.com::3a53ee74-a49d-41c8-ae5f-cffd61820523" providerId="AD" clId="Web-{3F771833-70E1-5BF2-C493-EF53DE72FB28}" dt="2024-07-08T20:49:05.228" v="15"/>
          <ac:picMkLst>
            <pc:docMk/>
            <pc:sldMk cId="3718047903" sldId="279"/>
            <ac:picMk id="5" creationId="{F833B5AB-A331-1756-7F6E-74AD8C63BA96}"/>
          </ac:picMkLst>
        </pc:picChg>
        <pc:picChg chg="mod modCrop">
          <ac:chgData name="Nancee Uniyal" userId="S::nancee.uniyal@ama-inc.com::3a53ee74-a49d-41c8-ae5f-cffd61820523" providerId="AD" clId="Web-{3F771833-70E1-5BF2-C493-EF53DE72FB28}" dt="2024-07-08T20:48:47.696" v="13"/>
          <ac:picMkLst>
            <pc:docMk/>
            <pc:sldMk cId="3718047903" sldId="279"/>
            <ac:picMk id="9" creationId="{A77EC085-E5A4-B203-DB7B-0C0E25523376}"/>
          </ac:picMkLst>
        </pc:picChg>
      </pc:sldChg>
    </pc:docChg>
  </pc:docChgLst>
  <pc:docChgLst>
    <pc:chgData name="Nancee Uniyal" userId="S::nancee.uniyal@ama-inc.com::3a53ee74-a49d-41c8-ae5f-cffd61820523" providerId="AD" clId="Web-{E6215D28-0E03-DAA7-59B6-9DE00BA00238}"/>
    <pc:docChg chg="modSld">
      <pc:chgData name="Nancee Uniyal" userId="S::nancee.uniyal@ama-inc.com::3a53ee74-a49d-41c8-ae5f-cffd61820523" providerId="AD" clId="Web-{E6215D28-0E03-DAA7-59B6-9DE00BA00238}" dt="2024-07-16T17:51:22.263" v="472"/>
      <pc:docMkLst>
        <pc:docMk/>
      </pc:docMkLst>
      <pc:sldChg chg="modSp modNotes">
        <pc:chgData name="Nancee Uniyal" userId="S::nancee.uniyal@ama-inc.com::3a53ee74-a49d-41c8-ae5f-cffd61820523" providerId="AD" clId="Web-{E6215D28-0E03-DAA7-59B6-9DE00BA00238}" dt="2024-07-16T17:51:22.263" v="472"/>
        <pc:sldMkLst>
          <pc:docMk/>
          <pc:sldMk cId="1701556742" sldId="289"/>
        </pc:sldMkLst>
        <pc:spChg chg="mod">
          <ac:chgData name="Nancee Uniyal" userId="S::nancee.uniyal@ama-inc.com::3a53ee74-a49d-41c8-ae5f-cffd61820523" providerId="AD" clId="Web-{E6215D28-0E03-DAA7-59B6-9DE00BA00238}" dt="2024-07-16T17:49:50.091" v="441" actId="1076"/>
          <ac:spMkLst>
            <pc:docMk/>
            <pc:sldMk cId="1701556742" sldId="289"/>
            <ac:spMk id="6" creationId="{94598402-2861-55A6-B0E7-3C8864AD2696}"/>
          </ac:spMkLst>
        </pc:spChg>
        <pc:spChg chg="mod">
          <ac:chgData name="Nancee Uniyal" userId="S::nancee.uniyal@ama-inc.com::3a53ee74-a49d-41c8-ae5f-cffd61820523" providerId="AD" clId="Web-{E6215D28-0E03-DAA7-59B6-9DE00BA00238}" dt="2024-07-16T17:46:04.855" v="353" actId="20577"/>
          <ac:spMkLst>
            <pc:docMk/>
            <pc:sldMk cId="1701556742" sldId="289"/>
            <ac:spMk id="7" creationId="{4633F177-3C07-13BA-C916-1D06411566E3}"/>
          </ac:spMkLst>
        </pc:spChg>
      </pc:sldChg>
    </pc:docChg>
  </pc:docChgLst>
  <pc:docChgLst>
    <pc:chgData name="Nancee Uniyal" userId="S::nancee.uniyal@ama-inc.com::3a53ee74-a49d-41c8-ae5f-cffd61820523" providerId="AD" clId="Web-{180F0D71-20D1-1B1D-5F40-F78D5D02E932}"/>
    <pc:docChg chg="modSld">
      <pc:chgData name="Nancee Uniyal" userId="S::nancee.uniyal@ama-inc.com::3a53ee74-a49d-41c8-ae5f-cffd61820523" providerId="AD" clId="Web-{180F0D71-20D1-1B1D-5F40-F78D5D02E932}" dt="2024-07-16T14:59:15.342" v="1"/>
      <pc:docMkLst>
        <pc:docMk/>
      </pc:docMkLst>
      <pc:sldChg chg="addSp delSp modSp">
        <pc:chgData name="Nancee Uniyal" userId="S::nancee.uniyal@ama-inc.com::3a53ee74-a49d-41c8-ae5f-cffd61820523" providerId="AD" clId="Web-{180F0D71-20D1-1B1D-5F40-F78D5D02E932}" dt="2024-07-16T14:59:15.342" v="1"/>
        <pc:sldMkLst>
          <pc:docMk/>
          <pc:sldMk cId="1701556742" sldId="289"/>
        </pc:sldMkLst>
        <pc:spChg chg="del">
          <ac:chgData name="Nancee Uniyal" userId="S::nancee.uniyal@ama-inc.com::3a53ee74-a49d-41c8-ae5f-cffd61820523" providerId="AD" clId="Web-{180F0D71-20D1-1B1D-5F40-F78D5D02E932}" dt="2024-07-16T14:59:11.232" v="0"/>
          <ac:spMkLst>
            <pc:docMk/>
            <pc:sldMk cId="1701556742" sldId="289"/>
            <ac:spMk id="3" creationId="{BFD693B2-9777-B573-6EF6-9C105B478724}"/>
          </ac:spMkLst>
        </pc:spChg>
        <pc:spChg chg="add mod">
          <ac:chgData name="Nancee Uniyal" userId="S::nancee.uniyal@ama-inc.com::3a53ee74-a49d-41c8-ae5f-cffd61820523" providerId="AD" clId="Web-{180F0D71-20D1-1B1D-5F40-F78D5D02E932}" dt="2024-07-16T14:59:15.342" v="1"/>
          <ac:spMkLst>
            <pc:docMk/>
            <pc:sldMk cId="1701556742" sldId="289"/>
            <ac:spMk id="6" creationId="{D04811E8-563D-0B3E-B85B-480EE58E4FEB}"/>
          </ac:spMkLst>
        </pc:spChg>
        <pc:picChg chg="add del mod ord">
          <ac:chgData name="Nancee Uniyal" userId="S::nancee.uniyal@ama-inc.com::3a53ee74-a49d-41c8-ae5f-cffd61820523" providerId="AD" clId="Web-{180F0D71-20D1-1B1D-5F40-F78D5D02E932}" dt="2024-07-16T14:59:15.342" v="1"/>
          <ac:picMkLst>
            <pc:docMk/>
            <pc:sldMk cId="1701556742" sldId="289"/>
            <ac:picMk id="4" creationId="{3205B782-8E4C-AB30-3EA9-377E26A4804E}"/>
          </ac:picMkLst>
        </pc:picChg>
      </pc:sldChg>
    </pc:docChg>
  </pc:docChgLst>
  <pc:docChgLst>
    <pc:chgData name="Shaibal Ahmed" userId="S::shaibal.ahmed@ama-inc.com::878995c1-9ae1-4ff7-8b3b-025a0eb5d9c6" providerId="AD" clId="Web-{0130F761-27C8-8000-64F5-1D601371F23E}"/>
    <pc:docChg chg="modSld">
      <pc:chgData name="Shaibal Ahmed" userId="S::shaibal.ahmed@ama-inc.com::878995c1-9ae1-4ff7-8b3b-025a0eb5d9c6" providerId="AD" clId="Web-{0130F761-27C8-8000-64F5-1D601371F23E}" dt="2024-07-22T19:28:46.749" v="13" actId="1076"/>
      <pc:docMkLst>
        <pc:docMk/>
      </pc:docMkLst>
      <pc:sldChg chg="addSp delSp modSp">
        <pc:chgData name="Shaibal Ahmed" userId="S::shaibal.ahmed@ama-inc.com::878995c1-9ae1-4ff7-8b3b-025a0eb5d9c6" providerId="AD" clId="Web-{0130F761-27C8-8000-64F5-1D601371F23E}" dt="2024-07-22T19:28:46.749" v="13" actId="1076"/>
        <pc:sldMkLst>
          <pc:docMk/>
          <pc:sldMk cId="1234716361" sldId="304"/>
        </pc:sldMkLst>
        <pc:picChg chg="add del mod">
          <ac:chgData name="Shaibal Ahmed" userId="S::shaibal.ahmed@ama-inc.com::878995c1-9ae1-4ff7-8b3b-025a0eb5d9c6" providerId="AD" clId="Web-{0130F761-27C8-8000-64F5-1D601371F23E}" dt="2024-07-22T19:28:25.327" v="7"/>
          <ac:picMkLst>
            <pc:docMk/>
            <pc:sldMk cId="1234716361" sldId="304"/>
            <ac:picMk id="3" creationId="{A4E32A06-B723-4893-D105-67AA04082F4F}"/>
          </ac:picMkLst>
        </pc:picChg>
        <pc:picChg chg="add mod">
          <ac:chgData name="Shaibal Ahmed" userId="S::shaibal.ahmed@ama-inc.com::878995c1-9ae1-4ff7-8b3b-025a0eb5d9c6" providerId="AD" clId="Web-{0130F761-27C8-8000-64F5-1D601371F23E}" dt="2024-07-22T19:28:46.749" v="13" actId="1076"/>
          <ac:picMkLst>
            <pc:docMk/>
            <pc:sldMk cId="1234716361" sldId="304"/>
            <ac:picMk id="8" creationId="{7FF2AF63-AAF9-D7E1-706D-DF07C140B1F1}"/>
          </ac:picMkLst>
        </pc:picChg>
        <pc:picChg chg="del">
          <ac:chgData name="Shaibal Ahmed" userId="S::shaibal.ahmed@ama-inc.com::878995c1-9ae1-4ff7-8b3b-025a0eb5d9c6" providerId="AD" clId="Web-{0130F761-27C8-8000-64F5-1D601371F23E}" dt="2024-07-22T19:23:49.440" v="0"/>
          <ac:picMkLst>
            <pc:docMk/>
            <pc:sldMk cId="1234716361" sldId="304"/>
            <ac:picMk id="10" creationId="{15E9E454-1F9E-7A94-160F-E23B44A04927}"/>
          </ac:picMkLst>
        </pc:picChg>
      </pc:sldChg>
    </pc:docChg>
  </pc:docChgLst>
  <pc:docChgLst>
    <pc:chgData name="Megan M. Rich" userId="S::megan.m.rich@ama-inc.com::622b3d07-de28-49e3-916d-61a29b7cf359" providerId="AD" clId="Web-{0F0294AC-C919-42ED-AFA0-4BFA1FAD3216}"/>
    <pc:docChg chg="modSld">
      <pc:chgData name="Megan M. Rich" userId="S::megan.m.rich@ama-inc.com::622b3d07-de28-49e3-916d-61a29b7cf359" providerId="AD" clId="Web-{0F0294AC-C919-42ED-AFA0-4BFA1FAD3216}" dt="2024-07-22T21:43:40.561" v="2" actId="20577"/>
      <pc:docMkLst>
        <pc:docMk/>
      </pc:docMkLst>
      <pc:sldChg chg="modSp">
        <pc:chgData name="Megan M. Rich" userId="S::megan.m.rich@ama-inc.com::622b3d07-de28-49e3-916d-61a29b7cf359" providerId="AD" clId="Web-{0F0294AC-C919-42ED-AFA0-4BFA1FAD3216}" dt="2024-07-22T21:43:40.561" v="2" actId="20577"/>
        <pc:sldMkLst>
          <pc:docMk/>
          <pc:sldMk cId="3159649281" sldId="258"/>
        </pc:sldMkLst>
        <pc:spChg chg="mod">
          <ac:chgData name="Megan M. Rich" userId="S::megan.m.rich@ama-inc.com::622b3d07-de28-49e3-916d-61a29b7cf359" providerId="AD" clId="Web-{0F0294AC-C919-42ED-AFA0-4BFA1FAD3216}" dt="2024-07-22T21:43:40.561" v="2" actId="20577"/>
          <ac:spMkLst>
            <pc:docMk/>
            <pc:sldMk cId="3159649281" sldId="258"/>
            <ac:spMk id="5" creationId="{90685BE8-9E2E-60F7-C6DE-82B42DCFB3A9}"/>
          </ac:spMkLst>
        </pc:spChg>
      </pc:sldChg>
    </pc:docChg>
  </pc:docChgLst>
  <pc:docChgLst>
    <pc:chgData name="Mccartney, Sean (GSFC-610.0)[SCIENCE SYSTEMS AND APPLICATIONS INC]" userId="S::smccart4@ndc.nasa.gov::e88bd411-76b0-4812-8fd7-62f268a53505" providerId="AD" clId="Web-{B7897BA1-EDD8-2743-44D7-231A49D535AE}"/>
    <pc:docChg chg="mod modSld">
      <pc:chgData name="Mccartney, Sean (GSFC-610.0)[SCIENCE SYSTEMS AND APPLICATIONS INC]" userId="S::smccart4@ndc.nasa.gov::e88bd411-76b0-4812-8fd7-62f268a53505" providerId="AD" clId="Web-{B7897BA1-EDD8-2743-44D7-231A49D535AE}" dt="2024-07-26T13:27:57.014" v="53"/>
      <pc:docMkLst>
        <pc:docMk/>
      </pc:docMkLst>
      <pc:sldChg chg="modSp addCm">
        <pc:chgData name="Mccartney, Sean (GSFC-610.0)[SCIENCE SYSTEMS AND APPLICATIONS INC]" userId="S::smccart4@ndc.nasa.gov::e88bd411-76b0-4812-8fd7-62f268a53505" providerId="AD" clId="Web-{B7897BA1-EDD8-2743-44D7-231A49D535AE}" dt="2024-07-26T13:05:16.518" v="4"/>
        <pc:sldMkLst>
          <pc:docMk/>
          <pc:sldMk cId="2083082551" sldId="260"/>
        </pc:sldMkLst>
        <pc:spChg chg="mod">
          <ac:chgData name="Mccartney, Sean (GSFC-610.0)[SCIENCE SYSTEMS AND APPLICATIONS INC]" userId="S::smccart4@ndc.nasa.gov::e88bd411-76b0-4812-8fd7-62f268a53505" providerId="AD" clId="Web-{B7897BA1-EDD8-2743-44D7-231A49D535AE}" dt="2024-07-26T13:01:49.357" v="2" actId="20577"/>
          <ac:spMkLst>
            <pc:docMk/>
            <pc:sldMk cId="2083082551" sldId="260"/>
            <ac:spMk id="8" creationId="{F6F96002-37EA-3B05-3838-22840A79FF91}"/>
          </ac:spMkLst>
        </pc:spChg>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B7897BA1-EDD8-2743-44D7-231A49D535AE}" dt="2024-07-26T13:05:16.518" v="4"/>
              <pc2:cmMkLst xmlns:pc2="http://schemas.microsoft.com/office/powerpoint/2019/9/main/command">
                <pc:docMk/>
                <pc:sldMk cId="2083082551" sldId="260"/>
                <pc2:cmMk id="{ED433F1B-C342-48E4-A29B-24B11BE7CA2B}"/>
              </pc2:cmMkLst>
            </pc226:cmChg>
          </p:ext>
        </pc:extLst>
      </pc:sldChg>
      <pc:sldChg chg="modSp modNotes">
        <pc:chgData name="Mccartney, Sean (GSFC-610.0)[SCIENCE SYSTEMS AND APPLICATIONS INC]" userId="S::smccart4@ndc.nasa.gov::e88bd411-76b0-4812-8fd7-62f268a53505" providerId="AD" clId="Web-{B7897BA1-EDD8-2743-44D7-231A49D535AE}" dt="2024-07-26T13:27:57.014" v="53"/>
        <pc:sldMkLst>
          <pc:docMk/>
          <pc:sldMk cId="1696594676" sldId="294"/>
        </pc:sldMkLst>
        <pc:spChg chg="mod">
          <ac:chgData name="Mccartney, Sean (GSFC-610.0)[SCIENCE SYSTEMS AND APPLICATIONS INC]" userId="S::smccart4@ndc.nasa.gov::e88bd411-76b0-4812-8fd7-62f268a53505" providerId="AD" clId="Web-{B7897BA1-EDD8-2743-44D7-231A49D535AE}" dt="2024-07-26T13:27:40.170" v="50" actId="20577"/>
          <ac:spMkLst>
            <pc:docMk/>
            <pc:sldMk cId="1696594676" sldId="294"/>
            <ac:spMk id="2" creationId="{E39B1823-B153-B5F6-A0DA-C9AF8EDD468C}"/>
          </ac:spMkLst>
        </pc:spChg>
      </pc:sldChg>
      <pc:sldChg chg="modNotes">
        <pc:chgData name="Mccartney, Sean (GSFC-610.0)[SCIENCE SYSTEMS AND APPLICATIONS INC]" userId="S::smccart4@ndc.nasa.gov::e88bd411-76b0-4812-8fd7-62f268a53505" providerId="AD" clId="Web-{B7897BA1-EDD8-2743-44D7-231A49D535AE}" dt="2024-07-26T13:16:55.813" v="45"/>
        <pc:sldMkLst>
          <pc:docMk/>
          <pc:sldMk cId="3429840543" sldId="299"/>
        </pc:sldMkLst>
      </pc:sldChg>
      <pc:sldChg chg="modNotes">
        <pc:chgData name="Mccartney, Sean (GSFC-610.0)[SCIENCE SYSTEMS AND APPLICATIONS INC]" userId="S::smccart4@ndc.nasa.gov::e88bd411-76b0-4812-8fd7-62f268a53505" providerId="AD" clId="Web-{B7897BA1-EDD8-2743-44D7-231A49D535AE}" dt="2024-07-26T13:06:57.270" v="13"/>
        <pc:sldMkLst>
          <pc:docMk/>
          <pc:sldMk cId="1204755728" sldId="311"/>
        </pc:sldMkLst>
      </pc:sldChg>
      <pc:sldChg chg="addCm">
        <pc:chgData name="Mccartney, Sean (GSFC-610.0)[SCIENCE SYSTEMS AND APPLICATIONS INC]" userId="S::smccart4@ndc.nasa.gov::e88bd411-76b0-4812-8fd7-62f268a53505" providerId="AD" clId="Web-{B7897BA1-EDD8-2743-44D7-231A49D535AE}" dt="2024-07-26T13:25:54.980" v="48"/>
        <pc:sldMkLst>
          <pc:docMk/>
          <pc:sldMk cId="2446546353" sldId="316"/>
        </pc:sldMkLst>
        <pc:extLst>
          <p:ext xmlns:p="http://schemas.openxmlformats.org/presentationml/2006/main" uri="{D6D511B9-2390-475A-947B-AFAB55BFBCF1}">
            <pc226:cmChg xmlns:pc226="http://schemas.microsoft.com/office/powerpoint/2022/06/main/command" chg="add">
              <pc226:chgData name="Mccartney, Sean (GSFC-610.0)[SCIENCE SYSTEMS AND APPLICATIONS INC]" userId="S::smccart4@ndc.nasa.gov::e88bd411-76b0-4812-8fd7-62f268a53505" providerId="AD" clId="Web-{B7897BA1-EDD8-2743-44D7-231A49D535AE}" dt="2024-07-26T13:25:54.980" v="48"/>
              <pc2:cmMkLst xmlns:pc2="http://schemas.microsoft.com/office/powerpoint/2019/9/main/command">
                <pc:docMk/>
                <pc:sldMk cId="2446546353" sldId="316"/>
                <pc2:cmMk id="{44772C82-D7E5-4C34-86E9-A6F108ED79DC}"/>
              </pc2:cmMkLst>
            </pc226:cmChg>
          </p:ext>
        </pc:extLst>
      </pc:sldChg>
      <pc:sldChg chg="addCm modCm">
        <pc:chgData name="Mccartney, Sean (GSFC-610.0)[SCIENCE SYSTEMS AND APPLICATIONS INC]" userId="S::smccart4@ndc.nasa.gov::e88bd411-76b0-4812-8fd7-62f268a53505" providerId="AD" clId="Web-{B7897BA1-EDD8-2743-44D7-231A49D535AE}" dt="2024-07-26T13:23:43.759" v="47"/>
        <pc:sldMkLst>
          <pc:docMk/>
          <pc:sldMk cId="424901324" sldId="322"/>
        </pc:sldMkLst>
        <pc:extLst>
          <p:ext xmlns:p="http://schemas.openxmlformats.org/presentationml/2006/main" uri="{D6D511B9-2390-475A-947B-AFAB55BFBCF1}">
            <pc226:cmChg xmlns:pc226="http://schemas.microsoft.com/office/powerpoint/2022/06/main/command" chg="add mod">
              <pc226:chgData name="Mccartney, Sean (GSFC-610.0)[SCIENCE SYSTEMS AND APPLICATIONS INC]" userId="S::smccart4@ndc.nasa.gov::e88bd411-76b0-4812-8fd7-62f268a53505" providerId="AD" clId="Web-{B7897BA1-EDD8-2743-44D7-231A49D535AE}" dt="2024-07-26T13:23:43.759" v="47"/>
              <pc2:cmMkLst xmlns:pc2="http://schemas.microsoft.com/office/powerpoint/2019/9/main/command">
                <pc:docMk/>
                <pc:sldMk cId="424901324" sldId="322"/>
                <pc2:cmMk id="{4EC6510F-0A8D-4CFA-A4AC-B6758DDBCA6F}"/>
              </pc2:cmMkLst>
            </pc226:cmChg>
          </p:ext>
        </pc:extLst>
      </pc:sldChg>
      <pc:sldChg chg="modNotes">
        <pc:chgData name="Mccartney, Sean (GSFC-610.0)[SCIENCE SYSTEMS AND APPLICATIONS INC]" userId="S::smccart4@ndc.nasa.gov::e88bd411-76b0-4812-8fd7-62f268a53505" providerId="AD" clId="Web-{B7897BA1-EDD8-2743-44D7-231A49D535AE}" dt="2024-07-26T13:13:53.262" v="17"/>
        <pc:sldMkLst>
          <pc:docMk/>
          <pc:sldMk cId="2277779153" sldId="325"/>
        </pc:sldMkLst>
      </pc:sldChg>
      <pc:sldChg chg="modNotes">
        <pc:chgData name="Mccartney, Sean (GSFC-610.0)[SCIENCE SYSTEMS AND APPLICATIONS INC]" userId="S::smccart4@ndc.nasa.gov::e88bd411-76b0-4812-8fd7-62f268a53505" providerId="AD" clId="Web-{B7897BA1-EDD8-2743-44D7-231A49D535AE}" dt="2024-07-26T13:12:40.355" v="15"/>
        <pc:sldMkLst>
          <pc:docMk/>
          <pc:sldMk cId="2414911698" sldId="327"/>
        </pc:sldMkLst>
      </pc:sldChg>
    </pc:docChg>
  </pc:docChgLst>
  <pc:docChgLst>
    <pc:chgData name="Nancee Uniyal" userId="S::nancee.uniyal@ama-inc.com::3a53ee74-a49d-41c8-ae5f-cffd61820523" providerId="AD" clId="Web-{63504C3B-2D04-1E62-23AD-102BDAA41371}"/>
    <pc:docChg chg="addSld delSld modSld sldOrd">
      <pc:chgData name="Nancee Uniyal" userId="S::nancee.uniyal@ama-inc.com::3a53ee74-a49d-41c8-ae5f-cffd61820523" providerId="AD" clId="Web-{63504C3B-2D04-1E62-23AD-102BDAA41371}" dt="2024-07-16T14:57:47.758" v="71" actId="20577"/>
      <pc:docMkLst>
        <pc:docMk/>
      </pc:docMkLst>
      <pc:sldChg chg="modNotes">
        <pc:chgData name="Nancee Uniyal" userId="S::nancee.uniyal@ama-inc.com::3a53ee74-a49d-41c8-ae5f-cffd61820523" providerId="AD" clId="Web-{63504C3B-2D04-1E62-23AD-102BDAA41371}" dt="2024-07-16T14:54:48.038" v="45"/>
        <pc:sldMkLst>
          <pc:docMk/>
          <pc:sldMk cId="2005702665" sldId="280"/>
        </pc:sldMkLst>
      </pc:sldChg>
      <pc:sldChg chg="delSp add del replId">
        <pc:chgData name="Nancee Uniyal" userId="S::nancee.uniyal@ama-inc.com::3a53ee74-a49d-41c8-ae5f-cffd61820523" providerId="AD" clId="Web-{63504C3B-2D04-1E62-23AD-102BDAA41371}" dt="2024-07-16T14:57:25.414" v="56"/>
        <pc:sldMkLst>
          <pc:docMk/>
          <pc:sldMk cId="401091431" sldId="289"/>
        </pc:sldMkLst>
        <pc:spChg chg="del">
          <ac:chgData name="Nancee Uniyal" userId="S::nancee.uniyal@ama-inc.com::3a53ee74-a49d-41c8-ae5f-cffd61820523" providerId="AD" clId="Web-{63504C3B-2D04-1E62-23AD-102BDAA41371}" dt="2024-07-16T14:56:47.601" v="48"/>
          <ac:spMkLst>
            <pc:docMk/>
            <pc:sldMk cId="401091431" sldId="289"/>
            <ac:spMk id="5" creationId="{ABF688FB-C14B-FF52-3063-BA5D20963781}"/>
          </ac:spMkLst>
        </pc:spChg>
        <pc:spChg chg="del">
          <ac:chgData name="Nancee Uniyal" userId="S::nancee.uniyal@ama-inc.com::3a53ee74-a49d-41c8-ae5f-cffd61820523" providerId="AD" clId="Web-{63504C3B-2D04-1E62-23AD-102BDAA41371}" dt="2024-07-16T14:57:02.492" v="52"/>
          <ac:spMkLst>
            <pc:docMk/>
            <pc:sldMk cId="401091431" sldId="289"/>
            <ac:spMk id="9" creationId="{E96DE5A0-AD63-2F77-F6EB-9A1532A5B180}"/>
          </ac:spMkLst>
        </pc:spChg>
        <pc:spChg chg="del">
          <ac:chgData name="Nancee Uniyal" userId="S::nancee.uniyal@ama-inc.com::3a53ee74-a49d-41c8-ae5f-cffd61820523" providerId="AD" clId="Web-{63504C3B-2D04-1E62-23AD-102BDAA41371}" dt="2024-07-16T14:57:15.867" v="55"/>
          <ac:spMkLst>
            <pc:docMk/>
            <pc:sldMk cId="401091431" sldId="289"/>
            <ac:spMk id="11" creationId="{BCF77970-0B10-3558-16FC-6A352B6DB109}"/>
          </ac:spMkLst>
        </pc:spChg>
        <pc:spChg chg="del">
          <ac:chgData name="Nancee Uniyal" userId="S::nancee.uniyal@ama-inc.com::3a53ee74-a49d-41c8-ae5f-cffd61820523" providerId="AD" clId="Web-{63504C3B-2D04-1E62-23AD-102BDAA41371}" dt="2024-07-16T14:57:13.524" v="54"/>
          <ac:spMkLst>
            <pc:docMk/>
            <pc:sldMk cId="401091431" sldId="289"/>
            <ac:spMk id="14" creationId="{528E8C2E-9AB9-E485-A206-8F3AA8A6D700}"/>
          </ac:spMkLst>
        </pc:spChg>
        <pc:spChg chg="del">
          <ac:chgData name="Nancee Uniyal" userId="S::nancee.uniyal@ama-inc.com::3a53ee74-a49d-41c8-ae5f-cffd61820523" providerId="AD" clId="Web-{63504C3B-2D04-1E62-23AD-102BDAA41371}" dt="2024-07-16T14:57:00.383" v="51"/>
          <ac:spMkLst>
            <pc:docMk/>
            <pc:sldMk cId="401091431" sldId="289"/>
            <ac:spMk id="16" creationId="{EC9AEBDB-A8E5-A344-CC66-5948E669927C}"/>
          </ac:spMkLst>
        </pc:spChg>
        <pc:spChg chg="del">
          <ac:chgData name="Nancee Uniyal" userId="S::nancee.uniyal@ama-inc.com::3a53ee74-a49d-41c8-ae5f-cffd61820523" providerId="AD" clId="Web-{63504C3B-2D04-1E62-23AD-102BDAA41371}" dt="2024-07-16T14:56:53.367" v="49"/>
          <ac:spMkLst>
            <pc:docMk/>
            <pc:sldMk cId="401091431" sldId="289"/>
            <ac:spMk id="19" creationId="{A8B197B3-6468-CEE7-72ED-E6C3333368FA}"/>
          </ac:spMkLst>
        </pc:spChg>
        <pc:picChg chg="del">
          <ac:chgData name="Nancee Uniyal" userId="S::nancee.uniyal@ama-inc.com::3a53ee74-a49d-41c8-ae5f-cffd61820523" providerId="AD" clId="Web-{63504C3B-2D04-1E62-23AD-102BDAA41371}" dt="2024-07-16T14:57:04.008" v="53"/>
          <ac:picMkLst>
            <pc:docMk/>
            <pc:sldMk cId="401091431" sldId="289"/>
            <ac:picMk id="2" creationId="{890A46AF-C722-FDBC-A607-90D89AD7FC40}"/>
          </ac:picMkLst>
        </pc:picChg>
        <pc:picChg chg="del">
          <ac:chgData name="Nancee Uniyal" userId="S::nancee.uniyal@ama-inc.com::3a53ee74-a49d-41c8-ae5f-cffd61820523" providerId="AD" clId="Web-{63504C3B-2D04-1E62-23AD-102BDAA41371}" dt="2024-07-16T14:56:43.648" v="47"/>
          <ac:picMkLst>
            <pc:docMk/>
            <pc:sldMk cId="401091431" sldId="289"/>
            <ac:picMk id="3" creationId="{084431D8-5D18-6D85-EB38-EAE1354278CD}"/>
          </ac:picMkLst>
        </pc:picChg>
        <pc:picChg chg="del">
          <ac:chgData name="Nancee Uniyal" userId="S::nancee.uniyal@ama-inc.com::3a53ee74-a49d-41c8-ae5f-cffd61820523" providerId="AD" clId="Web-{63504C3B-2D04-1E62-23AD-102BDAA41371}" dt="2024-07-16T14:56:58.242" v="50"/>
          <ac:picMkLst>
            <pc:docMk/>
            <pc:sldMk cId="401091431" sldId="289"/>
            <ac:picMk id="4" creationId="{C508F7C5-7A16-C780-00FD-0C46F4C9B1D9}"/>
          </ac:picMkLst>
        </pc:picChg>
      </pc:sldChg>
      <pc:sldChg chg="modSp add ord replId">
        <pc:chgData name="Nancee Uniyal" userId="S::nancee.uniyal@ama-inc.com::3a53ee74-a49d-41c8-ae5f-cffd61820523" providerId="AD" clId="Web-{63504C3B-2D04-1E62-23AD-102BDAA41371}" dt="2024-07-16T14:57:47.758" v="71" actId="20577"/>
        <pc:sldMkLst>
          <pc:docMk/>
          <pc:sldMk cId="1701556742" sldId="289"/>
        </pc:sldMkLst>
        <pc:spChg chg="mod">
          <ac:chgData name="Nancee Uniyal" userId="S::nancee.uniyal@ama-inc.com::3a53ee74-a49d-41c8-ae5f-cffd61820523" providerId="AD" clId="Web-{63504C3B-2D04-1E62-23AD-102BDAA41371}" dt="2024-07-16T14:57:47.758" v="71" actId="20577"/>
          <ac:spMkLst>
            <pc:docMk/>
            <pc:sldMk cId="1701556742" sldId="289"/>
            <ac:spMk id="2" creationId="{7DE3C72A-CB18-5696-99CF-2F5EFE0A8145}"/>
          </ac:spMkLst>
        </pc:spChg>
      </pc:sldChg>
    </pc:docChg>
  </pc:docChgLst>
  <pc:docChgLst>
    <pc:chgData name="Nancee Uniyal" userId="S::nancee.uniyal@ama-inc.com::3a53ee74-a49d-41c8-ae5f-cffd61820523" providerId="AD" clId="Web-{5EDD3026-785F-C83F-FD4C-C9582CC76E3F}"/>
    <pc:docChg chg="modSld">
      <pc:chgData name="Nancee Uniyal" userId="S::nancee.uniyal@ama-inc.com::3a53ee74-a49d-41c8-ae5f-cffd61820523" providerId="AD" clId="Web-{5EDD3026-785F-C83F-FD4C-C9582CC76E3F}" dt="2024-07-09T15:01:11.829" v="50" actId="1076"/>
      <pc:docMkLst>
        <pc:docMk/>
      </pc:docMkLst>
      <pc:sldChg chg="modSp">
        <pc:chgData name="Nancee Uniyal" userId="S::nancee.uniyal@ama-inc.com::3a53ee74-a49d-41c8-ae5f-cffd61820523" providerId="AD" clId="Web-{5EDD3026-785F-C83F-FD4C-C9582CC76E3F}" dt="2024-07-09T15:01:11.829" v="50" actId="1076"/>
        <pc:sldMkLst>
          <pc:docMk/>
          <pc:sldMk cId="3718047903" sldId="279"/>
        </pc:sldMkLst>
        <pc:spChg chg="mod">
          <ac:chgData name="Nancee Uniyal" userId="S::nancee.uniyal@ama-inc.com::3a53ee74-a49d-41c8-ae5f-cffd61820523" providerId="AD" clId="Web-{5EDD3026-785F-C83F-FD4C-C9582CC76E3F}" dt="2024-07-09T15:00:21.781" v="49" actId="1076"/>
          <ac:spMkLst>
            <pc:docMk/>
            <pc:sldMk cId="3718047903" sldId="279"/>
            <ac:spMk id="11" creationId="{341DF2DB-D961-7F1A-D2C1-B3B8BAA84239}"/>
          </ac:spMkLst>
        </pc:spChg>
        <pc:spChg chg="mod">
          <ac:chgData name="Nancee Uniyal" userId="S::nancee.uniyal@ama-inc.com::3a53ee74-a49d-41c8-ae5f-cffd61820523" providerId="AD" clId="Web-{5EDD3026-785F-C83F-FD4C-C9582CC76E3F}" dt="2024-07-09T14:58:22.980" v="42" actId="1076"/>
          <ac:spMkLst>
            <pc:docMk/>
            <pc:sldMk cId="3718047903" sldId="279"/>
            <ac:spMk id="12" creationId="{51AC2137-EDC5-0A83-2E57-6D642BED79C0}"/>
          </ac:spMkLst>
        </pc:spChg>
        <pc:spChg chg="mod">
          <ac:chgData name="Nancee Uniyal" userId="S::nancee.uniyal@ama-inc.com::3a53ee74-a49d-41c8-ae5f-cffd61820523" providerId="AD" clId="Web-{5EDD3026-785F-C83F-FD4C-C9582CC76E3F}" dt="2024-07-09T15:01:11.829" v="50" actId="1076"/>
          <ac:spMkLst>
            <pc:docMk/>
            <pc:sldMk cId="3718047903" sldId="279"/>
            <ac:spMk id="13" creationId="{F9B7BD9A-44EA-1110-F2D5-41331D608B62}"/>
          </ac:spMkLst>
        </pc:spChg>
        <pc:spChg chg="mod">
          <ac:chgData name="Nancee Uniyal" userId="S::nancee.uniyal@ama-inc.com::3a53ee74-a49d-41c8-ae5f-cffd61820523" providerId="AD" clId="Web-{5EDD3026-785F-C83F-FD4C-C9582CC76E3F}" dt="2024-07-09T14:52:53.720" v="27" actId="1076"/>
          <ac:spMkLst>
            <pc:docMk/>
            <pc:sldMk cId="3718047903" sldId="279"/>
            <ac:spMk id="29" creationId="{EA0A679D-8DBE-22E3-FF4B-A4A1A8930E25}"/>
          </ac:spMkLst>
        </pc:spChg>
        <pc:spChg chg="mod">
          <ac:chgData name="Nancee Uniyal" userId="S::nancee.uniyal@ama-inc.com::3a53ee74-a49d-41c8-ae5f-cffd61820523" providerId="AD" clId="Web-{5EDD3026-785F-C83F-FD4C-C9582CC76E3F}" dt="2024-07-09T14:54:03.738" v="32" actId="14100"/>
          <ac:spMkLst>
            <pc:docMk/>
            <pc:sldMk cId="3718047903" sldId="279"/>
            <ac:spMk id="31" creationId="{162BE2DA-8AC1-DC45-66B4-CB05E4ED0B48}"/>
          </ac:spMkLst>
        </pc:spChg>
        <pc:picChg chg="mod modCrop">
          <ac:chgData name="Nancee Uniyal" userId="S::nancee.uniyal@ama-inc.com::3a53ee74-a49d-41c8-ae5f-cffd61820523" providerId="AD" clId="Web-{5EDD3026-785F-C83F-FD4C-C9582CC76E3F}" dt="2024-07-09T14:51:30.514" v="24" actId="1076"/>
          <ac:picMkLst>
            <pc:docMk/>
            <pc:sldMk cId="3718047903" sldId="279"/>
            <ac:picMk id="5" creationId="{F833B5AB-A331-1756-7F6E-74AD8C63BA96}"/>
          </ac:picMkLst>
        </pc:picChg>
        <pc:picChg chg="mod">
          <ac:chgData name="Nancee Uniyal" userId="S::nancee.uniyal@ama-inc.com::3a53ee74-a49d-41c8-ae5f-cffd61820523" providerId="AD" clId="Web-{5EDD3026-785F-C83F-FD4C-C9582CC76E3F}" dt="2024-07-09T14:58:05.667" v="41" actId="14100"/>
          <ac:picMkLst>
            <pc:docMk/>
            <pc:sldMk cId="3718047903" sldId="279"/>
            <ac:picMk id="7" creationId="{1B2B6C77-CE93-7C88-9B2E-760DB8866324}"/>
          </ac:picMkLst>
        </pc:picChg>
        <pc:picChg chg="mod modCrop">
          <ac:chgData name="Nancee Uniyal" userId="S::nancee.uniyal@ama-inc.com::3a53ee74-a49d-41c8-ae5f-cffd61820523" providerId="AD" clId="Web-{5EDD3026-785F-C83F-FD4C-C9582CC76E3F}" dt="2024-07-09T14:57:46.917" v="40" actId="14100"/>
          <ac:picMkLst>
            <pc:docMk/>
            <pc:sldMk cId="3718047903" sldId="279"/>
            <ac:picMk id="9" creationId="{A77EC085-E5A4-B203-DB7B-0C0E2552337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thepr\Downloads\Urban_Growth_by_Count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epr\Downloads\Wetland_Loss_Data_Upd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hepr\Downloads\Wetland_Loss_Data_Updat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939277825287069E-2"/>
          <c:y val="8.7877810632648948E-2"/>
          <c:w val="0.95370398753818719"/>
          <c:h val="0.88282958582313453"/>
        </c:manualLayout>
      </c:layout>
      <c:barChart>
        <c:barDir val="col"/>
        <c:grouping val="clustered"/>
        <c:varyColors val="0"/>
        <c:ser>
          <c:idx val="0"/>
          <c:order val="0"/>
          <c:spPr>
            <a:solidFill>
              <a:srgbClr val="C00000"/>
            </a:solidFill>
            <a:ln>
              <a:solidFill>
                <a:srgbClr val="680000"/>
              </a:solidFill>
            </a:ln>
            <a:effectLst/>
          </c:spPr>
          <c:invertIfNegative val="0"/>
          <c:cat>
            <c:numRef>
              <c:f>ALL!$B$4:$B$7</c:f>
              <c:numCache>
                <c:formatCode>General</c:formatCode>
                <c:ptCount val="4"/>
                <c:pt idx="0">
                  <c:v>2021</c:v>
                </c:pt>
                <c:pt idx="1">
                  <c:v>2030</c:v>
                </c:pt>
                <c:pt idx="2">
                  <c:v>2040</c:v>
                </c:pt>
                <c:pt idx="3">
                  <c:v>2050</c:v>
                </c:pt>
              </c:numCache>
            </c:numRef>
          </c:cat>
          <c:val>
            <c:numRef>
              <c:f>ALL!$C$4:$C$7</c:f>
              <c:numCache>
                <c:formatCode>General</c:formatCode>
                <c:ptCount val="4"/>
                <c:pt idx="0">
                  <c:v>10451.365199999998</c:v>
                </c:pt>
                <c:pt idx="1">
                  <c:v>10967.8869</c:v>
                </c:pt>
                <c:pt idx="2">
                  <c:v>11304.810899999997</c:v>
                </c:pt>
                <c:pt idx="3">
                  <c:v>11597.921100000003</c:v>
                </c:pt>
              </c:numCache>
            </c:numRef>
          </c:val>
          <c:extLst>
            <c:ext xmlns:c16="http://schemas.microsoft.com/office/drawing/2014/chart" uri="{C3380CC4-5D6E-409C-BE32-E72D297353CC}">
              <c16:uniqueId val="{00000000-6AD4-439C-AFA8-D0ED026A9DE8}"/>
            </c:ext>
          </c:extLst>
        </c:ser>
        <c:dLbls>
          <c:showLegendKey val="0"/>
          <c:showVal val="0"/>
          <c:showCatName val="0"/>
          <c:showSerName val="0"/>
          <c:showPercent val="0"/>
          <c:showBubbleSize val="0"/>
        </c:dLbls>
        <c:gapWidth val="98"/>
        <c:overlap val="-27"/>
        <c:axId val="1305250719"/>
        <c:axId val="1305265119"/>
      </c:barChart>
      <c:catAx>
        <c:axId val="1305250719"/>
        <c:scaling>
          <c:orientation val="minMax"/>
        </c:scaling>
        <c:delete val="1"/>
        <c:axPos val="b"/>
        <c:numFmt formatCode="General" sourceLinked="1"/>
        <c:majorTickMark val="none"/>
        <c:minorTickMark val="none"/>
        <c:tickLblPos val="nextTo"/>
        <c:crossAx val="1305265119"/>
        <c:crosses val="autoZero"/>
        <c:auto val="1"/>
        <c:lblAlgn val="ctr"/>
        <c:lblOffset val="100"/>
        <c:noMultiLvlLbl val="0"/>
      </c:catAx>
      <c:valAx>
        <c:axId val="1305265119"/>
        <c:scaling>
          <c:orientation val="minMax"/>
        </c:scaling>
        <c:delete val="1"/>
        <c:axPos val="l"/>
        <c:majorGridlines>
          <c:spPr>
            <a:ln w="9525" cap="flat" cmpd="sng" algn="ctr">
              <a:solidFill>
                <a:schemeClr val="accent5">
                  <a:lumMod val="50000"/>
                </a:schemeClr>
              </a:solidFill>
              <a:round/>
            </a:ln>
            <a:effectLst/>
          </c:spPr>
        </c:majorGridlines>
        <c:numFmt formatCode="General" sourceLinked="1"/>
        <c:majorTickMark val="none"/>
        <c:minorTickMark val="none"/>
        <c:tickLblPos val="nextTo"/>
        <c:crossAx val="1305250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22222222222221E-2"/>
          <c:y val="2.7777767651732409E-2"/>
          <c:w val="0.93888888888888888"/>
          <c:h val="0.89814814814814814"/>
        </c:manualLayout>
      </c:layout>
      <c:barChart>
        <c:barDir val="col"/>
        <c:grouping val="clustered"/>
        <c:varyColors val="0"/>
        <c:ser>
          <c:idx val="0"/>
          <c:order val="0"/>
          <c:spPr>
            <a:solidFill>
              <a:srgbClr val="005AE8"/>
            </a:solidFill>
            <a:ln>
              <a:solidFill>
                <a:schemeClr val="accent5">
                  <a:lumMod val="50000"/>
                  <a:alpha val="97000"/>
                </a:schemeClr>
              </a:solidFill>
            </a:ln>
            <a:effectLst/>
          </c:spPr>
          <c:invertIfNegative val="0"/>
          <c:cat>
            <c:numRef>
              <c:f>lancaster!$A$8:$D$8</c:f>
              <c:numCache>
                <c:formatCode>General</c:formatCode>
                <c:ptCount val="4"/>
                <c:pt idx="0">
                  <c:v>2021</c:v>
                </c:pt>
                <c:pt idx="1">
                  <c:v>2030</c:v>
                </c:pt>
                <c:pt idx="2">
                  <c:v>2040</c:v>
                </c:pt>
                <c:pt idx="3">
                  <c:v>2050</c:v>
                </c:pt>
              </c:numCache>
            </c:numRef>
          </c:cat>
          <c:val>
            <c:numRef>
              <c:f>lancaster!$A$9:$D$9</c:f>
              <c:numCache>
                <c:formatCode>General</c:formatCode>
                <c:ptCount val="4"/>
                <c:pt idx="0">
                  <c:v>18.920000000000002</c:v>
                </c:pt>
                <c:pt idx="1">
                  <c:v>18.52</c:v>
                </c:pt>
                <c:pt idx="2">
                  <c:v>18.36</c:v>
                </c:pt>
                <c:pt idx="3">
                  <c:v>18.23</c:v>
                </c:pt>
              </c:numCache>
            </c:numRef>
          </c:val>
          <c:extLst>
            <c:ext xmlns:c16="http://schemas.microsoft.com/office/drawing/2014/chart" uri="{C3380CC4-5D6E-409C-BE32-E72D297353CC}">
              <c16:uniqueId val="{00000000-FD97-42B5-AB91-4C86C98562AC}"/>
            </c:ext>
          </c:extLst>
        </c:ser>
        <c:dLbls>
          <c:showLegendKey val="0"/>
          <c:showVal val="0"/>
          <c:showCatName val="0"/>
          <c:showSerName val="0"/>
          <c:showPercent val="0"/>
          <c:showBubbleSize val="0"/>
        </c:dLbls>
        <c:gapWidth val="98"/>
        <c:overlap val="100"/>
        <c:axId val="1260163807"/>
        <c:axId val="1260165727"/>
      </c:barChart>
      <c:catAx>
        <c:axId val="1260163807"/>
        <c:scaling>
          <c:orientation val="minMax"/>
        </c:scaling>
        <c:delete val="1"/>
        <c:axPos val="b"/>
        <c:numFmt formatCode="General" sourceLinked="1"/>
        <c:majorTickMark val="none"/>
        <c:minorTickMark val="none"/>
        <c:tickLblPos val="nextTo"/>
        <c:crossAx val="1260165727"/>
        <c:crosses val="autoZero"/>
        <c:auto val="1"/>
        <c:lblAlgn val="ctr"/>
        <c:lblOffset val="100"/>
        <c:noMultiLvlLbl val="0"/>
      </c:catAx>
      <c:valAx>
        <c:axId val="1260165727"/>
        <c:scaling>
          <c:orientation val="minMax"/>
        </c:scaling>
        <c:delete val="1"/>
        <c:axPos val="l"/>
        <c:majorGridlines>
          <c:spPr>
            <a:ln w="9525" cap="flat" cmpd="sng" algn="ctr">
              <a:solidFill>
                <a:schemeClr val="accent1">
                  <a:lumMod val="50000"/>
                </a:schemeClr>
              </a:solidFill>
              <a:round/>
            </a:ln>
            <a:effectLst/>
          </c:spPr>
        </c:majorGridlines>
        <c:numFmt formatCode="General" sourceLinked="1"/>
        <c:majorTickMark val="none"/>
        <c:minorTickMark val="none"/>
        <c:tickLblPos val="nextTo"/>
        <c:crossAx val="1260163807"/>
        <c:crosses val="autoZero"/>
        <c:crossBetween val="between"/>
      </c:valAx>
      <c:spPr>
        <a:solidFill>
          <a:schemeClr val="accent6">
            <a:lumMod val="20000"/>
            <a:lumOff val="80000"/>
          </a:schemeClr>
        </a:solidFill>
        <a:ln>
          <a:noFill/>
        </a:ln>
        <a:effectLst/>
      </c:spPr>
    </c:plotArea>
    <c:plotVisOnly val="1"/>
    <c:dispBlanksAs val="gap"/>
    <c:showDLblsOverMax val="0"/>
  </c:chart>
  <c:spPr>
    <a:noFill/>
    <a:ln>
      <a:noFill/>
    </a:ln>
    <a:effectLst/>
  </c:spPr>
  <c:txPr>
    <a:bodyPr/>
    <a:lstStyle/>
    <a:p>
      <a:pPr>
        <a:defRPr baseline="0">
          <a:latin typeface="Century Gothic" panose="020B0502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5423840612217168"/>
          <c:w val="0.93888888888888888"/>
          <c:h val="0.78792219158201393"/>
        </c:manualLayout>
      </c:layout>
      <c:barChart>
        <c:barDir val="col"/>
        <c:grouping val="clustered"/>
        <c:varyColors val="0"/>
        <c:ser>
          <c:idx val="0"/>
          <c:order val="0"/>
          <c:spPr>
            <a:solidFill>
              <a:srgbClr val="005AE8"/>
            </a:solidFill>
            <a:ln>
              <a:solidFill>
                <a:schemeClr val="accent5">
                  <a:lumMod val="50000"/>
                </a:schemeClr>
              </a:solidFill>
            </a:ln>
            <a:effectLst/>
          </c:spPr>
          <c:invertIfNegative val="0"/>
          <c:cat>
            <c:numRef>
              <c:f>'Wetland_Loss_Data (2)'!$B$90:$E$90</c:f>
              <c:numCache>
                <c:formatCode>General</c:formatCode>
                <c:ptCount val="4"/>
                <c:pt idx="0">
                  <c:v>2021</c:v>
                </c:pt>
                <c:pt idx="1">
                  <c:v>2030</c:v>
                </c:pt>
                <c:pt idx="2">
                  <c:v>2040</c:v>
                </c:pt>
                <c:pt idx="3">
                  <c:v>2050</c:v>
                </c:pt>
              </c:numCache>
            </c:numRef>
          </c:cat>
          <c:val>
            <c:numRef>
              <c:f>'Wetland_Loss_Data (2)'!$B$91:$E$91</c:f>
              <c:numCache>
                <c:formatCode>General</c:formatCode>
                <c:ptCount val="4"/>
                <c:pt idx="0">
                  <c:v>7423.5493999999999</c:v>
                </c:pt>
                <c:pt idx="1">
                  <c:v>7403.6090000000004</c:v>
                </c:pt>
                <c:pt idx="2">
                  <c:v>7390.9234999999999</c:v>
                </c:pt>
                <c:pt idx="3">
                  <c:v>7380.3332</c:v>
                </c:pt>
              </c:numCache>
            </c:numRef>
          </c:val>
          <c:extLst>
            <c:ext xmlns:c16="http://schemas.microsoft.com/office/drawing/2014/chart" uri="{C3380CC4-5D6E-409C-BE32-E72D297353CC}">
              <c16:uniqueId val="{00000000-8E51-4698-B005-BEF105E7A55C}"/>
            </c:ext>
          </c:extLst>
        </c:ser>
        <c:dLbls>
          <c:showLegendKey val="0"/>
          <c:showVal val="0"/>
          <c:showCatName val="0"/>
          <c:showSerName val="0"/>
          <c:showPercent val="0"/>
          <c:showBubbleSize val="0"/>
        </c:dLbls>
        <c:gapWidth val="98"/>
        <c:overlap val="-27"/>
        <c:axId val="1287715871"/>
        <c:axId val="1287714911"/>
      </c:barChart>
      <c:catAx>
        <c:axId val="1287715871"/>
        <c:scaling>
          <c:orientation val="minMax"/>
        </c:scaling>
        <c:delete val="1"/>
        <c:axPos val="b"/>
        <c:numFmt formatCode="General" sourceLinked="1"/>
        <c:majorTickMark val="none"/>
        <c:minorTickMark val="none"/>
        <c:tickLblPos val="nextTo"/>
        <c:crossAx val="1287714911"/>
        <c:crosses val="autoZero"/>
        <c:auto val="1"/>
        <c:lblAlgn val="ctr"/>
        <c:lblOffset val="100"/>
        <c:noMultiLvlLbl val="0"/>
      </c:catAx>
      <c:valAx>
        <c:axId val="1287714911"/>
        <c:scaling>
          <c:orientation val="minMax"/>
        </c:scaling>
        <c:delete val="1"/>
        <c:axPos val="l"/>
        <c:majorGridlines>
          <c:spPr>
            <a:ln w="9525" cap="flat" cmpd="sng" algn="ctr">
              <a:solidFill>
                <a:schemeClr val="accent5">
                  <a:lumMod val="50000"/>
                </a:schemeClr>
              </a:solidFill>
              <a:round/>
            </a:ln>
            <a:effectLst/>
          </c:spPr>
        </c:majorGridlines>
        <c:numFmt formatCode="General" sourceLinked="1"/>
        <c:majorTickMark val="none"/>
        <c:minorTickMark val="none"/>
        <c:tickLblPos val="nextTo"/>
        <c:crossAx val="1287715871"/>
        <c:crosses val="autoZero"/>
        <c:crossBetween val="between"/>
      </c:valAx>
      <c:spPr>
        <a:noFill/>
        <a:ln>
          <a:noFill/>
        </a:ln>
        <a:effectLst/>
      </c:spPr>
    </c:plotArea>
    <c:plotVisOnly val="1"/>
    <c:dispBlanksAs val="gap"/>
    <c:showDLblsOverMax val="0"/>
  </c:chart>
  <c:spPr>
    <a:noFill/>
    <a:ln>
      <a:noFill/>
    </a:ln>
    <a:effectLst/>
  </c:spPr>
  <c:txPr>
    <a:bodyPr/>
    <a:lstStyle/>
    <a:p>
      <a:pPr>
        <a:defRPr baseline="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C_91D355B1.xml><?xml version="1.0" encoding="utf-8"?>
<p188:cmLst xmlns:a="http://schemas.openxmlformats.org/drawingml/2006/main" xmlns:r="http://schemas.openxmlformats.org/officeDocument/2006/relationships" xmlns:p188="http://schemas.microsoft.com/office/powerpoint/2018/8/main">
  <p188:cm id="{44772C82-D7E5-4C34-86E9-A6F108ED79DC}" authorId="{6DFDA52E-B336-9320-5DAB-9699F2088976}" created="2024-07-26T13:25:54.980">
    <pc:sldMkLst xmlns:pc="http://schemas.microsoft.com/office/powerpoint/2013/main/command">
      <pc:docMk/>
      <pc:sldMk cId="2446546353" sldId="316"/>
    </pc:sldMkLst>
    <p188:replyLst>
      <p188:reply id="{AE00D80A-CE0C-4D80-B616-6C68296F2DC4}" authorId="{8F18A2B2-FFBB-F1E7-20AF-DFC9015A62CE}" created="2024-07-26T21:02:00.843">
        <p188:txBody>
          <a:bodyPr/>
          <a:lstStyle/>
          <a:p>
            <a:r>
              <a:rPr lang="en-US"/>
              <a:t>I can see the animation on the desktop version of PPT</a:t>
            </a:r>
          </a:p>
        </p188:txBody>
      </p188:reply>
      <p188:reply id="{1912100F-534B-46AC-9316-02E3282D6697}" authorId="{6DFDA52E-B336-9320-5DAB-9699F2088976}" created="2024-07-26T21:04:02.157">
        <p188:txBody>
          <a:bodyPr/>
          <a:lstStyle/>
          <a:p>
            <a:r>
              <a:rPr lang="en-US"/>
              <a:t>Grrr....it must be a SharePoint thing.</a:t>
            </a:r>
          </a:p>
        </p188:txBody>
      </p188:reply>
      <p188:reply id="{2D265D97-B269-40E8-A6CC-C328CC100834}" authorId="{6DFDA52E-B336-9320-5DAB-9699F2088976}" created="2024-07-26T21:04:31.423">
        <p188:txBody>
          <a:bodyPr/>
          <a:lstStyle/>
          <a:p>
            <a:r>
              <a:rPr lang="en-US"/>
              <a:t>Ready to approve once the file is moved to the "Done" folder and uploaded to STRIVES.</a:t>
            </a:r>
          </a:p>
        </p188:txBody>
      </p188:reply>
    </p188:replyLst>
    <p188:txBody>
      <a:bodyPr/>
      <a:lstStyle/>
      <a:p>
        <a:r>
          <a:rPr lang="en-US"/>
          <a:t>I do not see any animation in this slide. </a:t>
        </a:r>
      </a:p>
    </p188:txBody>
  </p188:cm>
</p188:cmLst>
</file>

<file path=ppt/comments/modernComment_142_19537ACC.xml><?xml version="1.0" encoding="utf-8"?>
<p188:cmLst xmlns:a="http://schemas.openxmlformats.org/drawingml/2006/main" xmlns:r="http://schemas.openxmlformats.org/officeDocument/2006/relationships" xmlns:p188="http://schemas.microsoft.com/office/powerpoint/2018/8/main">
  <p188:cm id="{4EC6510F-0A8D-4CFA-A4AC-B6758DDBCA6F}" authorId="{6DFDA52E-B336-9320-5DAB-9699F2088976}" created="2024-07-26T13:20:26.676">
    <pc:sldMkLst xmlns:pc="http://schemas.microsoft.com/office/powerpoint/2013/main/command">
      <pc:docMk/>
      <pc:sldMk cId="424901324" sldId="322"/>
    </pc:sldMkLst>
    <p188:replyLst>
      <p188:reply id="{3ED4B37B-720C-49D6-823D-7537D362B26A}" authorId="{8F18A2B2-FFBB-F1E7-20AF-DFC9015A62CE}" created="2024-07-26T21:01:49.138">
        <p188:txBody>
          <a:bodyPr/>
          <a:lstStyle/>
          <a:p>
            <a:r>
              <a:rPr lang="en-US"/>
              <a:t>I can see the animation on the desktop version of PPT</a:t>
            </a:r>
          </a:p>
        </p188:txBody>
        <p188:extLst>
          <p:ext xmlns:p="http://schemas.openxmlformats.org/presentationml/2006/main" uri="{57CB4572-C831-44C2-8A1C-0ADB6CCDFE69}">
            <p223:reactions xmlns:p223="http://schemas.microsoft.com/office/powerpoint/2022/03/main">
              <p223:rxn type="👍">
                <p223:instance time="2024-07-26T21:04:49.892" authorId="{6DFDA52E-B336-9320-5DAB-9699F2088976}"/>
              </p223:rxn>
            </p223:reactions>
          </p:ext>
        </p188:extLst>
      </p188:reply>
      <p188:reply id="{5928293D-3B1D-4DEE-91F8-2733E0C5410B}" authorId="{6DFDA52E-B336-9320-5DAB-9699F2088976}" created="2024-07-26T21:03:01.454">
        <p188:txBody>
          <a:bodyPr/>
          <a:lstStyle/>
          <a:p>
            <a:r>
              <a:rPr lang="en-US"/>
              <a:t>Grrr....it must be a SharePoint thing.</a:t>
            </a:r>
          </a:p>
        </p188:txBody>
      </p188:reply>
    </p188:replyLst>
    <p188:txBody>
      <a:bodyPr/>
      <a:lstStyle/>
      <a:p>
        <a:r>
          <a:rPr lang="en-US"/>
          <a:t>This slide is confusing. The dates on both maps show 2021 and I don't see any changes between the left and right maps. However, the speaker notes discuss projections to '30, '40, &amp; '50 with accompanying stats. They also state the results show basin-wide projected urban development, but this is not obvious due to the scale of the maps.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11T15:11:16.606"/>
    </inkml:context>
    <inkml:brush xml:id="br0">
      <inkml:brushProperty name="width" value="0.1" units="cm"/>
      <inkml:brushProperty name="height" value="0.1" units="cm"/>
    </inkml:brush>
  </inkml:definitions>
  <inkml:trace contextRef="#ctx0" brushRef="#br0">13257 2641 16383 0 0,'0'2'0'0'0,"0"4"0"0"0,0 2 0 0 0,0 3 0 0 0,0 5 0 0 0,0 3 0 0 0,0 2 0 0 0,0 0 0 0 0,0 0 0 0 0,0 2 0 0 0,0-3 0 0 0,0 0 0 0 0,0-1 0 0 0,0 1 0 0 0,0 0 0 0 0,0-2 0 0 0,0-1 0 0 0,0-1 0 0 0,0 2 0 0 0,0 2 0 0 0,0 3 0 0 0,0 0 0 0 0,0 0 0 0 0,0 0 0 0 0,0-3 0 0 0,0 1 0 0 0,0-1 0 0 0,0-1 0 0 0,0-2 0 0 0,0-2 0 0 0,0 0 0 0 0,0 0 0 0 0,0-1 0 0 0,0 0 0 0 0,0 0 0 0 0,0 0 0 0 0,0 0 0 0 0,0 0 0 0 0,0 0 0 0 0,0 0 0 0 0,0 0 0 0 0,0 0 0 0 0,0 3 0 0 0,0 0 0 0 0,0 1 0 0 0,0-2 0 0 0,0 0 0 0 0,0 0 0 0 0,0-2 0 0 0,0 3 0 0 0,0 1 0 0 0,0-1 0 0 0,0 4 0 0 0,0 2 0 0 0,0 3 0 0 0,0 2 0 0 0,0-1 0 0 0,0 0 0 0 0,0-2 0 0 0,0-1 0 0 0,0-1 0 0 0,0-1 0 0 0,0-1 0 0 0,0-2 0 0 0,0-2 0 0 0,0-1 0 0 0,0-1 0 0 0,0-1 0 0 0,0 0 0 0 0,0 0 0 0 0,0 0 0 0 0,0 0 0 0 0,0 0 0 0 0,0 0 0 0 0,0 0 0 0 0,0 0 0 0 0,0 1 0 0 0,0 1 0 0 0,0 4 0 0 0,0 0 0 0 0,0 3 0 0 0,0 1 0 0 0,0-1 0 0 0,0 1 0 0 0,0 1 0 0 0,0 1 0 0 0,0 1 0 0 0,0-2 0 0 0,0 2 0 0 0,0 4 0 0 0,0-1 0 0 0,0 2 0 0 0,0 0 0 0 0,0-1 0 0 0,0 0 0 0 0,0-4 0 0 0,0 2 0 0 0,0 0 0 0 0,0 0 0 0 0,0-2 0 0 0,0-2 0 0 0,0-1 0 0 0,0-4 0 0 0,0-2 0 0 0,0-2 0 0 0,0-1 0 0 0,0-1 0 0 0,0 0 0 0 0,0 0 0 0 0,0 0 0 0 0,0-1 0 0 0,0 1 0 0 0,0 0 0 0 0,0-2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2657F-0845-4E5B-BB5C-57E3C167EF73}" type="datetimeFigureOut">
              <a:rPr lang="en-US" smtClean="0"/>
              <a:t>7/26/2024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57FE6-6322-4D11-880D-2FA52E1BE591}" type="slidenum">
              <a:rPr lang="en-US" smtClean="0"/>
              <a:t>‹#›</a:t>
            </a:fld>
            <a:endParaRPr lang="en-US"/>
          </a:p>
        </p:txBody>
      </p:sp>
    </p:spTree>
    <p:extLst>
      <p:ext uri="{BB962C8B-B14F-4D97-AF65-F5344CB8AC3E}">
        <p14:creationId xmlns:p14="http://schemas.microsoft.com/office/powerpoint/2010/main" val="3726477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North_platte_river.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Sandhill_Migration_on_the_Platte_River_(7371874564).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lickr.com/photos/43619751@N06/53163872444" TargetMode="External"/><Relationship Id="rId3" Type="http://schemas.openxmlformats.org/officeDocument/2006/relationships/hyperlink" Target="https://flickr.com/photos/omaha-homes-for-sale/" TargetMode="External"/><Relationship Id="rId7" Type="http://schemas.openxmlformats.org/officeDocument/2006/relationships/hyperlink" Target="https://commons.wikimedia.org/wiki/File:11th_Place_-_March_Morning_on_the_Platte_River_(7371879846).jp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lickr.com/photos/55127822@N07/5846530366" TargetMode="External"/><Relationship Id="rId5" Type="http://schemas.openxmlformats.org/officeDocument/2006/relationships/hyperlink" Target="https://commons.wikimedia.org/wiki/File:Brocksburg,_Nebraska_(9094714249).jpg" TargetMode="External"/><Relationship Id="rId4" Type="http://schemas.openxmlformats.org/officeDocument/2006/relationships/hyperlink" Target="https://commons.wikimedia.org/wiki/File:White_River_bottom_Lyman_County_South_Dakota.jp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nasa.gov/multimedia/spacecraft-icon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wallpaperflare.com/satellite-view-photography-of-earth-wallpaper-2995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[Nancee]</a:t>
            </a:r>
            <a:endParaRPr lang="en-US"/>
          </a:p>
          <a:p>
            <a:pPr>
              <a:defRPr/>
            </a:pPr>
            <a:r>
              <a:rPr lang="en-US"/>
              <a:t>Hello Everyone, Thank you for joining us today! </a:t>
            </a:r>
            <a:endParaRPr lang="en-US">
              <a:cs typeface="Calibri" panose="020F0502020204030204"/>
            </a:endParaRPr>
          </a:p>
          <a:p>
            <a:pPr>
              <a:defRPr/>
            </a:pPr>
            <a:endParaRPr lang="en-US"/>
          </a:p>
          <a:p>
            <a:pPr>
              <a:defRPr/>
            </a:pPr>
            <a:r>
              <a:rPr lang="en-US"/>
              <a:t>We are the Platte River Basin Water Resources II team. Today we are going to talk about our project which is; predicting Land Cover Change in the Select Wetland Protection Sites Vulnerable to Urban Encroachment in Platte River Basin.</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Hello, I am Nancee Uniyal</a:t>
            </a:r>
            <a:endParaRPr lang="en-US">
              <a:ea typeface="Calibri"/>
              <a:cs typeface="Calibri"/>
            </a:endParaRPr>
          </a:p>
          <a:p>
            <a:r>
              <a:rPr lang="en-US"/>
              <a:t>Hello, I am Olivia Kirkland </a:t>
            </a:r>
            <a:endParaRPr lang="en-US">
              <a:ea typeface="Calibri"/>
              <a:cs typeface="Calibri"/>
            </a:endParaRPr>
          </a:p>
          <a:p>
            <a:r>
              <a:rPr lang="en-US"/>
              <a:t>Hello, I am </a:t>
            </a:r>
            <a:r>
              <a:rPr lang="en-US" err="1"/>
              <a:t>Shaibal</a:t>
            </a:r>
            <a:r>
              <a:rPr lang="en-US"/>
              <a:t> Ahmed</a:t>
            </a:r>
            <a:endParaRPr lang="en-US">
              <a:ea typeface="Calibri"/>
              <a:cs typeface="Calibri"/>
            </a:endParaRPr>
          </a:p>
          <a:p>
            <a:r>
              <a:rPr lang="en-US"/>
              <a:t>Hello, I am Yulia Shaffer </a:t>
            </a:r>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a:t>
            </a:fld>
            <a:endParaRPr lang="en-US"/>
          </a:p>
        </p:txBody>
      </p:sp>
    </p:spTree>
    <p:extLst>
      <p:ext uri="{BB962C8B-B14F-4D97-AF65-F5344CB8AC3E}">
        <p14:creationId xmlns:p14="http://schemas.microsoft.com/office/powerpoint/2010/main" val="194334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[Olivia]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Using this model, we created two scenarios of future urban growth: one where wetlands are completely protected and are not allowed to be developed on, and one where wetlands are completely unprotected and are therefore allowed to be developed on. These scenarios informed how urban growth responds to the status of wetland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sz="1200">
              <a:solidFill>
                <a:srgbClr val="404040"/>
              </a:solidFill>
              <a:latin typeface="Century Gothic"/>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10</a:t>
            </a:fld>
            <a:endParaRPr lang="en-US"/>
          </a:p>
        </p:txBody>
      </p:sp>
    </p:spTree>
    <p:extLst>
      <p:ext uri="{BB962C8B-B14F-4D97-AF65-F5344CB8AC3E}">
        <p14:creationId xmlns:p14="http://schemas.microsoft.com/office/powerpoint/2010/main" val="2929788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04040"/>
                </a:solidFill>
                <a:latin typeface="Century Gothic"/>
              </a:rPr>
              <a:t>[Olivia]</a:t>
            </a:r>
          </a:p>
          <a:p>
            <a:r>
              <a:rPr lang="en-US">
                <a:solidFill>
                  <a:srgbClr val="404040"/>
                </a:solidFill>
                <a:latin typeface="Century Gothic"/>
              </a:rPr>
              <a:t>As seen on the right side in green, we</a:t>
            </a:r>
            <a:r>
              <a:rPr lang="en-US" sz="1200">
                <a:solidFill>
                  <a:srgbClr val="404040"/>
                </a:solidFill>
                <a:latin typeface="Century Gothic"/>
              </a:rPr>
              <a:t> then visualized these scenarios to produce urban growth forecasts for 2030, 2040, and 2050 as well as wetland vulnerability maps.</a:t>
            </a:r>
            <a:r>
              <a:rPr lang="en-US">
                <a:solidFill>
                  <a:srgbClr val="404040"/>
                </a:solidFill>
                <a:latin typeface="Century Gothic"/>
              </a:rPr>
              <a:t> </a:t>
            </a:r>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11</a:t>
            </a:fld>
            <a:endParaRPr lang="en-US"/>
          </a:p>
        </p:txBody>
      </p:sp>
    </p:spTree>
    <p:extLst>
      <p:ext uri="{BB962C8B-B14F-4D97-AF65-F5344CB8AC3E}">
        <p14:creationId xmlns:p14="http://schemas.microsoft.com/office/powerpoint/2010/main" val="438567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err="1">
                <a:ea typeface="Calibri"/>
                <a:cs typeface="Calibri"/>
              </a:rPr>
              <a:t>Shaibal</a:t>
            </a:r>
            <a:r>
              <a:rPr lang="en-US">
                <a:ea typeface="Calibri"/>
                <a:cs typeface="Calibri"/>
              </a:rPr>
              <a:t>]</a:t>
            </a:r>
          </a:p>
          <a:p>
            <a:r>
              <a:rPr lang="en-US">
                <a:ea typeface="Calibri"/>
                <a:cs typeface="Calibri"/>
              </a:rPr>
              <a:t>Our results show basin-wide projected urban development. Approximately, 5% of non-urban areas are projected to be converted to urban areas by 2030, 8% by 2040, and 11% by 2050 in the scenario where wetlands are protected. In the scenario where wetlands are not protected, the projected urban growth is similar but the pattern of urban growth is different.</a:t>
            </a:r>
          </a:p>
          <a:p>
            <a:pPr>
              <a:defRPr/>
            </a:pPr>
            <a:endParaRPr lang="en-US">
              <a:solidFill>
                <a:srgbClr val="000000"/>
              </a:solidFill>
              <a:latin typeface="Calibri"/>
              <a:cs typeface="Calibri"/>
            </a:endParaRPr>
          </a:p>
          <a:p>
            <a:pPr>
              <a:defRPr/>
            </a:pPr>
            <a:r>
              <a:rPr lang="en-US" sz="1200">
                <a:solidFill>
                  <a:schemeClr val="tx1">
                    <a:lumMod val="75000"/>
                    <a:lumOff val="25000"/>
                  </a:schemeClr>
                </a:solidFill>
                <a:latin typeface="+mj-lt"/>
              </a:rPr>
              <a:t>Image Credits: Platte River II DEVELOP Team</a:t>
            </a:r>
          </a:p>
          <a:p>
            <a:pPr>
              <a:defRPr/>
            </a:pPr>
            <a:r>
              <a:rPr lang="en-US" sz="1200">
                <a:solidFill>
                  <a:schemeClr val="tx1">
                    <a:lumMod val="75000"/>
                    <a:lumOff val="25000"/>
                  </a:schemeClr>
                </a:solidFill>
                <a:latin typeface="+mj-lt"/>
              </a:rPr>
              <a:t>Image Source: ArcGIS Pro</a:t>
            </a:r>
          </a:p>
          <a:p>
            <a:pPr>
              <a:defRPr/>
            </a:pPr>
            <a:r>
              <a:rPr lang="en-US" sz="1200">
                <a:solidFill>
                  <a:schemeClr val="tx1">
                    <a:lumMod val="75000"/>
                    <a:lumOff val="25000"/>
                  </a:schemeClr>
                </a:solidFill>
                <a:latin typeface="+mj-lt"/>
              </a:rPr>
              <a:t>Service Layer Credits:</a:t>
            </a:r>
            <a:r>
              <a:rPr lang="en-US">
                <a:solidFill>
                  <a:schemeClr val="tx1">
                    <a:lumMod val="75000"/>
                    <a:lumOff val="25000"/>
                  </a:schemeClr>
                </a:solidFill>
                <a:latin typeface="+mj-lt"/>
              </a:rPr>
              <a:t> </a:t>
            </a:r>
            <a:r>
              <a:rPr lang="en-US" sz="1200">
                <a:solidFill>
                  <a:schemeClr val="tx1">
                    <a:lumMod val="75000"/>
                    <a:lumOff val="25000"/>
                  </a:schemeClr>
                </a:solidFill>
                <a:latin typeface="+mj-lt"/>
              </a:rPr>
              <a:t>Nebraska Game &amp; Parks Commission, Esri, TomTom, Garmin, FAO, NOAA, USGS, EPA, NPS, USFWS</a:t>
            </a:r>
            <a:endParaRPr lang="en-US" sz="1200">
              <a:solidFill>
                <a:schemeClr val="tx1">
                  <a:lumMod val="75000"/>
                  <a:lumOff val="25000"/>
                </a:schemeClr>
              </a:solidFill>
              <a:latin typeface="+mj-lt"/>
              <a:cs typeface="Calibri 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12</a:t>
            </a:fld>
            <a:endParaRPr lang="en-US"/>
          </a:p>
        </p:txBody>
      </p:sp>
    </p:spTree>
    <p:extLst>
      <p:ext uri="{BB962C8B-B14F-4D97-AF65-F5344CB8AC3E}">
        <p14:creationId xmlns:p14="http://schemas.microsoft.com/office/powerpoint/2010/main" val="4254943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err="1">
                <a:ea typeface="Calibri"/>
                <a:cs typeface="Calibri"/>
              </a:rPr>
              <a:t>Shaibal</a:t>
            </a:r>
            <a:r>
              <a:rPr lang="en-US">
                <a:ea typeface="Calibri"/>
                <a:cs typeface="Calibri"/>
              </a:rPr>
              <a:t>]</a:t>
            </a:r>
          </a:p>
          <a:p>
            <a:r>
              <a:rPr lang="en-US">
                <a:ea typeface="Calibri"/>
                <a:cs typeface="Calibri"/>
              </a:rPr>
              <a:t>Here's a bar chart that shows the projected urban growth. As we mentioned, we had the same amount of urban growth for each of the scenario. Which makes sense because we had the same underlying data but the pattern was different because the wetlands were not protected anymore in the second scenario.</a:t>
            </a:r>
            <a:endParaRPr lang="en-US">
              <a:cs typeface="Calibri"/>
            </a:endParaRPr>
          </a:p>
          <a:p>
            <a:endParaRPr lang="en-US">
              <a:ea typeface="Calibri"/>
              <a:cs typeface="Calibri"/>
            </a:endParaRPr>
          </a:p>
          <a:p>
            <a:r>
              <a:rPr lang="en-US">
                <a:ea typeface="Calibri"/>
                <a:cs typeface="Calibri"/>
              </a:rPr>
              <a:t>Image Credits: Platte River II DEVELOP Team</a:t>
            </a:r>
          </a:p>
          <a:p>
            <a:r>
              <a:rPr lang="en-US">
                <a:ea typeface="Calibri"/>
                <a:cs typeface="Calibri"/>
              </a:rPr>
              <a:t>Image Source: ArcGIS Pro</a:t>
            </a:r>
          </a:p>
          <a:p>
            <a:pPr>
              <a:defRPr/>
            </a:pPr>
            <a:r>
              <a:rPr lang="en-US" sz="1200">
                <a:solidFill>
                  <a:schemeClr val="tx1">
                    <a:lumMod val="75000"/>
                    <a:lumOff val="25000"/>
                  </a:schemeClr>
                </a:solidFill>
                <a:latin typeface="+mj-lt"/>
              </a:rPr>
              <a:t>Service Layer Credits:</a:t>
            </a:r>
            <a:r>
              <a:rPr lang="en-US">
                <a:solidFill>
                  <a:schemeClr val="tx1">
                    <a:lumMod val="75000"/>
                    <a:lumOff val="25000"/>
                  </a:schemeClr>
                </a:solidFill>
                <a:latin typeface="+mj-lt"/>
              </a:rPr>
              <a:t> </a:t>
            </a:r>
            <a:endParaRPr lang="en-US" sz="1200">
              <a:solidFill>
                <a:schemeClr val="tx1">
                  <a:lumMod val="75000"/>
                  <a:lumOff val="25000"/>
                </a:schemeClr>
              </a:solidFill>
              <a:latin typeface="+mj-lt"/>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mj-lt"/>
              </a:rPr>
              <a:t>Nebraska Game &amp; Parks Commission, Esri, TomTom, Garmin, FAO, NOAA, USGS, EPA, NPS, USFWS</a:t>
            </a:r>
            <a:endParaRPr lang="en-US" sz="1200">
              <a:solidFill>
                <a:schemeClr val="tx1">
                  <a:lumMod val="75000"/>
                  <a:lumOff val="25000"/>
                </a:schemeClr>
              </a:solidFill>
              <a:latin typeface="+mj-lt"/>
              <a:cs typeface="Calibri 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13</a:t>
            </a:fld>
            <a:endParaRPr lang="en-US"/>
          </a:p>
        </p:txBody>
      </p:sp>
    </p:spTree>
    <p:extLst>
      <p:ext uri="{BB962C8B-B14F-4D97-AF65-F5344CB8AC3E}">
        <p14:creationId xmlns:p14="http://schemas.microsoft.com/office/powerpoint/2010/main" val="50976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err="1"/>
              <a:t>Shaibal</a:t>
            </a:r>
            <a:r>
              <a:rPr lang="en-US"/>
              <a:t>]</a:t>
            </a:r>
            <a:endParaRPr lang="en-US">
              <a:cs typeface="Calibri"/>
            </a:endParaRPr>
          </a:p>
          <a:p>
            <a:r>
              <a:rPr lang="en-US">
                <a:ea typeface="Calibri"/>
                <a:cs typeface="Calibri"/>
              </a:rPr>
              <a:t>Here we are looking at an animation of a fragment area of Lincoln, Nebraska. The first animation is for 2021, the second animation is for Scenario 1 for 2050 where all wetlands are protected and the third animation for 2050 is for no wetlands are protected. As we can see, the urban growth does occur for both scenarios, yet the impact on wetlands is significantly larger for the second scenario. For the given urban fragment, 23.4% of wetlands would be lost to urban encroachment. </a:t>
            </a:r>
          </a:p>
          <a:p>
            <a:endParaRPr lang="en-US">
              <a:cs typeface="Calibri"/>
            </a:endParaRPr>
          </a:p>
          <a:p>
            <a:r>
              <a:rPr lang="en-US">
                <a:cs typeface="Calibri"/>
              </a:rPr>
              <a:t>Image Credits: Platte River II DEVELOP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Image Source: ArcGIS Pro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mj-lt"/>
                <a:cs typeface="Calibri"/>
              </a:rPr>
              <a:t>Service Layer Credits: </a:t>
            </a:r>
            <a:r>
              <a:rPr lang="en-US" sz="1200">
                <a:solidFill>
                  <a:schemeClr val="tx1">
                    <a:lumMod val="75000"/>
                    <a:lumOff val="25000"/>
                  </a:schemeClr>
                </a:solidFill>
                <a:latin typeface="+mj-lt"/>
              </a:rPr>
              <a:t>City of Lincoln/Lancaster County, Nebraska Game &amp; Parks Commission, Esri, TomTom, Garmin, </a:t>
            </a:r>
            <a:r>
              <a:rPr lang="en-US" sz="1200" err="1">
                <a:solidFill>
                  <a:schemeClr val="tx1">
                    <a:lumMod val="75000"/>
                    <a:lumOff val="25000"/>
                  </a:schemeClr>
                </a:solidFill>
                <a:latin typeface="+mj-lt"/>
              </a:rPr>
              <a:t>SafeGraph</a:t>
            </a:r>
            <a:r>
              <a:rPr lang="en-US" sz="1200">
                <a:solidFill>
                  <a:schemeClr val="tx1">
                    <a:lumMod val="75000"/>
                    <a:lumOff val="25000"/>
                  </a:schemeClr>
                </a:solidFill>
                <a:latin typeface="+mj-lt"/>
              </a:rPr>
              <a:t>, </a:t>
            </a:r>
            <a:r>
              <a:rPr lang="en-US" sz="1200" err="1">
                <a:solidFill>
                  <a:schemeClr val="tx1">
                    <a:lumMod val="75000"/>
                    <a:lumOff val="25000"/>
                  </a:schemeClr>
                </a:solidFill>
                <a:latin typeface="+mj-lt"/>
              </a:rPr>
              <a:t>GeoTechnologies</a:t>
            </a:r>
            <a:r>
              <a:rPr lang="en-US" sz="1200">
                <a:solidFill>
                  <a:schemeClr val="tx1">
                    <a:lumMod val="75000"/>
                    <a:lumOff val="25000"/>
                  </a:schemeClr>
                </a:solidFill>
                <a:latin typeface="+mj-lt"/>
              </a:rPr>
              <a:t>, Inc, METI/NASA, USGS, EPA, NPS, USDA, USFWS</a:t>
            </a:r>
            <a:endParaRPr lang="en-US" sz="1200">
              <a:solidFill>
                <a:schemeClr val="tx1">
                  <a:lumMod val="75000"/>
                  <a:lumOff val="25000"/>
                </a:schemeClr>
              </a:solidFill>
              <a:latin typeface="+mj-lt"/>
              <a:cs typeface="Calibri Light"/>
            </a:endParaRPr>
          </a:p>
          <a:p>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14</a:t>
            </a:fld>
            <a:endParaRPr lang="en-US"/>
          </a:p>
        </p:txBody>
      </p:sp>
    </p:spTree>
    <p:extLst>
      <p:ext uri="{BB962C8B-B14F-4D97-AF65-F5344CB8AC3E}">
        <p14:creationId xmlns:p14="http://schemas.microsoft.com/office/powerpoint/2010/main" val="3491773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err="1"/>
              <a:t>Shaibal</a:t>
            </a:r>
            <a:r>
              <a:rPr lang="en-US"/>
              <a:t>]</a:t>
            </a:r>
          </a:p>
          <a:p>
            <a:r>
              <a:rPr lang="en-US">
                <a:ea typeface="Calibri"/>
                <a:cs typeface="Calibri"/>
              </a:rPr>
              <a:t>Here's another closeup look into </a:t>
            </a:r>
            <a:r>
              <a:rPr lang="en-US"/>
              <a:t>area of Lincoln, Nebraska</a:t>
            </a:r>
            <a:r>
              <a:rPr lang="en-US">
                <a:ea typeface="Calibri"/>
                <a:cs typeface="Calibri"/>
              </a:rPr>
              <a:t>. </a:t>
            </a:r>
            <a:r>
              <a:rPr lang="en-US"/>
              <a:t>On the bar chart, we can see the diminishing pattern of wetlands areas for the whole of Platte River Basin and for Lancaster County as an example. In the map, we see the gradual wetland encroachment through 2050, compared to the static map of urban growth by 2050. Approximately, 2% of wetland areas are lost by 2030, 3% by 2040, and 3.63% by 2050 in the scenario where wetlands are not protected which amounts to a total of approximately 0.69 square kilometers.</a:t>
            </a:r>
            <a:endParaRPr lang="en-US">
              <a:cs typeface="Calibri"/>
            </a:endParaRPr>
          </a:p>
          <a:p>
            <a:endParaRPr lang="en-US">
              <a:cs typeface="Calibri"/>
            </a:endParaRPr>
          </a:p>
          <a:p>
            <a:r>
              <a:rPr lang="en-US">
                <a:ea typeface="Calibri"/>
                <a:cs typeface="Calibri"/>
              </a:rPr>
              <a:t>Image Credits: Platte River II DEVELOP Team</a:t>
            </a:r>
          </a:p>
          <a:p>
            <a:r>
              <a:rPr lang="en-US">
                <a:ea typeface="Calibri"/>
                <a:cs typeface="Calibri"/>
              </a:rPr>
              <a:t>Service Layer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mj-lt"/>
              </a:rPr>
              <a:t>City of Lincoln/Lancaster County, Nebraska Game &amp; Parks Commission, Esri, TomTom, Garmin, </a:t>
            </a:r>
            <a:r>
              <a:rPr lang="en-US" sz="1200" err="1">
                <a:solidFill>
                  <a:schemeClr val="tx1">
                    <a:lumMod val="75000"/>
                    <a:lumOff val="25000"/>
                  </a:schemeClr>
                </a:solidFill>
                <a:latin typeface="+mj-lt"/>
              </a:rPr>
              <a:t>SafeGraph</a:t>
            </a:r>
            <a:r>
              <a:rPr lang="en-US" sz="1200">
                <a:solidFill>
                  <a:schemeClr val="tx1">
                    <a:lumMod val="75000"/>
                    <a:lumOff val="25000"/>
                  </a:schemeClr>
                </a:solidFill>
                <a:latin typeface="+mj-lt"/>
              </a:rPr>
              <a:t>, </a:t>
            </a:r>
            <a:r>
              <a:rPr lang="en-US" sz="1200" err="1">
                <a:solidFill>
                  <a:schemeClr val="tx1">
                    <a:lumMod val="75000"/>
                    <a:lumOff val="25000"/>
                  </a:schemeClr>
                </a:solidFill>
                <a:latin typeface="+mj-lt"/>
              </a:rPr>
              <a:t>GeoTechnologies</a:t>
            </a:r>
            <a:r>
              <a:rPr lang="en-US" sz="1200">
                <a:solidFill>
                  <a:schemeClr val="tx1">
                    <a:lumMod val="75000"/>
                    <a:lumOff val="25000"/>
                  </a:schemeClr>
                </a:solidFill>
                <a:latin typeface="+mj-lt"/>
              </a:rPr>
              <a:t>, Inc, METI/NASA, USGS, EPA, NPS, USDA, USFWS</a:t>
            </a:r>
            <a:endParaRPr lang="en-US" sz="1200">
              <a:solidFill>
                <a:schemeClr val="tx1">
                  <a:lumMod val="75000"/>
                  <a:lumOff val="25000"/>
                </a:schemeClr>
              </a:solidFill>
              <a:latin typeface="+mj-lt"/>
              <a:cs typeface="Calibri 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15</a:t>
            </a:fld>
            <a:endParaRPr lang="en-US"/>
          </a:p>
        </p:txBody>
      </p:sp>
    </p:spTree>
    <p:extLst>
      <p:ext uri="{BB962C8B-B14F-4D97-AF65-F5344CB8AC3E}">
        <p14:creationId xmlns:p14="http://schemas.microsoft.com/office/powerpoint/2010/main" val="2469193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[Yulia]</a:t>
            </a:r>
            <a:endParaRPr lang="en-US"/>
          </a:p>
          <a:p>
            <a:r>
              <a:rPr lang="en-US"/>
              <a:t>Couple of uncertainties that we need to consider:</a:t>
            </a:r>
            <a:endParaRPr lang="en-US">
              <a:cs typeface="Calibri" panose="020F0502020204030204"/>
            </a:endParaRPr>
          </a:p>
          <a:p>
            <a:endParaRPr lang="en-US"/>
          </a:p>
          <a:p>
            <a:r>
              <a:rPr lang="en-US"/>
              <a:t>1) Our population estimations were based on county level, rather than census blocks, which would have provided a better population distribution across PRB. </a:t>
            </a:r>
            <a:endParaRPr lang="en-US">
              <a:ea typeface="Calibri"/>
              <a:cs typeface="Calibri"/>
            </a:endParaRPr>
          </a:p>
          <a:p>
            <a:r>
              <a:rPr lang="en-US"/>
              <a:t>2) </a:t>
            </a:r>
            <a:r>
              <a:rPr lang="en-US">
                <a:cs typeface="Calibri"/>
              </a:rPr>
              <a:t>Moreover, another uncertainty is with the nature of urban growth forecasting itself. </a:t>
            </a:r>
            <a:r>
              <a:rPr lang="en-US"/>
              <a:t>We cannot exactly predict how the population and urban development in the region will continue to grow, or whether there will be new factors that could influence population growth (e.g., migration, urban planning strategies, climate change impact on wetlands). </a:t>
            </a:r>
            <a:endParaRPr lang="en-US">
              <a:cs typeface="Calibri"/>
            </a:endParaRPr>
          </a:p>
          <a:p>
            <a:r>
              <a:rPr lang="en-US"/>
              <a:t>3) We did not consider agents that might influence the trajectory of how the region continues to develop. For example, different agents or actor might have different demand for the land, which might influence how land use might change. </a:t>
            </a:r>
            <a:endParaRPr lang="en-US">
              <a:ea typeface="Calibri"/>
              <a:cs typeface="Calibri"/>
            </a:endParaRP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404040"/>
                </a:solidFill>
                <a:highlight>
                  <a:srgbClr val="C0C0C0"/>
                </a:highlight>
                <a:latin typeface="Century Gothic"/>
              </a:rPr>
              <a:t> Icons Credit: Microsoft Office Stock Images</a:t>
            </a:r>
            <a:r>
              <a:rPr lang="en-US" sz="1200">
                <a:solidFill>
                  <a:srgbClr val="404040"/>
                </a:solidFill>
                <a:latin typeface="Century Gothic"/>
              </a:rPr>
              <a:t> </a:t>
            </a:r>
            <a:r>
              <a:rPr lang="en-US" sz="1200">
                <a:solidFill>
                  <a:srgbClr val="404040"/>
                </a:solidFill>
                <a:highlight>
                  <a:srgbClr val="C0C0C0"/>
                </a:highlight>
                <a:latin typeface="Century Gothic"/>
              </a:rPr>
              <a:t>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16</a:t>
            </a:fld>
            <a:endParaRPr lang="en-US"/>
          </a:p>
        </p:txBody>
      </p:sp>
    </p:spTree>
    <p:extLst>
      <p:ext uri="{BB962C8B-B14F-4D97-AF65-F5344CB8AC3E}">
        <p14:creationId xmlns:p14="http://schemas.microsoft.com/office/powerpoint/2010/main" val="971345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[Yulia]</a:t>
            </a:r>
          </a:p>
          <a:p>
            <a:pPr>
              <a:defRPr/>
            </a:pPr>
            <a:r>
              <a:rPr lang="en-US">
                <a:cs typeface="Calibri"/>
              </a:rPr>
              <a:t>Despite these uncertainties, we found that these methods are feasible for future use. </a:t>
            </a:r>
            <a:endParaRPr lang="en-US"/>
          </a:p>
          <a:p>
            <a:pPr>
              <a:defRPr/>
            </a:pPr>
            <a:r>
              <a:rPr lang="en-US">
                <a:cs typeface="Calibri"/>
              </a:rPr>
              <a:t>Earth observations are reliable and accessible data. The FUTURES urban growth model is flexible with data inputs, is free, open source, and accessible, and is capable of forecasting over large scales. </a:t>
            </a:r>
          </a:p>
          <a:p>
            <a:pPr>
              <a:defRPr/>
            </a:pPr>
            <a:r>
              <a:rPr lang="en-US">
                <a:cs typeface="Calibri"/>
              </a:rPr>
              <a:t>Because of this, Audubon Great Plains can implement these methods to enhance their wetland prioritization methods for their protection and restoration efforts. </a:t>
            </a:r>
          </a:p>
          <a:p>
            <a:pPr>
              <a:defRPr/>
            </a:pPr>
            <a:endParaRPr lang="en-US">
              <a:cs typeface="Calibri"/>
            </a:endParaRPr>
          </a:p>
          <a:p>
            <a:r>
              <a:rPr lang="en-US"/>
              <a:t>----------Image Information Below----------</a:t>
            </a:r>
            <a:endParaRPr lang="en-US">
              <a:cs typeface="Calibri"/>
            </a:endParaRPr>
          </a:p>
          <a:p>
            <a:endParaRPr lang="en-US"/>
          </a:p>
          <a:p>
            <a:r>
              <a:rPr lang="en-US"/>
              <a:t>Icons Credit: [Microsoft Office Stock Images] </a:t>
            </a:r>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17</a:t>
            </a:fld>
            <a:endParaRPr lang="en-US"/>
          </a:p>
        </p:txBody>
      </p:sp>
    </p:spTree>
    <p:extLst>
      <p:ext uri="{BB962C8B-B14F-4D97-AF65-F5344CB8AC3E}">
        <p14:creationId xmlns:p14="http://schemas.microsoft.com/office/powerpoint/2010/main" val="3340157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00"/>
              </a:spcAft>
            </a:pPr>
            <a:r>
              <a:rPr lang="en-US">
                <a:solidFill>
                  <a:srgbClr val="316E71"/>
                </a:solidFill>
              </a:rPr>
              <a:t>[Olivia]</a:t>
            </a:r>
            <a:endParaRPr lang="en-US">
              <a:solidFill>
                <a:srgbClr val="000000"/>
              </a:solidFill>
              <a:ea typeface="+mj-lt"/>
              <a:cs typeface="Calibri"/>
            </a:endParaRPr>
          </a:p>
          <a:p>
            <a:pPr>
              <a:spcAft>
                <a:spcPts val="500"/>
              </a:spcAft>
            </a:pPr>
            <a:r>
              <a:rPr lang="en-US">
                <a:solidFill>
                  <a:srgbClr val="316E71"/>
                </a:solidFill>
                <a:ea typeface="+mj-lt"/>
                <a:cs typeface="Calibri"/>
              </a:rPr>
              <a:t>Following </a:t>
            </a:r>
            <a:r>
              <a:rPr lang="en-US" sz="1200">
                <a:solidFill>
                  <a:srgbClr val="316E71"/>
                </a:solidFill>
                <a:ea typeface="+mj-lt"/>
                <a:cs typeface="Calibri"/>
              </a:rPr>
              <a:t>our analyses, we found that the wetland protection status influenced the patterns of urban growth. For example, we tend to see less urban sprawl when wetlands are protected.</a:t>
            </a:r>
            <a:r>
              <a:rPr lang="en-US">
                <a:solidFill>
                  <a:srgbClr val="316E71"/>
                </a:solidFill>
                <a:ea typeface="+mj-lt"/>
                <a:cs typeface="Calibri"/>
              </a:rPr>
              <a:t> </a:t>
            </a:r>
            <a:endParaRPr lang="en-US">
              <a:cs typeface="Calibri"/>
            </a:endParaRPr>
          </a:p>
          <a:p>
            <a:pPr marL="0" indent="0">
              <a:spcAft>
                <a:spcPts val="500"/>
              </a:spcAft>
              <a:buFont typeface="Webdings,Sans-Serif"/>
              <a:buNone/>
            </a:pPr>
            <a:endParaRPr lang="en-US" sz="1200">
              <a:solidFill>
                <a:srgbClr val="316E71"/>
              </a:solidFill>
              <a:ea typeface="+mj-lt"/>
              <a:cs typeface="+mj-lt"/>
            </a:endParaRPr>
          </a:p>
          <a:p>
            <a:r>
              <a:rPr lang="en-US"/>
              <a:t>----------Image Information Below----------</a:t>
            </a:r>
            <a:endParaRPr lang="en-US">
              <a:cs typeface="Calibri"/>
            </a:endParaRPr>
          </a:p>
          <a:p>
            <a:endParaRPr lang="en-US"/>
          </a:p>
          <a:p>
            <a:r>
              <a:rPr lang="en-US"/>
              <a:t>Icons Credit: [Microsoft Office Stock Images] </a:t>
            </a:r>
            <a:endParaRPr lang="en-US">
              <a:cs typeface="Calibri"/>
            </a:endParaRPr>
          </a:p>
          <a:p>
            <a:pPr marL="0" indent="0">
              <a:spcAft>
                <a:spcPts val="500"/>
              </a:spcAft>
              <a:buFont typeface="Webdings,Sans-Serif"/>
              <a:buNone/>
            </a:pPr>
            <a:endParaRPr lang="en-US" sz="1200">
              <a:solidFill>
                <a:srgbClr val="316E71"/>
              </a:solidFill>
              <a:ea typeface="+mj-lt"/>
              <a:cs typeface="+mj-lt"/>
            </a:endParaRPr>
          </a:p>
          <a:p>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18</a:t>
            </a:fld>
            <a:endParaRPr lang="en-US"/>
          </a:p>
        </p:txBody>
      </p:sp>
    </p:spTree>
    <p:extLst>
      <p:ext uri="{BB962C8B-B14F-4D97-AF65-F5344CB8AC3E}">
        <p14:creationId xmlns:p14="http://schemas.microsoft.com/office/powerpoint/2010/main" val="259545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00"/>
              </a:spcAft>
            </a:pPr>
            <a:r>
              <a:rPr lang="en-US">
                <a:solidFill>
                  <a:srgbClr val="316E71"/>
                </a:solidFill>
              </a:rPr>
              <a:t>[Olivia]</a:t>
            </a:r>
            <a:endParaRPr lang="en-US"/>
          </a:p>
          <a:p>
            <a:pPr>
              <a:spcAft>
                <a:spcPts val="500"/>
              </a:spcAft>
            </a:pPr>
            <a:r>
              <a:rPr lang="en-US" sz="1200">
                <a:solidFill>
                  <a:srgbClr val="316E71"/>
                </a:solidFill>
                <a:ea typeface="+mj-lt"/>
                <a:cs typeface="Calibri"/>
              </a:rPr>
              <a:t>Our analyses also revealed that wetland degradation is likely to occur both across the basin and within individual cities. Lancaster County, which holds Lincoln, Nebraska, is projected to experience wetland reduction by 3.63%, or roughly .</a:t>
            </a:r>
            <a:r>
              <a:rPr lang="en-US">
                <a:solidFill>
                  <a:srgbClr val="316E71"/>
                </a:solidFill>
                <a:ea typeface="+mj-lt"/>
                <a:cs typeface="Calibri"/>
              </a:rPr>
              <a:t>69</a:t>
            </a:r>
            <a:r>
              <a:rPr lang="en-US" sz="1200">
                <a:solidFill>
                  <a:srgbClr val="316E71"/>
                </a:solidFill>
                <a:ea typeface="+mj-lt"/>
                <a:cs typeface="Calibri"/>
              </a:rPr>
              <a:t> square kilometers, and we see a similar trend across the entire basin.</a:t>
            </a:r>
            <a:r>
              <a:rPr lang="en-US">
                <a:solidFill>
                  <a:srgbClr val="316E71"/>
                </a:solidFill>
                <a:ea typeface="+mj-lt"/>
                <a:cs typeface="Calibri"/>
              </a:rPr>
              <a:t> </a:t>
            </a:r>
            <a:endParaRPr lang="en-US">
              <a:cs typeface="Calibri"/>
            </a:endParaRPr>
          </a:p>
          <a:p>
            <a:pPr marL="0" indent="0">
              <a:spcAft>
                <a:spcPts val="500"/>
              </a:spcAft>
              <a:buFont typeface="Webdings,Sans-Serif"/>
              <a:buNone/>
            </a:pPr>
            <a:endParaRPr lang="en-US" sz="1200">
              <a:solidFill>
                <a:srgbClr val="316E71"/>
              </a:solidFill>
              <a:ea typeface="+mj-lt"/>
              <a:cs typeface="+mj-lt"/>
            </a:endParaRPr>
          </a:p>
          <a:p>
            <a:r>
              <a:rPr lang="en-US"/>
              <a:t>----------Image Information Below----------</a:t>
            </a:r>
            <a:endParaRPr lang="en-US">
              <a:cs typeface="Calibri"/>
            </a:endParaRPr>
          </a:p>
          <a:p>
            <a:endParaRPr lang="en-US"/>
          </a:p>
          <a:p>
            <a:r>
              <a:rPr lang="en-US"/>
              <a:t>Icons Credit: [Microsoft Office Stock Images] </a:t>
            </a:r>
            <a:endParaRPr lang="en-US">
              <a:cs typeface="Calibri"/>
            </a:endParaRPr>
          </a:p>
          <a:p>
            <a:r>
              <a:rPr lang="en-US"/>
              <a:t>Icons Source: [insert URL]</a:t>
            </a:r>
            <a:endParaRPr lang="en-US">
              <a:cs typeface="Calibri"/>
            </a:endParaRPr>
          </a:p>
          <a:p>
            <a:pPr marL="0" indent="0">
              <a:spcAft>
                <a:spcPts val="500"/>
              </a:spcAft>
              <a:buFont typeface="Webdings,Sans-Serif"/>
              <a:buNone/>
            </a:pPr>
            <a:endParaRPr lang="en-US" sz="1200">
              <a:solidFill>
                <a:srgbClr val="316E71"/>
              </a:solidFill>
              <a:ea typeface="+mj-lt"/>
              <a:cs typeface="+mj-lt"/>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19</a:t>
            </a:fld>
            <a:endParaRPr lang="en-US"/>
          </a:p>
        </p:txBody>
      </p:sp>
    </p:spTree>
    <p:extLst>
      <p:ext uri="{BB962C8B-B14F-4D97-AF65-F5344CB8AC3E}">
        <p14:creationId xmlns:p14="http://schemas.microsoft.com/office/powerpoint/2010/main" val="426667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panose="020F0502020204030204"/>
              </a:rPr>
              <a:t>[Nancee]</a:t>
            </a:r>
          </a:p>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Let me share a little background about our study site.</a:t>
            </a:r>
          </a:p>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Platte River is one of the most important water systems in the United States Northern Great Plains and is the largest river in the state of Nebraska, about 1690 kilometers long. Its tributaries include North Platte (1690 kilometers) that flows into Wyoming and South Platte (706km) that flows into Colorado. </a:t>
            </a:r>
            <a:endParaRPr lang="en-US">
              <a:cs typeface="Calibri"/>
            </a:endParaRPr>
          </a:p>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It provides essential yet vulnerable ecosystem services that need to be protected and serves as a critical wildlife habitat. </a:t>
            </a:r>
            <a:endParaRPr lang="en-US">
              <a:cs typeface="Calibri" panose="020F0502020204030204"/>
            </a:endParaRPr>
          </a:p>
          <a:p>
            <a:pPr marL="171450" indent="-171450">
              <a:buFont typeface="Arial" panose="020B0604020202020204" pitchFamily="34" charset="0"/>
              <a:buChar char="•"/>
              <a:defRPr/>
            </a:pPr>
            <a:endParaRPr lang="en-US"/>
          </a:p>
          <a:p>
            <a:pPr marL="171450" indent="-171450">
              <a:buFont typeface="Arial" panose="020B0604020202020204" pitchFamily="34" charset="0"/>
              <a:buChar char="•"/>
              <a:defRPr/>
            </a:pPr>
            <a:r>
              <a:rPr lang="en-US"/>
              <a:t>This was the second term of the Platte River Basin Water Resources project. The first term in spring 2024, assessed Urban Flood Vulnerability for selecting restoration sites for urban woods and prairies in the Great Plains. The spring team used satellite imagery to assess land use land cover change, as well as flood extent.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defRPr/>
            </a:pPr>
            <a:r>
              <a:rPr lang="en-US"/>
              <a:t>This term’s objective is to predict future urban growth and identify the most vulnerable wetland areas. </a:t>
            </a:r>
            <a:endParaRPr lang="en-US">
              <a:cs typeface="Calibri"/>
            </a:endParaRPr>
          </a:p>
          <a:p>
            <a:endParaRPr lang="en-US"/>
          </a:p>
          <a:p>
            <a:r>
              <a:rPr lang="en-US"/>
              <a:t>----------Image Information Below----------</a:t>
            </a:r>
            <a:endParaRPr lang="en-US">
              <a:cs typeface="Calibri"/>
            </a:endParaRPr>
          </a:p>
          <a:p>
            <a:endParaRPr lang="en-US">
              <a:cs typeface="Calibri"/>
            </a:endParaRPr>
          </a:p>
          <a:p>
            <a:r>
              <a:rPr lang="en-US"/>
              <a:t>[Photo 1 Identifier]</a:t>
            </a:r>
            <a:endParaRPr lang="en-US">
              <a:cs typeface="Calibri"/>
            </a:endParaRPr>
          </a:p>
          <a:p>
            <a:r>
              <a:rPr lang="en-US"/>
              <a:t>Image Credit: [Napa/Wikimedia] [CC-BY-SA-3.0]</a:t>
            </a:r>
            <a:endParaRPr lang="en-US">
              <a:cs typeface="Calibri"/>
            </a:endParaRPr>
          </a:p>
          <a:p>
            <a:r>
              <a:rPr lang="en-US"/>
              <a:t>Image Source: [</a:t>
            </a:r>
            <a:r>
              <a:rPr lang="en-US">
                <a:hlinkClick r:id="rId3"/>
              </a:rPr>
              <a:t>File:North </a:t>
            </a:r>
            <a:r>
              <a:rPr lang="en-US" err="1">
                <a:hlinkClick r:id="rId3"/>
              </a:rPr>
              <a:t>platte</a:t>
            </a:r>
            <a:r>
              <a:rPr lang="en-US">
                <a:hlinkClick r:id="rId3"/>
              </a:rPr>
              <a:t> river.jpg - Wikimedia Commons</a:t>
            </a:r>
            <a:r>
              <a:rPr lang="en-US"/>
              <a:t>]</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2</a:t>
            </a:fld>
            <a:endParaRPr lang="en-US"/>
          </a:p>
        </p:txBody>
      </p:sp>
    </p:spTree>
    <p:extLst>
      <p:ext uri="{BB962C8B-B14F-4D97-AF65-F5344CB8AC3E}">
        <p14:creationId xmlns:p14="http://schemas.microsoft.com/office/powerpoint/2010/main" val="2173736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[Olivia]</a:t>
            </a:r>
            <a:endParaRPr lang="en-US" sz="1200">
              <a:solidFill>
                <a:srgbClr val="316E71"/>
              </a:solidFill>
              <a:ea typeface="+mj-lt"/>
              <a:cs typeface="+mj-lt"/>
            </a:endParaRPr>
          </a:p>
          <a:p>
            <a:pPr marL="0" indent="0">
              <a:spcAft>
                <a:spcPts val="500"/>
              </a:spcAft>
              <a:buFont typeface="Webdings,Sans-Serif"/>
              <a:buNone/>
            </a:pPr>
            <a:r>
              <a:rPr lang="en-US" sz="1200">
                <a:solidFill>
                  <a:srgbClr val="316E71"/>
                </a:solidFill>
                <a:ea typeface="+mj-lt"/>
                <a:cs typeface="+mj-lt"/>
              </a:rPr>
              <a:t>Knowing how wetland protection can influence urban growth and knowing how much wetland loss is expected is useful to Audubon Great Plains in their wetland restoration and protection efforts.</a:t>
            </a:r>
            <a:endParaRPr lang="en-US">
              <a:ea typeface="+mj-lt"/>
              <a:cs typeface="+mj-lt"/>
            </a:endParaRPr>
          </a:p>
          <a:p>
            <a:endParaRPr lang="en-US">
              <a:cs typeface="Calibri"/>
            </a:endParaRPr>
          </a:p>
          <a:p>
            <a:r>
              <a:rPr lang="en-US"/>
              <a:t>----------Image Information Below----------</a:t>
            </a:r>
            <a:endParaRPr lang="en-US">
              <a:cs typeface="Calibri"/>
            </a:endParaRPr>
          </a:p>
          <a:p>
            <a:endParaRPr lang="en-US"/>
          </a:p>
          <a:p>
            <a:r>
              <a:rPr lang="en-US"/>
              <a:t>Icons Credit: [Microsoft Office Stock Images]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20</a:t>
            </a:fld>
            <a:endParaRPr lang="en-US"/>
          </a:p>
        </p:txBody>
      </p:sp>
    </p:spTree>
    <p:extLst>
      <p:ext uri="{BB962C8B-B14F-4D97-AF65-F5344CB8AC3E}">
        <p14:creationId xmlns:p14="http://schemas.microsoft.com/office/powerpoint/2010/main" val="2278895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[Nancee]</a:t>
            </a:r>
          </a:p>
          <a:p>
            <a:endParaRPr lang="en-US">
              <a:cs typeface="Calibri"/>
            </a:endParaRPr>
          </a:p>
          <a:p>
            <a:pPr marL="171450" indent="-171450">
              <a:buFont typeface="Arial"/>
              <a:buChar char="•"/>
            </a:pPr>
            <a:r>
              <a:rPr lang="en-US">
                <a:cs typeface="Calibri"/>
              </a:rPr>
              <a:t>On the behalf of our team I want to thank people who made this project successful. Firstly, I would like to thank first term team of Platte River Basin Water Resources : Jennifer Mathis, Jackie Encinas, Emma Vail and Olivia Kirkland.</a:t>
            </a:r>
          </a:p>
          <a:p>
            <a:pPr marL="171450" indent="-171450">
              <a:buFont typeface="Arial"/>
              <a:buChar char="•"/>
            </a:pPr>
            <a:r>
              <a:rPr lang="en-US">
                <a:cs typeface="Calibri"/>
              </a:rPr>
              <a:t>A huge thank you to our science advisor Dr. Marguerite Madden from University of Georgia for </a:t>
            </a:r>
            <a:r>
              <a:rPr lang="en-US" err="1">
                <a:cs typeface="Calibri"/>
              </a:rPr>
              <a:t>hervaluable</a:t>
            </a:r>
            <a:r>
              <a:rPr lang="en-US">
                <a:cs typeface="Calibri"/>
              </a:rPr>
              <a:t> time and suggestions.</a:t>
            </a:r>
          </a:p>
          <a:p>
            <a:pPr marL="171450" indent="-171450">
              <a:buFont typeface="Arial"/>
              <a:buChar char="•"/>
            </a:pPr>
            <a:r>
              <a:rPr lang="en-US">
                <a:cs typeface="Calibri"/>
              </a:rPr>
              <a:t>Many thanks to our smart and intelligent center lead Megan Rich.</a:t>
            </a:r>
          </a:p>
          <a:p>
            <a:pPr marL="171450" indent="-171450">
              <a:buFont typeface="Arial"/>
              <a:buChar char="•"/>
            </a:pPr>
            <a:r>
              <a:rPr lang="en-US">
                <a:cs typeface="Calibri"/>
              </a:rPr>
              <a:t>We are very thankful to Dr. Georgina Sanchez from North Carolina State University.</a:t>
            </a:r>
          </a:p>
          <a:p>
            <a:pPr marL="171450" indent="-171450">
              <a:buFont typeface="Arial"/>
              <a:buChar char="•"/>
            </a:pPr>
            <a:r>
              <a:rPr lang="en-US">
                <a:cs typeface="Calibri"/>
              </a:rPr>
              <a:t>Finally, we want to Thank you all for listening to us. </a:t>
            </a:r>
          </a:p>
          <a:p>
            <a:endParaRPr lang="en-US">
              <a:cs typeface="Calibri"/>
            </a:endParaRPr>
          </a:p>
          <a:p>
            <a:r>
              <a:rPr lang="en-US"/>
              <a:t>----------Image Information Below----------</a:t>
            </a:r>
            <a:endParaRPr lang="en-US">
              <a:cs typeface="Calibri"/>
            </a:endParaRPr>
          </a:p>
          <a:p>
            <a:r>
              <a:rPr lang="en-US"/>
              <a:t>[Photo 1 Identifier]</a:t>
            </a:r>
            <a:endParaRPr lang="en-US">
              <a:cs typeface="Calibri"/>
            </a:endParaRPr>
          </a:p>
          <a:p>
            <a:r>
              <a:rPr lang="en-US"/>
              <a:t>Image Credit: [insert author] [insert license]</a:t>
            </a:r>
            <a:endParaRPr lang="en-US">
              <a:cs typeface="Calibri"/>
            </a:endParaRPr>
          </a:p>
          <a:p>
            <a:r>
              <a:rPr lang="en-US"/>
              <a:t>Image Source: [insert URL]</a:t>
            </a:r>
            <a:endParaRPr lang="en-US">
              <a:cs typeface="Calibri"/>
            </a:endParaRPr>
          </a:p>
          <a:p>
            <a:endParaRPr lang="en-US"/>
          </a:p>
          <a:p>
            <a:r>
              <a:rPr lang="en-US"/>
              <a:t>[Photo 2 Identifier]</a:t>
            </a:r>
            <a:endParaRPr lang="en-US">
              <a:cs typeface="Calibri"/>
            </a:endParaRPr>
          </a:p>
          <a:p>
            <a:r>
              <a:rPr lang="en-US"/>
              <a:t>Image Credit: [insert author] [insert license]</a:t>
            </a:r>
            <a:endParaRPr lang="en-US">
              <a:cs typeface="Calibri"/>
            </a:endParaRPr>
          </a:p>
          <a:p>
            <a:r>
              <a:rPr lang="en-US"/>
              <a:t>Image Source: [insert URL]</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21</a:t>
            </a:fld>
            <a:endParaRPr lang="en-US"/>
          </a:p>
        </p:txBody>
      </p:sp>
    </p:spTree>
    <p:extLst>
      <p:ext uri="{BB962C8B-B14F-4D97-AF65-F5344CB8AC3E}">
        <p14:creationId xmlns:p14="http://schemas.microsoft.com/office/powerpoint/2010/main" val="87698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[Nancee]</a:t>
            </a:r>
          </a:p>
          <a:p>
            <a:pPr marL="171450" indent="-171450">
              <a:buFont typeface="Arial" panose="020B0604020202020204" pitchFamily="34" charset="0"/>
              <a:buChar char="•"/>
              <a:defRPr/>
            </a:pPr>
            <a:r>
              <a:rPr lang="en-US"/>
              <a:t>The study area includes three states in the Platte River Basin: Nebraska, Colorado and Wyoming. We focused on 13 priority cities, selected by our partner, spanning these three states and 81 counties.</a:t>
            </a:r>
            <a:endParaRPr lang="en-US">
              <a:ea typeface="Calibri"/>
              <a:cs typeface="Calibri"/>
            </a:endParaRPr>
          </a:p>
          <a:p>
            <a:pPr marL="171450" indent="-171450">
              <a:buFont typeface="Arial" panose="020B0604020202020204" pitchFamily="34" charset="0"/>
              <a:buChar char="•"/>
              <a:defRPr/>
            </a:pPr>
            <a:r>
              <a:rPr lang="en-US"/>
              <a:t>The study period began in January 2001 – December 2021 and forecasting for 2030, 2040, &amp; 2050</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r>
              <a:rPr lang="en-US"/>
              <a:t>----------Image Information Below----------</a:t>
            </a:r>
            <a:endParaRPr lang="en-US">
              <a:ea typeface="Calibri"/>
              <a:cs typeface="Calibri"/>
            </a:endParaRPr>
          </a:p>
          <a:p>
            <a:endParaRPr lang="en-US"/>
          </a:p>
          <a:p>
            <a:r>
              <a:rPr lang="en-US"/>
              <a:t>Image Credit: [Platte River Basin Water Resources I, DEVELOP Team] </a:t>
            </a:r>
            <a:endParaRPr lang="en-US">
              <a:ea typeface="Calibri"/>
              <a:cs typeface="Calibri"/>
            </a:endParaRPr>
          </a:p>
          <a:p>
            <a:r>
              <a:rPr lang="en-US"/>
              <a:t>Image Source: ArcGIS Pro</a:t>
            </a:r>
            <a:endParaRPr lang="en-US">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3</a:t>
            </a:fld>
            <a:endParaRPr lang="en-US"/>
          </a:p>
        </p:txBody>
      </p:sp>
    </p:spTree>
    <p:extLst>
      <p:ext uri="{BB962C8B-B14F-4D97-AF65-F5344CB8AC3E}">
        <p14:creationId xmlns:p14="http://schemas.microsoft.com/office/powerpoint/2010/main" val="3820453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[Nancee]</a:t>
            </a:r>
            <a:endParaRPr lang="en-US"/>
          </a:p>
          <a:p>
            <a:pPr>
              <a:defRPr/>
            </a:pPr>
            <a:r>
              <a:rPr lang="en-US"/>
              <a:t>•Following the first term, DEVELOP continued its partnership with Audubon Great Plains, which is the regional office of the National Audubon Society serving Nebraska, North Dakota, and South Dakota. </a:t>
            </a:r>
            <a:endParaRPr lang="en-US">
              <a:cs typeface="Calibri" panose="020F0502020204030204"/>
            </a:endParaRPr>
          </a:p>
          <a:p>
            <a:pPr>
              <a:defRPr/>
            </a:pPr>
            <a:r>
              <a:rPr lang="en-US"/>
              <a:t>• Audubon is a nonpartisan bird conservation organization. </a:t>
            </a:r>
            <a:endParaRPr lang="en-US">
              <a:cs typeface="Calibri"/>
            </a:endParaRPr>
          </a:p>
          <a:p>
            <a:pPr>
              <a:defRPr/>
            </a:pPr>
            <a:r>
              <a:rPr lang="en-US"/>
              <a:t>•Major agenda of the organization is using science, habitat restoration, outreach and education to address the core threats faced by birds in the region. </a:t>
            </a:r>
            <a:endParaRPr lang="en-US">
              <a:cs typeface="Calibri"/>
            </a:endParaRPr>
          </a:p>
          <a:p>
            <a:pPr>
              <a:defRPr/>
            </a:pPr>
            <a:r>
              <a:rPr lang="en-US"/>
              <a:t>•Mission of the organization is to protect birds and the places they need, today and tomorrow. </a:t>
            </a:r>
            <a:endParaRPr lang="en-US">
              <a:cs typeface="Calibri"/>
            </a:endParaRPr>
          </a:p>
          <a:p>
            <a:endParaRPr lang="en-US"/>
          </a:p>
          <a:p>
            <a:r>
              <a:rPr lang="en-US"/>
              <a:t>----------Image Information Below----------</a:t>
            </a:r>
            <a:endParaRPr lang="en-US">
              <a:ea typeface="Calibri"/>
              <a:cs typeface="Calibri"/>
            </a:endParaRPr>
          </a:p>
          <a:p>
            <a:endParaRPr lang="en-US">
              <a:cs typeface="Calibri"/>
            </a:endParaRPr>
          </a:p>
          <a:p>
            <a:r>
              <a:rPr lang="en-US"/>
              <a:t>Image Credit: [Larry Crist] [CC BY 2.O]</a:t>
            </a:r>
            <a:endParaRPr lang="en-US">
              <a:cs typeface="Calibri"/>
            </a:endParaRPr>
          </a:p>
          <a:p>
            <a:r>
              <a:rPr lang="en-US"/>
              <a:t>Image Source: [</a:t>
            </a:r>
            <a:r>
              <a:rPr lang="en-US" sz="1800" b="0" i="0" u="sng" strike="noStrike">
                <a:solidFill>
                  <a:srgbClr val="467886"/>
                </a:solidFill>
                <a:effectLst/>
                <a:latin typeface="Aptos"/>
                <a:hlinkClick r:id="rId3"/>
              </a:rPr>
              <a:t>https://commons.wikimedia.org/wiki/File:Sandhill_Migration_on_the_Platte_River_(7371874564).jpg</a:t>
            </a:r>
            <a:r>
              <a:rPr lang="en-US" sz="1800" b="0" i="0" u="none" strike="noStrike">
                <a:effectLst/>
                <a:latin typeface="Aptos"/>
              </a:rPr>
              <a:t> </a:t>
            </a:r>
            <a:r>
              <a:rPr lang="en-US"/>
              <a:t>]</a:t>
            </a:r>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4</a:t>
            </a:fld>
            <a:endParaRPr lang="en-US"/>
          </a:p>
        </p:txBody>
      </p:sp>
    </p:spTree>
    <p:extLst>
      <p:ext uri="{BB962C8B-B14F-4D97-AF65-F5344CB8AC3E}">
        <p14:creationId xmlns:p14="http://schemas.microsoft.com/office/powerpoint/2010/main" val="320511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[Nancee]</a:t>
            </a:r>
          </a:p>
          <a:p>
            <a:pPr marL="171450" indent="-171450">
              <a:buFont typeface="Arial" panose="020B0604020202020204" pitchFamily="34" charset="0"/>
              <a:buChar char="•"/>
              <a:defRPr/>
            </a:pPr>
            <a:r>
              <a:rPr lang="en-US"/>
              <a:t>Decades of urbanization has changed the natural landscape of the Platte River Basin. Unfortunately, this urbanization has caused wetland degradation and habitat fragmentation. These consequences further impact the environment by reducing natural protections against flooding and contributing to the loss of native and migratory bird habitats as well as the loss of community green spaces. </a:t>
            </a:r>
            <a:endParaRPr lang="en-US">
              <a:cs typeface="Calibri" panose="020F0502020204030204"/>
            </a:endParaRPr>
          </a:p>
          <a:p>
            <a:pPr marL="171450" indent="-171450">
              <a:buFont typeface="Arial" panose="020B0604020202020204" pitchFamily="34" charset="0"/>
              <a:buChar char="•"/>
              <a:defRPr/>
            </a:pPr>
            <a:r>
              <a:rPr lang="en-US"/>
              <a:t>Environmental restoration is necessary to mitigate the damage done. To plan these restoration efforts, it is critical to look at both what has been changed already and what future change might look like. </a:t>
            </a:r>
            <a:endParaRPr lang="en-US">
              <a:cs typeface="Calibri"/>
            </a:endParaRPr>
          </a:p>
          <a:p>
            <a:pPr marL="171450" indent="-171450">
              <a:buFont typeface="Arial" panose="020B0604020202020204" pitchFamily="34" charset="0"/>
              <a:buChar char="•"/>
              <a:defRPr/>
            </a:pPr>
            <a:endParaRPr lang="en-US">
              <a:cs typeface="Calibri"/>
            </a:endParaRPr>
          </a:p>
          <a:p>
            <a:r>
              <a:rPr lang="en-US"/>
              <a:t>----------Image Information Below----------</a:t>
            </a:r>
            <a:endParaRPr lang="en-US">
              <a:cs typeface="Calibri"/>
            </a:endParaRPr>
          </a:p>
          <a:p>
            <a:r>
              <a:rPr lang="en-US">
                <a:cs typeface="Calibri"/>
              </a:rPr>
              <a:t>Top</a:t>
            </a:r>
          </a:p>
          <a:p>
            <a:r>
              <a:rPr lang="en-US"/>
              <a:t>Image Credit:  Ryan Renner; CC BY 2.0 </a:t>
            </a:r>
            <a:endParaRPr lang="en-US">
              <a:cs typeface="Calibri"/>
            </a:endParaRPr>
          </a:p>
          <a:p>
            <a:r>
              <a:rPr lang="en-US"/>
              <a:t>Image Source: </a:t>
            </a:r>
            <a:r>
              <a:rPr lang="en-US">
                <a:hlinkClick r:id="rId3"/>
              </a:rPr>
              <a:t>https://flickr.com/photos/omaha-homes-for-sale/</a:t>
            </a:r>
            <a:endParaRPr lang="en-US">
              <a:cs typeface="Calibri"/>
              <a:hlinkClick r:id="rId3"/>
            </a:endParaRPr>
          </a:p>
          <a:p>
            <a:endParaRPr lang="en-US">
              <a:cs typeface="Calibri"/>
            </a:endParaRPr>
          </a:p>
          <a:p>
            <a:r>
              <a:rPr lang="en-US">
                <a:cs typeface="Calibri"/>
              </a:rPr>
              <a:t>Middle left</a:t>
            </a:r>
          </a:p>
          <a:p>
            <a:r>
              <a:rPr lang="en-US"/>
              <a:t>Image Credit:  USDA; Public Domain </a:t>
            </a:r>
            <a:endParaRPr lang="en-US">
              <a:cs typeface="Calibri"/>
            </a:endParaRPr>
          </a:p>
          <a:p>
            <a:r>
              <a:rPr lang="en-US"/>
              <a:t>Image Source: </a:t>
            </a:r>
            <a:r>
              <a:rPr lang="en-US">
                <a:hlinkClick r:id="rId4"/>
              </a:rPr>
              <a:t>https://commons.wikimedia.org/wiki/File:White_River_bottom_Lyman_County_South_Dakota.jpg</a:t>
            </a:r>
            <a:endParaRPr lang="en-US"/>
          </a:p>
          <a:p>
            <a:endParaRPr lang="en-US">
              <a:cs typeface="Calibri"/>
            </a:endParaRPr>
          </a:p>
          <a:p>
            <a:r>
              <a:rPr lang="en-US"/>
              <a:t>Middle right</a:t>
            </a:r>
            <a:endParaRPr lang="en-US">
              <a:cs typeface="Calibri"/>
            </a:endParaRPr>
          </a:p>
          <a:p>
            <a:r>
              <a:rPr lang="en-US"/>
              <a:t>Image Credit:  Andrew Filer; CC BY 2.0</a:t>
            </a:r>
            <a:endParaRPr lang="en-US">
              <a:cs typeface="Calibri"/>
            </a:endParaRPr>
          </a:p>
          <a:p>
            <a:r>
              <a:rPr lang="en-US"/>
              <a:t>Image Source: </a:t>
            </a:r>
            <a:r>
              <a:rPr lang="en-US">
                <a:hlinkClick r:id="rId5"/>
              </a:rPr>
              <a:t>https://commons.wikimedia.org/wiki/File:Brocksburg,_Nebraska_(9094714249).jpg</a:t>
            </a:r>
            <a:endParaRPr lang="en-US"/>
          </a:p>
          <a:p>
            <a:endParaRPr lang="en-US">
              <a:cs typeface="Calibri"/>
            </a:endParaRPr>
          </a:p>
          <a:p>
            <a:r>
              <a:rPr lang="en-US"/>
              <a:t>Bottom left</a:t>
            </a:r>
            <a:endParaRPr lang="en-US">
              <a:cs typeface="Calibri"/>
            </a:endParaRPr>
          </a:p>
          <a:p>
            <a:r>
              <a:rPr lang="en-US"/>
              <a:t>Image Credit: Diana </a:t>
            </a:r>
            <a:r>
              <a:rPr lang="en-US" err="1"/>
              <a:t>Fredlund</a:t>
            </a:r>
            <a:r>
              <a:rPr lang="en-US"/>
              <a:t> (US Army Corps of Engineers); CC BY 2.0 </a:t>
            </a:r>
            <a:endParaRPr lang="en-US">
              <a:cs typeface="Calibri"/>
            </a:endParaRPr>
          </a:p>
          <a:p>
            <a:r>
              <a:rPr lang="en-US"/>
              <a:t>Image Source: </a:t>
            </a:r>
            <a:r>
              <a:rPr lang="en-US">
                <a:hlinkClick r:id="rId6"/>
              </a:rPr>
              <a:t>https://flickr.com/photos/55127822@N07/5846530366</a:t>
            </a:r>
            <a:endParaRPr lang="en-US">
              <a:cs typeface="Calibri"/>
              <a:hlinkClick r:id="rId6"/>
            </a:endParaRPr>
          </a:p>
          <a:p>
            <a:endParaRPr lang="en-US">
              <a:cs typeface="Calibri"/>
            </a:endParaRPr>
          </a:p>
          <a:p>
            <a:r>
              <a:rPr lang="en-US"/>
              <a:t>Bottom middle</a:t>
            </a:r>
            <a:endParaRPr lang="en-US">
              <a:cs typeface="Calibri"/>
            </a:endParaRPr>
          </a:p>
          <a:p>
            <a:r>
              <a:rPr lang="en-US"/>
              <a:t>Image Credit:  Larry Crist (USFWS); CC BY 2.0 </a:t>
            </a:r>
            <a:endParaRPr lang="en-US">
              <a:cs typeface="Calibri"/>
            </a:endParaRPr>
          </a:p>
          <a:p>
            <a:r>
              <a:rPr lang="en-US"/>
              <a:t>Image Source: </a:t>
            </a:r>
            <a:r>
              <a:rPr lang="en-US">
                <a:hlinkClick r:id="rId7"/>
              </a:rPr>
              <a:t>https://commons.wikimedia.org/wiki/File:11th_Place_-_March_Morning_on_the_Platte_River_(7371879846).jpg</a:t>
            </a:r>
            <a:endParaRPr lang="en-US">
              <a:cs typeface="Calibri"/>
              <a:hlinkClick r:id="rId7"/>
            </a:endParaRPr>
          </a:p>
          <a:p>
            <a:endParaRPr lang="en-US">
              <a:cs typeface="Calibri"/>
            </a:endParaRPr>
          </a:p>
          <a:p>
            <a:r>
              <a:rPr lang="en-US"/>
              <a:t>Bottom right</a:t>
            </a:r>
            <a:endParaRPr lang="en-US">
              <a:cs typeface="Calibri"/>
            </a:endParaRPr>
          </a:p>
          <a:p>
            <a:r>
              <a:rPr lang="en-US"/>
              <a:t>Image Credit:  Chuck </a:t>
            </a:r>
            <a:r>
              <a:rPr lang="en-US" err="1"/>
              <a:t>Haacker</a:t>
            </a:r>
            <a:r>
              <a:rPr lang="en-US"/>
              <a:t>; CC BY 2.0</a:t>
            </a:r>
            <a:endParaRPr lang="en-US">
              <a:cs typeface="Calibri"/>
            </a:endParaRPr>
          </a:p>
          <a:p>
            <a:r>
              <a:rPr lang="en-US"/>
              <a:t>Image Source: </a:t>
            </a:r>
            <a:r>
              <a:rPr lang="en-US">
                <a:hlinkClick r:id="rId8"/>
              </a:rPr>
              <a:t>https://flickr.com/photos/43619751@N06/53163872444</a:t>
            </a:r>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5</a:t>
            </a:fld>
            <a:endParaRPr lang="en-US"/>
          </a:p>
        </p:txBody>
      </p:sp>
    </p:spTree>
    <p:extLst>
      <p:ext uri="{BB962C8B-B14F-4D97-AF65-F5344CB8AC3E}">
        <p14:creationId xmlns:p14="http://schemas.microsoft.com/office/powerpoint/2010/main" val="105448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[Yulia]   </a:t>
            </a:r>
          </a:p>
          <a:p>
            <a:pPr marL="171450" indent="-171450">
              <a:buFont typeface="Arial,Sans-Serif"/>
              <a:buChar char="•"/>
            </a:pPr>
            <a:r>
              <a:rPr lang="en-US"/>
              <a:t> Our project objectives for the second term of the Platte River Water Resources project entails:</a:t>
            </a:r>
          </a:p>
          <a:p>
            <a:pPr marL="171450" indent="-171450">
              <a:buFont typeface="Arial,Sans-Serif"/>
              <a:buChar char="•"/>
            </a:pPr>
            <a:r>
              <a:rPr lang="en-US"/>
              <a:t>  forecasting future land use land cover change using an urban growth model, </a:t>
            </a:r>
            <a:endParaRPr lang="en-US">
              <a:cs typeface="Calibri" panose="020F0502020204030204"/>
            </a:endParaRPr>
          </a:p>
          <a:p>
            <a:pPr marL="171450" indent="-171450">
              <a:buFont typeface="Arial,Sans-Serif"/>
              <a:buChar char="•"/>
            </a:pPr>
            <a:r>
              <a:rPr lang="en-US"/>
              <a:t>     identifying wetland areas most vulnerable to urban development encroachment, </a:t>
            </a:r>
            <a:endParaRPr lang="en-US">
              <a:cs typeface="Calibri" panose="020F0502020204030204"/>
            </a:endParaRPr>
          </a:p>
          <a:p>
            <a:pPr marL="171450" indent="-171450">
              <a:buFont typeface="Arial,Sans-Serif"/>
              <a:buChar char="•"/>
            </a:pPr>
            <a:r>
              <a:rPr lang="en-US"/>
              <a:t>     and Finally creating maps of urban growth projections in the Platte River Basin for 2030, 2040, and 2050, as well as maps of projected wetland vulnerability on a finer scale (per priority cities) </a:t>
            </a:r>
            <a:endParaRPr lang="en-US">
              <a:cs typeface="Calibri" panose="020F0502020204030204"/>
            </a:endParaRPr>
          </a:p>
          <a:p>
            <a:endParaRPr lang="en-US"/>
          </a:p>
          <a:p>
            <a:r>
              <a:rPr lang="en-US"/>
              <a:t>----------Image Information Below----------</a:t>
            </a:r>
            <a:endParaRPr lang="en-US">
              <a:cs typeface="Calibri"/>
            </a:endParaRPr>
          </a:p>
          <a:p>
            <a:endParaRPr lang="en-US"/>
          </a:p>
          <a:p>
            <a:r>
              <a:rPr lang="en-US"/>
              <a:t>Icons Credit: [Microsoft Office Stock Images] </a:t>
            </a:r>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6</a:t>
            </a:fld>
            <a:endParaRPr lang="en-US"/>
          </a:p>
        </p:txBody>
      </p:sp>
    </p:spTree>
    <p:extLst>
      <p:ext uri="{BB962C8B-B14F-4D97-AF65-F5344CB8AC3E}">
        <p14:creationId xmlns:p14="http://schemas.microsoft.com/office/powerpoint/2010/main" val="2802857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[Yulia]</a:t>
            </a:r>
          </a:p>
          <a:p>
            <a:pPr marL="171450" indent="-171450">
              <a:buFont typeface="Arial"/>
              <a:buChar char="•"/>
            </a:pPr>
            <a:r>
              <a:rPr lang="en-US"/>
              <a:t>For our Earth observations, we used Landsat 8 Operational Land Imager (OLI) images to derive Normalized Difference Vegetation Index (NDVI), that measures vegetation health and change. </a:t>
            </a:r>
            <a:endParaRPr lang="en-US">
              <a:ea typeface="Calibri" panose="020F0502020204030204"/>
              <a:cs typeface="Calibri"/>
            </a:endParaRPr>
          </a:p>
          <a:p>
            <a:pPr marL="171450" indent="-171450">
              <a:buFont typeface="Arial"/>
              <a:buChar char="•"/>
            </a:pPr>
            <a:r>
              <a:rPr lang="en-US">
                <a:cs typeface="Calibri"/>
              </a:rPr>
              <a:t>We also included as supporting, stationary data - nighttime lights data obtained from </a:t>
            </a:r>
            <a:r>
              <a:rPr lang="en-US"/>
              <a:t>Visible Infrared Imaging Radiometer Suite</a:t>
            </a:r>
            <a:r>
              <a:rPr lang="en-US">
                <a:cs typeface="Calibri"/>
              </a:rPr>
              <a:t> (VIIRS) of Suomi National Polar-orbiting Partnership (NPP) satellite. This imagery uses Day Night Band that shows visible artificial lights at night, representative of populous area (urban). </a:t>
            </a:r>
            <a:endParaRPr lang="en-US">
              <a:ea typeface="Calibri" panose="020F0502020204030204"/>
              <a:cs typeface="Calibri"/>
            </a:endParaRPr>
          </a:p>
          <a:p>
            <a:pPr marL="171450" indent="-171450">
              <a:buFont typeface="Arial"/>
              <a:buChar char="•"/>
            </a:pPr>
            <a:endParaRPr lang="en-US">
              <a:ea typeface="Calibri" panose="020F0502020204030204"/>
              <a:cs typeface="Calibri"/>
            </a:endParaRPr>
          </a:p>
          <a:p>
            <a:r>
              <a:rPr lang="en-US"/>
              <a:t>----------Image Information Below----------</a:t>
            </a:r>
            <a:endParaRPr lang="en-US">
              <a:cs typeface="Calibri"/>
            </a:endParaRPr>
          </a:p>
          <a:p>
            <a:endParaRPr lang="en-US"/>
          </a:p>
          <a:p>
            <a:r>
              <a:rPr lang="en-US"/>
              <a:t>Image Credit:  NASA</a:t>
            </a:r>
            <a:endParaRPr lang="en-US">
              <a:cs typeface="Calibri"/>
            </a:endParaRPr>
          </a:p>
          <a:p>
            <a:r>
              <a:rPr lang="en-US"/>
              <a:t>Image Source: </a:t>
            </a:r>
            <a:r>
              <a:rPr lang="en-US">
                <a:hlinkClick r:id="rId3"/>
              </a:rPr>
              <a:t>https://science.nasa.gov/multimedia/spacecraft-icons/</a:t>
            </a:r>
            <a:endParaRPr lang="en-US">
              <a:cs typeface="Calibri"/>
              <a:hlinkClick r:id="rId3"/>
            </a:endParaRPr>
          </a:p>
          <a:p>
            <a:endParaRPr lang="en-US">
              <a:cs typeface="Calibri"/>
            </a:endParaRPr>
          </a:p>
          <a:p>
            <a:r>
              <a:rPr lang="en-US"/>
              <a:t>Image Credit:  NASA</a:t>
            </a:r>
            <a:endParaRPr lang="en-US">
              <a:cs typeface="Calibri"/>
            </a:endParaRPr>
          </a:p>
          <a:p>
            <a:r>
              <a:rPr lang="en-US"/>
              <a:t>Image Source: </a:t>
            </a:r>
            <a:r>
              <a:rPr lang="en-US" sz="1200" kern="1200">
                <a:solidFill>
                  <a:schemeClr val="tx1"/>
                </a:solidFill>
                <a:latin typeface="+mn-lt"/>
                <a:ea typeface="+mn-ea"/>
                <a:cs typeface="+mn-cs"/>
              </a:rPr>
              <a:t>https://earth.gsfc.nasa.gov/climate/missions/suomi-npp</a:t>
            </a:r>
            <a:br>
              <a:rPr lang="en-US">
                <a:ea typeface="Calibri"/>
                <a:cs typeface="+mn-lt"/>
              </a:rPr>
            </a:br>
            <a:br>
              <a:rPr lang="en-US">
                <a:ea typeface="Calibri"/>
                <a:cs typeface="+mn-lt"/>
              </a:rPr>
            </a:br>
            <a:r>
              <a:rPr lang="en-US"/>
              <a:t>Image Credit: </a:t>
            </a:r>
            <a:r>
              <a:rPr lang="en-US" sz="1200">
                <a:solidFill>
                  <a:srgbClr val="404040"/>
                </a:solidFill>
                <a:highlight>
                  <a:srgbClr val="C0C0C0"/>
                </a:highlight>
                <a:latin typeface="Century Gothic"/>
              </a:rPr>
              <a:t>Kristian Fagerström, </a:t>
            </a:r>
            <a:r>
              <a:rPr lang="en-US"/>
              <a:t>CC BY-SA 2.0</a:t>
            </a:r>
            <a:endParaRPr lang="en-US">
              <a:cs typeface="Calibri"/>
            </a:endParaRPr>
          </a:p>
          <a:p>
            <a:r>
              <a:rPr lang="en-US"/>
              <a:t>Image Source: </a:t>
            </a:r>
            <a:r>
              <a:rPr lang="en-US">
                <a:hlinkClick r:id="rId4"/>
              </a:rPr>
              <a:t>https://www.flickr.com/photos/147764143@N07/32995070824/</a:t>
            </a:r>
            <a:endParaRPr lang="en-US">
              <a:ea typeface="Calibri"/>
              <a:cs typeface="Calibri"/>
              <a:hlinkClick r:id="rId4"/>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7</a:t>
            </a:fld>
            <a:endParaRPr lang="en-US"/>
          </a:p>
        </p:txBody>
      </p:sp>
    </p:spTree>
    <p:extLst>
      <p:ext uri="{BB962C8B-B14F-4D97-AF65-F5344CB8AC3E}">
        <p14:creationId xmlns:p14="http://schemas.microsoft.com/office/powerpoint/2010/main" val="412381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04040"/>
                </a:solidFill>
                <a:latin typeface="Century Gothic"/>
              </a:rPr>
              <a:t>[Olivia]</a:t>
            </a:r>
          </a:p>
          <a:p>
            <a:pPr>
              <a:defRPr/>
            </a:pPr>
            <a:r>
              <a:rPr lang="en-US"/>
              <a:t>We used these Earth observation outputs, in addition to ancillary data sets relating to population, as we mentioned we got this from VIIRS, land use land cover, or LULC, which we obtained from NLCD from 2001 to 2021, and various environmental factors, as inputs in forecasting urban growth using the FUTURES model. </a:t>
            </a:r>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8</a:t>
            </a:fld>
            <a:endParaRPr lang="en-US"/>
          </a:p>
        </p:txBody>
      </p:sp>
    </p:spTree>
    <p:extLst>
      <p:ext uri="{BB962C8B-B14F-4D97-AF65-F5344CB8AC3E}">
        <p14:creationId xmlns:p14="http://schemas.microsoft.com/office/powerpoint/2010/main" val="320757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[Olivia]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Let's focus in on what FUTURES is. The FUTURES urban growth model, developed by NC state university, is a flexible, free, open source model. It combines population trends, LULC change, and both natural and created environmental factors to determine the likelihood and suitability for urban growth. This likelihood and suitability then combine to determine the likely locations for urban growth, and to produce development predictions. </a:t>
            </a:r>
            <a:endParaRPr lang="en-US"/>
          </a:p>
          <a:p>
            <a:endParaRPr lang="en-US" sz="1200">
              <a:solidFill>
                <a:srgbClr val="404040"/>
              </a:solidFill>
              <a:latin typeface="Century Gothic"/>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9</a:t>
            </a:fld>
            <a:endParaRPr lang="en-US"/>
          </a:p>
        </p:txBody>
      </p:sp>
    </p:spTree>
    <p:extLst>
      <p:ext uri="{BB962C8B-B14F-4D97-AF65-F5344CB8AC3E}">
        <p14:creationId xmlns:p14="http://schemas.microsoft.com/office/powerpoint/2010/main" val="2209587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996D7A86-A286-C4F0-92D5-F51E6C0356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80" t="144" r="22059" b="-144"/>
          <a:stretch/>
        </p:blipFill>
        <p:spPr>
          <a:xfrm>
            <a:off x="-2" y="-15871"/>
            <a:ext cx="5972177" cy="6873865"/>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4DAEB3"/>
                </a:solidFill>
              </a:defRPr>
            </a:lvl1pPr>
          </a:lstStyle>
          <a:p>
            <a:r>
              <a:rPr lang="en-US"/>
              <a:t>STUDY AREA</a:t>
            </a:r>
            <a:br>
              <a:rPr lang="en-US"/>
            </a:br>
            <a:r>
              <a:rPr lang="en-US"/>
              <a:t>WATER RESOURCES</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4DAEB3"/>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316E7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4DAE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4DAE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4DAEB3"/>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4DAEB3"/>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4DAE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C8C90640-7C33-80F4-69B5-960CA01E93E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7B24CB0-9771-331D-A714-FFC36ED7EC73}"/>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42_19537ACC.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1.gif"/><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1.gif"/><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microsoft.com/office/2018/10/relationships/comments" Target="../comments/modernComment_13C_91D355B1.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3.gif"/><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customXml" Target="../ink/ink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greatplains.audubon.or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57984" y="1088100"/>
            <a:ext cx="5864202" cy="2033096"/>
          </a:xfrm>
        </p:spPr>
        <p:txBody>
          <a:bodyPr>
            <a:normAutofit/>
          </a:bodyPr>
          <a:lstStyle/>
          <a:p>
            <a:r>
              <a:rPr lang="en-US"/>
              <a:t>PLATTE RIVER BASIN WATER RESOURCES II</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56736" y="2619030"/>
            <a:ext cx="5568564" cy="1177891"/>
          </a:xfrm>
        </p:spPr>
        <p:txBody>
          <a:bodyPr vert="horz" lIns="91440" tIns="45720" rIns="91440" bIns="45720" rtlCol="0" anchor="t">
            <a:noAutofit/>
          </a:bodyPr>
          <a:lstStyle/>
          <a:p>
            <a:pPr>
              <a:lnSpc>
                <a:spcPct val="110000"/>
              </a:lnSpc>
            </a:pPr>
            <a:r>
              <a:rPr lang="en-US" sz="2000">
                <a:solidFill>
                  <a:srgbClr val="316E71"/>
                </a:solidFill>
              </a:rPr>
              <a:t>Predicting Land Cover Change in the Platte River Basin to Select Wetland Protection Sites Vulnerable to Urban Encroachment</a:t>
            </a:r>
            <a:endParaRPr lang="en-US" sz="200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a:xfrm>
            <a:off x="6341693" y="4240201"/>
            <a:ext cx="5028274" cy="512064"/>
          </a:xfrm>
        </p:spPr>
        <p:txBody>
          <a:bodyPr vert="horz" lIns="91440" tIns="45720" rIns="91440" bIns="45720" rtlCol="0" anchor="t">
            <a:normAutofit/>
          </a:bodyPr>
          <a:lstStyle/>
          <a:p>
            <a:r>
              <a:rPr lang="en-US"/>
              <a:t>Nancee Uniyal</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a:xfrm>
            <a:off x="6341692" y="4642096"/>
            <a:ext cx="2595384" cy="512064"/>
          </a:xfrm>
        </p:spPr>
        <p:txBody>
          <a:bodyPr vert="horz" lIns="91440" tIns="45720" rIns="91440" bIns="45720" rtlCol="0" anchor="t">
            <a:normAutofit/>
          </a:bodyPr>
          <a:lstStyle/>
          <a:p>
            <a:r>
              <a:rPr lang="en-US"/>
              <a:t>Olivia Kirkland</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a:xfrm>
            <a:off x="6338809" y="5029744"/>
            <a:ext cx="2595385" cy="512064"/>
          </a:xfrm>
        </p:spPr>
        <p:txBody>
          <a:bodyPr vert="horz" lIns="91440" tIns="45720" rIns="91440" bIns="45720" rtlCol="0" anchor="t">
            <a:normAutofit/>
          </a:bodyPr>
          <a:lstStyle/>
          <a:p>
            <a:r>
              <a:rPr lang="en-US" err="1"/>
              <a:t>Shaibal</a:t>
            </a:r>
            <a:r>
              <a:rPr lang="en-US"/>
              <a:t> Ahmed</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a:xfrm>
            <a:off x="6338809" y="5440820"/>
            <a:ext cx="2595385" cy="512064"/>
          </a:xfrm>
        </p:spPr>
        <p:txBody>
          <a:bodyPr vert="horz" lIns="91440" tIns="45720" rIns="91440" bIns="45720" rtlCol="0" anchor="t">
            <a:normAutofit/>
          </a:bodyPr>
          <a:lstStyle/>
          <a:p>
            <a:r>
              <a:rPr lang="en-US"/>
              <a:t>Yulia Shaffer</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5079429" cy="510818"/>
          </a:xfrm>
        </p:spPr>
        <p:txBody>
          <a:bodyPr/>
          <a:lstStyle/>
          <a:p>
            <a:r>
              <a:rPr lang="en-US" b="1" i="0" u="none" strike="noStrike">
                <a:solidFill>
                  <a:srgbClr val="FFFFFF"/>
                </a:solidFill>
                <a:effectLst/>
                <a:latin typeface="Century Gothic" panose="020B0502020202020204" pitchFamily="34" charset="0"/>
              </a:rPr>
              <a:t>Georgia – Athens </a:t>
            </a:r>
            <a:r>
              <a:rPr lang="en-US"/>
              <a:t>|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10E959A3-989C-87F3-B5FF-E9CB85B566FA}"/>
              </a:ext>
            </a:extLst>
          </p:cNvPr>
          <p:cNvSpPr/>
          <p:nvPr/>
        </p:nvSpPr>
        <p:spPr>
          <a:xfrm>
            <a:off x="9807970" y="5443417"/>
            <a:ext cx="2260381" cy="12691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Methods: FUTURES Explanation</a:t>
            </a:r>
          </a:p>
        </p:txBody>
      </p:sp>
      <p:sp>
        <p:nvSpPr>
          <p:cNvPr id="2" name="TextBox 1">
            <a:extLst>
              <a:ext uri="{FF2B5EF4-FFF2-40B4-BE49-F238E27FC236}">
                <a16:creationId xmlns:a16="http://schemas.microsoft.com/office/drawing/2014/main" id="{57E5162B-D8DA-7083-EA79-02B5F18EED8C}"/>
              </a:ext>
            </a:extLst>
          </p:cNvPr>
          <p:cNvSpPr txBox="1"/>
          <p:nvPr/>
        </p:nvSpPr>
        <p:spPr>
          <a:xfrm>
            <a:off x="757119"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Raw Data</a:t>
            </a:r>
            <a:endParaRPr lang="en-US"/>
          </a:p>
        </p:txBody>
      </p:sp>
      <p:sp>
        <p:nvSpPr>
          <p:cNvPr id="3" name="TextBox 2">
            <a:extLst>
              <a:ext uri="{FF2B5EF4-FFF2-40B4-BE49-F238E27FC236}">
                <a16:creationId xmlns:a16="http://schemas.microsoft.com/office/drawing/2014/main" id="{8786EEDB-C336-24CA-1BF5-187C01624BFB}"/>
              </a:ext>
            </a:extLst>
          </p:cNvPr>
          <p:cNvSpPr txBox="1"/>
          <p:nvPr/>
        </p:nvSpPr>
        <p:spPr>
          <a:xfrm>
            <a:off x="4288209"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Processing</a:t>
            </a:r>
            <a:endParaRPr lang="en-US"/>
          </a:p>
        </p:txBody>
      </p:sp>
      <p:sp>
        <p:nvSpPr>
          <p:cNvPr id="4" name="TextBox 3">
            <a:extLst>
              <a:ext uri="{FF2B5EF4-FFF2-40B4-BE49-F238E27FC236}">
                <a16:creationId xmlns:a16="http://schemas.microsoft.com/office/drawing/2014/main" id="{05301BE9-8DC3-79EF-0A67-F253302D4A15}"/>
              </a:ext>
            </a:extLst>
          </p:cNvPr>
          <p:cNvSpPr txBox="1"/>
          <p:nvPr/>
        </p:nvSpPr>
        <p:spPr>
          <a:xfrm>
            <a:off x="7346440"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Analysis</a:t>
            </a:r>
            <a:endParaRPr lang="en-US"/>
          </a:p>
        </p:txBody>
      </p:sp>
      <p:sp>
        <p:nvSpPr>
          <p:cNvPr id="5" name="TextBox 4">
            <a:extLst>
              <a:ext uri="{FF2B5EF4-FFF2-40B4-BE49-F238E27FC236}">
                <a16:creationId xmlns:a16="http://schemas.microsoft.com/office/drawing/2014/main" id="{7C31E70E-D629-BDB2-1A88-DEDDB2C75523}"/>
              </a:ext>
            </a:extLst>
          </p:cNvPr>
          <p:cNvSpPr txBox="1"/>
          <p:nvPr/>
        </p:nvSpPr>
        <p:spPr>
          <a:xfrm>
            <a:off x="9996810"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Products</a:t>
            </a:r>
          </a:p>
        </p:txBody>
      </p:sp>
      <p:sp>
        <p:nvSpPr>
          <p:cNvPr id="7" name="TextBox 6">
            <a:extLst>
              <a:ext uri="{FF2B5EF4-FFF2-40B4-BE49-F238E27FC236}">
                <a16:creationId xmlns:a16="http://schemas.microsoft.com/office/drawing/2014/main" id="{6C6DDC9B-9DFA-C9E0-1A15-CA95829FF731}"/>
              </a:ext>
            </a:extLst>
          </p:cNvPr>
          <p:cNvSpPr txBox="1"/>
          <p:nvPr/>
        </p:nvSpPr>
        <p:spPr>
          <a:xfrm>
            <a:off x="469773" y="2781830"/>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Landsat 8 OLI</a:t>
            </a:r>
            <a:endParaRPr lang="en-US" sz="1400">
              <a:solidFill>
                <a:srgbClr val="3F3F3F"/>
              </a:solidFill>
            </a:endParaRPr>
          </a:p>
        </p:txBody>
      </p:sp>
      <p:sp>
        <p:nvSpPr>
          <p:cNvPr id="8" name="TextBox 7">
            <a:extLst>
              <a:ext uri="{FF2B5EF4-FFF2-40B4-BE49-F238E27FC236}">
                <a16:creationId xmlns:a16="http://schemas.microsoft.com/office/drawing/2014/main" id="{72A879CE-5C69-29D7-BDA3-92D874BA2E7E}"/>
              </a:ext>
            </a:extLst>
          </p:cNvPr>
          <p:cNvSpPr txBox="1"/>
          <p:nvPr/>
        </p:nvSpPr>
        <p:spPr>
          <a:xfrm>
            <a:off x="1777631" y="2660530"/>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Suomi-NPP VIIRS</a:t>
            </a:r>
            <a:endParaRPr lang="en-US">
              <a:solidFill>
                <a:srgbClr val="3F3F3F"/>
              </a:solidFill>
            </a:endParaRPr>
          </a:p>
        </p:txBody>
      </p:sp>
      <p:sp>
        <p:nvSpPr>
          <p:cNvPr id="10" name="TextBox 9">
            <a:extLst>
              <a:ext uri="{FF2B5EF4-FFF2-40B4-BE49-F238E27FC236}">
                <a16:creationId xmlns:a16="http://schemas.microsoft.com/office/drawing/2014/main" id="{D489F872-3838-18B7-5989-E150725E50C9}"/>
              </a:ext>
            </a:extLst>
          </p:cNvPr>
          <p:cNvSpPr txBox="1"/>
          <p:nvPr/>
        </p:nvSpPr>
        <p:spPr>
          <a:xfrm>
            <a:off x="373427" y="3866218"/>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 Census Bureau</a:t>
            </a:r>
            <a:endParaRPr lang="en-US">
              <a:solidFill>
                <a:srgbClr val="3F3F3F"/>
              </a:solidFill>
            </a:endParaRPr>
          </a:p>
        </p:txBody>
      </p:sp>
      <p:sp>
        <p:nvSpPr>
          <p:cNvPr id="11" name="TextBox 10">
            <a:extLst>
              <a:ext uri="{FF2B5EF4-FFF2-40B4-BE49-F238E27FC236}">
                <a16:creationId xmlns:a16="http://schemas.microsoft.com/office/drawing/2014/main" id="{4F1D65EA-1A08-9CFB-B845-8C4DDF4CDBC4}"/>
              </a:ext>
            </a:extLst>
          </p:cNvPr>
          <p:cNvSpPr txBox="1"/>
          <p:nvPr/>
        </p:nvSpPr>
        <p:spPr>
          <a:xfrm>
            <a:off x="1816199" y="3861538"/>
            <a:ext cx="11739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NASA SEDAC</a:t>
            </a:r>
          </a:p>
        </p:txBody>
      </p:sp>
      <p:sp>
        <p:nvSpPr>
          <p:cNvPr id="12" name="TextBox 11">
            <a:extLst>
              <a:ext uri="{FF2B5EF4-FFF2-40B4-BE49-F238E27FC236}">
                <a16:creationId xmlns:a16="http://schemas.microsoft.com/office/drawing/2014/main" id="{F44D7818-07B8-5C1D-D63F-62E841E98779}"/>
              </a:ext>
            </a:extLst>
          </p:cNvPr>
          <p:cNvSpPr txBox="1"/>
          <p:nvPr/>
        </p:nvSpPr>
        <p:spPr>
          <a:xfrm>
            <a:off x="921499" y="4533551"/>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p>
        </p:txBody>
      </p:sp>
      <p:sp>
        <p:nvSpPr>
          <p:cNvPr id="13" name="TextBox 12">
            <a:extLst>
              <a:ext uri="{FF2B5EF4-FFF2-40B4-BE49-F238E27FC236}">
                <a16:creationId xmlns:a16="http://schemas.microsoft.com/office/drawing/2014/main" id="{6D766770-59FA-15B2-76F1-7122331CFF57}"/>
              </a:ext>
            </a:extLst>
          </p:cNvPr>
          <p:cNvSpPr txBox="1"/>
          <p:nvPr/>
        </p:nvSpPr>
        <p:spPr>
          <a:xfrm>
            <a:off x="334070" y="5111619"/>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NWI</a:t>
            </a:r>
            <a:endParaRPr lang="en-US">
              <a:solidFill>
                <a:srgbClr val="3F3F3F"/>
              </a:solidFill>
            </a:endParaRPr>
          </a:p>
        </p:txBody>
      </p:sp>
      <p:sp>
        <p:nvSpPr>
          <p:cNvPr id="14" name="TextBox 13">
            <a:extLst>
              <a:ext uri="{FF2B5EF4-FFF2-40B4-BE49-F238E27FC236}">
                <a16:creationId xmlns:a16="http://schemas.microsoft.com/office/drawing/2014/main" id="{4166A115-F7E2-CD08-2864-802FCBCC0CC9}"/>
              </a:ext>
            </a:extLst>
          </p:cNvPr>
          <p:cNvSpPr txBox="1"/>
          <p:nvPr/>
        </p:nvSpPr>
        <p:spPr>
          <a:xfrm>
            <a:off x="373423" y="5698446"/>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TIGER/Line</a:t>
            </a:r>
            <a:endParaRPr lang="en-US">
              <a:solidFill>
                <a:srgbClr val="3F3F3F"/>
              </a:solidFill>
            </a:endParaRPr>
          </a:p>
        </p:txBody>
      </p:sp>
      <p:sp>
        <p:nvSpPr>
          <p:cNvPr id="15" name="TextBox 14">
            <a:extLst>
              <a:ext uri="{FF2B5EF4-FFF2-40B4-BE49-F238E27FC236}">
                <a16:creationId xmlns:a16="http://schemas.microsoft.com/office/drawing/2014/main" id="{2820B0F8-9938-196B-76E0-6B283ACFA522}"/>
              </a:ext>
            </a:extLst>
          </p:cNvPr>
          <p:cNvSpPr txBox="1"/>
          <p:nvPr/>
        </p:nvSpPr>
        <p:spPr>
          <a:xfrm>
            <a:off x="1711813" y="511161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DEM</a:t>
            </a:r>
            <a:endParaRPr lang="en-US">
              <a:solidFill>
                <a:srgbClr val="3F3F3F"/>
              </a:solidFill>
            </a:endParaRPr>
          </a:p>
        </p:txBody>
      </p:sp>
      <p:sp>
        <p:nvSpPr>
          <p:cNvPr id="16" name="TextBox 15">
            <a:extLst>
              <a:ext uri="{FF2B5EF4-FFF2-40B4-BE49-F238E27FC236}">
                <a16:creationId xmlns:a16="http://schemas.microsoft.com/office/drawing/2014/main" id="{FFFC2435-EF26-EBCE-C8D6-ABBE71D26E83}"/>
              </a:ext>
            </a:extLst>
          </p:cNvPr>
          <p:cNvSpPr txBox="1"/>
          <p:nvPr/>
        </p:nvSpPr>
        <p:spPr>
          <a:xfrm>
            <a:off x="1706773" y="569844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PADUS</a:t>
            </a:r>
            <a:endParaRPr lang="en-US">
              <a:solidFill>
                <a:srgbClr val="3F3F3F"/>
              </a:solidFill>
            </a:endParaRPr>
          </a:p>
        </p:txBody>
      </p:sp>
      <p:sp>
        <p:nvSpPr>
          <p:cNvPr id="17" name="TextBox 16">
            <a:extLst>
              <a:ext uri="{FF2B5EF4-FFF2-40B4-BE49-F238E27FC236}">
                <a16:creationId xmlns:a16="http://schemas.microsoft.com/office/drawing/2014/main" id="{AEC7996E-0B4E-4380-2676-5A04025CAA07}"/>
              </a:ext>
            </a:extLst>
          </p:cNvPr>
          <p:cNvSpPr txBox="1"/>
          <p:nvPr/>
        </p:nvSpPr>
        <p:spPr>
          <a:xfrm>
            <a:off x="3710461" y="2643370"/>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NDVI</a:t>
            </a:r>
            <a:endParaRPr lang="en-US">
              <a:solidFill>
                <a:srgbClr val="3F3F3F"/>
              </a:solidFill>
            </a:endParaRPr>
          </a:p>
        </p:txBody>
      </p:sp>
      <p:sp>
        <p:nvSpPr>
          <p:cNvPr id="18" name="TextBox 17">
            <a:extLst>
              <a:ext uri="{FF2B5EF4-FFF2-40B4-BE49-F238E27FC236}">
                <a16:creationId xmlns:a16="http://schemas.microsoft.com/office/drawing/2014/main" id="{C2A5E496-5F50-7649-5760-1C4B7DFE573C}"/>
              </a:ext>
            </a:extLst>
          </p:cNvPr>
          <p:cNvSpPr txBox="1"/>
          <p:nvPr/>
        </p:nvSpPr>
        <p:spPr>
          <a:xfrm>
            <a:off x="4871997" y="2643369"/>
            <a:ext cx="15842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Nighttime Lights</a:t>
            </a:r>
            <a:endParaRPr lang="en-US">
              <a:solidFill>
                <a:srgbClr val="3F3F3F"/>
              </a:solidFill>
            </a:endParaRPr>
          </a:p>
        </p:txBody>
      </p:sp>
      <p:sp>
        <p:nvSpPr>
          <p:cNvPr id="19" name="TextBox 18">
            <a:extLst>
              <a:ext uri="{FF2B5EF4-FFF2-40B4-BE49-F238E27FC236}">
                <a16:creationId xmlns:a16="http://schemas.microsoft.com/office/drawing/2014/main" id="{512F7781-4F3E-4536-1D9D-E4F9E440D399}"/>
              </a:ext>
            </a:extLst>
          </p:cNvPr>
          <p:cNvSpPr txBox="1"/>
          <p:nvPr/>
        </p:nvSpPr>
        <p:spPr>
          <a:xfrm>
            <a:off x="4533770" y="3670168"/>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Data Integration</a:t>
            </a:r>
            <a:endParaRPr lang="en-US">
              <a:solidFill>
                <a:srgbClr val="3F3F3F"/>
              </a:solidFill>
            </a:endParaRPr>
          </a:p>
        </p:txBody>
      </p:sp>
      <p:sp>
        <p:nvSpPr>
          <p:cNvPr id="20" name="TextBox 19">
            <a:extLst>
              <a:ext uri="{FF2B5EF4-FFF2-40B4-BE49-F238E27FC236}">
                <a16:creationId xmlns:a16="http://schemas.microsoft.com/office/drawing/2014/main" id="{A022462E-D162-17A5-60EB-295B8D54BFEA}"/>
              </a:ext>
            </a:extLst>
          </p:cNvPr>
          <p:cNvSpPr txBox="1"/>
          <p:nvPr/>
        </p:nvSpPr>
        <p:spPr>
          <a:xfrm>
            <a:off x="4533770" y="506752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Population</a:t>
            </a:r>
            <a:endParaRPr lang="en-US">
              <a:solidFill>
                <a:srgbClr val="3F3F3F"/>
              </a:solidFill>
            </a:endParaRPr>
          </a:p>
        </p:txBody>
      </p:sp>
      <p:sp>
        <p:nvSpPr>
          <p:cNvPr id="21" name="TextBox 20">
            <a:extLst>
              <a:ext uri="{FF2B5EF4-FFF2-40B4-BE49-F238E27FC236}">
                <a16:creationId xmlns:a16="http://schemas.microsoft.com/office/drawing/2014/main" id="{429E9572-3EB4-CB60-EE62-5F81390EF7F3}"/>
              </a:ext>
            </a:extLst>
          </p:cNvPr>
          <p:cNvSpPr txBox="1"/>
          <p:nvPr/>
        </p:nvSpPr>
        <p:spPr>
          <a:xfrm>
            <a:off x="4533769" y="544246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LULC</a:t>
            </a:r>
            <a:endParaRPr lang="en-US">
              <a:solidFill>
                <a:srgbClr val="3F3F3F"/>
              </a:solidFill>
            </a:endParaRPr>
          </a:p>
        </p:txBody>
      </p:sp>
      <p:sp>
        <p:nvSpPr>
          <p:cNvPr id="22" name="TextBox 21">
            <a:extLst>
              <a:ext uri="{FF2B5EF4-FFF2-40B4-BE49-F238E27FC236}">
                <a16:creationId xmlns:a16="http://schemas.microsoft.com/office/drawing/2014/main" id="{1BC18FC0-260D-97F4-E393-20177DF4903E}"/>
              </a:ext>
            </a:extLst>
          </p:cNvPr>
          <p:cNvSpPr txBox="1"/>
          <p:nvPr/>
        </p:nvSpPr>
        <p:spPr>
          <a:xfrm>
            <a:off x="4463699" y="5812006"/>
            <a:ext cx="1540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Environmental</a:t>
            </a:r>
            <a:endParaRPr lang="en-US">
              <a:solidFill>
                <a:srgbClr val="3F3F3F"/>
              </a:solidFill>
            </a:endParaRPr>
          </a:p>
        </p:txBody>
      </p:sp>
      <p:sp>
        <p:nvSpPr>
          <p:cNvPr id="23" name="TextBox 22">
            <a:extLst>
              <a:ext uri="{FF2B5EF4-FFF2-40B4-BE49-F238E27FC236}">
                <a16:creationId xmlns:a16="http://schemas.microsoft.com/office/drawing/2014/main" id="{AF6D83D9-3706-1E44-D44E-1CB37CECE68E}"/>
              </a:ext>
            </a:extLst>
          </p:cNvPr>
          <p:cNvSpPr txBox="1"/>
          <p:nvPr/>
        </p:nvSpPr>
        <p:spPr>
          <a:xfrm>
            <a:off x="7520457" y="2393085"/>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Validation method (TBD) </a:t>
            </a:r>
            <a:endParaRPr lang="en-US">
              <a:solidFill>
                <a:srgbClr val="3F3F3F"/>
              </a:solidFill>
            </a:endParaRPr>
          </a:p>
        </p:txBody>
      </p:sp>
      <p:sp>
        <p:nvSpPr>
          <p:cNvPr id="25" name="TextBox 24">
            <a:extLst>
              <a:ext uri="{FF2B5EF4-FFF2-40B4-BE49-F238E27FC236}">
                <a16:creationId xmlns:a16="http://schemas.microsoft.com/office/drawing/2014/main" id="{1929C178-BC0F-C245-220F-745CDA55DA43}"/>
              </a:ext>
            </a:extLst>
          </p:cNvPr>
          <p:cNvSpPr txBox="1"/>
          <p:nvPr/>
        </p:nvSpPr>
        <p:spPr>
          <a:xfrm>
            <a:off x="7520455" y="4533546"/>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Analysis method 1 (TBD)</a:t>
            </a:r>
          </a:p>
        </p:txBody>
      </p:sp>
      <p:sp>
        <p:nvSpPr>
          <p:cNvPr id="26" name="TextBox 25">
            <a:extLst>
              <a:ext uri="{FF2B5EF4-FFF2-40B4-BE49-F238E27FC236}">
                <a16:creationId xmlns:a16="http://schemas.microsoft.com/office/drawing/2014/main" id="{1598C8AE-06A7-08D6-29CC-3908DA109C3D}"/>
              </a:ext>
            </a:extLst>
          </p:cNvPr>
          <p:cNvSpPr txBox="1"/>
          <p:nvPr/>
        </p:nvSpPr>
        <p:spPr>
          <a:xfrm>
            <a:off x="7520454" y="5523269"/>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Analysis method 2 (TBD)</a:t>
            </a:r>
          </a:p>
        </p:txBody>
      </p:sp>
      <p:sp>
        <p:nvSpPr>
          <p:cNvPr id="28" name="TextBox 27">
            <a:extLst>
              <a:ext uri="{FF2B5EF4-FFF2-40B4-BE49-F238E27FC236}">
                <a16:creationId xmlns:a16="http://schemas.microsoft.com/office/drawing/2014/main" id="{032E2F92-558E-FA80-F692-12D5E1D97828}"/>
              </a:ext>
            </a:extLst>
          </p:cNvPr>
          <p:cNvSpPr txBox="1"/>
          <p:nvPr/>
        </p:nvSpPr>
        <p:spPr>
          <a:xfrm>
            <a:off x="10238027" y="2596211"/>
            <a:ext cx="1400271" cy="971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Urban growth </a:t>
            </a:r>
            <a:r>
              <a:rPr lang="en-US" sz="1400">
                <a:solidFill>
                  <a:schemeClr val="tx1">
                    <a:lumMod val="75000"/>
                    <a:lumOff val="25000"/>
                  </a:schemeClr>
                </a:solidFill>
                <a:latin typeface="Century Gothic"/>
              </a:rPr>
              <a:t>forecast</a:t>
            </a:r>
            <a:r>
              <a:rPr lang="en-US" sz="1400">
                <a:solidFill>
                  <a:srgbClr val="3F3F3F"/>
                </a:solidFill>
                <a:latin typeface="Century Gothic"/>
              </a:rPr>
              <a:t>s for 2030, 2040, 2050</a:t>
            </a:r>
          </a:p>
        </p:txBody>
      </p:sp>
      <p:sp>
        <p:nvSpPr>
          <p:cNvPr id="29" name="TextBox 28">
            <a:extLst>
              <a:ext uri="{FF2B5EF4-FFF2-40B4-BE49-F238E27FC236}">
                <a16:creationId xmlns:a16="http://schemas.microsoft.com/office/drawing/2014/main" id="{D08AF410-7793-8E24-5DBA-48408AAA8656}"/>
              </a:ext>
            </a:extLst>
          </p:cNvPr>
          <p:cNvSpPr txBox="1"/>
          <p:nvPr/>
        </p:nvSpPr>
        <p:spPr>
          <a:xfrm>
            <a:off x="9950671" y="4195318"/>
            <a:ext cx="1995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Wetland vulnerability maps</a:t>
            </a:r>
            <a:endParaRPr lang="en-US">
              <a:solidFill>
                <a:srgbClr val="3F3F3F"/>
              </a:solidFill>
            </a:endParaRPr>
          </a:p>
        </p:txBody>
      </p:sp>
      <p:sp>
        <p:nvSpPr>
          <p:cNvPr id="32" name="TextBox 31">
            <a:extLst>
              <a:ext uri="{FF2B5EF4-FFF2-40B4-BE49-F238E27FC236}">
                <a16:creationId xmlns:a16="http://schemas.microsoft.com/office/drawing/2014/main" id="{BCA9866E-DCE9-CFF2-F5AF-3C11A80B8F8B}"/>
              </a:ext>
            </a:extLst>
          </p:cNvPr>
          <p:cNvSpPr txBox="1"/>
          <p:nvPr/>
        </p:nvSpPr>
        <p:spPr>
          <a:xfrm>
            <a:off x="9788436" y="5484172"/>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3F3F3F"/>
                </a:solidFill>
                <a:latin typeface="Century Gothic"/>
              </a:rPr>
              <a:t>Data relating to:</a:t>
            </a:r>
            <a:endParaRPr lang="en-US" i="1"/>
          </a:p>
        </p:txBody>
      </p:sp>
      <p:sp>
        <p:nvSpPr>
          <p:cNvPr id="34" name="TextBox 33">
            <a:extLst>
              <a:ext uri="{FF2B5EF4-FFF2-40B4-BE49-F238E27FC236}">
                <a16:creationId xmlns:a16="http://schemas.microsoft.com/office/drawing/2014/main" id="{F176E3D0-2B45-812F-B04C-DB157D4DDC44}"/>
              </a:ext>
            </a:extLst>
          </p:cNvPr>
          <p:cNvSpPr txBox="1"/>
          <p:nvPr/>
        </p:nvSpPr>
        <p:spPr>
          <a:xfrm>
            <a:off x="10081411" y="5747449"/>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Population drivers</a:t>
            </a:r>
            <a:endParaRPr lang="en-US"/>
          </a:p>
        </p:txBody>
      </p:sp>
      <p:sp>
        <p:nvSpPr>
          <p:cNvPr id="35" name="TextBox 34">
            <a:extLst>
              <a:ext uri="{FF2B5EF4-FFF2-40B4-BE49-F238E27FC236}">
                <a16:creationId xmlns:a16="http://schemas.microsoft.com/office/drawing/2014/main" id="{4EBE8CE7-8669-8457-0C97-4A5317DBC492}"/>
              </a:ext>
            </a:extLst>
          </p:cNvPr>
          <p:cNvSpPr txBox="1"/>
          <p:nvPr/>
        </p:nvSpPr>
        <p:spPr>
          <a:xfrm>
            <a:off x="10081411" y="6038503"/>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LULC drivers</a:t>
            </a:r>
            <a:endParaRPr lang="en-US"/>
          </a:p>
        </p:txBody>
      </p:sp>
      <p:sp>
        <p:nvSpPr>
          <p:cNvPr id="36" name="TextBox 35">
            <a:extLst>
              <a:ext uri="{FF2B5EF4-FFF2-40B4-BE49-F238E27FC236}">
                <a16:creationId xmlns:a16="http://schemas.microsoft.com/office/drawing/2014/main" id="{BE89A3EE-7E78-574F-5161-658F0A14E11D}"/>
              </a:ext>
            </a:extLst>
          </p:cNvPr>
          <p:cNvSpPr txBox="1"/>
          <p:nvPr/>
        </p:nvSpPr>
        <p:spPr>
          <a:xfrm>
            <a:off x="10105073" y="6350034"/>
            <a:ext cx="21650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Environmental drivers</a:t>
            </a:r>
            <a:endParaRPr lang="en-US"/>
          </a:p>
        </p:txBody>
      </p:sp>
      <p:sp>
        <p:nvSpPr>
          <p:cNvPr id="38" name="TextBox 37">
            <a:extLst>
              <a:ext uri="{FF2B5EF4-FFF2-40B4-BE49-F238E27FC236}">
                <a16:creationId xmlns:a16="http://schemas.microsoft.com/office/drawing/2014/main" id="{8990AAE5-0F42-504E-D18B-03E56B657DAA}"/>
              </a:ext>
            </a:extLst>
          </p:cNvPr>
          <p:cNvSpPr txBox="1"/>
          <p:nvPr/>
        </p:nvSpPr>
        <p:spPr>
          <a:xfrm>
            <a:off x="3709140" y="4672249"/>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FUTURES Urban Growth Drivers</a:t>
            </a:r>
            <a:endParaRPr lang="en-US">
              <a:solidFill>
                <a:schemeClr val="bg1"/>
              </a:solidFill>
            </a:endParaRPr>
          </a:p>
        </p:txBody>
      </p:sp>
      <p:sp>
        <p:nvSpPr>
          <p:cNvPr id="39" name="TextBox 38">
            <a:extLst>
              <a:ext uri="{FF2B5EF4-FFF2-40B4-BE49-F238E27FC236}">
                <a16:creationId xmlns:a16="http://schemas.microsoft.com/office/drawing/2014/main" id="{74428A0F-16F4-AA90-E915-EB8860A839F5}"/>
              </a:ext>
            </a:extLst>
          </p:cNvPr>
          <p:cNvSpPr txBox="1"/>
          <p:nvPr/>
        </p:nvSpPr>
        <p:spPr>
          <a:xfrm>
            <a:off x="254043" y="2354934"/>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Earth Observations</a:t>
            </a:r>
            <a:endParaRPr lang="en-US"/>
          </a:p>
        </p:txBody>
      </p:sp>
      <p:sp>
        <p:nvSpPr>
          <p:cNvPr id="40" name="TextBox 39">
            <a:extLst>
              <a:ext uri="{FF2B5EF4-FFF2-40B4-BE49-F238E27FC236}">
                <a16:creationId xmlns:a16="http://schemas.microsoft.com/office/drawing/2014/main" id="{10AFA03B-BE01-0496-C1CB-934039212E4E}"/>
              </a:ext>
            </a:extLst>
          </p:cNvPr>
          <p:cNvSpPr txBox="1"/>
          <p:nvPr/>
        </p:nvSpPr>
        <p:spPr>
          <a:xfrm>
            <a:off x="243603" y="3461399"/>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Ancillary Data Sets</a:t>
            </a:r>
          </a:p>
        </p:txBody>
      </p:sp>
      <p:sp>
        <p:nvSpPr>
          <p:cNvPr id="31" name="Rectangle: Rounded Corners 30">
            <a:extLst>
              <a:ext uri="{FF2B5EF4-FFF2-40B4-BE49-F238E27FC236}">
                <a16:creationId xmlns:a16="http://schemas.microsoft.com/office/drawing/2014/main" id="{8EA00BC6-C2CD-27D0-5D2C-D640037255EC}"/>
              </a:ext>
            </a:extLst>
          </p:cNvPr>
          <p:cNvSpPr/>
          <p:nvPr/>
        </p:nvSpPr>
        <p:spPr>
          <a:xfrm>
            <a:off x="7340443" y="3509891"/>
            <a:ext cx="775854"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Status Quo</a:t>
            </a:r>
            <a:endParaRPr lang="en-US" sz="1400">
              <a:solidFill>
                <a:srgbClr val="000000"/>
              </a:solidFill>
              <a:latin typeface="Century Gothic"/>
            </a:endParaRPr>
          </a:p>
        </p:txBody>
      </p:sp>
      <p:sp>
        <p:nvSpPr>
          <p:cNvPr id="37" name="Rectangle: Rounded Corners 36">
            <a:extLst>
              <a:ext uri="{FF2B5EF4-FFF2-40B4-BE49-F238E27FC236}">
                <a16:creationId xmlns:a16="http://schemas.microsoft.com/office/drawing/2014/main" id="{670843CC-E5D5-46CF-3F34-811FE1C2FFE0}"/>
              </a:ext>
            </a:extLst>
          </p:cNvPr>
          <p:cNvSpPr/>
          <p:nvPr/>
        </p:nvSpPr>
        <p:spPr>
          <a:xfrm>
            <a:off x="8157861" y="3509891"/>
            <a:ext cx="1108363" cy="45719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3F3F3F"/>
                </a:solidFill>
                <a:latin typeface="Century Gothic"/>
              </a:rPr>
              <a:t>Alternate: TBD</a:t>
            </a:r>
          </a:p>
        </p:txBody>
      </p:sp>
      <p:sp>
        <p:nvSpPr>
          <p:cNvPr id="30" name="Flowchart: Alternate Process 29">
            <a:extLst>
              <a:ext uri="{FF2B5EF4-FFF2-40B4-BE49-F238E27FC236}">
                <a16:creationId xmlns:a16="http://schemas.microsoft.com/office/drawing/2014/main" id="{BE1634F8-8D29-8671-59D2-C1956B2B9BBE}"/>
              </a:ext>
            </a:extLst>
          </p:cNvPr>
          <p:cNvSpPr/>
          <p:nvPr/>
        </p:nvSpPr>
        <p:spPr>
          <a:xfrm>
            <a:off x="353103" y="1343998"/>
            <a:ext cx="2786661" cy="713043"/>
          </a:xfrm>
          <a:prstGeom prst="flowChartAlternateProcess">
            <a:avLst/>
          </a:prstGeom>
          <a:solidFill>
            <a:schemeClr val="accent5">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Raw Data</a:t>
            </a:r>
          </a:p>
        </p:txBody>
      </p:sp>
      <p:sp>
        <p:nvSpPr>
          <p:cNvPr id="41" name="Flowchart: Alternate Process 40">
            <a:extLst>
              <a:ext uri="{FF2B5EF4-FFF2-40B4-BE49-F238E27FC236}">
                <a16:creationId xmlns:a16="http://schemas.microsoft.com/office/drawing/2014/main" id="{39BF345F-2D7B-DC03-A938-62869D897919}"/>
              </a:ext>
            </a:extLst>
          </p:cNvPr>
          <p:cNvSpPr/>
          <p:nvPr/>
        </p:nvSpPr>
        <p:spPr>
          <a:xfrm>
            <a:off x="3688821" y="1343052"/>
            <a:ext cx="2927628" cy="713043"/>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Processing</a:t>
            </a:r>
            <a:endParaRPr lang="en-US"/>
          </a:p>
        </p:txBody>
      </p:sp>
      <p:sp>
        <p:nvSpPr>
          <p:cNvPr id="43" name="Flowchart: Alternate Process 42">
            <a:extLst>
              <a:ext uri="{FF2B5EF4-FFF2-40B4-BE49-F238E27FC236}">
                <a16:creationId xmlns:a16="http://schemas.microsoft.com/office/drawing/2014/main" id="{4629E237-7B39-5B69-8D40-45A88E8E7086}"/>
              </a:ext>
            </a:extLst>
          </p:cNvPr>
          <p:cNvSpPr/>
          <p:nvPr/>
        </p:nvSpPr>
        <p:spPr>
          <a:xfrm>
            <a:off x="9919913" y="1341196"/>
            <a:ext cx="1995857" cy="713043"/>
          </a:xfrm>
          <a:prstGeom prst="flowChartAlternateProcess">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Products</a:t>
            </a:r>
            <a:endParaRPr lang="en-US" sz="2800"/>
          </a:p>
        </p:txBody>
      </p:sp>
      <p:sp>
        <p:nvSpPr>
          <p:cNvPr id="44" name="Flowchart: Alternate Process 43">
            <a:extLst>
              <a:ext uri="{FF2B5EF4-FFF2-40B4-BE49-F238E27FC236}">
                <a16:creationId xmlns:a16="http://schemas.microsoft.com/office/drawing/2014/main" id="{A0E06FC9-587E-518D-13AE-2AA983E3C0D1}"/>
              </a:ext>
            </a:extLst>
          </p:cNvPr>
          <p:cNvSpPr/>
          <p:nvPr/>
        </p:nvSpPr>
        <p:spPr>
          <a:xfrm>
            <a:off x="7272409" y="1341196"/>
            <a:ext cx="1995857" cy="713043"/>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Analysis</a:t>
            </a:r>
            <a:endParaRPr lang="en-US"/>
          </a:p>
        </p:txBody>
      </p:sp>
      <p:sp>
        <p:nvSpPr>
          <p:cNvPr id="45" name="Rectangle 44">
            <a:extLst>
              <a:ext uri="{FF2B5EF4-FFF2-40B4-BE49-F238E27FC236}">
                <a16:creationId xmlns:a16="http://schemas.microsoft.com/office/drawing/2014/main" id="{D7383891-742D-E3AB-D93F-EF18AC814CBE}"/>
              </a:ext>
            </a:extLst>
          </p:cNvPr>
          <p:cNvSpPr/>
          <p:nvPr/>
        </p:nvSpPr>
        <p:spPr>
          <a:xfrm>
            <a:off x="359734" y="2336511"/>
            <a:ext cx="2786661" cy="1027846"/>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6B2E777-9C07-5D27-0806-B2E19BA58621}"/>
              </a:ext>
            </a:extLst>
          </p:cNvPr>
          <p:cNvSpPr/>
          <p:nvPr/>
        </p:nvSpPr>
        <p:spPr>
          <a:xfrm>
            <a:off x="364092" y="3449862"/>
            <a:ext cx="2786661" cy="278057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DBEAF4-9053-FB3C-CCF6-E46E61D2DAA6}"/>
              </a:ext>
            </a:extLst>
          </p:cNvPr>
          <p:cNvSpPr/>
          <p:nvPr/>
        </p:nvSpPr>
        <p:spPr>
          <a:xfrm>
            <a:off x="3720666" y="2331045"/>
            <a:ext cx="2927628" cy="102784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BEE91E7-BAAC-4302-B762-4FA1FC0F835B}"/>
              </a:ext>
            </a:extLst>
          </p:cNvPr>
          <p:cNvSpPr/>
          <p:nvPr/>
        </p:nvSpPr>
        <p:spPr>
          <a:xfrm>
            <a:off x="4191124" y="3699198"/>
            <a:ext cx="1995858" cy="56537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Data integration</a:t>
            </a:r>
          </a:p>
        </p:txBody>
      </p:sp>
      <p:sp>
        <p:nvSpPr>
          <p:cNvPr id="49" name="Rectangle 48">
            <a:extLst>
              <a:ext uri="{FF2B5EF4-FFF2-40B4-BE49-F238E27FC236}">
                <a16:creationId xmlns:a16="http://schemas.microsoft.com/office/drawing/2014/main" id="{A0750377-CCB2-53D0-5EA2-9FA1EFA3886C}"/>
              </a:ext>
            </a:extLst>
          </p:cNvPr>
          <p:cNvSpPr/>
          <p:nvPr/>
        </p:nvSpPr>
        <p:spPr>
          <a:xfrm>
            <a:off x="3720666" y="4641224"/>
            <a:ext cx="2927628" cy="1589211"/>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256A9AF-AF95-756D-A9A7-C037FE4517D8}"/>
              </a:ext>
            </a:extLst>
          </p:cNvPr>
          <p:cNvSpPr/>
          <p:nvPr/>
        </p:nvSpPr>
        <p:spPr>
          <a:xfrm>
            <a:off x="7292729" y="2334683"/>
            <a:ext cx="1995857" cy="96938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a:p>
            <a:pPr algn="ctr"/>
            <a:r>
              <a:rPr lang="en-US" sz="1400">
                <a:solidFill>
                  <a:schemeClr val="tx1">
                    <a:lumMod val="75000"/>
                    <a:lumOff val="25000"/>
                  </a:schemeClr>
                </a:solidFill>
                <a:latin typeface="+mj-lt"/>
              </a:rPr>
              <a:t>Quantity and allocation disagreements</a:t>
            </a:r>
          </a:p>
        </p:txBody>
      </p:sp>
      <p:sp>
        <p:nvSpPr>
          <p:cNvPr id="52" name="Rectangle 51">
            <a:extLst>
              <a:ext uri="{FF2B5EF4-FFF2-40B4-BE49-F238E27FC236}">
                <a16:creationId xmlns:a16="http://schemas.microsoft.com/office/drawing/2014/main" id="{F1EFCF5E-B789-B951-4377-50568888A0F0}"/>
              </a:ext>
            </a:extLst>
          </p:cNvPr>
          <p:cNvSpPr/>
          <p:nvPr/>
        </p:nvSpPr>
        <p:spPr>
          <a:xfrm>
            <a:off x="7304254" y="5369270"/>
            <a:ext cx="1995857" cy="9163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Statistical LULC change analysis</a:t>
            </a:r>
            <a:endParaRPr lang="en-US" sz="1400"/>
          </a:p>
        </p:txBody>
      </p:sp>
      <p:sp>
        <p:nvSpPr>
          <p:cNvPr id="54" name="Rectangle: Rounded Corners 53">
            <a:extLst>
              <a:ext uri="{FF2B5EF4-FFF2-40B4-BE49-F238E27FC236}">
                <a16:creationId xmlns:a16="http://schemas.microsoft.com/office/drawing/2014/main" id="{077B41D5-2770-FA2F-5A6B-1BF43A521661}"/>
              </a:ext>
            </a:extLst>
          </p:cNvPr>
          <p:cNvSpPr/>
          <p:nvPr/>
        </p:nvSpPr>
        <p:spPr>
          <a:xfrm>
            <a:off x="10012524" y="2294077"/>
            <a:ext cx="1851273" cy="1376091"/>
          </a:xfrm>
          <a:prstGeom prst="roundRect">
            <a:avLst/>
          </a:prstGeom>
          <a:solidFill>
            <a:schemeClr val="accent6">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134B9D23-4D05-AF2F-796D-6ADDB734C2A8}"/>
              </a:ext>
            </a:extLst>
          </p:cNvPr>
          <p:cNvSpPr/>
          <p:nvPr/>
        </p:nvSpPr>
        <p:spPr>
          <a:xfrm>
            <a:off x="10012524" y="3815299"/>
            <a:ext cx="1851273" cy="1376091"/>
          </a:xfrm>
          <a:prstGeom prst="roundRect">
            <a:avLst/>
          </a:prstGeom>
          <a:solidFill>
            <a:schemeClr val="accent6">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73E7A5C1-EAE4-EE00-48F7-B571AA46630E}"/>
              </a:ext>
            </a:extLst>
          </p:cNvPr>
          <p:cNvCxnSpPr>
            <a:stCxn id="45" idx="3"/>
            <a:endCxn id="47" idx="1"/>
          </p:cNvCxnSpPr>
          <p:nvPr/>
        </p:nvCxnSpPr>
        <p:spPr>
          <a:xfrm flipV="1">
            <a:off x="3146395" y="2844969"/>
            <a:ext cx="574271" cy="5465"/>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4B69D45D-2C41-6C50-AFF9-79118D3F57DD}"/>
              </a:ext>
            </a:extLst>
          </p:cNvPr>
          <p:cNvCxnSpPr>
            <a:cxnSpLocks/>
            <a:stCxn id="46" idx="3"/>
            <a:endCxn id="48" idx="1"/>
          </p:cNvCxnSpPr>
          <p:nvPr/>
        </p:nvCxnSpPr>
        <p:spPr>
          <a:xfrm flipV="1">
            <a:off x="3150753" y="3981887"/>
            <a:ext cx="1040371" cy="858262"/>
          </a:xfrm>
          <a:prstGeom prst="bentConnector3">
            <a:avLst>
              <a:gd name="adj1" fmla="val 3834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7652D6-0080-A95A-0F25-D53B3EC2C35D}"/>
              </a:ext>
            </a:extLst>
          </p:cNvPr>
          <p:cNvCxnSpPr>
            <a:cxnSpLocks/>
            <a:stCxn id="47" idx="2"/>
            <a:endCxn id="48" idx="0"/>
          </p:cNvCxnSpPr>
          <p:nvPr/>
        </p:nvCxnSpPr>
        <p:spPr>
          <a:xfrm>
            <a:off x="5184480" y="3358892"/>
            <a:ext cx="4573" cy="340306"/>
          </a:xfrm>
          <a:prstGeom prst="straightConnector1">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FADFBD-B82B-C82D-B225-8B0E0019C444}"/>
              </a:ext>
            </a:extLst>
          </p:cNvPr>
          <p:cNvCxnSpPr>
            <a:stCxn id="48" idx="2"/>
            <a:endCxn id="49" idx="0"/>
          </p:cNvCxnSpPr>
          <p:nvPr/>
        </p:nvCxnSpPr>
        <p:spPr>
          <a:xfrm flipH="1">
            <a:off x="5184480" y="4264575"/>
            <a:ext cx="4573" cy="376649"/>
          </a:xfrm>
          <a:prstGeom prst="straightConnector1">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0921C61F-FEB1-A29C-9F0C-8CBB7382BEB4}"/>
              </a:ext>
            </a:extLst>
          </p:cNvPr>
          <p:cNvCxnSpPr>
            <a:cxnSpLocks/>
            <a:stCxn id="49" idx="3"/>
          </p:cNvCxnSpPr>
          <p:nvPr/>
        </p:nvCxnSpPr>
        <p:spPr>
          <a:xfrm flipV="1">
            <a:off x="6648294" y="4232764"/>
            <a:ext cx="644435" cy="1203066"/>
          </a:xfrm>
          <a:prstGeom prst="bentConnector3">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3EDB6EC-49C9-9DFF-13AC-AF479D217D16}"/>
              </a:ext>
            </a:extLst>
          </p:cNvPr>
          <p:cNvCxnSpPr>
            <a:cxnSpLocks/>
            <a:stCxn id="103" idx="0"/>
            <a:endCxn id="50" idx="2"/>
          </p:cNvCxnSpPr>
          <p:nvPr/>
        </p:nvCxnSpPr>
        <p:spPr>
          <a:xfrm flipH="1" flipV="1">
            <a:off x="8290658" y="3304068"/>
            <a:ext cx="1232" cy="187114"/>
          </a:xfrm>
          <a:prstGeom prst="straightConnector1">
            <a:avLst/>
          </a:prstGeom>
          <a:ln w="28575">
            <a:solidFill>
              <a:srgbClr val="C55A1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50668E2-000C-B727-845E-4A927F9F6CB3}"/>
              </a:ext>
            </a:extLst>
          </p:cNvPr>
          <p:cNvCxnSpPr>
            <a:cxnSpLocks/>
            <a:endCxn id="52" idx="0"/>
          </p:cNvCxnSpPr>
          <p:nvPr/>
        </p:nvCxnSpPr>
        <p:spPr>
          <a:xfrm>
            <a:off x="8302183" y="4887405"/>
            <a:ext cx="0" cy="481865"/>
          </a:xfrm>
          <a:prstGeom prst="straightConnector1">
            <a:avLst/>
          </a:prstGeom>
          <a:ln w="28575">
            <a:solidFill>
              <a:srgbClr val="C55A1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0D93B957-4B95-7DDC-F6A1-5B32B15A9524}"/>
              </a:ext>
            </a:extLst>
          </p:cNvPr>
          <p:cNvCxnSpPr>
            <a:stCxn id="52" idx="3"/>
            <a:endCxn id="54" idx="1"/>
          </p:cNvCxnSpPr>
          <p:nvPr/>
        </p:nvCxnSpPr>
        <p:spPr>
          <a:xfrm flipV="1">
            <a:off x="9300111" y="2982123"/>
            <a:ext cx="712413" cy="2845314"/>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5537E79F-0CD8-6861-6BDD-5DD97DB751CA}"/>
              </a:ext>
            </a:extLst>
          </p:cNvPr>
          <p:cNvCxnSpPr>
            <a:cxnSpLocks/>
            <a:stCxn id="52" idx="3"/>
            <a:endCxn id="55" idx="1"/>
          </p:cNvCxnSpPr>
          <p:nvPr/>
        </p:nvCxnSpPr>
        <p:spPr>
          <a:xfrm flipV="1">
            <a:off x="9300111" y="4503345"/>
            <a:ext cx="712413" cy="1324092"/>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4F1057C9-79DF-841C-ACB3-E2EBF89A4C6F}"/>
              </a:ext>
            </a:extLst>
          </p:cNvPr>
          <p:cNvSpPr/>
          <p:nvPr/>
        </p:nvSpPr>
        <p:spPr>
          <a:xfrm>
            <a:off x="358183" y="2330011"/>
            <a:ext cx="2788920" cy="304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Earth Observations</a:t>
            </a:r>
          </a:p>
        </p:txBody>
      </p:sp>
      <p:sp>
        <p:nvSpPr>
          <p:cNvPr id="98" name="Rectangle 97">
            <a:extLst>
              <a:ext uri="{FF2B5EF4-FFF2-40B4-BE49-F238E27FC236}">
                <a16:creationId xmlns:a16="http://schemas.microsoft.com/office/drawing/2014/main" id="{8A852568-3CDF-D7AC-3D28-D045CC415DC0}"/>
              </a:ext>
            </a:extLst>
          </p:cNvPr>
          <p:cNvSpPr/>
          <p:nvPr/>
        </p:nvSpPr>
        <p:spPr>
          <a:xfrm>
            <a:off x="361993" y="3446285"/>
            <a:ext cx="2788920" cy="304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Ancillary Data</a:t>
            </a:r>
          </a:p>
        </p:txBody>
      </p:sp>
      <p:sp>
        <p:nvSpPr>
          <p:cNvPr id="100" name="Rectangle 99">
            <a:extLst>
              <a:ext uri="{FF2B5EF4-FFF2-40B4-BE49-F238E27FC236}">
                <a16:creationId xmlns:a16="http://schemas.microsoft.com/office/drawing/2014/main" id="{8AC96034-8502-6AF7-1BD8-DEC3BE4855EE}"/>
              </a:ext>
            </a:extLst>
          </p:cNvPr>
          <p:cNvSpPr/>
          <p:nvPr/>
        </p:nvSpPr>
        <p:spPr>
          <a:xfrm>
            <a:off x="3724345" y="4638522"/>
            <a:ext cx="2921795" cy="30402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Urban Growth Drivers</a:t>
            </a:r>
            <a:endParaRPr lang="en-US" sz="1600"/>
          </a:p>
        </p:txBody>
      </p:sp>
      <p:sp>
        <p:nvSpPr>
          <p:cNvPr id="51" name="Rectangle 50">
            <a:extLst>
              <a:ext uri="{FF2B5EF4-FFF2-40B4-BE49-F238E27FC236}">
                <a16:creationId xmlns:a16="http://schemas.microsoft.com/office/drawing/2014/main" id="{820B2F35-7DD1-A576-0D3E-82817C3FE4A3}"/>
              </a:ext>
            </a:extLst>
          </p:cNvPr>
          <p:cNvSpPr/>
          <p:nvPr/>
        </p:nvSpPr>
        <p:spPr>
          <a:xfrm>
            <a:off x="7292728" y="3529045"/>
            <a:ext cx="1995857" cy="1635096"/>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CC5AC5B-7FA4-BC1D-A4DA-32117ABB0CC4}"/>
              </a:ext>
            </a:extLst>
          </p:cNvPr>
          <p:cNvSpPr/>
          <p:nvPr/>
        </p:nvSpPr>
        <p:spPr>
          <a:xfrm>
            <a:off x="7295194" y="3491182"/>
            <a:ext cx="1993392" cy="25351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simulations</a:t>
            </a:r>
            <a:endParaRPr lang="en-US" sz="1400"/>
          </a:p>
        </p:txBody>
      </p:sp>
      <p:sp>
        <p:nvSpPr>
          <p:cNvPr id="150" name="Rectangle 149">
            <a:extLst>
              <a:ext uri="{FF2B5EF4-FFF2-40B4-BE49-F238E27FC236}">
                <a16:creationId xmlns:a16="http://schemas.microsoft.com/office/drawing/2014/main" id="{4B6EDA97-9F9A-D2E5-2BEB-7721C533F11C}"/>
              </a:ext>
            </a:extLst>
          </p:cNvPr>
          <p:cNvSpPr/>
          <p:nvPr/>
        </p:nvSpPr>
        <p:spPr>
          <a:xfrm>
            <a:off x="7295193" y="2321736"/>
            <a:ext cx="1993392" cy="25351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Validation</a:t>
            </a:r>
            <a:endParaRPr lang="en-US" sz="1400"/>
          </a:p>
        </p:txBody>
      </p:sp>
      <p:sp>
        <p:nvSpPr>
          <p:cNvPr id="106" name="Flowchart: Alternate Process 105">
            <a:extLst>
              <a:ext uri="{FF2B5EF4-FFF2-40B4-BE49-F238E27FC236}">
                <a16:creationId xmlns:a16="http://schemas.microsoft.com/office/drawing/2014/main" id="{5B0FC5AC-7281-3957-529E-86539CB758C3}"/>
              </a:ext>
            </a:extLst>
          </p:cNvPr>
          <p:cNvSpPr/>
          <p:nvPr/>
        </p:nvSpPr>
        <p:spPr>
          <a:xfrm>
            <a:off x="600396" y="2759753"/>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B1D3F02E-C3BE-310E-0935-BCBB85865BB2}"/>
              </a:ext>
            </a:extLst>
          </p:cNvPr>
          <p:cNvSpPr txBox="1"/>
          <p:nvPr/>
        </p:nvSpPr>
        <p:spPr>
          <a:xfrm>
            <a:off x="600396" y="2739212"/>
            <a:ext cx="1073990" cy="523220"/>
          </a:xfrm>
          <a:prstGeom prst="rect">
            <a:avLst/>
          </a:prstGeom>
          <a:noFill/>
        </p:spPr>
        <p:txBody>
          <a:bodyPr wrap="square">
            <a:spAutoFit/>
          </a:bodyPr>
          <a:lstStyle/>
          <a:p>
            <a:pPr algn="ctr"/>
            <a:r>
              <a:rPr lang="en-US" sz="1400">
                <a:solidFill>
                  <a:srgbClr val="3F3F3F"/>
                </a:solidFill>
                <a:latin typeface="Century Gothic"/>
              </a:rPr>
              <a:t>Landsat 8</a:t>
            </a:r>
          </a:p>
          <a:p>
            <a:pPr algn="ctr"/>
            <a:r>
              <a:rPr lang="en-US" sz="1400">
                <a:solidFill>
                  <a:srgbClr val="3F3F3F"/>
                </a:solidFill>
                <a:latin typeface="Century Gothic"/>
              </a:rPr>
              <a:t>OLI</a:t>
            </a:r>
            <a:endParaRPr lang="en-US" sz="1400">
              <a:solidFill>
                <a:srgbClr val="3F3F3F"/>
              </a:solidFill>
            </a:endParaRPr>
          </a:p>
        </p:txBody>
      </p:sp>
      <p:sp>
        <p:nvSpPr>
          <p:cNvPr id="109" name="Flowchart: Alternate Process 108">
            <a:extLst>
              <a:ext uri="{FF2B5EF4-FFF2-40B4-BE49-F238E27FC236}">
                <a16:creationId xmlns:a16="http://schemas.microsoft.com/office/drawing/2014/main" id="{277EF79A-6CFD-288A-6219-5C2CB734E273}"/>
              </a:ext>
            </a:extLst>
          </p:cNvPr>
          <p:cNvSpPr/>
          <p:nvPr/>
        </p:nvSpPr>
        <p:spPr>
          <a:xfrm>
            <a:off x="1825494" y="276761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567FDDD-5133-9EFC-630C-0E185310AD8F}"/>
              </a:ext>
            </a:extLst>
          </p:cNvPr>
          <p:cNvSpPr txBox="1"/>
          <p:nvPr/>
        </p:nvSpPr>
        <p:spPr>
          <a:xfrm>
            <a:off x="1736039" y="2739212"/>
            <a:ext cx="1241702" cy="523220"/>
          </a:xfrm>
          <a:prstGeom prst="rect">
            <a:avLst/>
          </a:prstGeom>
          <a:noFill/>
        </p:spPr>
        <p:txBody>
          <a:bodyPr wrap="square">
            <a:spAutoFit/>
          </a:bodyPr>
          <a:lstStyle/>
          <a:p>
            <a:pPr algn="ctr"/>
            <a:r>
              <a:rPr lang="en-US" sz="1400">
                <a:solidFill>
                  <a:srgbClr val="3F3F3F"/>
                </a:solidFill>
                <a:latin typeface="Century Gothic"/>
              </a:rPr>
              <a:t>Suomi-NPP</a:t>
            </a:r>
          </a:p>
          <a:p>
            <a:pPr algn="ctr"/>
            <a:r>
              <a:rPr lang="en-US" sz="1400">
                <a:solidFill>
                  <a:srgbClr val="3F3F3F"/>
                </a:solidFill>
                <a:latin typeface="Century Gothic"/>
              </a:rPr>
              <a:t>VIIRS</a:t>
            </a:r>
            <a:endParaRPr lang="en-US" sz="1400">
              <a:solidFill>
                <a:srgbClr val="3F3F3F"/>
              </a:solidFill>
            </a:endParaRPr>
          </a:p>
        </p:txBody>
      </p:sp>
      <p:sp>
        <p:nvSpPr>
          <p:cNvPr id="111" name="Flowchart: Alternate Process 110">
            <a:extLst>
              <a:ext uri="{FF2B5EF4-FFF2-40B4-BE49-F238E27FC236}">
                <a16:creationId xmlns:a16="http://schemas.microsoft.com/office/drawing/2014/main" id="{EDFC0819-634D-05C8-62C8-F5C8A72B1B13}"/>
              </a:ext>
            </a:extLst>
          </p:cNvPr>
          <p:cNvSpPr/>
          <p:nvPr/>
        </p:nvSpPr>
        <p:spPr>
          <a:xfrm>
            <a:off x="590204" y="379680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Alternate Process 121">
            <a:extLst>
              <a:ext uri="{FF2B5EF4-FFF2-40B4-BE49-F238E27FC236}">
                <a16:creationId xmlns:a16="http://schemas.microsoft.com/office/drawing/2014/main" id="{33F2AA8D-BF1A-5F81-FE62-A5672A9EA102}"/>
              </a:ext>
            </a:extLst>
          </p:cNvPr>
          <p:cNvSpPr/>
          <p:nvPr/>
        </p:nvSpPr>
        <p:spPr>
          <a:xfrm>
            <a:off x="611391" y="5579065"/>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Alternate Process 122">
            <a:extLst>
              <a:ext uri="{FF2B5EF4-FFF2-40B4-BE49-F238E27FC236}">
                <a16:creationId xmlns:a16="http://schemas.microsoft.com/office/drawing/2014/main" id="{19664BCD-D743-259E-00AD-1AB771843133}"/>
              </a:ext>
            </a:extLst>
          </p:cNvPr>
          <p:cNvSpPr/>
          <p:nvPr/>
        </p:nvSpPr>
        <p:spPr>
          <a:xfrm>
            <a:off x="1826077" y="5002146"/>
            <a:ext cx="1073990" cy="464193"/>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Alternate Process 123">
            <a:extLst>
              <a:ext uri="{FF2B5EF4-FFF2-40B4-BE49-F238E27FC236}">
                <a16:creationId xmlns:a16="http://schemas.microsoft.com/office/drawing/2014/main" id="{F772C6FE-E9F7-FA98-AA8D-6997062E01C1}"/>
              </a:ext>
            </a:extLst>
          </p:cNvPr>
          <p:cNvSpPr/>
          <p:nvPr/>
        </p:nvSpPr>
        <p:spPr>
          <a:xfrm>
            <a:off x="1839762" y="5595988"/>
            <a:ext cx="1223815"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0A705695-380A-7E19-00C1-10C7956A385B}"/>
              </a:ext>
            </a:extLst>
          </p:cNvPr>
          <p:cNvSpPr txBox="1"/>
          <p:nvPr/>
        </p:nvSpPr>
        <p:spPr>
          <a:xfrm>
            <a:off x="433286" y="3799332"/>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 Census Bureau</a:t>
            </a:r>
            <a:endParaRPr lang="en-US">
              <a:solidFill>
                <a:srgbClr val="3F3F3F"/>
              </a:solidFill>
            </a:endParaRPr>
          </a:p>
        </p:txBody>
      </p:sp>
      <p:grpSp>
        <p:nvGrpSpPr>
          <p:cNvPr id="64" name="Group 63">
            <a:extLst>
              <a:ext uri="{FF2B5EF4-FFF2-40B4-BE49-F238E27FC236}">
                <a16:creationId xmlns:a16="http://schemas.microsoft.com/office/drawing/2014/main" id="{5C0ECF81-30B6-83A1-279A-CEDC985B9ED7}"/>
              </a:ext>
            </a:extLst>
          </p:cNvPr>
          <p:cNvGrpSpPr/>
          <p:nvPr/>
        </p:nvGrpSpPr>
        <p:grpSpPr>
          <a:xfrm>
            <a:off x="1033296" y="4425085"/>
            <a:ext cx="1382753" cy="462320"/>
            <a:chOff x="1033296" y="4425085"/>
            <a:chExt cx="1382753" cy="462320"/>
          </a:xfrm>
        </p:grpSpPr>
        <p:sp>
          <p:nvSpPr>
            <p:cNvPr id="120" name="Flowchart: Alternate Process 119">
              <a:extLst>
                <a:ext uri="{FF2B5EF4-FFF2-40B4-BE49-F238E27FC236}">
                  <a16:creationId xmlns:a16="http://schemas.microsoft.com/office/drawing/2014/main" id="{20706F4E-F10B-57D0-D3C3-28B10094076B}"/>
                </a:ext>
              </a:extLst>
            </p:cNvPr>
            <p:cNvSpPr/>
            <p:nvPr/>
          </p:nvSpPr>
          <p:spPr>
            <a:xfrm>
              <a:off x="1191493" y="4425085"/>
              <a:ext cx="1073990" cy="462320"/>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8085B95D-5F7E-5E99-1713-C963B4B3D5AE}"/>
                </a:ext>
              </a:extLst>
            </p:cNvPr>
            <p:cNvSpPr txBox="1"/>
            <p:nvPr/>
          </p:nvSpPr>
          <p:spPr>
            <a:xfrm>
              <a:off x="1033296" y="450624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p>
          </p:txBody>
        </p:sp>
      </p:grpSp>
      <p:grpSp>
        <p:nvGrpSpPr>
          <p:cNvPr id="63" name="Group 62">
            <a:extLst>
              <a:ext uri="{FF2B5EF4-FFF2-40B4-BE49-F238E27FC236}">
                <a16:creationId xmlns:a16="http://schemas.microsoft.com/office/drawing/2014/main" id="{FA32244E-2E6C-E4C9-F4B5-CE22AC3799B5}"/>
              </a:ext>
            </a:extLst>
          </p:cNvPr>
          <p:cNvGrpSpPr/>
          <p:nvPr/>
        </p:nvGrpSpPr>
        <p:grpSpPr>
          <a:xfrm>
            <a:off x="406112" y="5002146"/>
            <a:ext cx="1382753" cy="462320"/>
            <a:chOff x="406112" y="5002146"/>
            <a:chExt cx="1382753" cy="462320"/>
          </a:xfrm>
        </p:grpSpPr>
        <p:sp>
          <p:nvSpPr>
            <p:cNvPr id="121" name="Flowchart: Alternate Process 120">
              <a:extLst>
                <a:ext uri="{FF2B5EF4-FFF2-40B4-BE49-F238E27FC236}">
                  <a16:creationId xmlns:a16="http://schemas.microsoft.com/office/drawing/2014/main" id="{654338DC-EA6F-679A-2308-72C58DC0CF2E}"/>
                </a:ext>
              </a:extLst>
            </p:cNvPr>
            <p:cNvSpPr/>
            <p:nvPr/>
          </p:nvSpPr>
          <p:spPr>
            <a:xfrm>
              <a:off x="611390" y="5002146"/>
              <a:ext cx="1052803"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295B1BE0-38AB-B415-7608-211658B503C7}"/>
                </a:ext>
              </a:extLst>
            </p:cNvPr>
            <p:cNvSpPr txBox="1"/>
            <p:nvPr/>
          </p:nvSpPr>
          <p:spPr>
            <a:xfrm>
              <a:off x="406112" y="5083419"/>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endParaRPr lang="en-US">
                <a:solidFill>
                  <a:srgbClr val="3F3F3F"/>
                </a:solidFill>
              </a:endParaRPr>
            </a:p>
          </p:txBody>
        </p:sp>
      </p:grpSp>
      <p:sp>
        <p:nvSpPr>
          <p:cNvPr id="116" name="TextBox 115">
            <a:extLst>
              <a:ext uri="{FF2B5EF4-FFF2-40B4-BE49-F238E27FC236}">
                <a16:creationId xmlns:a16="http://schemas.microsoft.com/office/drawing/2014/main" id="{677E96EB-9B00-995D-CB8A-F2F928479090}"/>
              </a:ext>
            </a:extLst>
          </p:cNvPr>
          <p:cNvSpPr txBox="1"/>
          <p:nvPr/>
        </p:nvSpPr>
        <p:spPr>
          <a:xfrm>
            <a:off x="457009" y="566265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TIGER/Line</a:t>
            </a:r>
            <a:endParaRPr lang="en-US">
              <a:solidFill>
                <a:srgbClr val="3F3F3F"/>
              </a:solidFill>
            </a:endParaRPr>
          </a:p>
        </p:txBody>
      </p:sp>
      <p:sp>
        <p:nvSpPr>
          <p:cNvPr id="117" name="TextBox 116">
            <a:extLst>
              <a:ext uri="{FF2B5EF4-FFF2-40B4-BE49-F238E27FC236}">
                <a16:creationId xmlns:a16="http://schemas.microsoft.com/office/drawing/2014/main" id="{40DF2D9A-03DE-D4E5-EAE0-AAF41170BF6D}"/>
              </a:ext>
            </a:extLst>
          </p:cNvPr>
          <p:cNvSpPr txBox="1"/>
          <p:nvPr/>
        </p:nvSpPr>
        <p:spPr>
          <a:xfrm>
            <a:off x="1671180" y="5086913"/>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DEM</a:t>
            </a:r>
            <a:endParaRPr lang="en-US">
              <a:solidFill>
                <a:srgbClr val="3F3F3F"/>
              </a:solidFill>
            </a:endParaRPr>
          </a:p>
        </p:txBody>
      </p:sp>
      <p:sp>
        <p:nvSpPr>
          <p:cNvPr id="118" name="TextBox 117">
            <a:extLst>
              <a:ext uri="{FF2B5EF4-FFF2-40B4-BE49-F238E27FC236}">
                <a16:creationId xmlns:a16="http://schemas.microsoft.com/office/drawing/2014/main" id="{46233AA7-FB68-DD38-D3AD-4D15DFE0AA34}"/>
              </a:ext>
            </a:extLst>
          </p:cNvPr>
          <p:cNvSpPr txBox="1"/>
          <p:nvPr/>
        </p:nvSpPr>
        <p:spPr>
          <a:xfrm>
            <a:off x="1760292" y="5690552"/>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PADUS</a:t>
            </a:r>
            <a:endParaRPr lang="en-US">
              <a:solidFill>
                <a:srgbClr val="3F3F3F"/>
              </a:solidFill>
            </a:endParaRPr>
          </a:p>
        </p:txBody>
      </p:sp>
      <p:sp>
        <p:nvSpPr>
          <p:cNvPr id="125" name="Flowchart: Alternate Process 124">
            <a:extLst>
              <a:ext uri="{FF2B5EF4-FFF2-40B4-BE49-F238E27FC236}">
                <a16:creationId xmlns:a16="http://schemas.microsoft.com/office/drawing/2014/main" id="{4E90529D-86BE-79A3-5CA8-130E380EBDA5}"/>
              </a:ext>
            </a:extLst>
          </p:cNvPr>
          <p:cNvSpPr/>
          <p:nvPr/>
        </p:nvSpPr>
        <p:spPr>
          <a:xfrm>
            <a:off x="3856709" y="2607028"/>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Alternate Process 126">
            <a:extLst>
              <a:ext uri="{FF2B5EF4-FFF2-40B4-BE49-F238E27FC236}">
                <a16:creationId xmlns:a16="http://schemas.microsoft.com/office/drawing/2014/main" id="{9C11A857-EB80-BB5D-4189-804ECB985988}"/>
              </a:ext>
            </a:extLst>
          </p:cNvPr>
          <p:cNvSpPr/>
          <p:nvPr/>
        </p:nvSpPr>
        <p:spPr>
          <a:xfrm>
            <a:off x="3886471" y="5018498"/>
            <a:ext cx="2534097" cy="306343"/>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Population</a:t>
            </a:r>
          </a:p>
        </p:txBody>
      </p:sp>
      <p:sp>
        <p:nvSpPr>
          <p:cNvPr id="129" name="Flowchart: Alternate Process 128">
            <a:extLst>
              <a:ext uri="{FF2B5EF4-FFF2-40B4-BE49-F238E27FC236}">
                <a16:creationId xmlns:a16="http://schemas.microsoft.com/office/drawing/2014/main" id="{63154535-0371-8DA8-64BA-E14B18EDF8CA}"/>
              </a:ext>
            </a:extLst>
          </p:cNvPr>
          <p:cNvSpPr/>
          <p:nvPr/>
        </p:nvSpPr>
        <p:spPr>
          <a:xfrm>
            <a:off x="3886471" y="5415252"/>
            <a:ext cx="2534097" cy="306343"/>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LULC</a:t>
            </a:r>
          </a:p>
        </p:txBody>
      </p:sp>
      <p:sp>
        <p:nvSpPr>
          <p:cNvPr id="130" name="Flowchart: Alternate Process 129">
            <a:extLst>
              <a:ext uri="{FF2B5EF4-FFF2-40B4-BE49-F238E27FC236}">
                <a16:creationId xmlns:a16="http://schemas.microsoft.com/office/drawing/2014/main" id="{7AC1E935-714B-8F5D-AA67-2C1698087720}"/>
              </a:ext>
            </a:extLst>
          </p:cNvPr>
          <p:cNvSpPr/>
          <p:nvPr/>
        </p:nvSpPr>
        <p:spPr>
          <a:xfrm>
            <a:off x="3886471" y="5812006"/>
            <a:ext cx="2534097" cy="306343"/>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Environmental</a:t>
            </a:r>
          </a:p>
        </p:txBody>
      </p:sp>
      <p:sp>
        <p:nvSpPr>
          <p:cNvPr id="131" name="TextBox 130">
            <a:extLst>
              <a:ext uri="{FF2B5EF4-FFF2-40B4-BE49-F238E27FC236}">
                <a16:creationId xmlns:a16="http://schemas.microsoft.com/office/drawing/2014/main" id="{C8791DD9-997E-5FBA-8AC6-CAE3FAD12039}"/>
              </a:ext>
            </a:extLst>
          </p:cNvPr>
          <p:cNvSpPr txBox="1"/>
          <p:nvPr/>
        </p:nvSpPr>
        <p:spPr>
          <a:xfrm>
            <a:off x="3758532" y="2685544"/>
            <a:ext cx="1241702" cy="307777"/>
          </a:xfrm>
          <a:prstGeom prst="rect">
            <a:avLst/>
          </a:prstGeom>
          <a:noFill/>
        </p:spPr>
        <p:txBody>
          <a:bodyPr wrap="square">
            <a:spAutoFit/>
          </a:bodyPr>
          <a:lstStyle/>
          <a:p>
            <a:pPr algn="ctr"/>
            <a:r>
              <a:rPr lang="en-US" sz="1400">
                <a:solidFill>
                  <a:srgbClr val="3F3F3F"/>
                </a:solidFill>
                <a:latin typeface="Century Gothic"/>
              </a:rPr>
              <a:t>NDVI</a:t>
            </a:r>
          </a:p>
        </p:txBody>
      </p:sp>
      <p:sp>
        <p:nvSpPr>
          <p:cNvPr id="142" name="Rectangle: Rounded Corners 141">
            <a:extLst>
              <a:ext uri="{FF2B5EF4-FFF2-40B4-BE49-F238E27FC236}">
                <a16:creationId xmlns:a16="http://schemas.microsoft.com/office/drawing/2014/main" id="{47C13ACA-76AE-3296-D512-BFC34D66E520}"/>
              </a:ext>
            </a:extLst>
          </p:cNvPr>
          <p:cNvSpPr/>
          <p:nvPr/>
        </p:nvSpPr>
        <p:spPr>
          <a:xfrm>
            <a:off x="7531977" y="3856670"/>
            <a:ext cx="1540408"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protected</a:t>
            </a:r>
            <a:endParaRPr lang="en-US" sz="1400">
              <a:solidFill>
                <a:srgbClr val="000000"/>
              </a:solidFill>
              <a:latin typeface="Century Gothic"/>
            </a:endParaRPr>
          </a:p>
        </p:txBody>
      </p:sp>
      <p:sp>
        <p:nvSpPr>
          <p:cNvPr id="144" name="Rectangle: Rounded Corners 143">
            <a:extLst>
              <a:ext uri="{FF2B5EF4-FFF2-40B4-BE49-F238E27FC236}">
                <a16:creationId xmlns:a16="http://schemas.microsoft.com/office/drawing/2014/main" id="{BB18A890-D043-B0FD-B3D1-F6962AEE5F9E}"/>
              </a:ext>
            </a:extLst>
          </p:cNvPr>
          <p:cNvSpPr/>
          <p:nvPr/>
        </p:nvSpPr>
        <p:spPr>
          <a:xfrm>
            <a:off x="7542115" y="4417952"/>
            <a:ext cx="1540408"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not protected</a:t>
            </a:r>
            <a:endParaRPr lang="en-US" sz="1400">
              <a:solidFill>
                <a:srgbClr val="000000"/>
              </a:solidFill>
              <a:latin typeface="Century Gothic"/>
            </a:endParaRPr>
          </a:p>
        </p:txBody>
      </p:sp>
      <p:sp>
        <p:nvSpPr>
          <p:cNvPr id="145" name="TextBox 144">
            <a:extLst>
              <a:ext uri="{FF2B5EF4-FFF2-40B4-BE49-F238E27FC236}">
                <a16:creationId xmlns:a16="http://schemas.microsoft.com/office/drawing/2014/main" id="{9C06D452-7E46-7339-819D-312294747E5B}"/>
              </a:ext>
            </a:extLst>
          </p:cNvPr>
          <p:cNvSpPr txBox="1"/>
          <p:nvPr/>
        </p:nvSpPr>
        <p:spPr>
          <a:xfrm>
            <a:off x="10234710" y="2486715"/>
            <a:ext cx="1422633" cy="971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Urban growth </a:t>
            </a:r>
            <a:r>
              <a:rPr lang="en-US" sz="1400">
                <a:solidFill>
                  <a:schemeClr val="tx1">
                    <a:lumMod val="75000"/>
                    <a:lumOff val="25000"/>
                  </a:schemeClr>
                </a:solidFill>
                <a:latin typeface="Century Gothic"/>
              </a:rPr>
              <a:t>forecast</a:t>
            </a:r>
            <a:r>
              <a:rPr lang="en-US" sz="1400">
                <a:solidFill>
                  <a:srgbClr val="3F3F3F"/>
                </a:solidFill>
                <a:latin typeface="Century Gothic"/>
              </a:rPr>
              <a:t>s for 2030, 2040, 2050</a:t>
            </a:r>
          </a:p>
        </p:txBody>
      </p:sp>
      <p:sp>
        <p:nvSpPr>
          <p:cNvPr id="146" name="TextBox 145">
            <a:extLst>
              <a:ext uri="{FF2B5EF4-FFF2-40B4-BE49-F238E27FC236}">
                <a16:creationId xmlns:a16="http://schemas.microsoft.com/office/drawing/2014/main" id="{06416B27-4915-E73E-D765-E95D56200D01}"/>
              </a:ext>
            </a:extLst>
          </p:cNvPr>
          <p:cNvSpPr txBox="1"/>
          <p:nvPr/>
        </p:nvSpPr>
        <p:spPr>
          <a:xfrm>
            <a:off x="9933021" y="4267315"/>
            <a:ext cx="1995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Wetland </a:t>
            </a:r>
          </a:p>
          <a:p>
            <a:pPr algn="ctr"/>
            <a:r>
              <a:rPr lang="en-US" sz="1400">
                <a:solidFill>
                  <a:srgbClr val="3F3F3F"/>
                </a:solidFill>
                <a:latin typeface="Century Gothic"/>
              </a:rPr>
              <a:t>vulnerability maps</a:t>
            </a:r>
            <a:endParaRPr lang="en-US">
              <a:solidFill>
                <a:srgbClr val="3F3F3F"/>
              </a:solidFill>
            </a:endParaRPr>
          </a:p>
        </p:txBody>
      </p:sp>
      <p:sp>
        <p:nvSpPr>
          <p:cNvPr id="154" name="Rectangle 153">
            <a:extLst>
              <a:ext uri="{FF2B5EF4-FFF2-40B4-BE49-F238E27FC236}">
                <a16:creationId xmlns:a16="http://schemas.microsoft.com/office/drawing/2014/main" id="{1FCF2566-A316-421F-89C8-81F21F0674A0}"/>
              </a:ext>
            </a:extLst>
          </p:cNvPr>
          <p:cNvSpPr/>
          <p:nvPr/>
        </p:nvSpPr>
        <p:spPr>
          <a:xfrm>
            <a:off x="9874299" y="5761523"/>
            <a:ext cx="229617" cy="228600"/>
          </a:xfrm>
          <a:prstGeom prst="rect">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7E6BE6C-EAED-391D-FA4D-ABEDB220A81C}"/>
              </a:ext>
            </a:extLst>
          </p:cNvPr>
          <p:cNvSpPr/>
          <p:nvPr/>
        </p:nvSpPr>
        <p:spPr>
          <a:xfrm>
            <a:off x="9874299" y="6057004"/>
            <a:ext cx="229617" cy="228600"/>
          </a:xfrm>
          <a:prstGeom prst="rect">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6BEC1B3D-A1AE-2983-ADA4-D6C10D1D5A0C}"/>
              </a:ext>
            </a:extLst>
          </p:cNvPr>
          <p:cNvSpPr/>
          <p:nvPr/>
        </p:nvSpPr>
        <p:spPr>
          <a:xfrm>
            <a:off x="9874299" y="6362659"/>
            <a:ext cx="229617" cy="228600"/>
          </a:xfrm>
          <a:prstGeom prst="rect">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716B7F37-28D1-F0A0-5628-F86AADE61EF7}"/>
              </a:ext>
            </a:extLst>
          </p:cNvPr>
          <p:cNvGrpSpPr/>
          <p:nvPr/>
        </p:nvGrpSpPr>
        <p:grpSpPr>
          <a:xfrm>
            <a:off x="4952945" y="2607028"/>
            <a:ext cx="1689411" cy="462320"/>
            <a:chOff x="4952945" y="2607028"/>
            <a:chExt cx="1689411" cy="462320"/>
          </a:xfrm>
          <a:effectLst/>
        </p:grpSpPr>
        <p:sp>
          <p:nvSpPr>
            <p:cNvPr id="126" name="Flowchart: Alternate Process 125">
              <a:extLst>
                <a:ext uri="{FF2B5EF4-FFF2-40B4-BE49-F238E27FC236}">
                  <a16:creationId xmlns:a16="http://schemas.microsoft.com/office/drawing/2014/main" id="{786577BC-56CE-BCE5-6B19-2BDE4B647292}"/>
                </a:ext>
              </a:extLst>
            </p:cNvPr>
            <p:cNvSpPr/>
            <p:nvPr/>
          </p:nvSpPr>
          <p:spPr>
            <a:xfrm>
              <a:off x="5056130" y="2607028"/>
              <a:ext cx="1489772"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sp>
          <p:nvSpPr>
            <p:cNvPr id="132" name="TextBox 131">
              <a:extLst>
                <a:ext uri="{FF2B5EF4-FFF2-40B4-BE49-F238E27FC236}">
                  <a16:creationId xmlns:a16="http://schemas.microsoft.com/office/drawing/2014/main" id="{DA0E8CAF-470E-AB65-5829-FC73EB211B40}"/>
                </a:ext>
              </a:extLst>
            </p:cNvPr>
            <p:cNvSpPr txBox="1"/>
            <p:nvPr/>
          </p:nvSpPr>
          <p:spPr>
            <a:xfrm>
              <a:off x="4952945" y="2674345"/>
              <a:ext cx="1689411" cy="307777"/>
            </a:xfrm>
            <a:prstGeom prst="rect">
              <a:avLst/>
            </a:prstGeom>
            <a:noFill/>
          </p:spPr>
          <p:txBody>
            <a:bodyPr wrap="square">
              <a:spAutoFit/>
            </a:bodyPr>
            <a:lstStyle/>
            <a:p>
              <a:pPr algn="ctr"/>
              <a:r>
                <a:rPr lang="en-US" sz="1400">
                  <a:solidFill>
                    <a:srgbClr val="3F3F3F"/>
                  </a:solidFill>
                  <a:latin typeface="Century Gothic"/>
                </a:rPr>
                <a:t>Nighttime Lights</a:t>
              </a:r>
            </a:p>
          </p:txBody>
        </p:sp>
      </p:grpSp>
      <p:grpSp>
        <p:nvGrpSpPr>
          <p:cNvPr id="73" name="Group 72">
            <a:extLst>
              <a:ext uri="{FF2B5EF4-FFF2-40B4-BE49-F238E27FC236}">
                <a16:creationId xmlns:a16="http://schemas.microsoft.com/office/drawing/2014/main" id="{9B8E14F9-9729-963B-C0F1-3725C48D0C8F}"/>
              </a:ext>
            </a:extLst>
          </p:cNvPr>
          <p:cNvGrpSpPr/>
          <p:nvPr/>
        </p:nvGrpSpPr>
        <p:grpSpPr>
          <a:xfrm>
            <a:off x="1825494" y="3784696"/>
            <a:ext cx="1073990" cy="523220"/>
            <a:chOff x="1825494" y="3784696"/>
            <a:chExt cx="1073990" cy="523220"/>
          </a:xfrm>
          <a:effectLst/>
        </p:grpSpPr>
        <p:sp>
          <p:nvSpPr>
            <p:cNvPr id="119" name="Flowchart: Alternate Process 118">
              <a:extLst>
                <a:ext uri="{FF2B5EF4-FFF2-40B4-BE49-F238E27FC236}">
                  <a16:creationId xmlns:a16="http://schemas.microsoft.com/office/drawing/2014/main" id="{36B5913E-39A4-9439-6CFB-4A5260C91495}"/>
                </a:ext>
              </a:extLst>
            </p:cNvPr>
            <p:cNvSpPr/>
            <p:nvPr/>
          </p:nvSpPr>
          <p:spPr>
            <a:xfrm>
              <a:off x="1825494" y="379680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E825EA35-B5CA-9405-FD6E-E6640B08F7D3}"/>
                </a:ext>
              </a:extLst>
            </p:cNvPr>
            <p:cNvSpPr txBox="1"/>
            <p:nvPr/>
          </p:nvSpPr>
          <p:spPr>
            <a:xfrm>
              <a:off x="1967315" y="3784696"/>
              <a:ext cx="7791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NASA SEDAC</a:t>
              </a:r>
            </a:p>
          </p:txBody>
        </p:sp>
      </p:grpSp>
      <p:sp>
        <p:nvSpPr>
          <p:cNvPr id="67" name="Rectangle 66">
            <a:extLst>
              <a:ext uri="{FF2B5EF4-FFF2-40B4-BE49-F238E27FC236}">
                <a16:creationId xmlns:a16="http://schemas.microsoft.com/office/drawing/2014/main" id="{C4059FE3-22E8-3A2B-CCB9-D9CD15DF3132}"/>
              </a:ext>
            </a:extLst>
          </p:cNvPr>
          <p:cNvSpPr/>
          <p:nvPr/>
        </p:nvSpPr>
        <p:spPr>
          <a:xfrm>
            <a:off x="-216150" y="1117785"/>
            <a:ext cx="12416911" cy="5756286"/>
          </a:xfrm>
          <a:prstGeom prst="rect">
            <a:avLst/>
          </a:prstGeom>
          <a:solidFill>
            <a:srgbClr val="262626">
              <a:alpha val="4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ctor: Elbow 23">
            <a:extLst>
              <a:ext uri="{FF2B5EF4-FFF2-40B4-BE49-F238E27FC236}">
                <a16:creationId xmlns:a16="http://schemas.microsoft.com/office/drawing/2014/main" id="{2B22E7AE-D30D-3EF0-918C-AFAB0A6E0182}"/>
              </a:ext>
            </a:extLst>
          </p:cNvPr>
          <p:cNvCxnSpPr>
            <a:cxnSpLocks/>
          </p:cNvCxnSpPr>
          <p:nvPr/>
        </p:nvCxnSpPr>
        <p:spPr>
          <a:xfrm flipV="1">
            <a:off x="6648292" y="4232842"/>
            <a:ext cx="644435" cy="1203066"/>
          </a:xfrm>
          <a:prstGeom prst="bentConnector3">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219A471-FC28-3397-840F-D663B0758534}"/>
              </a:ext>
            </a:extLst>
          </p:cNvPr>
          <p:cNvSpPr/>
          <p:nvPr/>
        </p:nvSpPr>
        <p:spPr>
          <a:xfrm>
            <a:off x="7199721" y="3396741"/>
            <a:ext cx="2088864" cy="1848680"/>
          </a:xfrm>
          <a:prstGeom prst="rect">
            <a:avLst/>
          </a:prstGeom>
          <a:solidFill>
            <a:schemeClr val="accent4">
              <a:lumMod val="40000"/>
              <a:lumOff val="60000"/>
            </a:schemeClr>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FF5BAB9-1122-0A97-0C92-CECE7C36EF20}"/>
              </a:ext>
            </a:extLst>
          </p:cNvPr>
          <p:cNvSpPr/>
          <p:nvPr/>
        </p:nvSpPr>
        <p:spPr>
          <a:xfrm>
            <a:off x="7199719" y="3397107"/>
            <a:ext cx="2088865" cy="28662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simulations</a:t>
            </a:r>
            <a:endParaRPr lang="en-US" sz="1400"/>
          </a:p>
        </p:txBody>
      </p:sp>
      <p:sp>
        <p:nvSpPr>
          <p:cNvPr id="42" name="Rectangle: Rounded Corners 41">
            <a:extLst>
              <a:ext uri="{FF2B5EF4-FFF2-40B4-BE49-F238E27FC236}">
                <a16:creationId xmlns:a16="http://schemas.microsoft.com/office/drawing/2014/main" id="{948B139D-4C2D-D920-12B1-591E306D4E0F}"/>
              </a:ext>
            </a:extLst>
          </p:cNvPr>
          <p:cNvSpPr/>
          <p:nvPr/>
        </p:nvSpPr>
        <p:spPr>
          <a:xfrm>
            <a:off x="7448839" y="3779009"/>
            <a:ext cx="1623546" cy="59951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protected</a:t>
            </a:r>
            <a:endParaRPr lang="en-US" sz="1400">
              <a:solidFill>
                <a:srgbClr val="000000"/>
              </a:solidFill>
              <a:latin typeface="Century Gothic"/>
            </a:endParaRPr>
          </a:p>
        </p:txBody>
      </p:sp>
      <p:sp>
        <p:nvSpPr>
          <p:cNvPr id="53" name="Rectangle: Rounded Corners 52">
            <a:extLst>
              <a:ext uri="{FF2B5EF4-FFF2-40B4-BE49-F238E27FC236}">
                <a16:creationId xmlns:a16="http://schemas.microsoft.com/office/drawing/2014/main" id="{89A349BB-F28F-293B-622A-EFF396AB9227}"/>
              </a:ext>
            </a:extLst>
          </p:cNvPr>
          <p:cNvSpPr/>
          <p:nvPr/>
        </p:nvSpPr>
        <p:spPr>
          <a:xfrm>
            <a:off x="7458977" y="4482531"/>
            <a:ext cx="1623546" cy="59951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not protected</a:t>
            </a:r>
            <a:endParaRPr lang="en-US" sz="1400">
              <a:solidFill>
                <a:srgbClr val="000000"/>
              </a:solidFill>
              <a:latin typeface="Century Gothic"/>
            </a:endParaRPr>
          </a:p>
        </p:txBody>
      </p:sp>
      <p:sp>
        <p:nvSpPr>
          <p:cNvPr id="56" name="Rectangle 55">
            <a:extLst>
              <a:ext uri="{FF2B5EF4-FFF2-40B4-BE49-F238E27FC236}">
                <a16:creationId xmlns:a16="http://schemas.microsoft.com/office/drawing/2014/main" id="{51AEEFAC-9EFC-F2AC-8357-996127F79F51}"/>
              </a:ext>
            </a:extLst>
          </p:cNvPr>
          <p:cNvSpPr/>
          <p:nvPr/>
        </p:nvSpPr>
        <p:spPr>
          <a:xfrm>
            <a:off x="3620908" y="4533546"/>
            <a:ext cx="3251894" cy="1870288"/>
          </a:xfrm>
          <a:prstGeom prst="rect">
            <a:avLst/>
          </a:prstGeom>
          <a:solidFill>
            <a:schemeClr val="accent4">
              <a:lumMod val="40000"/>
              <a:lumOff val="60000"/>
            </a:schemeClr>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B8264CD-A712-9A18-B053-F5BC597019E6}"/>
              </a:ext>
            </a:extLst>
          </p:cNvPr>
          <p:cNvSpPr/>
          <p:nvPr/>
        </p:nvSpPr>
        <p:spPr>
          <a:xfrm>
            <a:off x="3627387" y="4527172"/>
            <a:ext cx="3245415" cy="357799"/>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Urban Growth Drivers</a:t>
            </a:r>
            <a:endParaRPr lang="en-US" sz="1600"/>
          </a:p>
        </p:txBody>
      </p:sp>
      <p:sp>
        <p:nvSpPr>
          <p:cNvPr id="59" name="Flowchart: Alternate Process 58">
            <a:extLst>
              <a:ext uri="{FF2B5EF4-FFF2-40B4-BE49-F238E27FC236}">
                <a16:creationId xmlns:a16="http://schemas.microsoft.com/office/drawing/2014/main" id="{7A042F9F-9E8E-C202-FF31-BA1A9912D74E}"/>
              </a:ext>
            </a:extLst>
          </p:cNvPr>
          <p:cNvSpPr/>
          <p:nvPr/>
        </p:nvSpPr>
        <p:spPr>
          <a:xfrm>
            <a:off x="3830320" y="4935446"/>
            <a:ext cx="2771168" cy="430714"/>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Population</a:t>
            </a:r>
          </a:p>
        </p:txBody>
      </p:sp>
      <p:sp>
        <p:nvSpPr>
          <p:cNvPr id="60" name="Flowchart: Alternate Process 59">
            <a:extLst>
              <a:ext uri="{FF2B5EF4-FFF2-40B4-BE49-F238E27FC236}">
                <a16:creationId xmlns:a16="http://schemas.microsoft.com/office/drawing/2014/main" id="{0E84D2C6-B5D6-94E4-662C-3A4685C3B09B}"/>
              </a:ext>
            </a:extLst>
          </p:cNvPr>
          <p:cNvSpPr/>
          <p:nvPr/>
        </p:nvSpPr>
        <p:spPr>
          <a:xfrm>
            <a:off x="3830320" y="5403320"/>
            <a:ext cx="2771168" cy="430714"/>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LULC</a:t>
            </a:r>
          </a:p>
        </p:txBody>
      </p:sp>
      <p:sp>
        <p:nvSpPr>
          <p:cNvPr id="62" name="Flowchart: Alternate Process 61">
            <a:extLst>
              <a:ext uri="{FF2B5EF4-FFF2-40B4-BE49-F238E27FC236}">
                <a16:creationId xmlns:a16="http://schemas.microsoft.com/office/drawing/2014/main" id="{6CACC979-B477-6138-FE67-5F294A5344FD}"/>
              </a:ext>
            </a:extLst>
          </p:cNvPr>
          <p:cNvSpPr/>
          <p:nvPr/>
        </p:nvSpPr>
        <p:spPr>
          <a:xfrm>
            <a:off x="3830320" y="5871194"/>
            <a:ext cx="2771168" cy="430714"/>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Environmental</a:t>
            </a:r>
          </a:p>
        </p:txBody>
      </p:sp>
    </p:spTree>
    <p:extLst>
      <p:ext uri="{BB962C8B-B14F-4D97-AF65-F5344CB8AC3E}">
        <p14:creationId xmlns:p14="http://schemas.microsoft.com/office/powerpoint/2010/main" val="107284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10E959A3-989C-87F3-B5FF-E9CB85B566FA}"/>
              </a:ext>
            </a:extLst>
          </p:cNvPr>
          <p:cNvSpPr/>
          <p:nvPr/>
        </p:nvSpPr>
        <p:spPr>
          <a:xfrm>
            <a:off x="9807970" y="5443417"/>
            <a:ext cx="2260381" cy="12691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Methods</a:t>
            </a:r>
          </a:p>
        </p:txBody>
      </p:sp>
      <p:sp>
        <p:nvSpPr>
          <p:cNvPr id="2" name="TextBox 1">
            <a:extLst>
              <a:ext uri="{FF2B5EF4-FFF2-40B4-BE49-F238E27FC236}">
                <a16:creationId xmlns:a16="http://schemas.microsoft.com/office/drawing/2014/main" id="{57E5162B-D8DA-7083-EA79-02B5F18EED8C}"/>
              </a:ext>
            </a:extLst>
          </p:cNvPr>
          <p:cNvSpPr txBox="1"/>
          <p:nvPr/>
        </p:nvSpPr>
        <p:spPr>
          <a:xfrm>
            <a:off x="757119"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Raw Data</a:t>
            </a:r>
            <a:endParaRPr lang="en-US"/>
          </a:p>
        </p:txBody>
      </p:sp>
      <p:sp>
        <p:nvSpPr>
          <p:cNvPr id="3" name="TextBox 2">
            <a:extLst>
              <a:ext uri="{FF2B5EF4-FFF2-40B4-BE49-F238E27FC236}">
                <a16:creationId xmlns:a16="http://schemas.microsoft.com/office/drawing/2014/main" id="{8786EEDB-C336-24CA-1BF5-187C01624BFB}"/>
              </a:ext>
            </a:extLst>
          </p:cNvPr>
          <p:cNvSpPr txBox="1"/>
          <p:nvPr/>
        </p:nvSpPr>
        <p:spPr>
          <a:xfrm>
            <a:off x="4288209"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Processing</a:t>
            </a:r>
            <a:endParaRPr lang="en-US"/>
          </a:p>
        </p:txBody>
      </p:sp>
      <p:sp>
        <p:nvSpPr>
          <p:cNvPr id="4" name="TextBox 3">
            <a:extLst>
              <a:ext uri="{FF2B5EF4-FFF2-40B4-BE49-F238E27FC236}">
                <a16:creationId xmlns:a16="http://schemas.microsoft.com/office/drawing/2014/main" id="{05301BE9-8DC3-79EF-0A67-F253302D4A15}"/>
              </a:ext>
            </a:extLst>
          </p:cNvPr>
          <p:cNvSpPr txBox="1"/>
          <p:nvPr/>
        </p:nvSpPr>
        <p:spPr>
          <a:xfrm>
            <a:off x="7346440"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Analysis</a:t>
            </a:r>
            <a:endParaRPr lang="en-US"/>
          </a:p>
        </p:txBody>
      </p:sp>
      <p:sp>
        <p:nvSpPr>
          <p:cNvPr id="5" name="TextBox 4">
            <a:extLst>
              <a:ext uri="{FF2B5EF4-FFF2-40B4-BE49-F238E27FC236}">
                <a16:creationId xmlns:a16="http://schemas.microsoft.com/office/drawing/2014/main" id="{7C31E70E-D629-BDB2-1A88-DEDDB2C75523}"/>
              </a:ext>
            </a:extLst>
          </p:cNvPr>
          <p:cNvSpPr txBox="1"/>
          <p:nvPr/>
        </p:nvSpPr>
        <p:spPr>
          <a:xfrm>
            <a:off x="9996810"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Products</a:t>
            </a:r>
          </a:p>
        </p:txBody>
      </p:sp>
      <p:sp>
        <p:nvSpPr>
          <p:cNvPr id="7" name="TextBox 6">
            <a:extLst>
              <a:ext uri="{FF2B5EF4-FFF2-40B4-BE49-F238E27FC236}">
                <a16:creationId xmlns:a16="http://schemas.microsoft.com/office/drawing/2014/main" id="{6C6DDC9B-9DFA-C9E0-1A15-CA95829FF731}"/>
              </a:ext>
            </a:extLst>
          </p:cNvPr>
          <p:cNvSpPr txBox="1"/>
          <p:nvPr/>
        </p:nvSpPr>
        <p:spPr>
          <a:xfrm>
            <a:off x="469773" y="2781830"/>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Landsat 8 OLI</a:t>
            </a:r>
            <a:endParaRPr lang="en-US" sz="1400">
              <a:solidFill>
                <a:srgbClr val="3F3F3F"/>
              </a:solidFill>
            </a:endParaRPr>
          </a:p>
        </p:txBody>
      </p:sp>
      <p:sp>
        <p:nvSpPr>
          <p:cNvPr id="8" name="TextBox 7">
            <a:extLst>
              <a:ext uri="{FF2B5EF4-FFF2-40B4-BE49-F238E27FC236}">
                <a16:creationId xmlns:a16="http://schemas.microsoft.com/office/drawing/2014/main" id="{72A879CE-5C69-29D7-BDA3-92D874BA2E7E}"/>
              </a:ext>
            </a:extLst>
          </p:cNvPr>
          <p:cNvSpPr txBox="1"/>
          <p:nvPr/>
        </p:nvSpPr>
        <p:spPr>
          <a:xfrm>
            <a:off x="1777631" y="2660530"/>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Suomi-NPP VIIRS</a:t>
            </a:r>
            <a:endParaRPr lang="en-US">
              <a:solidFill>
                <a:srgbClr val="3F3F3F"/>
              </a:solidFill>
            </a:endParaRPr>
          </a:p>
        </p:txBody>
      </p:sp>
      <p:sp>
        <p:nvSpPr>
          <p:cNvPr id="10" name="TextBox 9">
            <a:extLst>
              <a:ext uri="{FF2B5EF4-FFF2-40B4-BE49-F238E27FC236}">
                <a16:creationId xmlns:a16="http://schemas.microsoft.com/office/drawing/2014/main" id="{D489F872-3838-18B7-5989-E150725E50C9}"/>
              </a:ext>
            </a:extLst>
          </p:cNvPr>
          <p:cNvSpPr txBox="1"/>
          <p:nvPr/>
        </p:nvSpPr>
        <p:spPr>
          <a:xfrm>
            <a:off x="373427" y="3866218"/>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 Census Bureau</a:t>
            </a:r>
            <a:endParaRPr lang="en-US">
              <a:solidFill>
                <a:srgbClr val="3F3F3F"/>
              </a:solidFill>
            </a:endParaRPr>
          </a:p>
        </p:txBody>
      </p:sp>
      <p:sp>
        <p:nvSpPr>
          <p:cNvPr id="11" name="TextBox 10">
            <a:extLst>
              <a:ext uri="{FF2B5EF4-FFF2-40B4-BE49-F238E27FC236}">
                <a16:creationId xmlns:a16="http://schemas.microsoft.com/office/drawing/2014/main" id="{4F1D65EA-1A08-9CFB-B845-8C4DDF4CDBC4}"/>
              </a:ext>
            </a:extLst>
          </p:cNvPr>
          <p:cNvSpPr txBox="1"/>
          <p:nvPr/>
        </p:nvSpPr>
        <p:spPr>
          <a:xfrm>
            <a:off x="1816199" y="3861538"/>
            <a:ext cx="11739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NASA SEDAC</a:t>
            </a:r>
          </a:p>
        </p:txBody>
      </p:sp>
      <p:sp>
        <p:nvSpPr>
          <p:cNvPr id="12" name="TextBox 11">
            <a:extLst>
              <a:ext uri="{FF2B5EF4-FFF2-40B4-BE49-F238E27FC236}">
                <a16:creationId xmlns:a16="http://schemas.microsoft.com/office/drawing/2014/main" id="{F44D7818-07B8-5C1D-D63F-62E841E98779}"/>
              </a:ext>
            </a:extLst>
          </p:cNvPr>
          <p:cNvSpPr txBox="1"/>
          <p:nvPr/>
        </p:nvSpPr>
        <p:spPr>
          <a:xfrm>
            <a:off x="921499" y="4533551"/>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p>
        </p:txBody>
      </p:sp>
      <p:sp>
        <p:nvSpPr>
          <p:cNvPr id="13" name="TextBox 12">
            <a:extLst>
              <a:ext uri="{FF2B5EF4-FFF2-40B4-BE49-F238E27FC236}">
                <a16:creationId xmlns:a16="http://schemas.microsoft.com/office/drawing/2014/main" id="{6D766770-59FA-15B2-76F1-7122331CFF57}"/>
              </a:ext>
            </a:extLst>
          </p:cNvPr>
          <p:cNvSpPr txBox="1"/>
          <p:nvPr/>
        </p:nvSpPr>
        <p:spPr>
          <a:xfrm>
            <a:off x="334070" y="5111619"/>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NWI</a:t>
            </a:r>
            <a:endParaRPr lang="en-US">
              <a:solidFill>
                <a:srgbClr val="3F3F3F"/>
              </a:solidFill>
            </a:endParaRPr>
          </a:p>
        </p:txBody>
      </p:sp>
      <p:sp>
        <p:nvSpPr>
          <p:cNvPr id="14" name="TextBox 13">
            <a:extLst>
              <a:ext uri="{FF2B5EF4-FFF2-40B4-BE49-F238E27FC236}">
                <a16:creationId xmlns:a16="http://schemas.microsoft.com/office/drawing/2014/main" id="{4166A115-F7E2-CD08-2864-802FCBCC0CC9}"/>
              </a:ext>
            </a:extLst>
          </p:cNvPr>
          <p:cNvSpPr txBox="1"/>
          <p:nvPr/>
        </p:nvSpPr>
        <p:spPr>
          <a:xfrm>
            <a:off x="373423" y="5698446"/>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TIGER/Line</a:t>
            </a:r>
            <a:endParaRPr lang="en-US">
              <a:solidFill>
                <a:srgbClr val="3F3F3F"/>
              </a:solidFill>
            </a:endParaRPr>
          </a:p>
        </p:txBody>
      </p:sp>
      <p:sp>
        <p:nvSpPr>
          <p:cNvPr id="15" name="TextBox 14">
            <a:extLst>
              <a:ext uri="{FF2B5EF4-FFF2-40B4-BE49-F238E27FC236}">
                <a16:creationId xmlns:a16="http://schemas.microsoft.com/office/drawing/2014/main" id="{2820B0F8-9938-196B-76E0-6B283ACFA522}"/>
              </a:ext>
            </a:extLst>
          </p:cNvPr>
          <p:cNvSpPr txBox="1"/>
          <p:nvPr/>
        </p:nvSpPr>
        <p:spPr>
          <a:xfrm>
            <a:off x="1711813" y="511161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DEM</a:t>
            </a:r>
            <a:endParaRPr lang="en-US">
              <a:solidFill>
                <a:srgbClr val="3F3F3F"/>
              </a:solidFill>
            </a:endParaRPr>
          </a:p>
        </p:txBody>
      </p:sp>
      <p:sp>
        <p:nvSpPr>
          <p:cNvPr id="16" name="TextBox 15">
            <a:extLst>
              <a:ext uri="{FF2B5EF4-FFF2-40B4-BE49-F238E27FC236}">
                <a16:creationId xmlns:a16="http://schemas.microsoft.com/office/drawing/2014/main" id="{FFFC2435-EF26-EBCE-C8D6-ABBE71D26E83}"/>
              </a:ext>
            </a:extLst>
          </p:cNvPr>
          <p:cNvSpPr txBox="1"/>
          <p:nvPr/>
        </p:nvSpPr>
        <p:spPr>
          <a:xfrm>
            <a:off x="1706773" y="569844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PADUS</a:t>
            </a:r>
            <a:endParaRPr lang="en-US">
              <a:solidFill>
                <a:srgbClr val="3F3F3F"/>
              </a:solidFill>
            </a:endParaRPr>
          </a:p>
        </p:txBody>
      </p:sp>
      <p:sp>
        <p:nvSpPr>
          <p:cNvPr id="17" name="TextBox 16">
            <a:extLst>
              <a:ext uri="{FF2B5EF4-FFF2-40B4-BE49-F238E27FC236}">
                <a16:creationId xmlns:a16="http://schemas.microsoft.com/office/drawing/2014/main" id="{AEC7996E-0B4E-4380-2676-5A04025CAA07}"/>
              </a:ext>
            </a:extLst>
          </p:cNvPr>
          <p:cNvSpPr txBox="1"/>
          <p:nvPr/>
        </p:nvSpPr>
        <p:spPr>
          <a:xfrm>
            <a:off x="3710461" y="2643370"/>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NDVI</a:t>
            </a:r>
            <a:endParaRPr lang="en-US">
              <a:solidFill>
                <a:srgbClr val="3F3F3F"/>
              </a:solidFill>
            </a:endParaRPr>
          </a:p>
        </p:txBody>
      </p:sp>
      <p:sp>
        <p:nvSpPr>
          <p:cNvPr id="18" name="TextBox 17">
            <a:extLst>
              <a:ext uri="{FF2B5EF4-FFF2-40B4-BE49-F238E27FC236}">
                <a16:creationId xmlns:a16="http://schemas.microsoft.com/office/drawing/2014/main" id="{C2A5E496-5F50-7649-5760-1C4B7DFE573C}"/>
              </a:ext>
            </a:extLst>
          </p:cNvPr>
          <p:cNvSpPr txBox="1"/>
          <p:nvPr/>
        </p:nvSpPr>
        <p:spPr>
          <a:xfrm>
            <a:off x="4871997" y="2643369"/>
            <a:ext cx="15842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Nighttime Lights</a:t>
            </a:r>
            <a:endParaRPr lang="en-US">
              <a:solidFill>
                <a:srgbClr val="3F3F3F"/>
              </a:solidFill>
            </a:endParaRPr>
          </a:p>
        </p:txBody>
      </p:sp>
      <p:sp>
        <p:nvSpPr>
          <p:cNvPr id="19" name="TextBox 18">
            <a:extLst>
              <a:ext uri="{FF2B5EF4-FFF2-40B4-BE49-F238E27FC236}">
                <a16:creationId xmlns:a16="http://schemas.microsoft.com/office/drawing/2014/main" id="{512F7781-4F3E-4536-1D9D-E4F9E440D399}"/>
              </a:ext>
            </a:extLst>
          </p:cNvPr>
          <p:cNvSpPr txBox="1"/>
          <p:nvPr/>
        </p:nvSpPr>
        <p:spPr>
          <a:xfrm>
            <a:off x="4533770" y="3670168"/>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Data Integration</a:t>
            </a:r>
            <a:endParaRPr lang="en-US">
              <a:solidFill>
                <a:srgbClr val="3F3F3F"/>
              </a:solidFill>
            </a:endParaRPr>
          </a:p>
        </p:txBody>
      </p:sp>
      <p:sp>
        <p:nvSpPr>
          <p:cNvPr id="20" name="TextBox 19">
            <a:extLst>
              <a:ext uri="{FF2B5EF4-FFF2-40B4-BE49-F238E27FC236}">
                <a16:creationId xmlns:a16="http://schemas.microsoft.com/office/drawing/2014/main" id="{A022462E-D162-17A5-60EB-295B8D54BFEA}"/>
              </a:ext>
            </a:extLst>
          </p:cNvPr>
          <p:cNvSpPr txBox="1"/>
          <p:nvPr/>
        </p:nvSpPr>
        <p:spPr>
          <a:xfrm>
            <a:off x="4533770" y="506752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Population</a:t>
            </a:r>
            <a:endParaRPr lang="en-US">
              <a:solidFill>
                <a:srgbClr val="3F3F3F"/>
              </a:solidFill>
            </a:endParaRPr>
          </a:p>
        </p:txBody>
      </p:sp>
      <p:sp>
        <p:nvSpPr>
          <p:cNvPr id="21" name="TextBox 20">
            <a:extLst>
              <a:ext uri="{FF2B5EF4-FFF2-40B4-BE49-F238E27FC236}">
                <a16:creationId xmlns:a16="http://schemas.microsoft.com/office/drawing/2014/main" id="{429E9572-3EB4-CB60-EE62-5F81390EF7F3}"/>
              </a:ext>
            </a:extLst>
          </p:cNvPr>
          <p:cNvSpPr txBox="1"/>
          <p:nvPr/>
        </p:nvSpPr>
        <p:spPr>
          <a:xfrm>
            <a:off x="4533769" y="544246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LULC</a:t>
            </a:r>
            <a:endParaRPr lang="en-US">
              <a:solidFill>
                <a:srgbClr val="3F3F3F"/>
              </a:solidFill>
            </a:endParaRPr>
          </a:p>
        </p:txBody>
      </p:sp>
      <p:sp>
        <p:nvSpPr>
          <p:cNvPr id="22" name="TextBox 21">
            <a:extLst>
              <a:ext uri="{FF2B5EF4-FFF2-40B4-BE49-F238E27FC236}">
                <a16:creationId xmlns:a16="http://schemas.microsoft.com/office/drawing/2014/main" id="{1BC18FC0-260D-97F4-E393-20177DF4903E}"/>
              </a:ext>
            </a:extLst>
          </p:cNvPr>
          <p:cNvSpPr txBox="1"/>
          <p:nvPr/>
        </p:nvSpPr>
        <p:spPr>
          <a:xfrm>
            <a:off x="4463699" y="5812006"/>
            <a:ext cx="1540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Environmental</a:t>
            </a:r>
            <a:endParaRPr lang="en-US">
              <a:solidFill>
                <a:srgbClr val="3F3F3F"/>
              </a:solidFill>
            </a:endParaRPr>
          </a:p>
        </p:txBody>
      </p:sp>
      <p:sp>
        <p:nvSpPr>
          <p:cNvPr id="23" name="TextBox 22">
            <a:extLst>
              <a:ext uri="{FF2B5EF4-FFF2-40B4-BE49-F238E27FC236}">
                <a16:creationId xmlns:a16="http://schemas.microsoft.com/office/drawing/2014/main" id="{AF6D83D9-3706-1E44-D44E-1CB37CECE68E}"/>
              </a:ext>
            </a:extLst>
          </p:cNvPr>
          <p:cNvSpPr txBox="1"/>
          <p:nvPr/>
        </p:nvSpPr>
        <p:spPr>
          <a:xfrm>
            <a:off x="7520457" y="2393085"/>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Validation method (TBD) </a:t>
            </a:r>
            <a:endParaRPr lang="en-US">
              <a:solidFill>
                <a:srgbClr val="3F3F3F"/>
              </a:solidFill>
            </a:endParaRPr>
          </a:p>
        </p:txBody>
      </p:sp>
      <p:sp>
        <p:nvSpPr>
          <p:cNvPr id="25" name="TextBox 24">
            <a:extLst>
              <a:ext uri="{FF2B5EF4-FFF2-40B4-BE49-F238E27FC236}">
                <a16:creationId xmlns:a16="http://schemas.microsoft.com/office/drawing/2014/main" id="{1929C178-BC0F-C245-220F-745CDA55DA43}"/>
              </a:ext>
            </a:extLst>
          </p:cNvPr>
          <p:cNvSpPr txBox="1"/>
          <p:nvPr/>
        </p:nvSpPr>
        <p:spPr>
          <a:xfrm>
            <a:off x="7520455" y="4533546"/>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Analysis method 1 (TBD)</a:t>
            </a:r>
          </a:p>
        </p:txBody>
      </p:sp>
      <p:sp>
        <p:nvSpPr>
          <p:cNvPr id="26" name="TextBox 25">
            <a:extLst>
              <a:ext uri="{FF2B5EF4-FFF2-40B4-BE49-F238E27FC236}">
                <a16:creationId xmlns:a16="http://schemas.microsoft.com/office/drawing/2014/main" id="{1598C8AE-06A7-08D6-29CC-3908DA109C3D}"/>
              </a:ext>
            </a:extLst>
          </p:cNvPr>
          <p:cNvSpPr txBox="1"/>
          <p:nvPr/>
        </p:nvSpPr>
        <p:spPr>
          <a:xfrm>
            <a:off x="7520454" y="5523269"/>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Analysis method 2 (TBD)</a:t>
            </a:r>
          </a:p>
        </p:txBody>
      </p:sp>
      <p:sp>
        <p:nvSpPr>
          <p:cNvPr id="28" name="TextBox 27">
            <a:extLst>
              <a:ext uri="{FF2B5EF4-FFF2-40B4-BE49-F238E27FC236}">
                <a16:creationId xmlns:a16="http://schemas.microsoft.com/office/drawing/2014/main" id="{032E2F92-558E-FA80-F692-12D5E1D97828}"/>
              </a:ext>
            </a:extLst>
          </p:cNvPr>
          <p:cNvSpPr txBox="1"/>
          <p:nvPr/>
        </p:nvSpPr>
        <p:spPr>
          <a:xfrm>
            <a:off x="10238027" y="2596211"/>
            <a:ext cx="1400271" cy="971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Urban growth </a:t>
            </a:r>
            <a:r>
              <a:rPr lang="en-US" sz="1400">
                <a:solidFill>
                  <a:schemeClr val="tx1">
                    <a:lumMod val="75000"/>
                    <a:lumOff val="25000"/>
                  </a:schemeClr>
                </a:solidFill>
                <a:latin typeface="Century Gothic"/>
              </a:rPr>
              <a:t>forecast</a:t>
            </a:r>
            <a:r>
              <a:rPr lang="en-US" sz="1400">
                <a:solidFill>
                  <a:srgbClr val="3F3F3F"/>
                </a:solidFill>
                <a:latin typeface="Century Gothic"/>
              </a:rPr>
              <a:t>s for 2030, 2040, 2050</a:t>
            </a:r>
          </a:p>
        </p:txBody>
      </p:sp>
      <p:sp>
        <p:nvSpPr>
          <p:cNvPr id="29" name="TextBox 28">
            <a:extLst>
              <a:ext uri="{FF2B5EF4-FFF2-40B4-BE49-F238E27FC236}">
                <a16:creationId xmlns:a16="http://schemas.microsoft.com/office/drawing/2014/main" id="{D08AF410-7793-8E24-5DBA-48408AAA8656}"/>
              </a:ext>
            </a:extLst>
          </p:cNvPr>
          <p:cNvSpPr txBox="1"/>
          <p:nvPr/>
        </p:nvSpPr>
        <p:spPr>
          <a:xfrm>
            <a:off x="9950671" y="4195318"/>
            <a:ext cx="1995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Wetland vulnerability maps</a:t>
            </a:r>
            <a:endParaRPr lang="en-US">
              <a:solidFill>
                <a:srgbClr val="3F3F3F"/>
              </a:solidFill>
            </a:endParaRPr>
          </a:p>
        </p:txBody>
      </p:sp>
      <p:sp>
        <p:nvSpPr>
          <p:cNvPr id="32" name="TextBox 31">
            <a:extLst>
              <a:ext uri="{FF2B5EF4-FFF2-40B4-BE49-F238E27FC236}">
                <a16:creationId xmlns:a16="http://schemas.microsoft.com/office/drawing/2014/main" id="{BCA9866E-DCE9-CFF2-F5AF-3C11A80B8F8B}"/>
              </a:ext>
            </a:extLst>
          </p:cNvPr>
          <p:cNvSpPr txBox="1"/>
          <p:nvPr/>
        </p:nvSpPr>
        <p:spPr>
          <a:xfrm>
            <a:off x="9788436" y="5484172"/>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3F3F3F"/>
                </a:solidFill>
                <a:latin typeface="Century Gothic"/>
              </a:rPr>
              <a:t>Data relating to:</a:t>
            </a:r>
            <a:endParaRPr lang="en-US" i="1"/>
          </a:p>
        </p:txBody>
      </p:sp>
      <p:sp>
        <p:nvSpPr>
          <p:cNvPr id="34" name="TextBox 33">
            <a:extLst>
              <a:ext uri="{FF2B5EF4-FFF2-40B4-BE49-F238E27FC236}">
                <a16:creationId xmlns:a16="http://schemas.microsoft.com/office/drawing/2014/main" id="{F176E3D0-2B45-812F-B04C-DB157D4DDC44}"/>
              </a:ext>
            </a:extLst>
          </p:cNvPr>
          <p:cNvSpPr txBox="1"/>
          <p:nvPr/>
        </p:nvSpPr>
        <p:spPr>
          <a:xfrm>
            <a:off x="10081411" y="5747449"/>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Population drivers</a:t>
            </a:r>
            <a:endParaRPr lang="en-US"/>
          </a:p>
        </p:txBody>
      </p:sp>
      <p:sp>
        <p:nvSpPr>
          <p:cNvPr id="35" name="TextBox 34">
            <a:extLst>
              <a:ext uri="{FF2B5EF4-FFF2-40B4-BE49-F238E27FC236}">
                <a16:creationId xmlns:a16="http://schemas.microsoft.com/office/drawing/2014/main" id="{4EBE8CE7-8669-8457-0C97-4A5317DBC492}"/>
              </a:ext>
            </a:extLst>
          </p:cNvPr>
          <p:cNvSpPr txBox="1"/>
          <p:nvPr/>
        </p:nvSpPr>
        <p:spPr>
          <a:xfrm>
            <a:off x="10081411" y="6038503"/>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LULC drivers</a:t>
            </a:r>
            <a:endParaRPr lang="en-US"/>
          </a:p>
        </p:txBody>
      </p:sp>
      <p:sp>
        <p:nvSpPr>
          <p:cNvPr id="36" name="TextBox 35">
            <a:extLst>
              <a:ext uri="{FF2B5EF4-FFF2-40B4-BE49-F238E27FC236}">
                <a16:creationId xmlns:a16="http://schemas.microsoft.com/office/drawing/2014/main" id="{BE89A3EE-7E78-574F-5161-658F0A14E11D}"/>
              </a:ext>
            </a:extLst>
          </p:cNvPr>
          <p:cNvSpPr txBox="1"/>
          <p:nvPr/>
        </p:nvSpPr>
        <p:spPr>
          <a:xfrm>
            <a:off x="10105073" y="6350034"/>
            <a:ext cx="21650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Environmental drivers</a:t>
            </a:r>
            <a:endParaRPr lang="en-US"/>
          </a:p>
        </p:txBody>
      </p:sp>
      <p:sp>
        <p:nvSpPr>
          <p:cNvPr id="38" name="TextBox 37">
            <a:extLst>
              <a:ext uri="{FF2B5EF4-FFF2-40B4-BE49-F238E27FC236}">
                <a16:creationId xmlns:a16="http://schemas.microsoft.com/office/drawing/2014/main" id="{8990AAE5-0F42-504E-D18B-03E56B657DAA}"/>
              </a:ext>
            </a:extLst>
          </p:cNvPr>
          <p:cNvSpPr txBox="1"/>
          <p:nvPr/>
        </p:nvSpPr>
        <p:spPr>
          <a:xfrm>
            <a:off x="3709140" y="4672249"/>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FUTURES Urban Growth Drivers</a:t>
            </a:r>
            <a:endParaRPr lang="en-US">
              <a:solidFill>
                <a:schemeClr val="bg1"/>
              </a:solidFill>
            </a:endParaRPr>
          </a:p>
        </p:txBody>
      </p:sp>
      <p:sp>
        <p:nvSpPr>
          <p:cNvPr id="39" name="TextBox 38">
            <a:extLst>
              <a:ext uri="{FF2B5EF4-FFF2-40B4-BE49-F238E27FC236}">
                <a16:creationId xmlns:a16="http://schemas.microsoft.com/office/drawing/2014/main" id="{74428A0F-16F4-AA90-E915-EB8860A839F5}"/>
              </a:ext>
            </a:extLst>
          </p:cNvPr>
          <p:cNvSpPr txBox="1"/>
          <p:nvPr/>
        </p:nvSpPr>
        <p:spPr>
          <a:xfrm>
            <a:off x="254043" y="2354934"/>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Earth Observations</a:t>
            </a:r>
            <a:endParaRPr lang="en-US"/>
          </a:p>
        </p:txBody>
      </p:sp>
      <p:sp>
        <p:nvSpPr>
          <p:cNvPr id="40" name="TextBox 39">
            <a:extLst>
              <a:ext uri="{FF2B5EF4-FFF2-40B4-BE49-F238E27FC236}">
                <a16:creationId xmlns:a16="http://schemas.microsoft.com/office/drawing/2014/main" id="{10AFA03B-BE01-0496-C1CB-934039212E4E}"/>
              </a:ext>
            </a:extLst>
          </p:cNvPr>
          <p:cNvSpPr txBox="1"/>
          <p:nvPr/>
        </p:nvSpPr>
        <p:spPr>
          <a:xfrm>
            <a:off x="243603" y="3461399"/>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Ancillary Data Sets</a:t>
            </a:r>
          </a:p>
        </p:txBody>
      </p:sp>
      <p:sp>
        <p:nvSpPr>
          <p:cNvPr id="31" name="Rectangle: Rounded Corners 30">
            <a:extLst>
              <a:ext uri="{FF2B5EF4-FFF2-40B4-BE49-F238E27FC236}">
                <a16:creationId xmlns:a16="http://schemas.microsoft.com/office/drawing/2014/main" id="{8EA00BC6-C2CD-27D0-5D2C-D640037255EC}"/>
              </a:ext>
            </a:extLst>
          </p:cNvPr>
          <p:cNvSpPr/>
          <p:nvPr/>
        </p:nvSpPr>
        <p:spPr>
          <a:xfrm>
            <a:off x="7340443" y="3509891"/>
            <a:ext cx="775854"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Status Quo</a:t>
            </a:r>
            <a:endParaRPr lang="en-US" sz="1400">
              <a:solidFill>
                <a:srgbClr val="000000"/>
              </a:solidFill>
              <a:latin typeface="Century Gothic"/>
            </a:endParaRPr>
          </a:p>
        </p:txBody>
      </p:sp>
      <p:sp>
        <p:nvSpPr>
          <p:cNvPr id="37" name="Rectangle: Rounded Corners 36">
            <a:extLst>
              <a:ext uri="{FF2B5EF4-FFF2-40B4-BE49-F238E27FC236}">
                <a16:creationId xmlns:a16="http://schemas.microsoft.com/office/drawing/2014/main" id="{670843CC-E5D5-46CF-3F34-811FE1C2FFE0}"/>
              </a:ext>
            </a:extLst>
          </p:cNvPr>
          <p:cNvSpPr/>
          <p:nvPr/>
        </p:nvSpPr>
        <p:spPr>
          <a:xfrm>
            <a:off x="8157861" y="3509891"/>
            <a:ext cx="1108363" cy="45719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3F3F3F"/>
                </a:solidFill>
                <a:latin typeface="Century Gothic"/>
              </a:rPr>
              <a:t>Alternate: TBD</a:t>
            </a:r>
          </a:p>
        </p:txBody>
      </p:sp>
      <p:sp>
        <p:nvSpPr>
          <p:cNvPr id="30" name="Flowchart: Alternate Process 29">
            <a:extLst>
              <a:ext uri="{FF2B5EF4-FFF2-40B4-BE49-F238E27FC236}">
                <a16:creationId xmlns:a16="http://schemas.microsoft.com/office/drawing/2014/main" id="{BE1634F8-8D29-8671-59D2-C1956B2B9BBE}"/>
              </a:ext>
            </a:extLst>
          </p:cNvPr>
          <p:cNvSpPr/>
          <p:nvPr/>
        </p:nvSpPr>
        <p:spPr>
          <a:xfrm>
            <a:off x="353103" y="1343998"/>
            <a:ext cx="2786661" cy="713043"/>
          </a:xfrm>
          <a:prstGeom prst="flowChartAlternateProcess">
            <a:avLst/>
          </a:prstGeom>
          <a:solidFill>
            <a:schemeClr val="accent5">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Raw Data</a:t>
            </a:r>
          </a:p>
        </p:txBody>
      </p:sp>
      <p:sp>
        <p:nvSpPr>
          <p:cNvPr id="41" name="Flowchart: Alternate Process 40">
            <a:extLst>
              <a:ext uri="{FF2B5EF4-FFF2-40B4-BE49-F238E27FC236}">
                <a16:creationId xmlns:a16="http://schemas.microsoft.com/office/drawing/2014/main" id="{39BF345F-2D7B-DC03-A938-62869D897919}"/>
              </a:ext>
            </a:extLst>
          </p:cNvPr>
          <p:cNvSpPr/>
          <p:nvPr/>
        </p:nvSpPr>
        <p:spPr>
          <a:xfrm>
            <a:off x="3688821" y="1343052"/>
            <a:ext cx="2927628" cy="713043"/>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Processing</a:t>
            </a:r>
            <a:endParaRPr lang="en-US"/>
          </a:p>
        </p:txBody>
      </p:sp>
      <p:sp>
        <p:nvSpPr>
          <p:cNvPr id="43" name="Flowchart: Alternate Process 42">
            <a:extLst>
              <a:ext uri="{FF2B5EF4-FFF2-40B4-BE49-F238E27FC236}">
                <a16:creationId xmlns:a16="http://schemas.microsoft.com/office/drawing/2014/main" id="{4629E237-7B39-5B69-8D40-45A88E8E7086}"/>
              </a:ext>
            </a:extLst>
          </p:cNvPr>
          <p:cNvSpPr/>
          <p:nvPr/>
        </p:nvSpPr>
        <p:spPr>
          <a:xfrm>
            <a:off x="9919913" y="1341196"/>
            <a:ext cx="1995857" cy="713043"/>
          </a:xfrm>
          <a:prstGeom prst="flowChartAlternateProcess">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Products</a:t>
            </a:r>
            <a:endParaRPr lang="en-US" sz="2800"/>
          </a:p>
        </p:txBody>
      </p:sp>
      <p:sp>
        <p:nvSpPr>
          <p:cNvPr id="44" name="Flowchart: Alternate Process 43">
            <a:extLst>
              <a:ext uri="{FF2B5EF4-FFF2-40B4-BE49-F238E27FC236}">
                <a16:creationId xmlns:a16="http://schemas.microsoft.com/office/drawing/2014/main" id="{A0E06FC9-587E-518D-13AE-2AA983E3C0D1}"/>
              </a:ext>
            </a:extLst>
          </p:cNvPr>
          <p:cNvSpPr/>
          <p:nvPr/>
        </p:nvSpPr>
        <p:spPr>
          <a:xfrm>
            <a:off x="7272409" y="1341196"/>
            <a:ext cx="1995857" cy="713043"/>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Analysis</a:t>
            </a:r>
            <a:endParaRPr lang="en-US"/>
          </a:p>
        </p:txBody>
      </p:sp>
      <p:sp>
        <p:nvSpPr>
          <p:cNvPr id="45" name="Rectangle 44">
            <a:extLst>
              <a:ext uri="{FF2B5EF4-FFF2-40B4-BE49-F238E27FC236}">
                <a16:creationId xmlns:a16="http://schemas.microsoft.com/office/drawing/2014/main" id="{D7383891-742D-E3AB-D93F-EF18AC814CBE}"/>
              </a:ext>
            </a:extLst>
          </p:cNvPr>
          <p:cNvSpPr/>
          <p:nvPr/>
        </p:nvSpPr>
        <p:spPr>
          <a:xfrm>
            <a:off x="359734" y="2336511"/>
            <a:ext cx="2786661" cy="1027846"/>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6B2E777-9C07-5D27-0806-B2E19BA58621}"/>
              </a:ext>
            </a:extLst>
          </p:cNvPr>
          <p:cNvSpPr/>
          <p:nvPr/>
        </p:nvSpPr>
        <p:spPr>
          <a:xfrm>
            <a:off x="364092" y="3449862"/>
            <a:ext cx="2786661" cy="278057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DBEAF4-9053-FB3C-CCF6-E46E61D2DAA6}"/>
              </a:ext>
            </a:extLst>
          </p:cNvPr>
          <p:cNvSpPr/>
          <p:nvPr/>
        </p:nvSpPr>
        <p:spPr>
          <a:xfrm>
            <a:off x="3720666" y="2331045"/>
            <a:ext cx="2927628" cy="102784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BEE91E7-BAAC-4302-B762-4FA1FC0F835B}"/>
              </a:ext>
            </a:extLst>
          </p:cNvPr>
          <p:cNvSpPr/>
          <p:nvPr/>
        </p:nvSpPr>
        <p:spPr>
          <a:xfrm>
            <a:off x="4191124" y="3699198"/>
            <a:ext cx="1995858" cy="56537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Data integration</a:t>
            </a:r>
          </a:p>
        </p:txBody>
      </p:sp>
      <p:sp>
        <p:nvSpPr>
          <p:cNvPr id="49" name="Rectangle 48">
            <a:extLst>
              <a:ext uri="{FF2B5EF4-FFF2-40B4-BE49-F238E27FC236}">
                <a16:creationId xmlns:a16="http://schemas.microsoft.com/office/drawing/2014/main" id="{A0750377-CCB2-53D0-5EA2-9FA1EFA3886C}"/>
              </a:ext>
            </a:extLst>
          </p:cNvPr>
          <p:cNvSpPr/>
          <p:nvPr/>
        </p:nvSpPr>
        <p:spPr>
          <a:xfrm>
            <a:off x="3720666" y="4641224"/>
            <a:ext cx="2927628" cy="1589211"/>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256A9AF-AF95-756D-A9A7-C037FE4517D8}"/>
              </a:ext>
            </a:extLst>
          </p:cNvPr>
          <p:cNvSpPr/>
          <p:nvPr/>
        </p:nvSpPr>
        <p:spPr>
          <a:xfrm>
            <a:off x="7292729" y="2334683"/>
            <a:ext cx="1995857" cy="96938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a:p>
            <a:pPr algn="ctr"/>
            <a:r>
              <a:rPr lang="en-US" sz="1400">
                <a:solidFill>
                  <a:schemeClr val="tx1">
                    <a:lumMod val="75000"/>
                    <a:lumOff val="25000"/>
                  </a:schemeClr>
                </a:solidFill>
                <a:latin typeface="+mj-lt"/>
              </a:rPr>
              <a:t>Quantity and allocation disagreements</a:t>
            </a:r>
          </a:p>
        </p:txBody>
      </p:sp>
      <p:sp>
        <p:nvSpPr>
          <p:cNvPr id="52" name="Rectangle 51">
            <a:extLst>
              <a:ext uri="{FF2B5EF4-FFF2-40B4-BE49-F238E27FC236}">
                <a16:creationId xmlns:a16="http://schemas.microsoft.com/office/drawing/2014/main" id="{F1EFCF5E-B789-B951-4377-50568888A0F0}"/>
              </a:ext>
            </a:extLst>
          </p:cNvPr>
          <p:cNvSpPr/>
          <p:nvPr/>
        </p:nvSpPr>
        <p:spPr>
          <a:xfrm>
            <a:off x="7304254" y="5369270"/>
            <a:ext cx="1995857" cy="9163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Statistical LULC change analysis</a:t>
            </a:r>
            <a:endParaRPr lang="en-US" sz="1400"/>
          </a:p>
        </p:txBody>
      </p:sp>
      <p:sp>
        <p:nvSpPr>
          <p:cNvPr id="54" name="Rectangle: Rounded Corners 53">
            <a:extLst>
              <a:ext uri="{FF2B5EF4-FFF2-40B4-BE49-F238E27FC236}">
                <a16:creationId xmlns:a16="http://schemas.microsoft.com/office/drawing/2014/main" id="{077B41D5-2770-FA2F-5A6B-1BF43A521661}"/>
              </a:ext>
            </a:extLst>
          </p:cNvPr>
          <p:cNvSpPr/>
          <p:nvPr/>
        </p:nvSpPr>
        <p:spPr>
          <a:xfrm>
            <a:off x="10012524" y="2294077"/>
            <a:ext cx="1851273" cy="1376091"/>
          </a:xfrm>
          <a:prstGeom prst="roundRect">
            <a:avLst/>
          </a:prstGeom>
          <a:solidFill>
            <a:schemeClr val="accent6">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134B9D23-4D05-AF2F-796D-6ADDB734C2A8}"/>
              </a:ext>
            </a:extLst>
          </p:cNvPr>
          <p:cNvSpPr/>
          <p:nvPr/>
        </p:nvSpPr>
        <p:spPr>
          <a:xfrm>
            <a:off x="10012524" y="3815299"/>
            <a:ext cx="1851273" cy="1376091"/>
          </a:xfrm>
          <a:prstGeom prst="roundRect">
            <a:avLst/>
          </a:prstGeom>
          <a:solidFill>
            <a:schemeClr val="accent6">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73E7A5C1-EAE4-EE00-48F7-B571AA46630E}"/>
              </a:ext>
            </a:extLst>
          </p:cNvPr>
          <p:cNvCxnSpPr>
            <a:stCxn id="45" idx="3"/>
            <a:endCxn id="47" idx="1"/>
          </p:cNvCxnSpPr>
          <p:nvPr/>
        </p:nvCxnSpPr>
        <p:spPr>
          <a:xfrm flipV="1">
            <a:off x="3146395" y="2844969"/>
            <a:ext cx="574271" cy="5465"/>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4B69D45D-2C41-6C50-AFF9-79118D3F57DD}"/>
              </a:ext>
            </a:extLst>
          </p:cNvPr>
          <p:cNvCxnSpPr>
            <a:cxnSpLocks/>
            <a:stCxn id="46" idx="3"/>
            <a:endCxn id="48" idx="1"/>
          </p:cNvCxnSpPr>
          <p:nvPr/>
        </p:nvCxnSpPr>
        <p:spPr>
          <a:xfrm flipV="1">
            <a:off x="3150753" y="3981887"/>
            <a:ext cx="1040371" cy="858262"/>
          </a:xfrm>
          <a:prstGeom prst="bentConnector3">
            <a:avLst>
              <a:gd name="adj1" fmla="val 3834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7652D6-0080-A95A-0F25-D53B3EC2C35D}"/>
              </a:ext>
            </a:extLst>
          </p:cNvPr>
          <p:cNvCxnSpPr>
            <a:cxnSpLocks/>
            <a:stCxn id="47" idx="2"/>
            <a:endCxn id="48" idx="0"/>
          </p:cNvCxnSpPr>
          <p:nvPr/>
        </p:nvCxnSpPr>
        <p:spPr>
          <a:xfrm>
            <a:off x="5184480" y="3358892"/>
            <a:ext cx="4573" cy="340306"/>
          </a:xfrm>
          <a:prstGeom prst="straightConnector1">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FADFBD-B82B-C82D-B225-8B0E0019C444}"/>
              </a:ext>
            </a:extLst>
          </p:cNvPr>
          <p:cNvCxnSpPr>
            <a:stCxn id="48" idx="2"/>
            <a:endCxn id="49" idx="0"/>
          </p:cNvCxnSpPr>
          <p:nvPr/>
        </p:nvCxnSpPr>
        <p:spPr>
          <a:xfrm flipH="1">
            <a:off x="5184480" y="4264575"/>
            <a:ext cx="4573" cy="376649"/>
          </a:xfrm>
          <a:prstGeom prst="straightConnector1">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0921C61F-FEB1-A29C-9F0C-8CBB7382BEB4}"/>
              </a:ext>
            </a:extLst>
          </p:cNvPr>
          <p:cNvCxnSpPr>
            <a:cxnSpLocks/>
            <a:stCxn id="49" idx="3"/>
          </p:cNvCxnSpPr>
          <p:nvPr/>
        </p:nvCxnSpPr>
        <p:spPr>
          <a:xfrm flipV="1">
            <a:off x="6648294" y="4232764"/>
            <a:ext cx="644435" cy="1203066"/>
          </a:xfrm>
          <a:prstGeom prst="bentConnector3">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3EDB6EC-49C9-9DFF-13AC-AF479D217D16}"/>
              </a:ext>
            </a:extLst>
          </p:cNvPr>
          <p:cNvCxnSpPr>
            <a:cxnSpLocks/>
            <a:stCxn id="103" idx="0"/>
            <a:endCxn id="50" idx="2"/>
          </p:cNvCxnSpPr>
          <p:nvPr/>
        </p:nvCxnSpPr>
        <p:spPr>
          <a:xfrm flipH="1" flipV="1">
            <a:off x="8290658" y="3304068"/>
            <a:ext cx="1232" cy="187114"/>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50668E2-000C-B727-845E-4A927F9F6CB3}"/>
              </a:ext>
            </a:extLst>
          </p:cNvPr>
          <p:cNvCxnSpPr>
            <a:cxnSpLocks/>
            <a:endCxn id="52" idx="0"/>
          </p:cNvCxnSpPr>
          <p:nvPr/>
        </p:nvCxnSpPr>
        <p:spPr>
          <a:xfrm>
            <a:off x="8302183" y="4887405"/>
            <a:ext cx="0" cy="481865"/>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0D93B957-4B95-7DDC-F6A1-5B32B15A9524}"/>
              </a:ext>
            </a:extLst>
          </p:cNvPr>
          <p:cNvCxnSpPr>
            <a:stCxn id="52" idx="3"/>
            <a:endCxn id="54" idx="1"/>
          </p:cNvCxnSpPr>
          <p:nvPr/>
        </p:nvCxnSpPr>
        <p:spPr>
          <a:xfrm flipV="1">
            <a:off x="9300111" y="2982123"/>
            <a:ext cx="712413" cy="2845314"/>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5537E79F-0CD8-6861-6BDD-5DD97DB751CA}"/>
              </a:ext>
            </a:extLst>
          </p:cNvPr>
          <p:cNvCxnSpPr>
            <a:cxnSpLocks/>
            <a:stCxn id="52" idx="3"/>
            <a:endCxn id="55" idx="1"/>
          </p:cNvCxnSpPr>
          <p:nvPr/>
        </p:nvCxnSpPr>
        <p:spPr>
          <a:xfrm flipV="1">
            <a:off x="9300111" y="4503345"/>
            <a:ext cx="712413" cy="1324092"/>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4F1057C9-79DF-841C-ACB3-E2EBF89A4C6F}"/>
              </a:ext>
            </a:extLst>
          </p:cNvPr>
          <p:cNvSpPr/>
          <p:nvPr/>
        </p:nvSpPr>
        <p:spPr>
          <a:xfrm>
            <a:off x="358183" y="2330011"/>
            <a:ext cx="2788920" cy="304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Earth Observations</a:t>
            </a:r>
          </a:p>
        </p:txBody>
      </p:sp>
      <p:sp>
        <p:nvSpPr>
          <p:cNvPr id="98" name="Rectangle 97">
            <a:extLst>
              <a:ext uri="{FF2B5EF4-FFF2-40B4-BE49-F238E27FC236}">
                <a16:creationId xmlns:a16="http://schemas.microsoft.com/office/drawing/2014/main" id="{8A852568-3CDF-D7AC-3D28-D045CC415DC0}"/>
              </a:ext>
            </a:extLst>
          </p:cNvPr>
          <p:cNvSpPr/>
          <p:nvPr/>
        </p:nvSpPr>
        <p:spPr>
          <a:xfrm>
            <a:off x="361993" y="3446285"/>
            <a:ext cx="2788920" cy="304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Ancillary Data</a:t>
            </a:r>
          </a:p>
        </p:txBody>
      </p:sp>
      <p:sp>
        <p:nvSpPr>
          <p:cNvPr id="100" name="Rectangle 99">
            <a:extLst>
              <a:ext uri="{FF2B5EF4-FFF2-40B4-BE49-F238E27FC236}">
                <a16:creationId xmlns:a16="http://schemas.microsoft.com/office/drawing/2014/main" id="{8AC96034-8502-6AF7-1BD8-DEC3BE4855EE}"/>
              </a:ext>
            </a:extLst>
          </p:cNvPr>
          <p:cNvSpPr/>
          <p:nvPr/>
        </p:nvSpPr>
        <p:spPr>
          <a:xfrm>
            <a:off x="3724345" y="4638522"/>
            <a:ext cx="2921795" cy="30402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Urban Growth Drivers</a:t>
            </a:r>
            <a:endParaRPr lang="en-US" sz="1600"/>
          </a:p>
        </p:txBody>
      </p:sp>
      <p:sp>
        <p:nvSpPr>
          <p:cNvPr id="51" name="Rectangle 50">
            <a:extLst>
              <a:ext uri="{FF2B5EF4-FFF2-40B4-BE49-F238E27FC236}">
                <a16:creationId xmlns:a16="http://schemas.microsoft.com/office/drawing/2014/main" id="{820B2F35-7DD1-A576-0D3E-82817C3FE4A3}"/>
              </a:ext>
            </a:extLst>
          </p:cNvPr>
          <p:cNvSpPr/>
          <p:nvPr/>
        </p:nvSpPr>
        <p:spPr>
          <a:xfrm>
            <a:off x="7292728" y="3529045"/>
            <a:ext cx="1995857" cy="1635096"/>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CC5AC5B-7FA4-BC1D-A4DA-32117ABB0CC4}"/>
              </a:ext>
            </a:extLst>
          </p:cNvPr>
          <p:cNvSpPr/>
          <p:nvPr/>
        </p:nvSpPr>
        <p:spPr>
          <a:xfrm>
            <a:off x="7295194" y="3491182"/>
            <a:ext cx="1993392" cy="25351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simulations</a:t>
            </a:r>
            <a:endParaRPr lang="en-US" sz="1400"/>
          </a:p>
        </p:txBody>
      </p:sp>
      <p:sp>
        <p:nvSpPr>
          <p:cNvPr id="150" name="Rectangle 149">
            <a:extLst>
              <a:ext uri="{FF2B5EF4-FFF2-40B4-BE49-F238E27FC236}">
                <a16:creationId xmlns:a16="http://schemas.microsoft.com/office/drawing/2014/main" id="{4B6EDA97-9F9A-D2E5-2BEB-7721C533F11C}"/>
              </a:ext>
            </a:extLst>
          </p:cNvPr>
          <p:cNvSpPr/>
          <p:nvPr/>
        </p:nvSpPr>
        <p:spPr>
          <a:xfrm>
            <a:off x="7295193" y="2321736"/>
            <a:ext cx="1993392" cy="25351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Validation</a:t>
            </a:r>
            <a:endParaRPr lang="en-US" sz="1400"/>
          </a:p>
        </p:txBody>
      </p:sp>
      <p:sp>
        <p:nvSpPr>
          <p:cNvPr id="106" name="Flowchart: Alternate Process 105">
            <a:extLst>
              <a:ext uri="{FF2B5EF4-FFF2-40B4-BE49-F238E27FC236}">
                <a16:creationId xmlns:a16="http://schemas.microsoft.com/office/drawing/2014/main" id="{5B0FC5AC-7281-3957-529E-86539CB758C3}"/>
              </a:ext>
            </a:extLst>
          </p:cNvPr>
          <p:cNvSpPr/>
          <p:nvPr/>
        </p:nvSpPr>
        <p:spPr>
          <a:xfrm>
            <a:off x="600396" y="2759753"/>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B1D3F02E-C3BE-310E-0935-BCBB85865BB2}"/>
              </a:ext>
            </a:extLst>
          </p:cNvPr>
          <p:cNvSpPr txBox="1"/>
          <p:nvPr/>
        </p:nvSpPr>
        <p:spPr>
          <a:xfrm>
            <a:off x="600396" y="2739212"/>
            <a:ext cx="1073990" cy="523220"/>
          </a:xfrm>
          <a:prstGeom prst="rect">
            <a:avLst/>
          </a:prstGeom>
          <a:noFill/>
        </p:spPr>
        <p:txBody>
          <a:bodyPr wrap="square">
            <a:spAutoFit/>
          </a:bodyPr>
          <a:lstStyle/>
          <a:p>
            <a:pPr algn="ctr"/>
            <a:r>
              <a:rPr lang="en-US" sz="1400">
                <a:solidFill>
                  <a:srgbClr val="3F3F3F"/>
                </a:solidFill>
                <a:latin typeface="Century Gothic"/>
              </a:rPr>
              <a:t>Landsat 8</a:t>
            </a:r>
          </a:p>
          <a:p>
            <a:pPr algn="ctr"/>
            <a:r>
              <a:rPr lang="en-US" sz="1400">
                <a:solidFill>
                  <a:srgbClr val="3F3F3F"/>
                </a:solidFill>
                <a:latin typeface="Century Gothic"/>
              </a:rPr>
              <a:t>OLI</a:t>
            </a:r>
            <a:endParaRPr lang="en-US" sz="1400">
              <a:solidFill>
                <a:srgbClr val="3F3F3F"/>
              </a:solidFill>
            </a:endParaRPr>
          </a:p>
        </p:txBody>
      </p:sp>
      <p:sp>
        <p:nvSpPr>
          <p:cNvPr id="109" name="Flowchart: Alternate Process 108">
            <a:extLst>
              <a:ext uri="{FF2B5EF4-FFF2-40B4-BE49-F238E27FC236}">
                <a16:creationId xmlns:a16="http://schemas.microsoft.com/office/drawing/2014/main" id="{277EF79A-6CFD-288A-6219-5C2CB734E273}"/>
              </a:ext>
            </a:extLst>
          </p:cNvPr>
          <p:cNvSpPr/>
          <p:nvPr/>
        </p:nvSpPr>
        <p:spPr>
          <a:xfrm>
            <a:off x="1825494" y="276761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567FDDD-5133-9EFC-630C-0E185310AD8F}"/>
              </a:ext>
            </a:extLst>
          </p:cNvPr>
          <p:cNvSpPr txBox="1"/>
          <p:nvPr/>
        </p:nvSpPr>
        <p:spPr>
          <a:xfrm>
            <a:off x="1736039" y="2739212"/>
            <a:ext cx="1241702" cy="523220"/>
          </a:xfrm>
          <a:prstGeom prst="rect">
            <a:avLst/>
          </a:prstGeom>
          <a:noFill/>
        </p:spPr>
        <p:txBody>
          <a:bodyPr wrap="square">
            <a:spAutoFit/>
          </a:bodyPr>
          <a:lstStyle/>
          <a:p>
            <a:pPr algn="ctr"/>
            <a:r>
              <a:rPr lang="en-US" sz="1400">
                <a:solidFill>
                  <a:srgbClr val="3F3F3F"/>
                </a:solidFill>
                <a:latin typeface="Century Gothic"/>
              </a:rPr>
              <a:t>Suomi-NPP</a:t>
            </a:r>
          </a:p>
          <a:p>
            <a:pPr algn="ctr"/>
            <a:r>
              <a:rPr lang="en-US" sz="1400">
                <a:solidFill>
                  <a:srgbClr val="3F3F3F"/>
                </a:solidFill>
                <a:latin typeface="Century Gothic"/>
              </a:rPr>
              <a:t>VIIRS</a:t>
            </a:r>
            <a:endParaRPr lang="en-US" sz="1400">
              <a:solidFill>
                <a:srgbClr val="3F3F3F"/>
              </a:solidFill>
            </a:endParaRPr>
          </a:p>
        </p:txBody>
      </p:sp>
      <p:sp>
        <p:nvSpPr>
          <p:cNvPr id="111" name="Flowchart: Alternate Process 110">
            <a:extLst>
              <a:ext uri="{FF2B5EF4-FFF2-40B4-BE49-F238E27FC236}">
                <a16:creationId xmlns:a16="http://schemas.microsoft.com/office/drawing/2014/main" id="{EDFC0819-634D-05C8-62C8-F5C8A72B1B13}"/>
              </a:ext>
            </a:extLst>
          </p:cNvPr>
          <p:cNvSpPr/>
          <p:nvPr/>
        </p:nvSpPr>
        <p:spPr>
          <a:xfrm>
            <a:off x="590204" y="379680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Alternate Process 118">
            <a:extLst>
              <a:ext uri="{FF2B5EF4-FFF2-40B4-BE49-F238E27FC236}">
                <a16:creationId xmlns:a16="http://schemas.microsoft.com/office/drawing/2014/main" id="{36B5913E-39A4-9439-6CFB-4A5260C91495}"/>
              </a:ext>
            </a:extLst>
          </p:cNvPr>
          <p:cNvSpPr/>
          <p:nvPr/>
        </p:nvSpPr>
        <p:spPr>
          <a:xfrm>
            <a:off x="1825494" y="379680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Alternate Process 119">
            <a:extLst>
              <a:ext uri="{FF2B5EF4-FFF2-40B4-BE49-F238E27FC236}">
                <a16:creationId xmlns:a16="http://schemas.microsoft.com/office/drawing/2014/main" id="{20706F4E-F10B-57D0-D3C3-28B10094076B}"/>
              </a:ext>
            </a:extLst>
          </p:cNvPr>
          <p:cNvSpPr/>
          <p:nvPr/>
        </p:nvSpPr>
        <p:spPr>
          <a:xfrm>
            <a:off x="1191493" y="4425085"/>
            <a:ext cx="1073990" cy="462320"/>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Alternate Process 120">
            <a:extLst>
              <a:ext uri="{FF2B5EF4-FFF2-40B4-BE49-F238E27FC236}">
                <a16:creationId xmlns:a16="http://schemas.microsoft.com/office/drawing/2014/main" id="{654338DC-EA6F-679A-2308-72C58DC0CF2E}"/>
              </a:ext>
            </a:extLst>
          </p:cNvPr>
          <p:cNvSpPr/>
          <p:nvPr/>
        </p:nvSpPr>
        <p:spPr>
          <a:xfrm>
            <a:off x="611390" y="5002146"/>
            <a:ext cx="1052803"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Alternate Process 121">
            <a:extLst>
              <a:ext uri="{FF2B5EF4-FFF2-40B4-BE49-F238E27FC236}">
                <a16:creationId xmlns:a16="http://schemas.microsoft.com/office/drawing/2014/main" id="{33F2AA8D-BF1A-5F81-FE62-A5672A9EA102}"/>
              </a:ext>
            </a:extLst>
          </p:cNvPr>
          <p:cNvSpPr/>
          <p:nvPr/>
        </p:nvSpPr>
        <p:spPr>
          <a:xfrm>
            <a:off x="611391" y="5579065"/>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Alternate Process 122">
            <a:extLst>
              <a:ext uri="{FF2B5EF4-FFF2-40B4-BE49-F238E27FC236}">
                <a16:creationId xmlns:a16="http://schemas.microsoft.com/office/drawing/2014/main" id="{19664BCD-D743-259E-00AD-1AB771843133}"/>
              </a:ext>
            </a:extLst>
          </p:cNvPr>
          <p:cNvSpPr/>
          <p:nvPr/>
        </p:nvSpPr>
        <p:spPr>
          <a:xfrm>
            <a:off x="1826077" y="5002146"/>
            <a:ext cx="1073990" cy="464193"/>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Alternate Process 123">
            <a:extLst>
              <a:ext uri="{FF2B5EF4-FFF2-40B4-BE49-F238E27FC236}">
                <a16:creationId xmlns:a16="http://schemas.microsoft.com/office/drawing/2014/main" id="{F772C6FE-E9F7-FA98-AA8D-6997062E01C1}"/>
              </a:ext>
            </a:extLst>
          </p:cNvPr>
          <p:cNvSpPr/>
          <p:nvPr/>
        </p:nvSpPr>
        <p:spPr>
          <a:xfrm>
            <a:off x="1839762" y="5595988"/>
            <a:ext cx="1223815"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0A705695-380A-7E19-00C1-10C7956A385B}"/>
              </a:ext>
            </a:extLst>
          </p:cNvPr>
          <p:cNvSpPr txBox="1"/>
          <p:nvPr/>
        </p:nvSpPr>
        <p:spPr>
          <a:xfrm>
            <a:off x="433286" y="3799332"/>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 Census Bureau</a:t>
            </a:r>
            <a:endParaRPr lang="en-US">
              <a:solidFill>
                <a:srgbClr val="3F3F3F"/>
              </a:solidFill>
            </a:endParaRPr>
          </a:p>
        </p:txBody>
      </p:sp>
      <p:sp>
        <p:nvSpPr>
          <p:cNvPr id="113" name="TextBox 112">
            <a:extLst>
              <a:ext uri="{FF2B5EF4-FFF2-40B4-BE49-F238E27FC236}">
                <a16:creationId xmlns:a16="http://schemas.microsoft.com/office/drawing/2014/main" id="{E825EA35-B5CA-9405-FD6E-E6640B08F7D3}"/>
              </a:ext>
            </a:extLst>
          </p:cNvPr>
          <p:cNvSpPr txBox="1"/>
          <p:nvPr/>
        </p:nvSpPr>
        <p:spPr>
          <a:xfrm>
            <a:off x="1774861" y="3784555"/>
            <a:ext cx="11739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NASA SEDAC</a:t>
            </a:r>
          </a:p>
        </p:txBody>
      </p:sp>
      <p:sp>
        <p:nvSpPr>
          <p:cNvPr id="114" name="TextBox 113">
            <a:extLst>
              <a:ext uri="{FF2B5EF4-FFF2-40B4-BE49-F238E27FC236}">
                <a16:creationId xmlns:a16="http://schemas.microsoft.com/office/drawing/2014/main" id="{8085B95D-5F7E-5E99-1713-C963B4B3D5AE}"/>
              </a:ext>
            </a:extLst>
          </p:cNvPr>
          <p:cNvSpPr txBox="1"/>
          <p:nvPr/>
        </p:nvSpPr>
        <p:spPr>
          <a:xfrm>
            <a:off x="1033296" y="450624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p>
        </p:txBody>
      </p:sp>
      <p:sp>
        <p:nvSpPr>
          <p:cNvPr id="115" name="TextBox 114">
            <a:extLst>
              <a:ext uri="{FF2B5EF4-FFF2-40B4-BE49-F238E27FC236}">
                <a16:creationId xmlns:a16="http://schemas.microsoft.com/office/drawing/2014/main" id="{295B1BE0-38AB-B415-7608-211658B503C7}"/>
              </a:ext>
            </a:extLst>
          </p:cNvPr>
          <p:cNvSpPr txBox="1"/>
          <p:nvPr/>
        </p:nvSpPr>
        <p:spPr>
          <a:xfrm>
            <a:off x="406112" y="5083419"/>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endParaRPr lang="en-US">
              <a:solidFill>
                <a:srgbClr val="3F3F3F"/>
              </a:solidFill>
            </a:endParaRPr>
          </a:p>
        </p:txBody>
      </p:sp>
      <p:sp>
        <p:nvSpPr>
          <p:cNvPr id="116" name="TextBox 115">
            <a:extLst>
              <a:ext uri="{FF2B5EF4-FFF2-40B4-BE49-F238E27FC236}">
                <a16:creationId xmlns:a16="http://schemas.microsoft.com/office/drawing/2014/main" id="{677E96EB-9B00-995D-CB8A-F2F928479090}"/>
              </a:ext>
            </a:extLst>
          </p:cNvPr>
          <p:cNvSpPr txBox="1"/>
          <p:nvPr/>
        </p:nvSpPr>
        <p:spPr>
          <a:xfrm>
            <a:off x="457009" y="566265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TIGER/Line</a:t>
            </a:r>
            <a:endParaRPr lang="en-US">
              <a:solidFill>
                <a:srgbClr val="3F3F3F"/>
              </a:solidFill>
            </a:endParaRPr>
          </a:p>
        </p:txBody>
      </p:sp>
      <p:sp>
        <p:nvSpPr>
          <p:cNvPr id="117" name="TextBox 116">
            <a:extLst>
              <a:ext uri="{FF2B5EF4-FFF2-40B4-BE49-F238E27FC236}">
                <a16:creationId xmlns:a16="http://schemas.microsoft.com/office/drawing/2014/main" id="{40DF2D9A-03DE-D4E5-EAE0-AAF41170BF6D}"/>
              </a:ext>
            </a:extLst>
          </p:cNvPr>
          <p:cNvSpPr txBox="1"/>
          <p:nvPr/>
        </p:nvSpPr>
        <p:spPr>
          <a:xfrm>
            <a:off x="1671180" y="5086913"/>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DEM</a:t>
            </a:r>
            <a:endParaRPr lang="en-US">
              <a:solidFill>
                <a:srgbClr val="3F3F3F"/>
              </a:solidFill>
            </a:endParaRPr>
          </a:p>
        </p:txBody>
      </p:sp>
      <p:sp>
        <p:nvSpPr>
          <p:cNvPr id="118" name="TextBox 117">
            <a:extLst>
              <a:ext uri="{FF2B5EF4-FFF2-40B4-BE49-F238E27FC236}">
                <a16:creationId xmlns:a16="http://schemas.microsoft.com/office/drawing/2014/main" id="{46233AA7-FB68-DD38-D3AD-4D15DFE0AA34}"/>
              </a:ext>
            </a:extLst>
          </p:cNvPr>
          <p:cNvSpPr txBox="1"/>
          <p:nvPr/>
        </p:nvSpPr>
        <p:spPr>
          <a:xfrm>
            <a:off x="1760292" y="5690552"/>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PADUS</a:t>
            </a:r>
            <a:endParaRPr lang="en-US">
              <a:solidFill>
                <a:srgbClr val="3F3F3F"/>
              </a:solidFill>
            </a:endParaRPr>
          </a:p>
        </p:txBody>
      </p:sp>
      <p:sp>
        <p:nvSpPr>
          <p:cNvPr id="125" name="Flowchart: Alternate Process 124">
            <a:extLst>
              <a:ext uri="{FF2B5EF4-FFF2-40B4-BE49-F238E27FC236}">
                <a16:creationId xmlns:a16="http://schemas.microsoft.com/office/drawing/2014/main" id="{4E90529D-86BE-79A3-5CA8-130E380EBDA5}"/>
              </a:ext>
            </a:extLst>
          </p:cNvPr>
          <p:cNvSpPr/>
          <p:nvPr/>
        </p:nvSpPr>
        <p:spPr>
          <a:xfrm>
            <a:off x="3856709" y="2607028"/>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Alternate Process 125">
            <a:extLst>
              <a:ext uri="{FF2B5EF4-FFF2-40B4-BE49-F238E27FC236}">
                <a16:creationId xmlns:a16="http://schemas.microsoft.com/office/drawing/2014/main" id="{786577BC-56CE-BCE5-6B19-2BDE4B647292}"/>
              </a:ext>
            </a:extLst>
          </p:cNvPr>
          <p:cNvSpPr/>
          <p:nvPr/>
        </p:nvSpPr>
        <p:spPr>
          <a:xfrm>
            <a:off x="5056130" y="2607028"/>
            <a:ext cx="1489772"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Alternate Process 126">
            <a:extLst>
              <a:ext uri="{FF2B5EF4-FFF2-40B4-BE49-F238E27FC236}">
                <a16:creationId xmlns:a16="http://schemas.microsoft.com/office/drawing/2014/main" id="{9C11A857-EB80-BB5D-4189-804ECB985988}"/>
              </a:ext>
            </a:extLst>
          </p:cNvPr>
          <p:cNvSpPr/>
          <p:nvPr/>
        </p:nvSpPr>
        <p:spPr>
          <a:xfrm>
            <a:off x="3886471" y="5018498"/>
            <a:ext cx="2534097" cy="306343"/>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Population</a:t>
            </a:r>
          </a:p>
        </p:txBody>
      </p:sp>
      <p:sp>
        <p:nvSpPr>
          <p:cNvPr id="129" name="Flowchart: Alternate Process 128">
            <a:extLst>
              <a:ext uri="{FF2B5EF4-FFF2-40B4-BE49-F238E27FC236}">
                <a16:creationId xmlns:a16="http://schemas.microsoft.com/office/drawing/2014/main" id="{63154535-0371-8DA8-64BA-E14B18EDF8CA}"/>
              </a:ext>
            </a:extLst>
          </p:cNvPr>
          <p:cNvSpPr/>
          <p:nvPr/>
        </p:nvSpPr>
        <p:spPr>
          <a:xfrm>
            <a:off x="3886471" y="5415252"/>
            <a:ext cx="2534097" cy="306343"/>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LULC</a:t>
            </a:r>
          </a:p>
        </p:txBody>
      </p:sp>
      <p:sp>
        <p:nvSpPr>
          <p:cNvPr id="130" name="Flowchart: Alternate Process 129">
            <a:extLst>
              <a:ext uri="{FF2B5EF4-FFF2-40B4-BE49-F238E27FC236}">
                <a16:creationId xmlns:a16="http://schemas.microsoft.com/office/drawing/2014/main" id="{7AC1E935-714B-8F5D-AA67-2C1698087720}"/>
              </a:ext>
            </a:extLst>
          </p:cNvPr>
          <p:cNvSpPr/>
          <p:nvPr/>
        </p:nvSpPr>
        <p:spPr>
          <a:xfrm>
            <a:off x="3886471" y="5812006"/>
            <a:ext cx="2534097" cy="306343"/>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Environmental</a:t>
            </a:r>
          </a:p>
        </p:txBody>
      </p:sp>
      <p:sp>
        <p:nvSpPr>
          <p:cNvPr id="131" name="TextBox 130">
            <a:extLst>
              <a:ext uri="{FF2B5EF4-FFF2-40B4-BE49-F238E27FC236}">
                <a16:creationId xmlns:a16="http://schemas.microsoft.com/office/drawing/2014/main" id="{C8791DD9-997E-5FBA-8AC6-CAE3FAD12039}"/>
              </a:ext>
            </a:extLst>
          </p:cNvPr>
          <p:cNvSpPr txBox="1"/>
          <p:nvPr/>
        </p:nvSpPr>
        <p:spPr>
          <a:xfrm>
            <a:off x="3758532" y="2685544"/>
            <a:ext cx="1241702" cy="307777"/>
          </a:xfrm>
          <a:prstGeom prst="rect">
            <a:avLst/>
          </a:prstGeom>
          <a:noFill/>
        </p:spPr>
        <p:txBody>
          <a:bodyPr wrap="square">
            <a:spAutoFit/>
          </a:bodyPr>
          <a:lstStyle/>
          <a:p>
            <a:pPr algn="ctr"/>
            <a:r>
              <a:rPr lang="en-US" sz="1400">
                <a:solidFill>
                  <a:srgbClr val="3F3F3F"/>
                </a:solidFill>
                <a:latin typeface="Century Gothic"/>
              </a:rPr>
              <a:t>NDVI</a:t>
            </a:r>
          </a:p>
        </p:txBody>
      </p:sp>
      <p:sp>
        <p:nvSpPr>
          <p:cNvPr id="132" name="TextBox 131">
            <a:extLst>
              <a:ext uri="{FF2B5EF4-FFF2-40B4-BE49-F238E27FC236}">
                <a16:creationId xmlns:a16="http://schemas.microsoft.com/office/drawing/2014/main" id="{DA0E8CAF-470E-AB65-5829-FC73EB211B40}"/>
              </a:ext>
            </a:extLst>
          </p:cNvPr>
          <p:cNvSpPr txBox="1"/>
          <p:nvPr/>
        </p:nvSpPr>
        <p:spPr>
          <a:xfrm>
            <a:off x="4952945" y="2674345"/>
            <a:ext cx="1689411" cy="307777"/>
          </a:xfrm>
          <a:prstGeom prst="rect">
            <a:avLst/>
          </a:prstGeom>
          <a:noFill/>
        </p:spPr>
        <p:txBody>
          <a:bodyPr wrap="square">
            <a:spAutoFit/>
          </a:bodyPr>
          <a:lstStyle/>
          <a:p>
            <a:pPr algn="ctr"/>
            <a:r>
              <a:rPr lang="en-US" sz="1400">
                <a:solidFill>
                  <a:srgbClr val="3F3F3F"/>
                </a:solidFill>
                <a:latin typeface="Century Gothic"/>
              </a:rPr>
              <a:t>Nighttime Lights</a:t>
            </a:r>
          </a:p>
        </p:txBody>
      </p:sp>
      <p:sp>
        <p:nvSpPr>
          <p:cNvPr id="142" name="Rectangle: Rounded Corners 141">
            <a:extLst>
              <a:ext uri="{FF2B5EF4-FFF2-40B4-BE49-F238E27FC236}">
                <a16:creationId xmlns:a16="http://schemas.microsoft.com/office/drawing/2014/main" id="{47C13ACA-76AE-3296-D512-BFC34D66E520}"/>
              </a:ext>
            </a:extLst>
          </p:cNvPr>
          <p:cNvSpPr/>
          <p:nvPr/>
        </p:nvSpPr>
        <p:spPr>
          <a:xfrm>
            <a:off x="7531977" y="3856670"/>
            <a:ext cx="1540408"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protected</a:t>
            </a:r>
            <a:endParaRPr lang="en-US" sz="1400">
              <a:solidFill>
                <a:srgbClr val="000000"/>
              </a:solidFill>
              <a:latin typeface="Century Gothic"/>
            </a:endParaRPr>
          </a:p>
        </p:txBody>
      </p:sp>
      <p:sp>
        <p:nvSpPr>
          <p:cNvPr id="144" name="Rectangle: Rounded Corners 143">
            <a:extLst>
              <a:ext uri="{FF2B5EF4-FFF2-40B4-BE49-F238E27FC236}">
                <a16:creationId xmlns:a16="http://schemas.microsoft.com/office/drawing/2014/main" id="{BB18A890-D043-B0FD-B3D1-F6962AEE5F9E}"/>
              </a:ext>
            </a:extLst>
          </p:cNvPr>
          <p:cNvSpPr/>
          <p:nvPr/>
        </p:nvSpPr>
        <p:spPr>
          <a:xfrm>
            <a:off x="7542115" y="4417952"/>
            <a:ext cx="1540408"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not protected</a:t>
            </a:r>
            <a:endParaRPr lang="en-US" sz="1400">
              <a:solidFill>
                <a:srgbClr val="000000"/>
              </a:solidFill>
              <a:latin typeface="Century Gothic"/>
            </a:endParaRPr>
          </a:p>
        </p:txBody>
      </p:sp>
      <p:sp>
        <p:nvSpPr>
          <p:cNvPr id="145" name="TextBox 144">
            <a:extLst>
              <a:ext uri="{FF2B5EF4-FFF2-40B4-BE49-F238E27FC236}">
                <a16:creationId xmlns:a16="http://schemas.microsoft.com/office/drawing/2014/main" id="{9C06D452-7E46-7339-819D-312294747E5B}"/>
              </a:ext>
            </a:extLst>
          </p:cNvPr>
          <p:cNvSpPr txBox="1"/>
          <p:nvPr/>
        </p:nvSpPr>
        <p:spPr>
          <a:xfrm>
            <a:off x="10234710" y="2486715"/>
            <a:ext cx="1422633" cy="971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Urban growth </a:t>
            </a:r>
            <a:r>
              <a:rPr lang="en-US" sz="1400">
                <a:solidFill>
                  <a:schemeClr val="tx1">
                    <a:lumMod val="75000"/>
                    <a:lumOff val="25000"/>
                  </a:schemeClr>
                </a:solidFill>
                <a:latin typeface="Century Gothic"/>
              </a:rPr>
              <a:t>forecast</a:t>
            </a:r>
            <a:r>
              <a:rPr lang="en-US" sz="1400">
                <a:solidFill>
                  <a:srgbClr val="3F3F3F"/>
                </a:solidFill>
                <a:latin typeface="Century Gothic"/>
              </a:rPr>
              <a:t>s for 2030, 2040, 2050</a:t>
            </a:r>
          </a:p>
        </p:txBody>
      </p:sp>
      <p:sp>
        <p:nvSpPr>
          <p:cNvPr id="146" name="TextBox 145">
            <a:extLst>
              <a:ext uri="{FF2B5EF4-FFF2-40B4-BE49-F238E27FC236}">
                <a16:creationId xmlns:a16="http://schemas.microsoft.com/office/drawing/2014/main" id="{06416B27-4915-E73E-D765-E95D56200D01}"/>
              </a:ext>
            </a:extLst>
          </p:cNvPr>
          <p:cNvSpPr txBox="1"/>
          <p:nvPr/>
        </p:nvSpPr>
        <p:spPr>
          <a:xfrm>
            <a:off x="9933021" y="4267315"/>
            <a:ext cx="1995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Wetland </a:t>
            </a:r>
          </a:p>
          <a:p>
            <a:pPr algn="ctr"/>
            <a:r>
              <a:rPr lang="en-US" sz="1400">
                <a:solidFill>
                  <a:srgbClr val="3F3F3F"/>
                </a:solidFill>
                <a:latin typeface="Century Gothic"/>
              </a:rPr>
              <a:t>vulnerability maps</a:t>
            </a:r>
            <a:endParaRPr lang="en-US">
              <a:solidFill>
                <a:srgbClr val="3F3F3F"/>
              </a:solidFill>
            </a:endParaRPr>
          </a:p>
        </p:txBody>
      </p:sp>
      <p:sp>
        <p:nvSpPr>
          <p:cNvPr id="154" name="Rectangle 153">
            <a:extLst>
              <a:ext uri="{FF2B5EF4-FFF2-40B4-BE49-F238E27FC236}">
                <a16:creationId xmlns:a16="http://schemas.microsoft.com/office/drawing/2014/main" id="{1FCF2566-A316-421F-89C8-81F21F0674A0}"/>
              </a:ext>
            </a:extLst>
          </p:cNvPr>
          <p:cNvSpPr/>
          <p:nvPr/>
        </p:nvSpPr>
        <p:spPr>
          <a:xfrm>
            <a:off x="9874299" y="5761523"/>
            <a:ext cx="229617" cy="228600"/>
          </a:xfrm>
          <a:prstGeom prst="rect">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7E6BE6C-EAED-391D-FA4D-ABEDB220A81C}"/>
              </a:ext>
            </a:extLst>
          </p:cNvPr>
          <p:cNvSpPr/>
          <p:nvPr/>
        </p:nvSpPr>
        <p:spPr>
          <a:xfrm>
            <a:off x="9874299" y="6057004"/>
            <a:ext cx="229617" cy="228600"/>
          </a:xfrm>
          <a:prstGeom prst="rect">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6BEC1B3D-A1AE-2983-ADA4-D6C10D1D5A0C}"/>
              </a:ext>
            </a:extLst>
          </p:cNvPr>
          <p:cNvSpPr/>
          <p:nvPr/>
        </p:nvSpPr>
        <p:spPr>
          <a:xfrm>
            <a:off x="9874299" y="6362659"/>
            <a:ext cx="229617" cy="228600"/>
          </a:xfrm>
          <a:prstGeom prst="rect">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840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0098-A660-D3AB-FED6-27DAECF9B176}"/>
              </a:ext>
            </a:extLst>
          </p:cNvPr>
          <p:cNvSpPr>
            <a:spLocks noGrp="1"/>
          </p:cNvSpPr>
          <p:nvPr>
            <p:ph type="title"/>
          </p:nvPr>
        </p:nvSpPr>
        <p:spPr/>
        <p:txBody>
          <a:bodyPr/>
          <a:lstStyle/>
          <a:p>
            <a:r>
              <a:rPr lang="en-US"/>
              <a:t>Results: Platte River Basin Forecasts</a:t>
            </a:r>
          </a:p>
        </p:txBody>
      </p:sp>
      <p:sp>
        <p:nvSpPr>
          <p:cNvPr id="35" name="TextBox 34">
            <a:extLst>
              <a:ext uri="{FF2B5EF4-FFF2-40B4-BE49-F238E27FC236}">
                <a16:creationId xmlns:a16="http://schemas.microsoft.com/office/drawing/2014/main" id="{0F4A8543-014E-133E-CB7C-144269718ADE}"/>
              </a:ext>
            </a:extLst>
          </p:cNvPr>
          <p:cNvSpPr txBox="1"/>
          <p:nvPr/>
        </p:nvSpPr>
        <p:spPr>
          <a:xfrm>
            <a:off x="-50580" y="6563946"/>
            <a:ext cx="12368805" cy="307777"/>
          </a:xfrm>
          <a:prstGeom prst="rect">
            <a:avLst/>
          </a:prstGeom>
          <a:noFill/>
        </p:spPr>
        <p:txBody>
          <a:bodyPr wrap="square">
            <a:spAutoFit/>
          </a:bodyPr>
          <a:lstStyle/>
          <a:p>
            <a:r>
              <a:rPr lang="en-US" sz="1400">
                <a:solidFill>
                  <a:schemeClr val="tx1">
                    <a:lumMod val="75000"/>
                    <a:lumOff val="25000"/>
                  </a:schemeClr>
                </a:solidFill>
                <a:latin typeface="+mj-lt"/>
              </a:rPr>
              <a:t>Service Layer Credits: Nebraska Game &amp; Parks Commission, Esri, TomTom, Garmin, FAO, NOAA, USGS, EPA, NPS, USFWS</a:t>
            </a:r>
          </a:p>
        </p:txBody>
      </p:sp>
      <p:pic>
        <p:nvPicPr>
          <p:cNvPr id="4" name="Picture 3" descr="A map of wetlands with black outline&#10;&#10;Description automatically generated">
            <a:extLst>
              <a:ext uri="{FF2B5EF4-FFF2-40B4-BE49-F238E27FC236}">
                <a16:creationId xmlns:a16="http://schemas.microsoft.com/office/drawing/2014/main" id="{1521D119-737A-8DA7-566F-80E2554F4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3" y="1720988"/>
            <a:ext cx="5973275" cy="3801740"/>
          </a:xfrm>
          <a:prstGeom prst="rect">
            <a:avLst/>
          </a:prstGeom>
          <a:ln>
            <a:solidFill>
              <a:schemeClr val="tx1">
                <a:lumMod val="95000"/>
                <a:lumOff val="5000"/>
              </a:schemeClr>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B5336D92-85E0-1962-4706-12A3E424DB21}"/>
              </a:ext>
            </a:extLst>
          </p:cNvPr>
          <p:cNvGrpSpPr/>
          <p:nvPr/>
        </p:nvGrpSpPr>
        <p:grpSpPr>
          <a:xfrm>
            <a:off x="4384973" y="5628921"/>
            <a:ext cx="3422055" cy="713985"/>
            <a:chOff x="1636072" y="4549792"/>
            <a:chExt cx="4185875" cy="768845"/>
          </a:xfrm>
        </p:grpSpPr>
        <p:grpSp>
          <p:nvGrpSpPr>
            <p:cNvPr id="6" name="Group 5">
              <a:extLst>
                <a:ext uri="{FF2B5EF4-FFF2-40B4-BE49-F238E27FC236}">
                  <a16:creationId xmlns:a16="http://schemas.microsoft.com/office/drawing/2014/main" id="{45210654-6799-EF0E-CCCE-A0B22A79AF47}"/>
                </a:ext>
              </a:extLst>
            </p:cNvPr>
            <p:cNvGrpSpPr/>
            <p:nvPr/>
          </p:nvGrpSpPr>
          <p:grpSpPr>
            <a:xfrm>
              <a:off x="1636072" y="4549792"/>
              <a:ext cx="3979625" cy="768845"/>
              <a:chOff x="4122600" y="3874825"/>
              <a:chExt cx="3979625" cy="768845"/>
            </a:xfrm>
          </p:grpSpPr>
          <p:sp>
            <p:nvSpPr>
              <p:cNvPr id="9" name="Rectangle 8">
                <a:extLst>
                  <a:ext uri="{FF2B5EF4-FFF2-40B4-BE49-F238E27FC236}">
                    <a16:creationId xmlns:a16="http://schemas.microsoft.com/office/drawing/2014/main" id="{43597366-1B08-AB4B-53DC-0DB0D303816F}"/>
                  </a:ext>
                </a:extLst>
              </p:cNvPr>
              <p:cNvSpPr/>
              <p:nvPr/>
            </p:nvSpPr>
            <p:spPr>
              <a:xfrm>
                <a:off x="4122600" y="3874825"/>
                <a:ext cx="3979625" cy="7688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20C4E803-37B4-C9F4-FB20-B834395DAD3A}"/>
                  </a:ext>
                </a:extLst>
              </p:cNvPr>
              <p:cNvSpPr txBox="1"/>
              <p:nvPr/>
            </p:nvSpPr>
            <p:spPr>
              <a:xfrm>
                <a:off x="4438780" y="3977632"/>
                <a:ext cx="1271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Wetland</a:t>
                </a:r>
                <a:endParaRPr lang="en-US"/>
              </a:p>
            </p:txBody>
          </p:sp>
          <p:sp>
            <p:nvSpPr>
              <p:cNvPr id="12" name="TextBox 11">
                <a:extLst>
                  <a:ext uri="{FF2B5EF4-FFF2-40B4-BE49-F238E27FC236}">
                    <a16:creationId xmlns:a16="http://schemas.microsoft.com/office/drawing/2014/main" id="{0B9A5412-ABD0-0775-64F7-327EF2F26D3B}"/>
                  </a:ext>
                </a:extLst>
              </p:cNvPr>
              <p:cNvSpPr txBox="1"/>
              <p:nvPr/>
            </p:nvSpPr>
            <p:spPr>
              <a:xfrm>
                <a:off x="4438781" y="4268684"/>
                <a:ext cx="2023134" cy="338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Urban (2021)</a:t>
                </a:r>
                <a:endParaRPr lang="en-US"/>
              </a:p>
            </p:txBody>
          </p:sp>
          <p:sp>
            <p:nvSpPr>
              <p:cNvPr id="14" name="Rectangle 13">
                <a:extLst>
                  <a:ext uri="{FF2B5EF4-FFF2-40B4-BE49-F238E27FC236}">
                    <a16:creationId xmlns:a16="http://schemas.microsoft.com/office/drawing/2014/main" id="{20697991-4281-9377-A44B-8472B95FC154}"/>
                  </a:ext>
                </a:extLst>
              </p:cNvPr>
              <p:cNvSpPr/>
              <p:nvPr/>
            </p:nvSpPr>
            <p:spPr>
              <a:xfrm>
                <a:off x="4231668" y="3991705"/>
                <a:ext cx="229617" cy="2286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9FEA5E-F83E-87F1-AC56-C69CD52FCB1C}"/>
                  </a:ext>
                </a:extLst>
              </p:cNvPr>
              <p:cNvSpPr/>
              <p:nvPr/>
            </p:nvSpPr>
            <p:spPr>
              <a:xfrm>
                <a:off x="4231668" y="4287186"/>
                <a:ext cx="229617" cy="228600"/>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6D3F97-7A70-A829-0B57-E43FE5E545F6}"/>
                  </a:ext>
                </a:extLst>
              </p:cNvPr>
              <p:cNvSpPr/>
              <p:nvPr/>
            </p:nvSpPr>
            <p:spPr>
              <a:xfrm>
                <a:off x="6010309" y="3980685"/>
                <a:ext cx="229617" cy="22860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9592FD7-BB16-0455-B8E4-2C1C3D2918B3}"/>
                  </a:ext>
                </a:extLst>
              </p:cNvPr>
              <p:cNvSpPr/>
              <p:nvPr/>
            </p:nvSpPr>
            <p:spPr>
              <a:xfrm>
                <a:off x="6010309" y="4286339"/>
                <a:ext cx="229617" cy="22860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8576AF5-BFDA-C6C5-EE52-2F85E807BF81}"/>
                </a:ext>
              </a:extLst>
            </p:cNvPr>
            <p:cNvSpPr txBox="1"/>
            <p:nvPr/>
          </p:nvSpPr>
          <p:spPr>
            <a:xfrm>
              <a:off x="3713227" y="4643028"/>
              <a:ext cx="161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Nonurban</a:t>
              </a:r>
              <a:endParaRPr lang="en-US"/>
            </a:p>
          </p:txBody>
        </p:sp>
        <p:sp>
          <p:nvSpPr>
            <p:cNvPr id="8" name="TextBox 7">
              <a:extLst>
                <a:ext uri="{FF2B5EF4-FFF2-40B4-BE49-F238E27FC236}">
                  <a16:creationId xmlns:a16="http://schemas.microsoft.com/office/drawing/2014/main" id="{747008F4-2E5F-B6DB-BB33-25B7CA08DBE0}"/>
                </a:ext>
              </a:extLst>
            </p:cNvPr>
            <p:cNvSpPr txBox="1"/>
            <p:nvPr/>
          </p:nvSpPr>
          <p:spPr>
            <a:xfrm>
              <a:off x="3713225" y="4934182"/>
              <a:ext cx="2108722" cy="331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Projected urban</a:t>
              </a:r>
              <a:endParaRPr lang="en-US"/>
            </a:p>
          </p:txBody>
        </p:sp>
      </p:grpSp>
      <p:pic>
        <p:nvPicPr>
          <p:cNvPr id="38" name="Picture 37" descr="A map of wetlands with black outline&#10;&#10;Description automatically generated">
            <a:extLst>
              <a:ext uri="{FF2B5EF4-FFF2-40B4-BE49-F238E27FC236}">
                <a16:creationId xmlns:a16="http://schemas.microsoft.com/office/drawing/2014/main" id="{D429B4A6-E760-7F6B-0838-ED934B3A8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3823" y="1720988"/>
            <a:ext cx="5983532" cy="3808269"/>
          </a:xfrm>
          <a:prstGeom prst="rect">
            <a:avLst/>
          </a:prstGeom>
          <a:ln>
            <a:solidFill>
              <a:schemeClr val="tx1">
                <a:lumMod val="95000"/>
                <a:lumOff val="5000"/>
              </a:schemeClr>
            </a:solidFill>
          </a:ln>
          <a:effectLst>
            <a:outerShdw blurRad="50800" dist="38100" dir="2700000" algn="tl" rotWithShape="0">
              <a:prstClr val="black">
                <a:alpha val="40000"/>
              </a:prstClr>
            </a:outerShdw>
          </a:effectLst>
        </p:spPr>
      </p:pic>
      <p:sp>
        <p:nvSpPr>
          <p:cNvPr id="39" name="Rectangle 38">
            <a:extLst>
              <a:ext uri="{FF2B5EF4-FFF2-40B4-BE49-F238E27FC236}">
                <a16:creationId xmlns:a16="http://schemas.microsoft.com/office/drawing/2014/main" id="{0ACA53B2-1274-AE95-AAD6-67900844B495}"/>
              </a:ext>
            </a:extLst>
          </p:cNvPr>
          <p:cNvSpPr/>
          <p:nvPr/>
        </p:nvSpPr>
        <p:spPr>
          <a:xfrm>
            <a:off x="81178" y="1229079"/>
            <a:ext cx="12036178" cy="406326"/>
          </a:xfrm>
          <a:prstGeom prst="rect">
            <a:avLst/>
          </a:prstGeom>
          <a:solidFill>
            <a:srgbClr val="AAE6EE"/>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accent5">
                    <a:lumMod val="50000"/>
                  </a:schemeClr>
                </a:solidFill>
                <a:latin typeface="+mj-lt"/>
              </a:rPr>
              <a:t>Projected urban growth </a:t>
            </a:r>
            <a:r>
              <a:rPr lang="en-US" sz="2000" b="1">
                <a:solidFill>
                  <a:schemeClr val="accent5">
                    <a:lumMod val="49000"/>
                  </a:schemeClr>
                </a:solidFill>
                <a:latin typeface="+mj-lt"/>
              </a:rPr>
              <a:t>in the</a:t>
            </a:r>
            <a:r>
              <a:rPr lang="en-US" sz="2000">
                <a:solidFill>
                  <a:schemeClr val="tx1">
                    <a:lumMod val="75000"/>
                    <a:lumOff val="25000"/>
                  </a:schemeClr>
                </a:solidFill>
                <a:latin typeface="+mj-lt"/>
              </a:rPr>
              <a:t> </a:t>
            </a:r>
            <a:r>
              <a:rPr lang="en-US" sz="2000" b="1">
                <a:solidFill>
                  <a:schemeClr val="accent5">
                    <a:lumMod val="50000"/>
                  </a:schemeClr>
                </a:solidFill>
                <a:latin typeface="+mj-lt"/>
              </a:rPr>
              <a:t>Platte River Basin </a:t>
            </a:r>
          </a:p>
        </p:txBody>
      </p:sp>
    </p:spTree>
    <p:extLst>
      <p:ext uri="{BB962C8B-B14F-4D97-AF65-F5344CB8AC3E}">
        <p14:creationId xmlns:p14="http://schemas.microsoft.com/office/powerpoint/2010/main" val="42490132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0C9570-7237-EFCD-D68A-1078A3833B24}"/>
              </a:ext>
            </a:extLst>
          </p:cNvPr>
          <p:cNvSpPr/>
          <p:nvPr/>
        </p:nvSpPr>
        <p:spPr>
          <a:xfrm>
            <a:off x="4562475" y="1258410"/>
            <a:ext cx="7200900" cy="5343322"/>
          </a:xfrm>
          <a:prstGeom prst="rect">
            <a:avLst/>
          </a:prstGeom>
          <a:solidFill>
            <a:schemeClr val="accent6">
              <a:lumMod val="20000"/>
              <a:lumOff val="80000"/>
            </a:schemeClr>
          </a:solidFill>
          <a:ln>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A20098-A660-D3AB-FED6-27DAECF9B176}"/>
              </a:ext>
            </a:extLst>
          </p:cNvPr>
          <p:cNvSpPr>
            <a:spLocks noGrp="1"/>
          </p:cNvSpPr>
          <p:nvPr>
            <p:ph type="title"/>
          </p:nvPr>
        </p:nvSpPr>
        <p:spPr/>
        <p:txBody>
          <a:bodyPr/>
          <a:lstStyle/>
          <a:p>
            <a:r>
              <a:rPr lang="en-US"/>
              <a:t>Results: Platte River Basin Forecasts</a:t>
            </a:r>
          </a:p>
        </p:txBody>
      </p:sp>
      <p:graphicFrame>
        <p:nvGraphicFramePr>
          <p:cNvPr id="7" name="Chart 6">
            <a:extLst>
              <a:ext uri="{FF2B5EF4-FFF2-40B4-BE49-F238E27FC236}">
                <a16:creationId xmlns:a16="http://schemas.microsoft.com/office/drawing/2014/main" id="{DD4F553D-B68F-4136-97AD-D44032EBA7F1}"/>
              </a:ext>
            </a:extLst>
          </p:cNvPr>
          <p:cNvGraphicFramePr>
            <a:graphicFrameLocks/>
          </p:cNvGraphicFramePr>
          <p:nvPr/>
        </p:nvGraphicFramePr>
        <p:xfrm>
          <a:off x="5584717" y="1497702"/>
          <a:ext cx="6035077" cy="476912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C9029F7-7B08-9545-7338-E73094AA4DCB}"/>
              </a:ext>
            </a:extLst>
          </p:cNvPr>
          <p:cNvSpPr txBox="1"/>
          <p:nvPr/>
        </p:nvSpPr>
        <p:spPr>
          <a:xfrm>
            <a:off x="6067425" y="1381137"/>
            <a:ext cx="4191000" cy="338554"/>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600" b="1"/>
              <a:t>Projected urban areas in the PRB (km</a:t>
            </a:r>
            <a:r>
              <a:rPr lang="en-US" sz="1600" b="1" baseline="30000"/>
              <a:t>2</a:t>
            </a:r>
            <a:r>
              <a:rPr lang="en-US" sz="1600" b="1"/>
              <a:t>)</a:t>
            </a:r>
          </a:p>
        </p:txBody>
      </p:sp>
      <p:sp>
        <p:nvSpPr>
          <p:cNvPr id="12" name="TextBox 11">
            <a:extLst>
              <a:ext uri="{FF2B5EF4-FFF2-40B4-BE49-F238E27FC236}">
                <a16:creationId xmlns:a16="http://schemas.microsoft.com/office/drawing/2014/main" id="{55366FD0-6F9D-D1F6-9DC9-D5DC696E891F}"/>
              </a:ext>
            </a:extLst>
          </p:cNvPr>
          <p:cNvSpPr txBox="1"/>
          <p:nvPr/>
        </p:nvSpPr>
        <p:spPr>
          <a:xfrm>
            <a:off x="6096000" y="6175018"/>
            <a:ext cx="66198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2021</a:t>
            </a:r>
          </a:p>
        </p:txBody>
      </p:sp>
      <p:sp>
        <p:nvSpPr>
          <p:cNvPr id="14" name="TextBox 13">
            <a:extLst>
              <a:ext uri="{FF2B5EF4-FFF2-40B4-BE49-F238E27FC236}">
                <a16:creationId xmlns:a16="http://schemas.microsoft.com/office/drawing/2014/main" id="{283F1989-5898-580C-D7A9-B197F85A126D}"/>
              </a:ext>
            </a:extLst>
          </p:cNvPr>
          <p:cNvSpPr txBox="1"/>
          <p:nvPr/>
        </p:nvSpPr>
        <p:spPr>
          <a:xfrm>
            <a:off x="7505700" y="6196383"/>
            <a:ext cx="66198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2030</a:t>
            </a:r>
          </a:p>
        </p:txBody>
      </p:sp>
      <p:sp>
        <p:nvSpPr>
          <p:cNvPr id="15" name="TextBox 14">
            <a:extLst>
              <a:ext uri="{FF2B5EF4-FFF2-40B4-BE49-F238E27FC236}">
                <a16:creationId xmlns:a16="http://schemas.microsoft.com/office/drawing/2014/main" id="{1890BD5A-80EC-317D-A342-941BFF56C957}"/>
              </a:ext>
            </a:extLst>
          </p:cNvPr>
          <p:cNvSpPr txBox="1"/>
          <p:nvPr/>
        </p:nvSpPr>
        <p:spPr>
          <a:xfrm>
            <a:off x="8943622" y="6196383"/>
            <a:ext cx="66198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2040</a:t>
            </a:r>
          </a:p>
        </p:txBody>
      </p:sp>
      <p:sp>
        <p:nvSpPr>
          <p:cNvPr id="19" name="TextBox 18">
            <a:extLst>
              <a:ext uri="{FF2B5EF4-FFF2-40B4-BE49-F238E27FC236}">
                <a16:creationId xmlns:a16="http://schemas.microsoft.com/office/drawing/2014/main" id="{86A13347-2841-7FD9-FD64-ADC9FB91A75C}"/>
              </a:ext>
            </a:extLst>
          </p:cNvPr>
          <p:cNvSpPr txBox="1"/>
          <p:nvPr/>
        </p:nvSpPr>
        <p:spPr>
          <a:xfrm>
            <a:off x="10381544" y="6196383"/>
            <a:ext cx="66198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2050</a:t>
            </a:r>
          </a:p>
        </p:txBody>
      </p:sp>
      <p:sp>
        <p:nvSpPr>
          <p:cNvPr id="31" name="TextBox 30">
            <a:extLst>
              <a:ext uri="{FF2B5EF4-FFF2-40B4-BE49-F238E27FC236}">
                <a16:creationId xmlns:a16="http://schemas.microsoft.com/office/drawing/2014/main" id="{51CABFF8-1D75-EFF5-1D59-7943F647D105}"/>
              </a:ext>
            </a:extLst>
          </p:cNvPr>
          <p:cNvSpPr txBox="1"/>
          <p:nvPr/>
        </p:nvSpPr>
        <p:spPr>
          <a:xfrm>
            <a:off x="4857750" y="1800647"/>
            <a:ext cx="722008"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11800</a:t>
            </a:r>
          </a:p>
        </p:txBody>
      </p:sp>
      <p:sp>
        <p:nvSpPr>
          <p:cNvPr id="32" name="TextBox 31">
            <a:extLst>
              <a:ext uri="{FF2B5EF4-FFF2-40B4-BE49-F238E27FC236}">
                <a16:creationId xmlns:a16="http://schemas.microsoft.com/office/drawing/2014/main" id="{C032BF04-C943-4DB1-AF4A-FB113C781EC8}"/>
              </a:ext>
            </a:extLst>
          </p:cNvPr>
          <p:cNvSpPr txBox="1"/>
          <p:nvPr/>
        </p:nvSpPr>
        <p:spPr>
          <a:xfrm>
            <a:off x="4857750" y="3688895"/>
            <a:ext cx="722008"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10400</a:t>
            </a:r>
          </a:p>
        </p:txBody>
      </p:sp>
      <p:sp>
        <p:nvSpPr>
          <p:cNvPr id="33" name="TextBox 32">
            <a:extLst>
              <a:ext uri="{FF2B5EF4-FFF2-40B4-BE49-F238E27FC236}">
                <a16:creationId xmlns:a16="http://schemas.microsoft.com/office/drawing/2014/main" id="{33BE1788-D415-90EF-36FB-67E05C80FE87}"/>
              </a:ext>
            </a:extLst>
          </p:cNvPr>
          <p:cNvSpPr txBox="1"/>
          <p:nvPr/>
        </p:nvSpPr>
        <p:spPr>
          <a:xfrm>
            <a:off x="4857750" y="5888606"/>
            <a:ext cx="722008"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9800</a:t>
            </a:r>
          </a:p>
        </p:txBody>
      </p:sp>
      <p:sp>
        <p:nvSpPr>
          <p:cNvPr id="17" name="TextBox 16">
            <a:extLst>
              <a:ext uri="{FF2B5EF4-FFF2-40B4-BE49-F238E27FC236}">
                <a16:creationId xmlns:a16="http://schemas.microsoft.com/office/drawing/2014/main" id="{DE8BD49F-363A-8681-A526-83544A0B1448}"/>
              </a:ext>
            </a:extLst>
          </p:cNvPr>
          <p:cNvSpPr txBox="1"/>
          <p:nvPr/>
        </p:nvSpPr>
        <p:spPr>
          <a:xfrm>
            <a:off x="7502074" y="3288984"/>
            <a:ext cx="804764" cy="307777"/>
          </a:xfrm>
          <a:prstGeom prst="rect">
            <a:avLst/>
          </a:prstGeom>
          <a:noFill/>
        </p:spPr>
        <p:txBody>
          <a:bodyPr wrap="square" lIns="91440" tIns="45720" rIns="91440" bIns="45720" anchor="t">
            <a:spAutoFit/>
          </a:bodyPr>
          <a:lstStyle/>
          <a:p>
            <a:pPr algn="ctr">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latin typeface="Century Gothic"/>
                <a:ea typeface="+mn-lt"/>
                <a:cs typeface="+mn-lt"/>
              </a:rPr>
              <a:t>≅</a:t>
            </a:r>
            <a:r>
              <a:rPr lang="en-US" sz="1400">
                <a:latin typeface="Century Gothic"/>
              </a:rPr>
              <a:t>5% </a:t>
            </a:r>
            <a:r>
              <a:rPr lang="en-US" sz="1400">
                <a:latin typeface="Century Gothic"/>
                <a:ea typeface="+mn-lt"/>
                <a:cs typeface="+mn-lt"/>
              </a:rPr>
              <a:t>↑</a:t>
            </a:r>
            <a:endParaRPr lang="en-US"/>
          </a:p>
        </p:txBody>
      </p:sp>
      <p:sp>
        <p:nvSpPr>
          <p:cNvPr id="20" name="TextBox 19">
            <a:extLst>
              <a:ext uri="{FF2B5EF4-FFF2-40B4-BE49-F238E27FC236}">
                <a16:creationId xmlns:a16="http://schemas.microsoft.com/office/drawing/2014/main" id="{1372976C-B939-5DD0-5385-88D5D95599AD}"/>
              </a:ext>
            </a:extLst>
          </p:cNvPr>
          <p:cNvSpPr txBox="1"/>
          <p:nvPr/>
        </p:nvSpPr>
        <p:spPr>
          <a:xfrm>
            <a:off x="8944418" y="2469473"/>
            <a:ext cx="697303" cy="307777"/>
          </a:xfrm>
          <a:prstGeom prst="rect">
            <a:avLst/>
          </a:prstGeom>
          <a:noFill/>
        </p:spPr>
        <p:txBody>
          <a:bodyPr wrap="square" lIns="91440" tIns="45720" rIns="91440" bIns="45720" anchor="t">
            <a:spAutoFit/>
          </a:bodyPr>
          <a:lstStyle/>
          <a:p>
            <a:pPr algn="ctr">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latin typeface="Century Gothic"/>
                <a:ea typeface="+mn-lt"/>
                <a:cs typeface="+mn-lt"/>
              </a:rPr>
              <a:t>≅</a:t>
            </a:r>
            <a:r>
              <a:rPr lang="en-US" sz="1400">
                <a:latin typeface="Century Gothic"/>
              </a:rPr>
              <a:t>8% </a:t>
            </a:r>
            <a:r>
              <a:rPr lang="en-US" sz="1400">
                <a:latin typeface="Century Gothic"/>
                <a:ea typeface="+mn-lt"/>
                <a:cs typeface="+mn-lt"/>
              </a:rPr>
              <a:t>↑</a:t>
            </a:r>
            <a:endParaRPr lang="en-US"/>
          </a:p>
        </p:txBody>
      </p:sp>
      <p:sp>
        <p:nvSpPr>
          <p:cNvPr id="21" name="TextBox 20">
            <a:extLst>
              <a:ext uri="{FF2B5EF4-FFF2-40B4-BE49-F238E27FC236}">
                <a16:creationId xmlns:a16="http://schemas.microsoft.com/office/drawing/2014/main" id="{E7E76A0C-3777-3570-CE82-2DAF30E1FA4E}"/>
              </a:ext>
            </a:extLst>
          </p:cNvPr>
          <p:cNvSpPr txBox="1"/>
          <p:nvPr/>
        </p:nvSpPr>
        <p:spPr>
          <a:xfrm>
            <a:off x="10295890" y="2009399"/>
            <a:ext cx="898585" cy="307777"/>
          </a:xfrm>
          <a:prstGeom prst="rect">
            <a:avLst/>
          </a:prstGeom>
          <a:noFill/>
        </p:spPr>
        <p:txBody>
          <a:bodyPr wrap="square" lIns="91440" tIns="45720" rIns="91440" bIns="45720" anchor="t">
            <a:spAutoFit/>
          </a:bodyPr>
          <a:lstStyle/>
          <a:p>
            <a:pPr algn="ctr">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latin typeface="Century Gothic"/>
                <a:ea typeface="+mn-lt"/>
                <a:cs typeface="+mn-lt"/>
              </a:rPr>
              <a:t>≅</a:t>
            </a:r>
            <a:r>
              <a:rPr lang="en-US" sz="1400">
                <a:latin typeface="Century Gothic"/>
              </a:rPr>
              <a:t>11% </a:t>
            </a:r>
            <a:r>
              <a:rPr lang="en-US" sz="1400">
                <a:latin typeface="Century Gothic"/>
                <a:ea typeface="+mn-lt"/>
                <a:cs typeface="+mn-lt"/>
              </a:rPr>
              <a:t>↑</a:t>
            </a:r>
            <a:endParaRPr lang="en-US"/>
          </a:p>
        </p:txBody>
      </p:sp>
      <p:pic>
        <p:nvPicPr>
          <p:cNvPr id="8" name="Picture 7" descr="A map of wetlands with black outline&#10;&#10;Description automatically generated">
            <a:extLst>
              <a:ext uri="{FF2B5EF4-FFF2-40B4-BE49-F238E27FC236}">
                <a16:creationId xmlns:a16="http://schemas.microsoft.com/office/drawing/2014/main" id="{F5CE4C1A-EE9A-518D-BA95-029235C3C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54" y="1268242"/>
            <a:ext cx="4103335" cy="2611601"/>
          </a:xfrm>
          <a:prstGeom prst="rect">
            <a:avLst/>
          </a:prstGeom>
          <a:ln>
            <a:solidFill>
              <a:schemeClr val="tx1">
                <a:lumMod val="95000"/>
                <a:lumOff val="5000"/>
              </a:schemeClr>
            </a:solidFill>
          </a:ln>
          <a:effectLst>
            <a:outerShdw blurRad="50800" dist="38100" dir="2700000" algn="tl" rotWithShape="0">
              <a:prstClr val="black">
                <a:alpha val="40000"/>
              </a:prstClr>
            </a:outerShdw>
          </a:effectLst>
        </p:spPr>
      </p:pic>
      <p:pic>
        <p:nvPicPr>
          <p:cNvPr id="22" name="Picture 21" descr="A map of wetlands with black outline&#10;&#10;Description automatically generated">
            <a:extLst>
              <a:ext uri="{FF2B5EF4-FFF2-40B4-BE49-F238E27FC236}">
                <a16:creationId xmlns:a16="http://schemas.microsoft.com/office/drawing/2014/main" id="{424B1B0C-6323-3AD0-F06C-790C619B6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54" y="3996672"/>
            <a:ext cx="4093056" cy="2605060"/>
          </a:xfrm>
          <a:prstGeom prst="rect">
            <a:avLst/>
          </a:prstGeom>
          <a:ln>
            <a:solidFill>
              <a:schemeClr val="tx1">
                <a:lumMod val="95000"/>
                <a:lumOff val="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1566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5F5765DC-F61D-7337-55F4-3A0E7DFADDC8}"/>
              </a:ext>
            </a:extLst>
          </p:cNvPr>
          <p:cNvSpPr txBox="1"/>
          <p:nvPr/>
        </p:nvSpPr>
        <p:spPr>
          <a:xfrm>
            <a:off x="7871834" y="4566948"/>
            <a:ext cx="2433204" cy="2026227"/>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 name="Title 1">
            <a:extLst>
              <a:ext uri="{FF2B5EF4-FFF2-40B4-BE49-F238E27FC236}">
                <a16:creationId xmlns:a16="http://schemas.microsoft.com/office/drawing/2014/main" id="{3108C323-E027-B9F5-631D-D48AAD7F01D0}"/>
              </a:ext>
            </a:extLst>
          </p:cNvPr>
          <p:cNvSpPr>
            <a:spLocks noGrp="1"/>
          </p:cNvSpPr>
          <p:nvPr>
            <p:ph type="title"/>
          </p:nvPr>
        </p:nvSpPr>
        <p:spPr/>
        <p:txBody>
          <a:bodyPr/>
          <a:lstStyle/>
          <a:p>
            <a:r>
              <a:rPr lang="en-US"/>
              <a:t>Results: Fragment of Urban Change</a:t>
            </a:r>
          </a:p>
        </p:txBody>
      </p:sp>
      <p:sp>
        <p:nvSpPr>
          <p:cNvPr id="5" name="Flowchart: Alternate Process 4">
            <a:extLst>
              <a:ext uri="{FF2B5EF4-FFF2-40B4-BE49-F238E27FC236}">
                <a16:creationId xmlns:a16="http://schemas.microsoft.com/office/drawing/2014/main" id="{297FF438-F866-E83D-D5E2-9C5F9B491E17}"/>
              </a:ext>
            </a:extLst>
          </p:cNvPr>
          <p:cNvSpPr/>
          <p:nvPr/>
        </p:nvSpPr>
        <p:spPr>
          <a:xfrm>
            <a:off x="8011561" y="4784783"/>
            <a:ext cx="335197" cy="70411"/>
          </a:xfrm>
          <a:prstGeom prst="flowChartAlternateProcess">
            <a:avLst/>
          </a:prstGeom>
          <a:solidFill>
            <a:srgbClr val="FFFF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5A721C4D-B80E-2A75-DF65-2156C6C41CA9}"/>
              </a:ext>
            </a:extLst>
          </p:cNvPr>
          <p:cNvSpPr/>
          <p:nvPr/>
        </p:nvSpPr>
        <p:spPr>
          <a:xfrm>
            <a:off x="8014943" y="5009189"/>
            <a:ext cx="330868" cy="40105"/>
          </a:xfrm>
          <a:prstGeom prst="flowChartAlternateProcess">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6B03D4-8A81-E271-E3C7-A3BD484DE41B}"/>
              </a:ext>
            </a:extLst>
          </p:cNvPr>
          <p:cNvSpPr/>
          <p:nvPr/>
        </p:nvSpPr>
        <p:spPr>
          <a:xfrm>
            <a:off x="8013167" y="5208960"/>
            <a:ext cx="310815" cy="160421"/>
          </a:xfrm>
          <a:prstGeom prst="rect">
            <a:avLst/>
          </a:prstGeom>
          <a:solidFill>
            <a:srgbClr val="005BE7"/>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47CC73-3CD8-C523-CC97-BCFF6F0DC8EF}"/>
              </a:ext>
            </a:extLst>
          </p:cNvPr>
          <p:cNvSpPr/>
          <p:nvPr/>
        </p:nvSpPr>
        <p:spPr>
          <a:xfrm>
            <a:off x="8013167" y="5488601"/>
            <a:ext cx="310815" cy="160421"/>
          </a:xfrm>
          <a:prstGeom prst="rect">
            <a:avLst/>
          </a:prstGeom>
          <a:solidFill>
            <a:srgbClr val="EBF4C8"/>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1E2FFF-0348-5C23-8D83-9C7953B72337}"/>
              </a:ext>
            </a:extLst>
          </p:cNvPr>
          <p:cNvSpPr/>
          <p:nvPr/>
        </p:nvSpPr>
        <p:spPr>
          <a:xfrm>
            <a:off x="8016738" y="6289971"/>
            <a:ext cx="310815" cy="160421"/>
          </a:xfrm>
          <a:prstGeom prst="rect">
            <a:avLst/>
          </a:prstGeom>
          <a:solidFill>
            <a:srgbClr val="FF00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9700109-5D36-F0C1-143F-3BE1E20A96A2}"/>
              </a:ext>
            </a:extLst>
          </p:cNvPr>
          <p:cNvSpPr txBox="1"/>
          <p:nvPr/>
        </p:nvSpPr>
        <p:spPr>
          <a:xfrm>
            <a:off x="8490959" y="4629810"/>
            <a:ext cx="13222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Major Roads</a:t>
            </a:r>
            <a:endParaRPr lang="en-US" sz="1400"/>
          </a:p>
        </p:txBody>
      </p:sp>
      <p:sp>
        <p:nvSpPr>
          <p:cNvPr id="13" name="TextBox 12">
            <a:extLst>
              <a:ext uri="{FF2B5EF4-FFF2-40B4-BE49-F238E27FC236}">
                <a16:creationId xmlns:a16="http://schemas.microsoft.com/office/drawing/2014/main" id="{104B4829-57B7-257E-6F11-DA87C79DFA15}"/>
              </a:ext>
            </a:extLst>
          </p:cNvPr>
          <p:cNvSpPr txBox="1"/>
          <p:nvPr/>
        </p:nvSpPr>
        <p:spPr>
          <a:xfrm>
            <a:off x="8490224" y="4866155"/>
            <a:ext cx="13222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Minor Roads</a:t>
            </a:r>
            <a:endParaRPr lang="en-US" sz="1400"/>
          </a:p>
        </p:txBody>
      </p:sp>
      <p:sp>
        <p:nvSpPr>
          <p:cNvPr id="14" name="Rectangle 13">
            <a:extLst>
              <a:ext uri="{FF2B5EF4-FFF2-40B4-BE49-F238E27FC236}">
                <a16:creationId xmlns:a16="http://schemas.microsoft.com/office/drawing/2014/main" id="{E69DF4CA-0EA5-6F3A-A0AE-5B007A1605B2}"/>
              </a:ext>
            </a:extLst>
          </p:cNvPr>
          <p:cNvSpPr/>
          <p:nvPr/>
        </p:nvSpPr>
        <p:spPr>
          <a:xfrm>
            <a:off x="8014532" y="5759582"/>
            <a:ext cx="310815" cy="160421"/>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F33636-4449-254E-E1CE-46FBB01305D7}"/>
              </a:ext>
            </a:extLst>
          </p:cNvPr>
          <p:cNvSpPr/>
          <p:nvPr/>
        </p:nvSpPr>
        <p:spPr>
          <a:xfrm>
            <a:off x="8016083" y="6039224"/>
            <a:ext cx="310815" cy="160421"/>
          </a:xfrm>
          <a:prstGeom prst="rect">
            <a:avLst/>
          </a:prstGeom>
          <a:solidFill>
            <a:schemeClr val="bg1">
              <a:lumMod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87E3769-C4E1-AD83-58C1-37532A5B2B9B}"/>
              </a:ext>
            </a:extLst>
          </p:cNvPr>
          <p:cNvSpPr txBox="1"/>
          <p:nvPr/>
        </p:nvSpPr>
        <p:spPr>
          <a:xfrm>
            <a:off x="8480002" y="5144907"/>
            <a:ext cx="13222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Wetlands</a:t>
            </a:r>
          </a:p>
        </p:txBody>
      </p:sp>
      <p:sp>
        <p:nvSpPr>
          <p:cNvPr id="21" name="TextBox 15">
            <a:extLst>
              <a:ext uri="{FF2B5EF4-FFF2-40B4-BE49-F238E27FC236}">
                <a16:creationId xmlns:a16="http://schemas.microsoft.com/office/drawing/2014/main" id="{1B84320F-99A6-2AB2-42BF-9B5C50987572}"/>
              </a:ext>
            </a:extLst>
          </p:cNvPr>
          <p:cNvSpPr txBox="1"/>
          <p:nvPr/>
        </p:nvSpPr>
        <p:spPr>
          <a:xfrm>
            <a:off x="8488660" y="5415888"/>
            <a:ext cx="132229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Non-urban</a:t>
            </a:r>
          </a:p>
        </p:txBody>
      </p:sp>
      <p:sp>
        <p:nvSpPr>
          <p:cNvPr id="22" name="TextBox 15">
            <a:extLst>
              <a:ext uri="{FF2B5EF4-FFF2-40B4-BE49-F238E27FC236}">
                <a16:creationId xmlns:a16="http://schemas.microsoft.com/office/drawing/2014/main" id="{FCEFBA9D-42AF-50E8-79D9-3CF7FA414EC6}"/>
              </a:ext>
            </a:extLst>
          </p:cNvPr>
          <p:cNvSpPr txBox="1"/>
          <p:nvPr/>
        </p:nvSpPr>
        <p:spPr>
          <a:xfrm>
            <a:off x="8488660" y="5691199"/>
            <a:ext cx="173359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Protected/Water</a:t>
            </a:r>
          </a:p>
        </p:txBody>
      </p:sp>
      <p:sp>
        <p:nvSpPr>
          <p:cNvPr id="23" name="TextBox 15">
            <a:extLst>
              <a:ext uri="{FF2B5EF4-FFF2-40B4-BE49-F238E27FC236}">
                <a16:creationId xmlns:a16="http://schemas.microsoft.com/office/drawing/2014/main" id="{5FE86110-FF19-C8FC-0B48-6B71BADFBB9A}"/>
              </a:ext>
            </a:extLst>
          </p:cNvPr>
          <p:cNvSpPr txBox="1"/>
          <p:nvPr/>
        </p:nvSpPr>
        <p:spPr>
          <a:xfrm>
            <a:off x="8484330" y="5962182"/>
            <a:ext cx="132229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Urban (2021)</a:t>
            </a:r>
          </a:p>
        </p:txBody>
      </p:sp>
      <p:sp>
        <p:nvSpPr>
          <p:cNvPr id="24" name="TextBox 15">
            <a:extLst>
              <a:ext uri="{FF2B5EF4-FFF2-40B4-BE49-F238E27FC236}">
                <a16:creationId xmlns:a16="http://schemas.microsoft.com/office/drawing/2014/main" id="{511B988B-D527-1640-AC7C-FE0C4200D13C}"/>
              </a:ext>
            </a:extLst>
          </p:cNvPr>
          <p:cNvSpPr txBox="1"/>
          <p:nvPr/>
        </p:nvSpPr>
        <p:spPr>
          <a:xfrm>
            <a:off x="8492990" y="6210626"/>
            <a:ext cx="167298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Projected (2050)</a:t>
            </a:r>
          </a:p>
        </p:txBody>
      </p:sp>
      <p:sp>
        <p:nvSpPr>
          <p:cNvPr id="29" name="TextBox 28">
            <a:extLst>
              <a:ext uri="{FF2B5EF4-FFF2-40B4-BE49-F238E27FC236}">
                <a16:creationId xmlns:a16="http://schemas.microsoft.com/office/drawing/2014/main" id="{1B45FB4D-836C-2281-D50E-A4E3CD586A73}"/>
              </a:ext>
            </a:extLst>
          </p:cNvPr>
          <p:cNvSpPr txBox="1"/>
          <p:nvPr/>
        </p:nvSpPr>
        <p:spPr>
          <a:xfrm>
            <a:off x="7532687" y="1190625"/>
            <a:ext cx="457993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6000"/>
                    <a:lumOff val="24000"/>
                  </a:schemeClr>
                </a:solidFill>
                <a:latin typeface="Century Gothic"/>
              </a:rPr>
              <a:t>This animation map shows three different scenarios 2021, Scenario 1 (all wetlands are protected) for 2050, and Scenario 2 (all wetlands are unprotected) for 2050 of fragment of urban area in Lincoln, NE. </a:t>
            </a:r>
          </a:p>
          <a:p>
            <a:endParaRPr lang="en-US" sz="1600">
              <a:solidFill>
                <a:schemeClr val="tx1">
                  <a:lumMod val="76000"/>
                  <a:lumOff val="24000"/>
                </a:schemeClr>
              </a:solidFill>
              <a:latin typeface="Century Gothic"/>
            </a:endParaRPr>
          </a:p>
          <a:p>
            <a:r>
              <a:rPr lang="en-US" sz="1600">
                <a:solidFill>
                  <a:schemeClr val="tx1">
                    <a:lumMod val="76000"/>
                    <a:lumOff val="24000"/>
                  </a:schemeClr>
                </a:solidFill>
                <a:latin typeface="Century Gothic"/>
              </a:rPr>
              <a:t>While the growth happens in both scenarios, the impact on wetlands is significantly more extensive for Scenario 2. </a:t>
            </a:r>
          </a:p>
          <a:p>
            <a:endParaRPr lang="en-US" sz="1600">
              <a:solidFill>
                <a:schemeClr val="tx1">
                  <a:lumMod val="76000"/>
                  <a:lumOff val="24000"/>
                </a:schemeClr>
              </a:solidFill>
              <a:latin typeface="Century Gothic"/>
            </a:endParaRPr>
          </a:p>
          <a:p>
            <a:endParaRPr lang="en-US" sz="1600">
              <a:solidFill>
                <a:schemeClr val="tx1">
                  <a:lumMod val="76000"/>
                  <a:lumOff val="24000"/>
                </a:schemeClr>
              </a:solidFill>
              <a:latin typeface="Century Gothic"/>
            </a:endParaRPr>
          </a:p>
        </p:txBody>
      </p:sp>
      <p:pic>
        <p:nvPicPr>
          <p:cNvPr id="32" name="Content Placeholder 31" descr="A map of a city&#10;&#10;Description automatically generated">
            <a:extLst>
              <a:ext uri="{FF2B5EF4-FFF2-40B4-BE49-F238E27FC236}">
                <a16:creationId xmlns:a16="http://schemas.microsoft.com/office/drawing/2014/main" id="{E106FF3D-5D2A-96BC-411D-10D15271CEE6}"/>
              </a:ext>
            </a:extLst>
          </p:cNvPr>
          <p:cNvPicPr>
            <a:picLocks noGrp="1" noChangeAspect="1"/>
          </p:cNvPicPr>
          <p:nvPr>
            <p:ph sz="quarter" idx="10"/>
          </p:nvPr>
        </p:nvPicPr>
        <p:blipFill>
          <a:blip r:embed="rId4"/>
          <a:stretch>
            <a:fillRect/>
          </a:stretch>
        </p:blipFill>
        <p:spPr>
          <a:xfrm>
            <a:off x="235806" y="1191418"/>
            <a:ext cx="7189042" cy="5551488"/>
          </a:xfrm>
          <a:ln>
            <a:solidFill>
              <a:schemeClr val="tx1">
                <a:lumMod val="95000"/>
                <a:lumOff val="5000"/>
              </a:schemeClr>
            </a:solidFill>
          </a:ln>
          <a:effectLst>
            <a:outerShdw blurRad="50800" dist="38100" dir="2700000" algn="tl" rotWithShape="0">
              <a:prstClr val="black">
                <a:alpha val="40000"/>
              </a:prstClr>
            </a:outerShdw>
          </a:effectLst>
        </p:spPr>
      </p:pic>
      <p:graphicFrame>
        <p:nvGraphicFramePr>
          <p:cNvPr id="3" name="Table 2">
            <a:extLst>
              <a:ext uri="{FF2B5EF4-FFF2-40B4-BE49-F238E27FC236}">
                <a16:creationId xmlns:a16="http://schemas.microsoft.com/office/drawing/2014/main" id="{E452139C-246E-501B-9CD9-2D467DBF27B1}"/>
              </a:ext>
            </a:extLst>
          </p:cNvPr>
          <p:cNvGraphicFramePr>
            <a:graphicFrameLocks noGrp="1"/>
          </p:cNvGraphicFramePr>
          <p:nvPr>
            <p:extLst>
              <p:ext uri="{D42A27DB-BD31-4B8C-83A1-F6EECF244321}">
                <p14:modId xmlns:p14="http://schemas.microsoft.com/office/powerpoint/2010/main" val="1850684853"/>
              </p:ext>
            </p:extLst>
          </p:nvPr>
        </p:nvGraphicFramePr>
        <p:xfrm>
          <a:off x="7574096" y="3727373"/>
          <a:ext cx="4159774" cy="730238"/>
        </p:xfrm>
        <a:graphic>
          <a:graphicData uri="http://schemas.openxmlformats.org/drawingml/2006/table">
            <a:tbl>
              <a:tblPr firstRow="1" bandRow="1">
                <a:tableStyleId>{5C22544A-7EE6-4342-B048-85BDC9FD1C3A}</a:tableStyleId>
              </a:tblPr>
              <a:tblGrid>
                <a:gridCol w="1420812">
                  <a:extLst>
                    <a:ext uri="{9D8B030D-6E8A-4147-A177-3AD203B41FA5}">
                      <a16:colId xmlns:a16="http://schemas.microsoft.com/office/drawing/2014/main" val="760984171"/>
                    </a:ext>
                  </a:extLst>
                </a:gridCol>
                <a:gridCol w="1449171">
                  <a:extLst>
                    <a:ext uri="{9D8B030D-6E8A-4147-A177-3AD203B41FA5}">
                      <a16:colId xmlns:a16="http://schemas.microsoft.com/office/drawing/2014/main" val="2360100995"/>
                    </a:ext>
                  </a:extLst>
                </a:gridCol>
                <a:gridCol w="1289791">
                  <a:extLst>
                    <a:ext uri="{9D8B030D-6E8A-4147-A177-3AD203B41FA5}">
                      <a16:colId xmlns:a16="http://schemas.microsoft.com/office/drawing/2014/main" val="1045173143"/>
                    </a:ext>
                  </a:extLst>
                </a:gridCol>
              </a:tblGrid>
              <a:tr h="365119">
                <a:tc>
                  <a:txBody>
                    <a:bodyPr/>
                    <a:lstStyle/>
                    <a:p>
                      <a:r>
                        <a:rPr lang="en-US" sz="1600">
                          <a:latin typeface="Century Gothic"/>
                        </a:rPr>
                        <a:t>Scenario 2</a:t>
                      </a:r>
                      <a:endParaRPr lang="en-US" sz="1600"/>
                    </a:p>
                  </a:txBody>
                  <a:tcPr>
                    <a:solidFill>
                      <a:srgbClr val="4DAEB3"/>
                    </a:solidFill>
                  </a:tcPr>
                </a:tc>
                <a:tc>
                  <a:txBody>
                    <a:bodyPr/>
                    <a:lstStyle/>
                    <a:p>
                      <a:r>
                        <a:rPr lang="en-US" sz="1600">
                          <a:latin typeface="Century Gothic"/>
                        </a:rPr>
                        <a:t>Area Loss</a:t>
                      </a:r>
                    </a:p>
                  </a:txBody>
                  <a:tcPr>
                    <a:solidFill>
                      <a:srgbClr val="4DAEB3"/>
                    </a:solidFill>
                  </a:tcPr>
                </a:tc>
                <a:tc>
                  <a:txBody>
                    <a:bodyPr/>
                    <a:lstStyle/>
                    <a:p>
                      <a:r>
                        <a:rPr lang="en-US" sz="1600">
                          <a:latin typeface="Century Gothic"/>
                        </a:rPr>
                        <a:t>% Loss</a:t>
                      </a:r>
                    </a:p>
                  </a:txBody>
                  <a:tcPr>
                    <a:solidFill>
                      <a:srgbClr val="4DAEB3"/>
                    </a:solidFill>
                  </a:tcPr>
                </a:tc>
                <a:extLst>
                  <a:ext uri="{0D108BD9-81ED-4DB2-BD59-A6C34878D82A}">
                    <a16:rowId xmlns:a16="http://schemas.microsoft.com/office/drawing/2014/main" val="2675182282"/>
                  </a:ext>
                </a:extLst>
              </a:tr>
              <a:tr h="365119">
                <a:tc>
                  <a:txBody>
                    <a:bodyPr/>
                    <a:lstStyle/>
                    <a:p>
                      <a:r>
                        <a:rPr lang="en-US" sz="1600">
                          <a:latin typeface="Century Gothic"/>
                        </a:rPr>
                        <a:t>2050</a:t>
                      </a:r>
                    </a:p>
                  </a:txBody>
                  <a:tcPr>
                    <a:solidFill>
                      <a:srgbClr val="4DAEB3"/>
                    </a:solidFill>
                  </a:tcPr>
                </a:tc>
                <a:tc>
                  <a:txBody>
                    <a:bodyPr/>
                    <a:lstStyle/>
                    <a:p>
                      <a:r>
                        <a:rPr lang="en-US" sz="1600">
                          <a:latin typeface="Century Gothic"/>
                        </a:rPr>
                        <a:t>0.65 Sq KM</a:t>
                      </a:r>
                    </a:p>
                  </a:txBody>
                  <a:tcPr>
                    <a:solidFill>
                      <a:srgbClr val="4DAEB3"/>
                    </a:solidFill>
                  </a:tcPr>
                </a:tc>
                <a:tc>
                  <a:txBody>
                    <a:bodyPr/>
                    <a:lstStyle/>
                    <a:p>
                      <a:r>
                        <a:rPr lang="en-US" sz="1600">
                          <a:latin typeface="Century Gothic"/>
                        </a:rPr>
                        <a:t>24.3 %</a:t>
                      </a:r>
                    </a:p>
                  </a:txBody>
                  <a:tcPr>
                    <a:solidFill>
                      <a:srgbClr val="4DAEB3"/>
                    </a:solidFill>
                  </a:tcPr>
                </a:tc>
                <a:extLst>
                  <a:ext uri="{0D108BD9-81ED-4DB2-BD59-A6C34878D82A}">
                    <a16:rowId xmlns:a16="http://schemas.microsoft.com/office/drawing/2014/main" val="3855944717"/>
                  </a:ext>
                </a:extLst>
              </a:tr>
            </a:tbl>
          </a:graphicData>
        </a:graphic>
      </p:graphicFrame>
    </p:spTree>
    <p:extLst>
      <p:ext uri="{BB962C8B-B14F-4D97-AF65-F5344CB8AC3E}">
        <p14:creationId xmlns:p14="http://schemas.microsoft.com/office/powerpoint/2010/main" val="244654635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0098-A660-D3AB-FED6-27DAECF9B176}"/>
              </a:ext>
            </a:extLst>
          </p:cNvPr>
          <p:cNvSpPr>
            <a:spLocks noGrp="1"/>
          </p:cNvSpPr>
          <p:nvPr>
            <p:ph type="title"/>
          </p:nvPr>
        </p:nvSpPr>
        <p:spPr/>
        <p:txBody>
          <a:bodyPr/>
          <a:lstStyle/>
          <a:p>
            <a:r>
              <a:rPr lang="en-US"/>
              <a:t>Results: Wetland Vulnerability</a:t>
            </a:r>
          </a:p>
        </p:txBody>
      </p:sp>
      <p:sp>
        <p:nvSpPr>
          <p:cNvPr id="10" name="Rectangle 9">
            <a:extLst>
              <a:ext uri="{FF2B5EF4-FFF2-40B4-BE49-F238E27FC236}">
                <a16:creationId xmlns:a16="http://schemas.microsoft.com/office/drawing/2014/main" id="{D88C2624-E000-2F0B-14CB-66AF695C9475}"/>
              </a:ext>
            </a:extLst>
          </p:cNvPr>
          <p:cNvSpPr/>
          <p:nvPr/>
        </p:nvSpPr>
        <p:spPr>
          <a:xfrm>
            <a:off x="559958" y="3054939"/>
            <a:ext cx="4947764" cy="3544828"/>
          </a:xfrm>
          <a:prstGeom prst="rect">
            <a:avLst/>
          </a:prstGeom>
          <a:solidFill>
            <a:schemeClr val="accent6">
              <a:lumMod val="20000"/>
              <a:lumOff val="8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4CF4AFA2-6163-ABAC-775B-A519A363AA35}"/>
              </a:ext>
            </a:extLst>
          </p:cNvPr>
          <p:cNvGrpSpPr/>
          <p:nvPr/>
        </p:nvGrpSpPr>
        <p:grpSpPr>
          <a:xfrm>
            <a:off x="586405" y="3099317"/>
            <a:ext cx="4876198" cy="3471030"/>
            <a:chOff x="7032772" y="1265743"/>
            <a:chExt cx="4876198" cy="3471030"/>
          </a:xfrm>
        </p:grpSpPr>
        <p:graphicFrame>
          <p:nvGraphicFramePr>
            <p:cNvPr id="13" name="Chart 12">
              <a:extLst>
                <a:ext uri="{FF2B5EF4-FFF2-40B4-BE49-F238E27FC236}">
                  <a16:creationId xmlns:a16="http://schemas.microsoft.com/office/drawing/2014/main" id="{8981A4F1-274B-478E-B1E4-FDCD81570A86}"/>
                </a:ext>
              </a:extLst>
            </p:cNvPr>
            <p:cNvGraphicFramePr>
              <a:graphicFrameLocks/>
            </p:cNvGraphicFramePr>
            <p:nvPr>
              <p:extLst>
                <p:ext uri="{D42A27DB-BD31-4B8C-83A1-F6EECF244321}">
                  <p14:modId xmlns:p14="http://schemas.microsoft.com/office/powerpoint/2010/main" val="231143145"/>
                </p:ext>
              </p:extLst>
            </p:nvPr>
          </p:nvGraphicFramePr>
          <p:xfrm>
            <a:off x="7336970" y="1839684"/>
            <a:ext cx="4572000" cy="274320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07DA8DFC-CE35-929F-A77A-7F546382507F}"/>
                </a:ext>
              </a:extLst>
            </p:cNvPr>
            <p:cNvSpPr txBox="1"/>
            <p:nvPr/>
          </p:nvSpPr>
          <p:spPr>
            <a:xfrm>
              <a:off x="7422852" y="1265743"/>
              <a:ext cx="4191000" cy="523220"/>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b="1"/>
                <a:t>Wetland loss due to urban growth within Lancaster County (km</a:t>
              </a:r>
              <a:r>
                <a:rPr lang="en-US" sz="1400" b="1" baseline="30000"/>
                <a:t>2</a:t>
              </a:r>
              <a:r>
                <a:rPr lang="en-US" sz="1400" b="1"/>
                <a:t>)</a:t>
              </a:r>
            </a:p>
          </p:txBody>
        </p:sp>
        <p:sp>
          <p:nvSpPr>
            <p:cNvPr id="19" name="TextBox 18">
              <a:extLst>
                <a:ext uri="{FF2B5EF4-FFF2-40B4-BE49-F238E27FC236}">
                  <a16:creationId xmlns:a16="http://schemas.microsoft.com/office/drawing/2014/main" id="{AB1A28EA-C4CE-0E6C-DEDA-75AF8D9524F2}"/>
                </a:ext>
              </a:extLst>
            </p:cNvPr>
            <p:cNvSpPr txBox="1"/>
            <p:nvPr/>
          </p:nvSpPr>
          <p:spPr>
            <a:xfrm>
              <a:off x="7805056" y="4428996"/>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2021</a:t>
              </a:r>
            </a:p>
          </p:txBody>
        </p:sp>
        <p:sp>
          <p:nvSpPr>
            <p:cNvPr id="20" name="TextBox 19">
              <a:extLst>
                <a:ext uri="{FF2B5EF4-FFF2-40B4-BE49-F238E27FC236}">
                  <a16:creationId xmlns:a16="http://schemas.microsoft.com/office/drawing/2014/main" id="{A544BF28-A5EA-8B71-E115-08634D42A0B2}"/>
                </a:ext>
              </a:extLst>
            </p:cNvPr>
            <p:cNvSpPr txBox="1"/>
            <p:nvPr/>
          </p:nvSpPr>
          <p:spPr>
            <a:xfrm>
              <a:off x="8881538" y="4428995"/>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2030</a:t>
              </a:r>
            </a:p>
          </p:txBody>
        </p:sp>
        <p:sp>
          <p:nvSpPr>
            <p:cNvPr id="21" name="TextBox 20">
              <a:extLst>
                <a:ext uri="{FF2B5EF4-FFF2-40B4-BE49-F238E27FC236}">
                  <a16:creationId xmlns:a16="http://schemas.microsoft.com/office/drawing/2014/main" id="{FB5F504B-46EF-2E36-DF09-0C7777F48DDE}"/>
                </a:ext>
              </a:extLst>
            </p:cNvPr>
            <p:cNvSpPr txBox="1"/>
            <p:nvPr/>
          </p:nvSpPr>
          <p:spPr>
            <a:xfrm>
              <a:off x="9958020" y="4428994"/>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2040</a:t>
              </a:r>
            </a:p>
          </p:txBody>
        </p:sp>
        <p:sp>
          <p:nvSpPr>
            <p:cNvPr id="22" name="TextBox 21">
              <a:extLst>
                <a:ext uri="{FF2B5EF4-FFF2-40B4-BE49-F238E27FC236}">
                  <a16:creationId xmlns:a16="http://schemas.microsoft.com/office/drawing/2014/main" id="{BC242130-4145-10F4-06B2-11DCD76C6262}"/>
                </a:ext>
              </a:extLst>
            </p:cNvPr>
            <p:cNvSpPr txBox="1"/>
            <p:nvPr/>
          </p:nvSpPr>
          <p:spPr>
            <a:xfrm>
              <a:off x="11034502" y="4428993"/>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2050</a:t>
              </a:r>
            </a:p>
          </p:txBody>
        </p:sp>
        <p:sp>
          <p:nvSpPr>
            <p:cNvPr id="23" name="TextBox 22">
              <a:extLst>
                <a:ext uri="{FF2B5EF4-FFF2-40B4-BE49-F238E27FC236}">
                  <a16:creationId xmlns:a16="http://schemas.microsoft.com/office/drawing/2014/main" id="{C5F63894-EB24-7C44-5036-8073504BFDCC}"/>
                </a:ext>
              </a:extLst>
            </p:cNvPr>
            <p:cNvSpPr txBox="1"/>
            <p:nvPr/>
          </p:nvSpPr>
          <p:spPr>
            <a:xfrm>
              <a:off x="7032772" y="1731768"/>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19</a:t>
              </a:r>
            </a:p>
          </p:txBody>
        </p:sp>
        <p:sp>
          <p:nvSpPr>
            <p:cNvPr id="24" name="TextBox 23">
              <a:extLst>
                <a:ext uri="{FF2B5EF4-FFF2-40B4-BE49-F238E27FC236}">
                  <a16:creationId xmlns:a16="http://schemas.microsoft.com/office/drawing/2014/main" id="{B7EB16B9-4079-3154-A0C9-D026CACEF954}"/>
                </a:ext>
              </a:extLst>
            </p:cNvPr>
            <p:cNvSpPr txBox="1"/>
            <p:nvPr/>
          </p:nvSpPr>
          <p:spPr>
            <a:xfrm>
              <a:off x="7032772" y="2970781"/>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18.4</a:t>
              </a:r>
            </a:p>
          </p:txBody>
        </p:sp>
        <p:sp>
          <p:nvSpPr>
            <p:cNvPr id="25" name="TextBox 24">
              <a:extLst>
                <a:ext uri="{FF2B5EF4-FFF2-40B4-BE49-F238E27FC236}">
                  <a16:creationId xmlns:a16="http://schemas.microsoft.com/office/drawing/2014/main" id="{1A9F3C40-245A-BB16-D84C-4AA8C96C139C}"/>
                </a:ext>
              </a:extLst>
            </p:cNvPr>
            <p:cNvSpPr txBox="1"/>
            <p:nvPr/>
          </p:nvSpPr>
          <p:spPr>
            <a:xfrm>
              <a:off x="7032772" y="4209794"/>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17.8</a:t>
              </a:r>
            </a:p>
          </p:txBody>
        </p:sp>
      </p:grpSp>
      <p:grpSp>
        <p:nvGrpSpPr>
          <p:cNvPr id="28" name="Group 27">
            <a:extLst>
              <a:ext uri="{FF2B5EF4-FFF2-40B4-BE49-F238E27FC236}">
                <a16:creationId xmlns:a16="http://schemas.microsoft.com/office/drawing/2014/main" id="{C3DC89E0-FE56-336F-5F5A-31883BFC6585}"/>
              </a:ext>
            </a:extLst>
          </p:cNvPr>
          <p:cNvGrpSpPr/>
          <p:nvPr/>
        </p:nvGrpSpPr>
        <p:grpSpPr>
          <a:xfrm>
            <a:off x="5741137" y="1230869"/>
            <a:ext cx="3474979" cy="713985"/>
            <a:chOff x="1571336" y="4549792"/>
            <a:chExt cx="4250611" cy="768845"/>
          </a:xfrm>
        </p:grpSpPr>
        <p:grpSp>
          <p:nvGrpSpPr>
            <p:cNvPr id="29" name="Group 28">
              <a:extLst>
                <a:ext uri="{FF2B5EF4-FFF2-40B4-BE49-F238E27FC236}">
                  <a16:creationId xmlns:a16="http://schemas.microsoft.com/office/drawing/2014/main" id="{088294FF-A8A5-EBA0-721E-0285C2F96BEB}"/>
                </a:ext>
              </a:extLst>
            </p:cNvPr>
            <p:cNvGrpSpPr/>
            <p:nvPr/>
          </p:nvGrpSpPr>
          <p:grpSpPr>
            <a:xfrm>
              <a:off x="1571336" y="4549792"/>
              <a:ext cx="4044361" cy="768845"/>
              <a:chOff x="4057864" y="3874825"/>
              <a:chExt cx="4044361" cy="768845"/>
            </a:xfrm>
          </p:grpSpPr>
          <p:sp>
            <p:nvSpPr>
              <p:cNvPr id="32" name="Rectangle 31">
                <a:extLst>
                  <a:ext uri="{FF2B5EF4-FFF2-40B4-BE49-F238E27FC236}">
                    <a16:creationId xmlns:a16="http://schemas.microsoft.com/office/drawing/2014/main" id="{0707ADA8-2B5C-3E51-199A-C6AD8FA42988}"/>
                  </a:ext>
                </a:extLst>
              </p:cNvPr>
              <p:cNvSpPr/>
              <p:nvPr/>
            </p:nvSpPr>
            <p:spPr>
              <a:xfrm>
                <a:off x="4057864" y="3874825"/>
                <a:ext cx="4044361" cy="7688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TextBox 32">
                <a:extLst>
                  <a:ext uri="{FF2B5EF4-FFF2-40B4-BE49-F238E27FC236}">
                    <a16:creationId xmlns:a16="http://schemas.microsoft.com/office/drawing/2014/main" id="{8BFEDF47-F2ED-2525-4AEB-0537BDC0FC41}"/>
                  </a:ext>
                </a:extLst>
              </p:cNvPr>
              <p:cNvSpPr txBox="1"/>
              <p:nvPr/>
            </p:nvSpPr>
            <p:spPr>
              <a:xfrm>
                <a:off x="4438780" y="3977632"/>
                <a:ext cx="1271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Wetland</a:t>
                </a:r>
                <a:endParaRPr lang="en-US"/>
              </a:p>
            </p:txBody>
          </p:sp>
          <p:sp>
            <p:nvSpPr>
              <p:cNvPr id="34" name="TextBox 33">
                <a:extLst>
                  <a:ext uri="{FF2B5EF4-FFF2-40B4-BE49-F238E27FC236}">
                    <a16:creationId xmlns:a16="http://schemas.microsoft.com/office/drawing/2014/main" id="{981980E0-D344-0C9D-BCEF-BA9E5BFA5673}"/>
                  </a:ext>
                </a:extLst>
              </p:cNvPr>
              <p:cNvSpPr txBox="1"/>
              <p:nvPr/>
            </p:nvSpPr>
            <p:spPr>
              <a:xfrm>
                <a:off x="4438781" y="4268684"/>
                <a:ext cx="2023134" cy="338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Urban (2021)</a:t>
                </a:r>
                <a:endParaRPr lang="en-US"/>
              </a:p>
            </p:txBody>
          </p:sp>
          <p:sp>
            <p:nvSpPr>
              <p:cNvPr id="35" name="Rectangle 34">
                <a:extLst>
                  <a:ext uri="{FF2B5EF4-FFF2-40B4-BE49-F238E27FC236}">
                    <a16:creationId xmlns:a16="http://schemas.microsoft.com/office/drawing/2014/main" id="{A2126998-6CBE-5A28-819C-4D4E63F7CA24}"/>
                  </a:ext>
                </a:extLst>
              </p:cNvPr>
              <p:cNvSpPr/>
              <p:nvPr/>
            </p:nvSpPr>
            <p:spPr>
              <a:xfrm>
                <a:off x="4231668" y="3991705"/>
                <a:ext cx="229617" cy="2286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5ACBBE0-F3E2-6C29-84AA-3602B20915F0}"/>
                  </a:ext>
                </a:extLst>
              </p:cNvPr>
              <p:cNvSpPr/>
              <p:nvPr/>
            </p:nvSpPr>
            <p:spPr>
              <a:xfrm>
                <a:off x="4231668" y="4287186"/>
                <a:ext cx="229617" cy="228600"/>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3D365D4-F817-517F-9D00-60442314A7F1}"/>
                  </a:ext>
                </a:extLst>
              </p:cNvPr>
              <p:cNvSpPr/>
              <p:nvPr/>
            </p:nvSpPr>
            <p:spPr>
              <a:xfrm>
                <a:off x="6010309" y="3980685"/>
                <a:ext cx="229617" cy="228601"/>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C14C40A-C33D-B1AC-4743-2C0CDCF9927E}"/>
                  </a:ext>
                </a:extLst>
              </p:cNvPr>
              <p:cNvSpPr/>
              <p:nvPr/>
            </p:nvSpPr>
            <p:spPr>
              <a:xfrm>
                <a:off x="6010309" y="4286339"/>
                <a:ext cx="229617" cy="22860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AC1EC5A2-4177-7676-55B0-51BC08103969}"/>
                </a:ext>
              </a:extLst>
            </p:cNvPr>
            <p:cNvSpPr txBox="1"/>
            <p:nvPr/>
          </p:nvSpPr>
          <p:spPr>
            <a:xfrm>
              <a:off x="3713227" y="4643028"/>
              <a:ext cx="161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Nonurban</a:t>
              </a:r>
              <a:endParaRPr lang="en-US"/>
            </a:p>
          </p:txBody>
        </p:sp>
        <p:sp>
          <p:nvSpPr>
            <p:cNvPr id="31" name="TextBox 30">
              <a:extLst>
                <a:ext uri="{FF2B5EF4-FFF2-40B4-BE49-F238E27FC236}">
                  <a16:creationId xmlns:a16="http://schemas.microsoft.com/office/drawing/2014/main" id="{6109DC37-BF9F-0DEB-7096-744D30D61AB1}"/>
                </a:ext>
              </a:extLst>
            </p:cNvPr>
            <p:cNvSpPr txBox="1"/>
            <p:nvPr/>
          </p:nvSpPr>
          <p:spPr>
            <a:xfrm>
              <a:off x="3713225" y="4934182"/>
              <a:ext cx="2108722" cy="331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Projected Urban</a:t>
              </a:r>
              <a:endParaRPr lang="en-US"/>
            </a:p>
          </p:txBody>
        </p:sp>
      </p:grpSp>
      <p:grpSp>
        <p:nvGrpSpPr>
          <p:cNvPr id="51" name="Group 50">
            <a:extLst>
              <a:ext uri="{FF2B5EF4-FFF2-40B4-BE49-F238E27FC236}">
                <a16:creationId xmlns:a16="http://schemas.microsoft.com/office/drawing/2014/main" id="{DA963283-90CE-40BF-4ED0-229BEE079286}"/>
              </a:ext>
            </a:extLst>
          </p:cNvPr>
          <p:cNvGrpSpPr/>
          <p:nvPr/>
        </p:nvGrpSpPr>
        <p:grpSpPr>
          <a:xfrm>
            <a:off x="559958" y="1230869"/>
            <a:ext cx="5136551" cy="1760043"/>
            <a:chOff x="6982979" y="4974771"/>
            <a:chExt cx="5136551" cy="1760043"/>
          </a:xfrm>
        </p:grpSpPr>
        <p:sp>
          <p:nvSpPr>
            <p:cNvPr id="40" name="Rectangle 39">
              <a:extLst>
                <a:ext uri="{FF2B5EF4-FFF2-40B4-BE49-F238E27FC236}">
                  <a16:creationId xmlns:a16="http://schemas.microsoft.com/office/drawing/2014/main" id="{B8EA04D0-DC86-FD6B-86B5-D74B280A8CF7}"/>
                </a:ext>
              </a:extLst>
            </p:cNvPr>
            <p:cNvSpPr/>
            <p:nvPr/>
          </p:nvSpPr>
          <p:spPr>
            <a:xfrm>
              <a:off x="6982979" y="4974771"/>
              <a:ext cx="4947764" cy="1740470"/>
            </a:xfrm>
            <a:prstGeom prst="rect">
              <a:avLst/>
            </a:prstGeom>
            <a:solidFill>
              <a:schemeClr val="accent6">
                <a:lumMod val="20000"/>
                <a:lumOff val="8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hart 40">
              <a:extLst>
                <a:ext uri="{FF2B5EF4-FFF2-40B4-BE49-F238E27FC236}">
                  <a16:creationId xmlns:a16="http://schemas.microsoft.com/office/drawing/2014/main" id="{9EC3D074-15A1-4575-B4AF-DCFAB2B8DBE3}"/>
                </a:ext>
              </a:extLst>
            </p:cNvPr>
            <p:cNvGraphicFramePr>
              <a:graphicFrameLocks/>
            </p:cNvGraphicFramePr>
            <p:nvPr>
              <p:extLst>
                <p:ext uri="{D42A27DB-BD31-4B8C-83A1-F6EECF244321}">
                  <p14:modId xmlns:p14="http://schemas.microsoft.com/office/powerpoint/2010/main" val="3631247986"/>
                </p:ext>
              </p:extLst>
            </p:nvPr>
          </p:nvGraphicFramePr>
          <p:xfrm>
            <a:off x="7547530" y="5207834"/>
            <a:ext cx="4572000" cy="1317441"/>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a:extLst>
                <a:ext uri="{FF2B5EF4-FFF2-40B4-BE49-F238E27FC236}">
                  <a16:creationId xmlns:a16="http://schemas.microsoft.com/office/drawing/2014/main" id="{8EF11F7D-03CC-19E7-6075-7132E5C192DE}"/>
                </a:ext>
              </a:extLst>
            </p:cNvPr>
            <p:cNvSpPr txBox="1"/>
            <p:nvPr/>
          </p:nvSpPr>
          <p:spPr>
            <a:xfrm>
              <a:off x="7777814" y="6427037"/>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2021</a:t>
              </a:r>
            </a:p>
          </p:txBody>
        </p:sp>
        <p:sp>
          <p:nvSpPr>
            <p:cNvPr id="43" name="TextBox 42">
              <a:extLst>
                <a:ext uri="{FF2B5EF4-FFF2-40B4-BE49-F238E27FC236}">
                  <a16:creationId xmlns:a16="http://schemas.microsoft.com/office/drawing/2014/main" id="{AD0DC567-65A7-CB69-3737-3C4E7B5111DF}"/>
                </a:ext>
              </a:extLst>
            </p:cNvPr>
            <p:cNvSpPr txBox="1"/>
            <p:nvPr/>
          </p:nvSpPr>
          <p:spPr>
            <a:xfrm>
              <a:off x="8854296" y="6427036"/>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2030</a:t>
              </a:r>
            </a:p>
          </p:txBody>
        </p:sp>
        <p:sp>
          <p:nvSpPr>
            <p:cNvPr id="44" name="TextBox 43">
              <a:extLst>
                <a:ext uri="{FF2B5EF4-FFF2-40B4-BE49-F238E27FC236}">
                  <a16:creationId xmlns:a16="http://schemas.microsoft.com/office/drawing/2014/main" id="{CA56E1B2-8E9A-C0D1-237E-265B1D81243D}"/>
                </a:ext>
              </a:extLst>
            </p:cNvPr>
            <p:cNvSpPr txBox="1"/>
            <p:nvPr/>
          </p:nvSpPr>
          <p:spPr>
            <a:xfrm>
              <a:off x="9930778" y="6427035"/>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2040</a:t>
              </a:r>
            </a:p>
          </p:txBody>
        </p:sp>
        <p:sp>
          <p:nvSpPr>
            <p:cNvPr id="45" name="TextBox 44">
              <a:extLst>
                <a:ext uri="{FF2B5EF4-FFF2-40B4-BE49-F238E27FC236}">
                  <a16:creationId xmlns:a16="http://schemas.microsoft.com/office/drawing/2014/main" id="{D8A0145E-79EF-F3E1-A231-EBAE49394096}"/>
                </a:ext>
              </a:extLst>
            </p:cNvPr>
            <p:cNvSpPr txBox="1"/>
            <p:nvPr/>
          </p:nvSpPr>
          <p:spPr>
            <a:xfrm>
              <a:off x="11007260" y="6427034"/>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2050</a:t>
              </a:r>
            </a:p>
          </p:txBody>
        </p:sp>
        <p:sp>
          <p:nvSpPr>
            <p:cNvPr id="46" name="TextBox 45">
              <a:extLst>
                <a:ext uri="{FF2B5EF4-FFF2-40B4-BE49-F238E27FC236}">
                  <a16:creationId xmlns:a16="http://schemas.microsoft.com/office/drawing/2014/main" id="{E529EDFF-4A18-CC3C-4CEF-7BC752ACC7B6}"/>
                </a:ext>
              </a:extLst>
            </p:cNvPr>
            <p:cNvSpPr txBox="1"/>
            <p:nvPr/>
          </p:nvSpPr>
          <p:spPr>
            <a:xfrm>
              <a:off x="7260238" y="4983551"/>
              <a:ext cx="4678772" cy="307777"/>
            </a:xfrm>
            <a:prstGeom prst="rect">
              <a:avLst/>
            </a:prstGeom>
            <a:noFill/>
          </p:spPr>
          <p:txBody>
            <a:bodyPr wrap="square" lIns="91440" tIns="45720" rIns="91440" bIns="45720" anchor="t">
              <a:spAutoFit/>
            </a:bodyPr>
            <a:lstStyle/>
            <a:p>
              <a:pPr algn="ctr">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b="1">
                  <a:latin typeface="Century Gothic"/>
                </a:rPr>
                <a:t>Wetland loss due to urban growth within PRB (km</a:t>
              </a:r>
              <a:r>
                <a:rPr lang="en-US" sz="1400" b="1" baseline="30000">
                  <a:latin typeface="Century Gothic"/>
                </a:rPr>
                <a:t>2</a:t>
              </a:r>
              <a:r>
                <a:rPr lang="en-US" sz="1400" b="1">
                  <a:latin typeface="Century Gothic"/>
                </a:rPr>
                <a:t>)</a:t>
              </a:r>
            </a:p>
          </p:txBody>
        </p:sp>
        <p:sp>
          <p:nvSpPr>
            <p:cNvPr id="47" name="TextBox 46">
              <a:extLst>
                <a:ext uri="{FF2B5EF4-FFF2-40B4-BE49-F238E27FC236}">
                  <a16:creationId xmlns:a16="http://schemas.microsoft.com/office/drawing/2014/main" id="{B98F9BF0-870D-2C4C-B322-653BA2959F49}"/>
                </a:ext>
              </a:extLst>
            </p:cNvPr>
            <p:cNvSpPr txBox="1"/>
            <p:nvPr/>
          </p:nvSpPr>
          <p:spPr>
            <a:xfrm>
              <a:off x="7026823" y="5241325"/>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7440</a:t>
              </a:r>
            </a:p>
          </p:txBody>
        </p:sp>
        <p:sp>
          <p:nvSpPr>
            <p:cNvPr id="48" name="TextBox 47">
              <a:extLst>
                <a:ext uri="{FF2B5EF4-FFF2-40B4-BE49-F238E27FC236}">
                  <a16:creationId xmlns:a16="http://schemas.microsoft.com/office/drawing/2014/main" id="{7C542255-A5DC-0E4D-D4BF-7F2E95358C1E}"/>
                </a:ext>
              </a:extLst>
            </p:cNvPr>
            <p:cNvSpPr txBox="1"/>
            <p:nvPr/>
          </p:nvSpPr>
          <p:spPr>
            <a:xfrm>
              <a:off x="7032772" y="5764505"/>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7390</a:t>
              </a:r>
            </a:p>
          </p:txBody>
        </p:sp>
        <p:sp>
          <p:nvSpPr>
            <p:cNvPr id="49" name="TextBox 48">
              <a:extLst>
                <a:ext uri="{FF2B5EF4-FFF2-40B4-BE49-F238E27FC236}">
                  <a16:creationId xmlns:a16="http://schemas.microsoft.com/office/drawing/2014/main" id="{CF26DA51-7CCC-AE6F-F849-C4045460301E}"/>
                </a:ext>
              </a:extLst>
            </p:cNvPr>
            <p:cNvSpPr txBox="1"/>
            <p:nvPr/>
          </p:nvSpPr>
          <p:spPr>
            <a:xfrm>
              <a:off x="7032772" y="6241226"/>
              <a:ext cx="608396" cy="307777"/>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Century Gothic" panose="020B0502020202020204" pitchFamily="34" charset="0"/>
                  <a:ea typeface="+mn-ea"/>
                  <a:cs typeface="+mn-cs"/>
                </a:defRPr>
              </a:pPr>
              <a:r>
                <a:rPr lang="en-US" sz="1400"/>
                <a:t>7340</a:t>
              </a:r>
            </a:p>
          </p:txBody>
        </p:sp>
      </p:grpSp>
      <p:sp>
        <p:nvSpPr>
          <p:cNvPr id="65" name="TextBox 64">
            <a:extLst>
              <a:ext uri="{FF2B5EF4-FFF2-40B4-BE49-F238E27FC236}">
                <a16:creationId xmlns:a16="http://schemas.microsoft.com/office/drawing/2014/main" id="{57DDB929-A6C3-56C8-2CB2-C8721FB31DCC}"/>
              </a:ext>
            </a:extLst>
          </p:cNvPr>
          <p:cNvSpPr txBox="1"/>
          <p:nvPr/>
        </p:nvSpPr>
        <p:spPr>
          <a:xfrm>
            <a:off x="5663237" y="6013761"/>
            <a:ext cx="6187110" cy="738664"/>
          </a:xfrm>
          <a:prstGeom prst="rect">
            <a:avLst/>
          </a:prstGeom>
          <a:noFill/>
        </p:spPr>
        <p:txBody>
          <a:bodyPr wrap="square">
            <a:spAutoFit/>
          </a:bodyPr>
          <a:lstStyle/>
          <a:p>
            <a:r>
              <a:rPr lang="en-US" sz="1400">
                <a:solidFill>
                  <a:schemeClr val="tx1">
                    <a:lumMod val="75000"/>
                    <a:lumOff val="25000"/>
                  </a:schemeClr>
                </a:solidFill>
                <a:latin typeface="+mj-lt"/>
              </a:rPr>
              <a:t>Service Layer Credits: City of Lincoln/Lancaster County, Nebraska Game &amp; Parks Commission, Esri, TomTom, Garmin, </a:t>
            </a:r>
            <a:r>
              <a:rPr lang="en-US" sz="1400" err="1">
                <a:solidFill>
                  <a:schemeClr val="tx1">
                    <a:lumMod val="75000"/>
                    <a:lumOff val="25000"/>
                  </a:schemeClr>
                </a:solidFill>
                <a:latin typeface="+mj-lt"/>
              </a:rPr>
              <a:t>SafeGraph</a:t>
            </a:r>
            <a:r>
              <a:rPr lang="en-US" sz="1400">
                <a:solidFill>
                  <a:schemeClr val="tx1">
                    <a:lumMod val="75000"/>
                    <a:lumOff val="25000"/>
                  </a:schemeClr>
                </a:solidFill>
                <a:latin typeface="+mj-lt"/>
              </a:rPr>
              <a:t>, </a:t>
            </a:r>
            <a:r>
              <a:rPr lang="en-US" sz="1400" err="1">
                <a:solidFill>
                  <a:schemeClr val="tx1">
                    <a:lumMod val="75000"/>
                    <a:lumOff val="25000"/>
                  </a:schemeClr>
                </a:solidFill>
                <a:latin typeface="+mj-lt"/>
              </a:rPr>
              <a:t>GeoTechnologies</a:t>
            </a:r>
            <a:r>
              <a:rPr lang="en-US" sz="1400">
                <a:solidFill>
                  <a:schemeClr val="tx1">
                    <a:lumMod val="75000"/>
                    <a:lumOff val="25000"/>
                  </a:schemeClr>
                </a:solidFill>
                <a:latin typeface="+mj-lt"/>
              </a:rPr>
              <a:t>, Inc, METI/NASA, USGS, EPA, NPS, USDA, USFWS</a:t>
            </a:r>
          </a:p>
        </p:txBody>
      </p:sp>
      <p:pic>
        <p:nvPicPr>
          <p:cNvPr id="6" name="Picture 5" descr="A map of a city&#10;&#10;Description automatically generated">
            <a:extLst>
              <a:ext uri="{FF2B5EF4-FFF2-40B4-BE49-F238E27FC236}">
                <a16:creationId xmlns:a16="http://schemas.microsoft.com/office/drawing/2014/main" id="{30B251E7-D5A5-5A4F-0CC5-1A5A334901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821" y="2004861"/>
            <a:ext cx="5366170" cy="3954717"/>
          </a:xfrm>
          <a:prstGeom prst="rect">
            <a:avLst/>
          </a:prstGeom>
          <a:ln>
            <a:solidFill>
              <a:schemeClr val="tx1">
                <a:lumMod val="95000"/>
                <a:lumOff val="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787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0098-A660-D3AB-FED6-27DAECF9B176}"/>
              </a:ext>
            </a:extLst>
          </p:cNvPr>
          <p:cNvSpPr>
            <a:spLocks noGrp="1"/>
          </p:cNvSpPr>
          <p:nvPr>
            <p:ph type="title"/>
          </p:nvPr>
        </p:nvSpPr>
        <p:spPr/>
        <p:txBody>
          <a:bodyPr/>
          <a:lstStyle/>
          <a:p>
            <a:r>
              <a:rPr lang="en-US"/>
              <a:t>Errors and Uncertainties</a:t>
            </a:r>
          </a:p>
        </p:txBody>
      </p:sp>
      <p:sp>
        <p:nvSpPr>
          <p:cNvPr id="6" name="Rectangle: Rounded Corners 5">
            <a:extLst>
              <a:ext uri="{FF2B5EF4-FFF2-40B4-BE49-F238E27FC236}">
                <a16:creationId xmlns:a16="http://schemas.microsoft.com/office/drawing/2014/main" id="{1B72B895-736F-36B4-3362-06F7A3BA5DAA}"/>
              </a:ext>
            </a:extLst>
          </p:cNvPr>
          <p:cNvSpPr/>
          <p:nvPr/>
        </p:nvSpPr>
        <p:spPr>
          <a:xfrm>
            <a:off x="630029" y="1459684"/>
            <a:ext cx="10924546" cy="1501057"/>
          </a:xfrm>
          <a:prstGeom prst="roundRect">
            <a:avLst/>
          </a:prstGeom>
          <a:solidFill>
            <a:srgbClr val="96DFE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800">
                <a:solidFill>
                  <a:schemeClr val="tx1">
                    <a:lumMod val="75000"/>
                    <a:lumOff val="25000"/>
                  </a:schemeClr>
                </a:solidFill>
                <a:latin typeface="Century Gothic"/>
              </a:rPr>
              <a:t>  </a:t>
            </a:r>
            <a:r>
              <a:rPr lang="en-US" sz="2800" b="1">
                <a:solidFill>
                  <a:schemeClr val="tx1">
                    <a:lumMod val="75000"/>
                    <a:lumOff val="25000"/>
                  </a:schemeClr>
                </a:solidFill>
                <a:latin typeface="Century Gothic"/>
              </a:rPr>
              <a:t>                 Lack </a:t>
            </a:r>
            <a:r>
              <a:rPr lang="en-US" sz="2800">
                <a:solidFill>
                  <a:schemeClr val="tx1">
                    <a:lumMod val="75000"/>
                    <a:lumOff val="25000"/>
                  </a:schemeClr>
                </a:solidFill>
                <a:latin typeface="Century Gothic"/>
              </a:rPr>
              <a:t>of precision in population distribution</a:t>
            </a:r>
          </a:p>
          <a:p>
            <a:pPr algn="ctr"/>
            <a:endParaRPr lang="en-US">
              <a:solidFill>
                <a:schemeClr val="tx1">
                  <a:lumMod val="75000"/>
                  <a:lumOff val="25000"/>
                </a:schemeClr>
              </a:solidFill>
            </a:endParaRPr>
          </a:p>
        </p:txBody>
      </p:sp>
      <p:sp>
        <p:nvSpPr>
          <p:cNvPr id="7" name="Rectangle: Rounded Corners 6">
            <a:extLst>
              <a:ext uri="{FF2B5EF4-FFF2-40B4-BE49-F238E27FC236}">
                <a16:creationId xmlns:a16="http://schemas.microsoft.com/office/drawing/2014/main" id="{2EE08D66-765F-E3F4-5E5E-4F6B551B6F92}"/>
              </a:ext>
            </a:extLst>
          </p:cNvPr>
          <p:cNvSpPr/>
          <p:nvPr/>
        </p:nvSpPr>
        <p:spPr>
          <a:xfrm>
            <a:off x="642141" y="2960222"/>
            <a:ext cx="10910169" cy="1515433"/>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tx1">
                    <a:lumMod val="75000"/>
                    <a:lumOff val="25000"/>
                  </a:schemeClr>
                </a:solidFill>
                <a:latin typeface="Century Gothic"/>
              </a:rPr>
              <a:t> Urban growth </a:t>
            </a:r>
            <a:r>
              <a:rPr lang="en-US" sz="2800">
                <a:solidFill>
                  <a:schemeClr val="tx1">
                    <a:lumMod val="75000"/>
                    <a:lumOff val="25000"/>
                  </a:schemeClr>
                </a:solidFill>
                <a:latin typeface="Century Gothic"/>
              </a:rPr>
              <a:t>forecasting</a:t>
            </a:r>
            <a:endParaRPr lang="en-US" sz="2800">
              <a:solidFill>
                <a:schemeClr val="tx1">
                  <a:lumMod val="75000"/>
                  <a:lumOff val="25000"/>
                </a:schemeClr>
              </a:solidFill>
            </a:endParaRPr>
          </a:p>
        </p:txBody>
      </p:sp>
      <p:sp>
        <p:nvSpPr>
          <p:cNvPr id="10" name="Rectangle: Rounded Corners 9">
            <a:extLst>
              <a:ext uri="{FF2B5EF4-FFF2-40B4-BE49-F238E27FC236}">
                <a16:creationId xmlns:a16="http://schemas.microsoft.com/office/drawing/2014/main" id="{04422771-850E-A78C-566F-229F2AA0A555}"/>
              </a:ext>
            </a:extLst>
          </p:cNvPr>
          <p:cNvSpPr/>
          <p:nvPr/>
        </p:nvSpPr>
        <p:spPr>
          <a:xfrm>
            <a:off x="663914" y="4449465"/>
            <a:ext cx="10910169" cy="1578694"/>
          </a:xfrm>
          <a:prstGeom prst="round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75000"/>
                    <a:lumOff val="25000"/>
                  </a:schemeClr>
                </a:solidFill>
                <a:latin typeface="Century Gothic"/>
              </a:rPr>
              <a:t>Did not consider </a:t>
            </a:r>
            <a:r>
              <a:rPr lang="en-US" sz="2800" b="1">
                <a:solidFill>
                  <a:schemeClr val="tx1">
                    <a:lumMod val="75000"/>
                    <a:lumOff val="25000"/>
                  </a:schemeClr>
                </a:solidFill>
                <a:latin typeface="Century Gothic"/>
              </a:rPr>
              <a:t>agents</a:t>
            </a:r>
            <a:r>
              <a:rPr lang="en-US" sz="2800">
                <a:solidFill>
                  <a:schemeClr val="tx1">
                    <a:lumMod val="75000"/>
                    <a:lumOff val="25000"/>
                  </a:schemeClr>
                </a:solidFill>
                <a:latin typeface="Century Gothic"/>
              </a:rPr>
              <a:t> that drive change</a:t>
            </a:r>
            <a:endParaRPr lang="en-US" sz="2800">
              <a:solidFill>
                <a:schemeClr val="tx1">
                  <a:lumMod val="75000"/>
                  <a:lumOff val="25000"/>
                </a:schemeClr>
              </a:solidFill>
            </a:endParaRPr>
          </a:p>
        </p:txBody>
      </p:sp>
      <p:pic>
        <p:nvPicPr>
          <p:cNvPr id="13" name="Graphic 12" descr="Business Growth with solid fill">
            <a:extLst>
              <a:ext uri="{FF2B5EF4-FFF2-40B4-BE49-F238E27FC236}">
                <a16:creationId xmlns:a16="http://schemas.microsoft.com/office/drawing/2014/main" id="{102CB1D5-BDB0-0382-FD84-47350CB0B0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8916" y="1472359"/>
            <a:ext cx="1470393" cy="1492164"/>
          </a:xfrm>
          <a:prstGeom prst="rect">
            <a:avLst/>
          </a:prstGeom>
          <a:effectLst>
            <a:glow rad="228600">
              <a:schemeClr val="accent1">
                <a:satMod val="175000"/>
                <a:alpha val="40000"/>
              </a:schemeClr>
            </a:glow>
          </a:effectLst>
        </p:spPr>
      </p:pic>
      <p:pic>
        <p:nvPicPr>
          <p:cNvPr id="17" name="Graphic 16" descr="Bar graph with upward trend with solid fill">
            <a:extLst>
              <a:ext uri="{FF2B5EF4-FFF2-40B4-BE49-F238E27FC236}">
                <a16:creationId xmlns:a16="http://schemas.microsoft.com/office/drawing/2014/main" id="{B6267A0F-79EB-706D-ACC6-0917B845A8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8008" y="3160577"/>
            <a:ext cx="1102088" cy="1102088"/>
          </a:xfrm>
          <a:prstGeom prst="rect">
            <a:avLst/>
          </a:prstGeom>
          <a:effectLst>
            <a:glow rad="139700">
              <a:schemeClr val="accent2">
                <a:satMod val="175000"/>
                <a:alpha val="40000"/>
              </a:schemeClr>
            </a:glow>
          </a:effectLst>
        </p:spPr>
      </p:pic>
      <p:pic>
        <p:nvPicPr>
          <p:cNvPr id="19" name="Graphic 18" descr="Board Of Directors with solid fill">
            <a:extLst>
              <a:ext uri="{FF2B5EF4-FFF2-40B4-BE49-F238E27FC236}">
                <a16:creationId xmlns:a16="http://schemas.microsoft.com/office/drawing/2014/main" id="{D1DC9D79-5E2E-B347-9C39-64CDDEDC1A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8135" y="4564399"/>
            <a:ext cx="1431947" cy="1349174"/>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4140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AD0BDF3-814E-9011-2036-2D806FC73F2C}"/>
              </a:ext>
            </a:extLst>
          </p:cNvPr>
          <p:cNvSpPr/>
          <p:nvPr/>
        </p:nvSpPr>
        <p:spPr>
          <a:xfrm>
            <a:off x="6961754" y="4644842"/>
            <a:ext cx="3522335" cy="1900905"/>
          </a:xfrm>
          <a:prstGeom prst="roundRect">
            <a:avLst/>
          </a:prstGeom>
          <a:solidFill>
            <a:srgbClr val="88D89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accent6">
                    <a:lumMod val="50000"/>
                  </a:schemeClr>
                </a:solidFill>
                <a:latin typeface="+mj-lt"/>
              </a:rPr>
              <a:t>Wetland Vulnerability </a:t>
            </a:r>
          </a:p>
          <a:p>
            <a:pPr algn="ctr"/>
            <a:r>
              <a:rPr lang="en-US" sz="2400" b="1">
                <a:solidFill>
                  <a:schemeClr val="accent6">
                    <a:lumMod val="50000"/>
                  </a:schemeClr>
                </a:solidFill>
                <a:latin typeface="+mj-lt"/>
              </a:rPr>
              <a:t>Identification</a:t>
            </a:r>
          </a:p>
        </p:txBody>
      </p:sp>
      <p:sp>
        <p:nvSpPr>
          <p:cNvPr id="5" name="Rectangle: Rounded Corners 4">
            <a:extLst>
              <a:ext uri="{FF2B5EF4-FFF2-40B4-BE49-F238E27FC236}">
                <a16:creationId xmlns:a16="http://schemas.microsoft.com/office/drawing/2014/main" id="{4A07D61B-049B-CCAF-CB9F-E40FCE92A306}"/>
              </a:ext>
            </a:extLst>
          </p:cNvPr>
          <p:cNvSpPr/>
          <p:nvPr/>
        </p:nvSpPr>
        <p:spPr>
          <a:xfrm>
            <a:off x="4112815" y="2943214"/>
            <a:ext cx="3522335" cy="1900905"/>
          </a:xfrm>
          <a:prstGeom prst="roundRect">
            <a:avLst/>
          </a:prstGeom>
          <a:solidFill>
            <a:srgbClr val="96DFE3"/>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accent5">
                    <a:lumMod val="50000"/>
                  </a:schemeClr>
                </a:solidFill>
                <a:latin typeface="+mj-lt"/>
              </a:rPr>
              <a:t>FUTURES Urban Growth Model</a:t>
            </a:r>
          </a:p>
        </p:txBody>
      </p:sp>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Feasibility &amp; Partner Implementation</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5200585" y="1879972"/>
            <a:ext cx="3522335" cy="906248"/>
          </a:xfrm>
          <a:prstGeom prst="round2SameRect">
            <a:avLst/>
          </a:prstGeom>
          <a:solidFill>
            <a:schemeClr val="accent4">
              <a:lumMod val="40000"/>
              <a:lumOff val="60000"/>
            </a:schemeClr>
          </a:solidFill>
          <a:ln>
            <a:solidFill>
              <a:schemeClr val="accent4">
                <a:lumMod val="75000"/>
              </a:schemeClr>
            </a:solidFill>
          </a:ln>
        </p:spPr>
        <p:txBody>
          <a:bodyPr vert="horz" lIns="91440" tIns="45720" rIns="91440" bIns="45720" rtlCol="0" anchor="ctr">
            <a:noAutofit/>
          </a:bodyPr>
          <a:lstStyle/>
          <a:p>
            <a:pPr>
              <a:spcAft>
                <a:spcPts val="500"/>
              </a:spcAft>
            </a:pPr>
            <a:r>
              <a:rPr lang="en-US" sz="1800"/>
              <a:t>These methods </a:t>
            </a:r>
            <a:r>
              <a:rPr lang="en-US" sz="1800" b="1">
                <a:solidFill>
                  <a:schemeClr val="accent4">
                    <a:lumMod val="50000"/>
                  </a:schemeClr>
                </a:solidFill>
              </a:rPr>
              <a:t>are</a:t>
            </a:r>
            <a:r>
              <a:rPr lang="en-US" sz="1800" b="1"/>
              <a:t> </a:t>
            </a:r>
            <a:r>
              <a:rPr lang="en-US" sz="1800"/>
              <a:t>feasible! </a:t>
            </a:r>
          </a:p>
        </p:txBody>
      </p:sp>
      <p:sp>
        <p:nvSpPr>
          <p:cNvPr id="3" name="Rectangle: Rounded Corners 2">
            <a:extLst>
              <a:ext uri="{FF2B5EF4-FFF2-40B4-BE49-F238E27FC236}">
                <a16:creationId xmlns:a16="http://schemas.microsoft.com/office/drawing/2014/main" id="{ECC3190C-7C19-0777-CE1B-A326D68EBD12}"/>
              </a:ext>
            </a:extLst>
          </p:cNvPr>
          <p:cNvSpPr/>
          <p:nvPr/>
        </p:nvSpPr>
        <p:spPr>
          <a:xfrm>
            <a:off x="1309100" y="1278189"/>
            <a:ext cx="3522335" cy="1900905"/>
          </a:xfrm>
          <a:prstGeom prst="roundRect">
            <a:avLst/>
          </a:prstGeom>
          <a:solidFill>
            <a:srgbClr val="DEB0EA"/>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7030A0"/>
                </a:solidFill>
                <a:latin typeface="+mj-lt"/>
              </a:rPr>
              <a:t>Earth Observations</a:t>
            </a:r>
          </a:p>
        </p:txBody>
      </p:sp>
      <p:sp>
        <p:nvSpPr>
          <p:cNvPr id="11" name="Arrow: Bent-Up 10">
            <a:extLst>
              <a:ext uri="{FF2B5EF4-FFF2-40B4-BE49-F238E27FC236}">
                <a16:creationId xmlns:a16="http://schemas.microsoft.com/office/drawing/2014/main" id="{9D136F3A-60B0-E70D-0BEE-03BBBA83A105}"/>
              </a:ext>
            </a:extLst>
          </p:cNvPr>
          <p:cNvSpPr/>
          <p:nvPr/>
        </p:nvSpPr>
        <p:spPr>
          <a:xfrm rot="5400000">
            <a:off x="2811419" y="3103464"/>
            <a:ext cx="1220665" cy="1371925"/>
          </a:xfrm>
          <a:prstGeom prst="bentUpArrow">
            <a:avLst/>
          </a:prstGeom>
          <a:solidFill>
            <a:srgbClr val="DEB0EA"/>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7">
            <a:extLst>
              <a:ext uri="{FF2B5EF4-FFF2-40B4-BE49-F238E27FC236}">
                <a16:creationId xmlns:a16="http://schemas.microsoft.com/office/drawing/2014/main" id="{E39B1823-B153-B5F6-A0DA-C9AF8EDD468C}"/>
              </a:ext>
            </a:extLst>
          </p:cNvPr>
          <p:cNvSpPr txBox="1">
            <a:spLocks/>
          </p:cNvSpPr>
          <p:nvPr/>
        </p:nvSpPr>
        <p:spPr>
          <a:xfrm>
            <a:off x="477886" y="4770219"/>
            <a:ext cx="3319673" cy="1619184"/>
          </a:xfrm>
          <a:prstGeom prst="foldedCorner">
            <a:avLst>
              <a:gd name="adj" fmla="val 18972"/>
            </a:avLst>
          </a:prstGeom>
          <a:solidFill>
            <a:schemeClr val="accent4">
              <a:lumMod val="40000"/>
              <a:lumOff val="60000"/>
            </a:schemeClr>
          </a:solidFill>
          <a:ln>
            <a:solidFill>
              <a:schemeClr val="accent4">
                <a:lumMod val="75000"/>
              </a:schemeClr>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spcAft>
                <a:spcPts val="500"/>
              </a:spcAft>
            </a:pPr>
            <a:endParaRPr lang="en-US" sz="1800">
              <a:solidFill>
                <a:schemeClr val="accent4">
                  <a:lumMod val="50000"/>
                </a:schemeClr>
              </a:solidFill>
            </a:endParaRPr>
          </a:p>
          <a:p>
            <a:pPr>
              <a:lnSpc>
                <a:spcPct val="100000"/>
              </a:lnSpc>
              <a:spcBef>
                <a:spcPts val="500"/>
              </a:spcBef>
              <a:spcAft>
                <a:spcPts val="500"/>
              </a:spcAft>
            </a:pPr>
            <a:r>
              <a:rPr lang="en-US" sz="1800">
                <a:solidFill>
                  <a:schemeClr val="accent4">
                    <a:lumMod val="50000"/>
                  </a:schemeClr>
                </a:solidFill>
              </a:rPr>
              <a:t>Earth observations </a:t>
            </a:r>
            <a:r>
              <a:rPr lang="en-US" sz="1800"/>
              <a:t>are </a:t>
            </a:r>
            <a:r>
              <a:rPr lang="en-US" sz="1800" b="1">
                <a:solidFill>
                  <a:schemeClr val="accent4">
                    <a:lumMod val="50000"/>
                  </a:schemeClr>
                </a:solidFill>
              </a:rPr>
              <a:t>reliable</a:t>
            </a:r>
            <a:r>
              <a:rPr lang="en-US" sz="1800"/>
              <a:t> and </a:t>
            </a:r>
            <a:r>
              <a:rPr lang="en-US" sz="1800" b="1">
                <a:solidFill>
                  <a:schemeClr val="accent4">
                    <a:lumMod val="50000"/>
                  </a:schemeClr>
                </a:solidFill>
              </a:rPr>
              <a:t>accessible</a:t>
            </a:r>
            <a:r>
              <a:rPr lang="en-US" sz="1800"/>
              <a:t>.</a:t>
            </a:r>
            <a:endParaRPr lang="en-US"/>
          </a:p>
          <a:p>
            <a:pPr>
              <a:lnSpc>
                <a:spcPct val="100000"/>
              </a:lnSpc>
              <a:spcBef>
                <a:spcPts val="500"/>
              </a:spcBef>
              <a:spcAft>
                <a:spcPts val="500"/>
              </a:spcAft>
            </a:pPr>
            <a:r>
              <a:rPr lang="en-US" sz="1800">
                <a:solidFill>
                  <a:schemeClr val="accent4">
                    <a:lumMod val="50000"/>
                  </a:schemeClr>
                </a:solidFill>
              </a:rPr>
              <a:t>FUTURES</a:t>
            </a:r>
            <a:r>
              <a:rPr lang="en-US" sz="1800"/>
              <a:t> model is </a:t>
            </a:r>
            <a:r>
              <a:rPr lang="en-US" sz="1800" b="1">
                <a:solidFill>
                  <a:schemeClr val="accent4">
                    <a:lumMod val="50000"/>
                  </a:schemeClr>
                </a:solidFill>
              </a:rPr>
              <a:t>flexible</a:t>
            </a:r>
            <a:r>
              <a:rPr lang="en-US" sz="1800"/>
              <a:t>, </a:t>
            </a:r>
            <a:r>
              <a:rPr lang="en-US" sz="1800" b="1">
                <a:solidFill>
                  <a:schemeClr val="accent4">
                    <a:lumMod val="50000"/>
                  </a:schemeClr>
                </a:solidFill>
              </a:rPr>
              <a:t>accessible</a:t>
            </a:r>
            <a:r>
              <a:rPr lang="en-US" sz="1800"/>
              <a:t>, and </a:t>
            </a:r>
            <a:r>
              <a:rPr lang="en-US" sz="1800" b="1">
                <a:solidFill>
                  <a:schemeClr val="accent4">
                    <a:lumMod val="50000"/>
                  </a:schemeClr>
                </a:solidFill>
              </a:rPr>
              <a:t>capable</a:t>
            </a:r>
            <a:r>
              <a:rPr lang="en-US" sz="1800"/>
              <a:t>.</a:t>
            </a:r>
          </a:p>
        </p:txBody>
      </p:sp>
      <p:sp>
        <p:nvSpPr>
          <p:cNvPr id="7" name="Arrow: Bent-Up 6">
            <a:extLst>
              <a:ext uri="{FF2B5EF4-FFF2-40B4-BE49-F238E27FC236}">
                <a16:creationId xmlns:a16="http://schemas.microsoft.com/office/drawing/2014/main" id="{6AE8EB0C-CBAE-3AE1-74DF-EBB0E585A1B8}"/>
              </a:ext>
            </a:extLst>
          </p:cNvPr>
          <p:cNvSpPr/>
          <p:nvPr/>
        </p:nvSpPr>
        <p:spPr>
          <a:xfrm rot="5400000">
            <a:off x="5665458" y="4766009"/>
            <a:ext cx="1220665" cy="1371925"/>
          </a:xfrm>
          <a:prstGeom prst="bentUpArrow">
            <a:avLst/>
          </a:prstGeom>
          <a:solidFill>
            <a:srgbClr val="96DFE3"/>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F643E95-C0DA-1659-8067-77F1FD03F7F9}"/>
              </a:ext>
            </a:extLst>
          </p:cNvPr>
          <p:cNvGrpSpPr/>
          <p:nvPr/>
        </p:nvGrpSpPr>
        <p:grpSpPr>
          <a:xfrm>
            <a:off x="7799855" y="2920023"/>
            <a:ext cx="3630145" cy="1575177"/>
            <a:chOff x="7799855" y="2920025"/>
            <a:chExt cx="3522335" cy="1479733"/>
          </a:xfrm>
        </p:grpSpPr>
        <p:sp>
          <p:nvSpPr>
            <p:cNvPr id="4" name="Text Placeholder 7">
              <a:extLst>
                <a:ext uri="{FF2B5EF4-FFF2-40B4-BE49-F238E27FC236}">
                  <a16:creationId xmlns:a16="http://schemas.microsoft.com/office/drawing/2014/main" id="{6F6574D5-A744-0F27-0E14-0627EE709CB9}"/>
                </a:ext>
              </a:extLst>
            </p:cNvPr>
            <p:cNvSpPr txBox="1">
              <a:spLocks/>
            </p:cNvSpPr>
            <p:nvPr/>
          </p:nvSpPr>
          <p:spPr>
            <a:xfrm flipV="1">
              <a:off x="7799855" y="2920025"/>
              <a:ext cx="3522335" cy="1479733"/>
            </a:xfrm>
            <a:prstGeom prst="round2SameRect">
              <a:avLst/>
            </a:prstGeom>
            <a:solidFill>
              <a:schemeClr val="accent4">
                <a:lumMod val="40000"/>
                <a:lumOff val="60000"/>
              </a:schemeClr>
            </a:solidFill>
            <a:ln>
              <a:solidFill>
                <a:schemeClr val="accent4">
                  <a:lumMod val="75000"/>
                </a:schemeClr>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pPr>
              <a:endParaRPr lang="en-US" sz="1800"/>
            </a:p>
          </p:txBody>
        </p:sp>
        <p:sp>
          <p:nvSpPr>
            <p:cNvPr id="13" name="TextBox 12">
              <a:extLst>
                <a:ext uri="{FF2B5EF4-FFF2-40B4-BE49-F238E27FC236}">
                  <a16:creationId xmlns:a16="http://schemas.microsoft.com/office/drawing/2014/main" id="{EEA9B413-019D-1B13-269D-F5AE9CEEF401}"/>
                </a:ext>
              </a:extLst>
            </p:cNvPr>
            <p:cNvSpPr txBox="1"/>
            <p:nvPr/>
          </p:nvSpPr>
          <p:spPr>
            <a:xfrm>
              <a:off x="7945433" y="2992716"/>
              <a:ext cx="3231178" cy="1387813"/>
            </a:xfrm>
            <a:prstGeom prst="rect">
              <a:avLst/>
            </a:prstGeom>
            <a:noFill/>
            <a:ln>
              <a:noFill/>
            </a:ln>
          </p:spPr>
          <p:txBody>
            <a:bodyPr wrap="square">
              <a:spAutoFit/>
            </a:bodyPr>
            <a:lstStyle/>
            <a:p>
              <a:pPr>
                <a:spcAft>
                  <a:spcPts val="500"/>
                </a:spcAft>
              </a:pPr>
              <a:r>
                <a:rPr lang="en-US" sz="1800">
                  <a:solidFill>
                    <a:schemeClr val="accent4">
                      <a:lumMod val="50000"/>
                    </a:schemeClr>
                  </a:solidFill>
                  <a:latin typeface="+mj-lt"/>
                </a:rPr>
                <a:t>Audubon Great Plains </a:t>
              </a:r>
              <a:r>
                <a:rPr lang="en-US" sz="1800">
                  <a:latin typeface="+mj-lt"/>
                </a:rPr>
                <a:t>can implement these methods to </a:t>
              </a:r>
              <a:r>
                <a:rPr lang="en-US" sz="1800" b="1">
                  <a:solidFill>
                    <a:schemeClr val="accent4">
                      <a:lumMod val="50000"/>
                    </a:schemeClr>
                  </a:solidFill>
                  <a:latin typeface="+mj-lt"/>
                </a:rPr>
                <a:t>enhance</a:t>
              </a:r>
              <a:r>
                <a:rPr lang="en-US" sz="1800">
                  <a:latin typeface="+mj-lt"/>
                </a:rPr>
                <a:t> </a:t>
              </a:r>
              <a:r>
                <a:rPr lang="en-US" sz="1800" b="1">
                  <a:solidFill>
                    <a:schemeClr val="accent4">
                      <a:lumMod val="50000"/>
                    </a:schemeClr>
                  </a:solidFill>
                  <a:latin typeface="+mj-lt"/>
                </a:rPr>
                <a:t>wetland</a:t>
              </a:r>
              <a:r>
                <a:rPr lang="en-US" b="1">
                  <a:solidFill>
                    <a:schemeClr val="accent4">
                      <a:lumMod val="50000"/>
                    </a:schemeClr>
                  </a:solidFill>
                  <a:latin typeface="+mj-lt"/>
                </a:rPr>
                <a:t> protection </a:t>
              </a:r>
              <a:r>
                <a:rPr lang="en-US">
                  <a:solidFill>
                    <a:schemeClr val="tx1">
                      <a:lumMod val="75000"/>
                      <a:lumOff val="25000"/>
                    </a:schemeClr>
                  </a:solidFill>
                  <a:latin typeface="+mj-lt"/>
                </a:rPr>
                <a:t>and</a:t>
              </a:r>
              <a:r>
                <a:rPr lang="en-US" b="1">
                  <a:solidFill>
                    <a:schemeClr val="accent4">
                      <a:lumMod val="50000"/>
                    </a:schemeClr>
                  </a:solidFill>
                  <a:latin typeface="+mj-lt"/>
                </a:rPr>
                <a:t> restoration</a:t>
              </a:r>
              <a:r>
                <a:rPr lang="en-US" sz="1800">
                  <a:latin typeface="+mj-lt"/>
                </a:rPr>
                <a:t> </a:t>
              </a:r>
              <a:r>
                <a:rPr lang="en-US" sz="1800" b="1">
                  <a:solidFill>
                    <a:schemeClr val="accent4">
                      <a:lumMod val="50000"/>
                    </a:schemeClr>
                  </a:solidFill>
                  <a:latin typeface="+mj-lt"/>
                </a:rPr>
                <a:t>prioritization</a:t>
              </a:r>
              <a:r>
                <a:rPr lang="en-US" sz="1800">
                  <a:latin typeface="+mj-lt"/>
                </a:rPr>
                <a:t>.</a:t>
              </a:r>
            </a:p>
          </p:txBody>
        </p:sp>
      </p:grpSp>
      <p:pic>
        <p:nvPicPr>
          <p:cNvPr id="12" name="Graphic 11" descr="Satellite with solid fill">
            <a:extLst>
              <a:ext uri="{FF2B5EF4-FFF2-40B4-BE49-F238E27FC236}">
                <a16:creationId xmlns:a16="http://schemas.microsoft.com/office/drawing/2014/main" id="{19A25D64-2A2C-7F65-A52A-F522BF9A7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4416" y="2440397"/>
            <a:ext cx="691646" cy="691646"/>
          </a:xfrm>
          <a:prstGeom prst="rect">
            <a:avLst/>
          </a:prstGeom>
        </p:spPr>
      </p:pic>
      <p:pic>
        <p:nvPicPr>
          <p:cNvPr id="15" name="Graphic 14" descr="Upward trend with solid fill">
            <a:extLst>
              <a:ext uri="{FF2B5EF4-FFF2-40B4-BE49-F238E27FC236}">
                <a16:creationId xmlns:a16="http://schemas.microsoft.com/office/drawing/2014/main" id="{88D3AD2D-FF19-480D-F7CE-35C11FC01E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7555" y="4114203"/>
            <a:ext cx="669649" cy="669649"/>
          </a:xfrm>
          <a:prstGeom prst="rect">
            <a:avLst/>
          </a:prstGeom>
        </p:spPr>
      </p:pic>
      <p:pic>
        <p:nvPicPr>
          <p:cNvPr id="18" name="Graphic 17" descr="Water with solid fill">
            <a:extLst>
              <a:ext uri="{FF2B5EF4-FFF2-40B4-BE49-F238E27FC236}">
                <a16:creationId xmlns:a16="http://schemas.microsoft.com/office/drawing/2014/main" id="{D23E7C0F-6FCA-E2AC-35D1-8C1D79E32A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99076" y="5937265"/>
            <a:ext cx="534555" cy="534555"/>
          </a:xfrm>
          <a:prstGeom prst="rect">
            <a:avLst/>
          </a:prstGeom>
        </p:spPr>
      </p:pic>
    </p:spTree>
    <p:extLst>
      <p:ext uri="{BB962C8B-B14F-4D97-AF65-F5344CB8AC3E}">
        <p14:creationId xmlns:p14="http://schemas.microsoft.com/office/powerpoint/2010/main" val="169659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638F-215A-DF5F-ECED-883534170069}"/>
              </a:ext>
            </a:extLst>
          </p:cNvPr>
          <p:cNvSpPr>
            <a:spLocks noGrp="1"/>
          </p:cNvSpPr>
          <p:nvPr>
            <p:ph type="title"/>
          </p:nvPr>
        </p:nvSpPr>
        <p:spPr/>
        <p:txBody>
          <a:bodyPr/>
          <a:lstStyle/>
          <a:p>
            <a:r>
              <a:rPr lang="en-US"/>
              <a:t>Conclusions</a:t>
            </a:r>
          </a:p>
        </p:txBody>
      </p:sp>
      <p:sp>
        <p:nvSpPr>
          <p:cNvPr id="23" name="Rectangle 22">
            <a:extLst>
              <a:ext uri="{FF2B5EF4-FFF2-40B4-BE49-F238E27FC236}">
                <a16:creationId xmlns:a16="http://schemas.microsoft.com/office/drawing/2014/main" id="{197EA2AE-E0F4-63B2-303D-C6CB139E5864}"/>
              </a:ext>
            </a:extLst>
          </p:cNvPr>
          <p:cNvSpPr/>
          <p:nvPr/>
        </p:nvSpPr>
        <p:spPr>
          <a:xfrm>
            <a:off x="320668" y="1598236"/>
            <a:ext cx="3674187" cy="36614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1BFC32-01E2-97B5-0F49-F5BBF2C39485}"/>
              </a:ext>
            </a:extLst>
          </p:cNvPr>
          <p:cNvSpPr/>
          <p:nvPr/>
        </p:nvSpPr>
        <p:spPr>
          <a:xfrm>
            <a:off x="325606" y="2605296"/>
            <a:ext cx="3669249" cy="2645581"/>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5776FFE-EA80-269A-0543-8938D5E4D6CF}"/>
              </a:ext>
            </a:extLst>
          </p:cNvPr>
          <p:cNvSpPr/>
          <p:nvPr/>
        </p:nvSpPr>
        <p:spPr>
          <a:xfrm>
            <a:off x="320668" y="2596452"/>
            <a:ext cx="3674187" cy="2663270"/>
          </a:xfrm>
          <a:custGeom>
            <a:avLst/>
            <a:gdLst>
              <a:gd name="connsiteX0" fmla="*/ 1381272 w 1381271"/>
              <a:gd name="connsiteY0" fmla="*/ 1322908 h 1322908"/>
              <a:gd name="connsiteX1" fmla="*/ 1089454 w 1381271"/>
              <a:gd name="connsiteY1" fmla="*/ 616417 h 1322908"/>
              <a:gd name="connsiteX2" fmla="*/ 1129472 w 1381271"/>
              <a:gd name="connsiteY2" fmla="*/ 261644 h 1322908"/>
              <a:gd name="connsiteX3" fmla="*/ 1314796 w 1381271"/>
              <a:gd name="connsiteY3" fmla="*/ 0 h 1322908"/>
              <a:gd name="connsiteX4" fmla="*/ 1147817 w 1381271"/>
              <a:gd name="connsiteY4" fmla="*/ 0 h 1322908"/>
              <a:gd name="connsiteX5" fmla="*/ 828082 w 1381271"/>
              <a:gd name="connsiteY5" fmla="*/ 319735 h 1322908"/>
              <a:gd name="connsiteX6" fmla="*/ 719818 w 1381271"/>
              <a:gd name="connsiteY6" fmla="*/ 581107 h 1322908"/>
              <a:gd name="connsiteX7" fmla="*/ 719818 w 1381271"/>
              <a:gd name="connsiteY7" fmla="*/ 622545 h 1322908"/>
              <a:gd name="connsiteX8" fmla="*/ 661454 w 1381271"/>
              <a:gd name="connsiteY8" fmla="*/ 622545 h 1322908"/>
              <a:gd name="connsiteX9" fmla="*/ 661454 w 1381271"/>
              <a:gd name="connsiteY9" fmla="*/ 581107 h 1322908"/>
              <a:gd name="connsiteX10" fmla="*/ 553190 w 1381271"/>
              <a:gd name="connsiteY10" fmla="*/ 319735 h 1322908"/>
              <a:gd name="connsiteX11" fmla="*/ 233454 w 1381271"/>
              <a:gd name="connsiteY11" fmla="*/ 0 h 1322908"/>
              <a:gd name="connsiteX12" fmla="*/ 66476 w 1381271"/>
              <a:gd name="connsiteY12" fmla="*/ 0 h 1322908"/>
              <a:gd name="connsiteX13" fmla="*/ 251800 w 1381271"/>
              <a:gd name="connsiteY13" fmla="*/ 261644 h 1322908"/>
              <a:gd name="connsiteX14" fmla="*/ 291818 w 1381271"/>
              <a:gd name="connsiteY14" fmla="*/ 616417 h 1322908"/>
              <a:gd name="connsiteX15" fmla="*/ 0 w 1381271"/>
              <a:gd name="connsiteY15" fmla="*/ 1322908 h 1322908"/>
              <a:gd name="connsiteX16" fmla="*/ 661454 w 1381271"/>
              <a:gd name="connsiteY16" fmla="*/ 1322908 h 1322908"/>
              <a:gd name="connsiteX17" fmla="*/ 661454 w 1381271"/>
              <a:gd name="connsiteY17" fmla="*/ 1206181 h 1322908"/>
              <a:gd name="connsiteX18" fmla="*/ 719818 w 1381271"/>
              <a:gd name="connsiteY18" fmla="*/ 1206181 h 1322908"/>
              <a:gd name="connsiteX19" fmla="*/ 719818 w 1381271"/>
              <a:gd name="connsiteY19" fmla="*/ 1322908 h 1322908"/>
              <a:gd name="connsiteX20" fmla="*/ 719818 w 1381271"/>
              <a:gd name="connsiteY20" fmla="*/ 739272 h 1322908"/>
              <a:gd name="connsiteX21" fmla="*/ 719818 w 1381271"/>
              <a:gd name="connsiteY21" fmla="*/ 855999 h 1322908"/>
              <a:gd name="connsiteX22" fmla="*/ 661454 w 1381271"/>
              <a:gd name="connsiteY22" fmla="*/ 855999 h 1322908"/>
              <a:gd name="connsiteX23" fmla="*/ 661454 w 1381271"/>
              <a:gd name="connsiteY23" fmla="*/ 739272 h 1322908"/>
              <a:gd name="connsiteX24" fmla="*/ 661454 w 1381271"/>
              <a:gd name="connsiteY24" fmla="*/ 1089454 h 1322908"/>
              <a:gd name="connsiteX25" fmla="*/ 661454 w 1381271"/>
              <a:gd name="connsiteY25" fmla="*/ 972727 h 1322908"/>
              <a:gd name="connsiteX26" fmla="*/ 719818 w 1381271"/>
              <a:gd name="connsiteY26" fmla="*/ 972727 h 1322908"/>
              <a:gd name="connsiteX27" fmla="*/ 719818 w 1381271"/>
              <a:gd name="connsiteY27" fmla="*/ 1089454 h 132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1271" h="1322908">
                <a:moveTo>
                  <a:pt x="1381272" y="1322908"/>
                </a:moveTo>
                <a:lnTo>
                  <a:pt x="1089454" y="616417"/>
                </a:lnTo>
                <a:cubicBezTo>
                  <a:pt x="1041012" y="499129"/>
                  <a:pt x="1056120" y="365193"/>
                  <a:pt x="1129472" y="261644"/>
                </a:cubicBezTo>
                <a:lnTo>
                  <a:pt x="1314796" y="0"/>
                </a:lnTo>
                <a:lnTo>
                  <a:pt x="1147817" y="0"/>
                </a:lnTo>
                <a:lnTo>
                  <a:pt x="828082" y="319735"/>
                </a:lnTo>
                <a:cubicBezTo>
                  <a:pt x="758762" y="389056"/>
                  <a:pt x="719818" y="483074"/>
                  <a:pt x="719818" y="581107"/>
                </a:cubicBezTo>
                <a:lnTo>
                  <a:pt x="719818" y="622545"/>
                </a:lnTo>
                <a:lnTo>
                  <a:pt x="661454" y="622545"/>
                </a:lnTo>
                <a:lnTo>
                  <a:pt x="661454" y="581107"/>
                </a:lnTo>
                <a:cubicBezTo>
                  <a:pt x="661454" y="483074"/>
                  <a:pt x="622510" y="389056"/>
                  <a:pt x="553190" y="319735"/>
                </a:cubicBezTo>
                <a:lnTo>
                  <a:pt x="233454" y="0"/>
                </a:lnTo>
                <a:lnTo>
                  <a:pt x="66476" y="0"/>
                </a:lnTo>
                <a:lnTo>
                  <a:pt x="251800" y="261644"/>
                </a:lnTo>
                <a:cubicBezTo>
                  <a:pt x="325151" y="365193"/>
                  <a:pt x="340260" y="499129"/>
                  <a:pt x="291818" y="616417"/>
                </a:cubicBezTo>
                <a:lnTo>
                  <a:pt x="0" y="1322908"/>
                </a:lnTo>
                <a:lnTo>
                  <a:pt x="661454" y="1322908"/>
                </a:lnTo>
                <a:lnTo>
                  <a:pt x="661454" y="1206181"/>
                </a:lnTo>
                <a:lnTo>
                  <a:pt x="719818" y="1206181"/>
                </a:lnTo>
                <a:lnTo>
                  <a:pt x="719818" y="1322908"/>
                </a:lnTo>
                <a:close/>
                <a:moveTo>
                  <a:pt x="719818" y="739272"/>
                </a:moveTo>
                <a:lnTo>
                  <a:pt x="719818" y="855999"/>
                </a:lnTo>
                <a:lnTo>
                  <a:pt x="661454" y="855999"/>
                </a:lnTo>
                <a:lnTo>
                  <a:pt x="661454" y="739272"/>
                </a:lnTo>
                <a:close/>
                <a:moveTo>
                  <a:pt x="661454" y="1089454"/>
                </a:moveTo>
                <a:lnTo>
                  <a:pt x="661454" y="972727"/>
                </a:lnTo>
                <a:lnTo>
                  <a:pt x="719818" y="972727"/>
                </a:lnTo>
                <a:lnTo>
                  <a:pt x="719818" y="1089454"/>
                </a:lnTo>
                <a:close/>
              </a:path>
            </a:pathLst>
          </a:custGeom>
          <a:solidFill>
            <a:srgbClr val="000000"/>
          </a:solidFill>
          <a:ln w="19447" cap="flat">
            <a:noFill/>
            <a:prstDash val="solid"/>
            <a:miter/>
          </a:ln>
        </p:spPr>
        <p:txBody>
          <a:bodyPr rtlCol="0" anchor="ctr"/>
          <a:lstStyle/>
          <a:p>
            <a:endParaRPr lang="en-US"/>
          </a:p>
        </p:txBody>
      </p:sp>
      <p:cxnSp>
        <p:nvCxnSpPr>
          <p:cNvPr id="55" name="Straight Connector 54">
            <a:extLst>
              <a:ext uri="{FF2B5EF4-FFF2-40B4-BE49-F238E27FC236}">
                <a16:creationId xmlns:a16="http://schemas.microsoft.com/office/drawing/2014/main" id="{7BF1031C-B24E-9023-13FB-E6F72A894F52}"/>
              </a:ext>
            </a:extLst>
          </p:cNvPr>
          <p:cNvCxnSpPr>
            <a:cxnSpLocks/>
          </p:cNvCxnSpPr>
          <p:nvPr/>
        </p:nvCxnSpPr>
        <p:spPr>
          <a:xfrm>
            <a:off x="320668" y="2596452"/>
            <a:ext cx="3674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742AACE-0D8C-BE1D-FC72-FF24F2260A01}"/>
              </a:ext>
            </a:extLst>
          </p:cNvPr>
          <p:cNvSpPr/>
          <p:nvPr/>
        </p:nvSpPr>
        <p:spPr>
          <a:xfrm>
            <a:off x="1568037" y="2614138"/>
            <a:ext cx="1179447" cy="364170"/>
          </a:xfrm>
          <a:prstGeom prst="ellipse">
            <a:avLst/>
          </a:prstGeom>
          <a:solidFill>
            <a:srgbClr val="00B0F0"/>
          </a:solidFill>
          <a:ln w="31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21" descr="Plant With Roots with solid fill">
            <a:extLst>
              <a:ext uri="{FF2B5EF4-FFF2-40B4-BE49-F238E27FC236}">
                <a16:creationId xmlns:a16="http://schemas.microsoft.com/office/drawing/2014/main" id="{670153D3-1F30-332E-590C-672F0EF45F73}"/>
              </a:ext>
            </a:extLst>
          </p:cNvPr>
          <p:cNvSpPr/>
          <p:nvPr/>
        </p:nvSpPr>
        <p:spPr>
          <a:xfrm>
            <a:off x="1780377" y="1741208"/>
            <a:ext cx="712777" cy="1167043"/>
          </a:xfrm>
          <a:custGeom>
            <a:avLst/>
            <a:gdLst>
              <a:gd name="connsiteX0" fmla="*/ 405886 w 712777"/>
              <a:gd name="connsiteY0" fmla="*/ 1011196 h 1167043"/>
              <a:gd name="connsiteX1" fmla="*/ 405886 w 712777"/>
              <a:gd name="connsiteY1" fmla="*/ 904632 h 1167043"/>
              <a:gd name="connsiteX2" fmla="*/ 446373 w 712777"/>
              <a:gd name="connsiteY2" fmla="*/ 935843 h 1167043"/>
              <a:gd name="connsiteX3" fmla="*/ 457452 w 712777"/>
              <a:gd name="connsiteY3" fmla="*/ 990281 h 1167043"/>
              <a:gd name="connsiteX4" fmla="*/ 476204 w 712777"/>
              <a:gd name="connsiteY4" fmla="*/ 1020432 h 1167043"/>
              <a:gd name="connsiteX5" fmla="*/ 480420 w 712777"/>
              <a:gd name="connsiteY5" fmla="*/ 1020807 h 1167043"/>
              <a:gd name="connsiteX6" fmla="*/ 503684 w 712777"/>
              <a:gd name="connsiteY6" fmla="*/ 1001726 h 1167043"/>
              <a:gd name="connsiteX7" fmla="*/ 506255 w 712777"/>
              <a:gd name="connsiteY7" fmla="*/ 962132 h 1167043"/>
              <a:gd name="connsiteX8" fmla="*/ 532436 w 712777"/>
              <a:gd name="connsiteY8" fmla="*/ 970658 h 1167043"/>
              <a:gd name="connsiteX9" fmla="*/ 559531 w 712777"/>
              <a:gd name="connsiteY9" fmla="*/ 979481 h 1167043"/>
              <a:gd name="connsiteX10" fmla="*/ 586329 w 712777"/>
              <a:gd name="connsiteY10" fmla="*/ 1081820 h 1167043"/>
              <a:gd name="connsiteX11" fmla="*/ 619555 w 712777"/>
              <a:gd name="connsiteY11" fmla="*/ 1087255 h 1167043"/>
              <a:gd name="connsiteX12" fmla="*/ 622909 w 712777"/>
              <a:gd name="connsiteY12" fmla="*/ 1084313 h 1167043"/>
              <a:gd name="connsiteX13" fmla="*/ 624258 w 712777"/>
              <a:gd name="connsiteY13" fmla="*/ 1052948 h 1167043"/>
              <a:gd name="connsiteX14" fmla="*/ 603873 w 712777"/>
              <a:gd name="connsiteY14" fmla="*/ 997915 h 1167043"/>
              <a:gd name="connsiteX15" fmla="*/ 665285 w 712777"/>
              <a:gd name="connsiteY15" fmla="*/ 1047974 h 1167043"/>
              <a:gd name="connsiteX16" fmla="*/ 698722 w 712777"/>
              <a:gd name="connsiteY16" fmla="*/ 1051563 h 1167043"/>
              <a:gd name="connsiteX17" fmla="*/ 701621 w 712777"/>
              <a:gd name="connsiteY17" fmla="*/ 1048775 h 1167043"/>
              <a:gd name="connsiteX18" fmla="*/ 701338 w 712777"/>
              <a:gd name="connsiteY18" fmla="*/ 1016763 h 1167043"/>
              <a:gd name="connsiteX19" fmla="*/ 546755 w 712777"/>
              <a:gd name="connsiteY19" fmla="*/ 925043 h 1167043"/>
              <a:gd name="connsiteX20" fmla="*/ 412068 w 712777"/>
              <a:gd name="connsiteY20" fmla="*/ 833233 h 1167043"/>
              <a:gd name="connsiteX21" fmla="*/ 405886 w 712777"/>
              <a:gd name="connsiteY21" fmla="*/ 809979 h 1167043"/>
              <a:gd name="connsiteX22" fmla="*/ 405886 w 712777"/>
              <a:gd name="connsiteY22" fmla="*/ 778123 h 1167043"/>
              <a:gd name="connsiteX23" fmla="*/ 405886 w 712777"/>
              <a:gd name="connsiteY23" fmla="*/ 778123 h 1167043"/>
              <a:gd name="connsiteX24" fmla="*/ 399870 w 712777"/>
              <a:gd name="connsiteY24" fmla="*/ 657789 h 1167043"/>
              <a:gd name="connsiteX25" fmla="*/ 422774 w 712777"/>
              <a:gd name="connsiteY25" fmla="*/ 634897 h 1167043"/>
              <a:gd name="connsiteX26" fmla="*/ 591939 w 712777"/>
              <a:gd name="connsiteY26" fmla="*/ 698842 h 1167043"/>
              <a:gd name="connsiteX27" fmla="*/ 602485 w 712777"/>
              <a:gd name="connsiteY27" fmla="*/ 693430 h 1167043"/>
              <a:gd name="connsiteX28" fmla="*/ 602485 w 712777"/>
              <a:gd name="connsiteY28" fmla="*/ 693430 h 1167043"/>
              <a:gd name="connsiteX29" fmla="*/ 712777 w 712777"/>
              <a:gd name="connsiteY29" fmla="*/ 425530 h 1167043"/>
              <a:gd name="connsiteX30" fmla="*/ 539146 w 712777"/>
              <a:gd name="connsiteY30" fmla="*/ 453085 h 1167043"/>
              <a:gd name="connsiteX31" fmla="*/ 411207 w 712777"/>
              <a:gd name="connsiteY31" fmla="*/ 581674 h 1167043"/>
              <a:gd name="connsiteX32" fmla="*/ 411322 w 712777"/>
              <a:gd name="connsiteY32" fmla="*/ 584077 h 1167043"/>
              <a:gd name="connsiteX33" fmla="*/ 389665 w 712777"/>
              <a:gd name="connsiteY33" fmla="*/ 598171 h 1167043"/>
              <a:gd name="connsiteX34" fmla="*/ 395693 w 712777"/>
              <a:gd name="connsiteY34" fmla="*/ 312960 h 1167043"/>
              <a:gd name="connsiteX35" fmla="*/ 436077 w 712777"/>
              <a:gd name="connsiteY35" fmla="*/ 303400 h 1167043"/>
              <a:gd name="connsiteX36" fmla="*/ 491063 w 712777"/>
              <a:gd name="connsiteY36" fmla="*/ 360667 h 1167043"/>
              <a:gd name="connsiteX37" fmla="*/ 491063 w 712777"/>
              <a:gd name="connsiteY37" fmla="*/ 360667 h 1167043"/>
              <a:gd name="connsiteX38" fmla="*/ 615737 w 712777"/>
              <a:gd name="connsiteY38" fmla="*/ 287678 h 1167043"/>
              <a:gd name="connsiteX39" fmla="*/ 538362 w 712777"/>
              <a:gd name="connsiteY39" fmla="*/ 245784 h 1167043"/>
              <a:gd name="connsiteX40" fmla="*/ 452683 w 712777"/>
              <a:gd name="connsiteY40" fmla="*/ 253703 h 1167043"/>
              <a:gd name="connsiteX41" fmla="*/ 415410 w 712777"/>
              <a:gd name="connsiteY41" fmla="*/ 257010 h 1167043"/>
              <a:gd name="connsiteX42" fmla="*/ 473955 w 712777"/>
              <a:gd name="connsiteY42" fmla="*/ 150021 h 1167043"/>
              <a:gd name="connsiteX43" fmla="*/ 549878 w 712777"/>
              <a:gd name="connsiteY43" fmla="*/ 101152 h 1167043"/>
              <a:gd name="connsiteX44" fmla="*/ 551356 w 712777"/>
              <a:gd name="connsiteY44" fmla="*/ 87212 h 1167043"/>
              <a:gd name="connsiteX45" fmla="*/ 565070 w 712777"/>
              <a:gd name="connsiteY45" fmla="*/ 0 h 1167043"/>
              <a:gd name="connsiteX46" fmla="*/ 431797 w 712777"/>
              <a:gd name="connsiteY46" fmla="*/ 55433 h 1167043"/>
              <a:gd name="connsiteX47" fmla="*/ 431797 w 712777"/>
              <a:gd name="connsiteY47" fmla="*/ 55433 h 1167043"/>
              <a:gd name="connsiteX48" fmla="*/ 433815 w 712777"/>
              <a:gd name="connsiteY48" fmla="*/ 122259 h 1167043"/>
              <a:gd name="connsiteX49" fmla="*/ 393971 w 712777"/>
              <a:gd name="connsiteY49" fmla="*/ 188440 h 1167043"/>
              <a:gd name="connsiteX50" fmla="*/ 378444 w 712777"/>
              <a:gd name="connsiteY50" fmla="*/ 171646 h 1167043"/>
              <a:gd name="connsiteX51" fmla="*/ 379241 w 712777"/>
              <a:gd name="connsiteY51" fmla="*/ 163817 h 1167043"/>
              <a:gd name="connsiteX52" fmla="*/ 315323 w 712777"/>
              <a:gd name="connsiteY52" fmla="*/ 99471 h 1167043"/>
              <a:gd name="connsiteX53" fmla="*/ 315272 w 712777"/>
              <a:gd name="connsiteY53" fmla="*/ 99471 h 1167043"/>
              <a:gd name="connsiteX54" fmla="*/ 228462 w 712777"/>
              <a:gd name="connsiteY54" fmla="*/ 85687 h 1167043"/>
              <a:gd name="connsiteX55" fmla="*/ 283615 w 712777"/>
              <a:gd name="connsiteY55" fmla="*/ 219638 h 1167043"/>
              <a:gd name="connsiteX56" fmla="*/ 283615 w 712777"/>
              <a:gd name="connsiteY56" fmla="*/ 219638 h 1167043"/>
              <a:gd name="connsiteX57" fmla="*/ 352905 w 712777"/>
              <a:gd name="connsiteY57" fmla="*/ 215542 h 1167043"/>
              <a:gd name="connsiteX58" fmla="*/ 370386 w 712777"/>
              <a:gd name="connsiteY58" fmla="*/ 238356 h 1167043"/>
              <a:gd name="connsiteX59" fmla="*/ 328806 w 712777"/>
              <a:gd name="connsiteY59" fmla="*/ 497175 h 1167043"/>
              <a:gd name="connsiteX60" fmla="*/ 328806 w 712777"/>
              <a:gd name="connsiteY60" fmla="*/ 497175 h 1167043"/>
              <a:gd name="connsiteX61" fmla="*/ 299822 w 712777"/>
              <a:gd name="connsiteY61" fmla="*/ 482965 h 1167043"/>
              <a:gd name="connsiteX62" fmla="*/ 195781 w 712777"/>
              <a:gd name="connsiteY62" fmla="*/ 335527 h 1167043"/>
              <a:gd name="connsiteX63" fmla="*/ 173631 w 712777"/>
              <a:gd name="connsiteY63" fmla="*/ 333719 h 1167043"/>
              <a:gd name="connsiteX64" fmla="*/ 0 w 712777"/>
              <a:gd name="connsiteY64" fmla="*/ 306165 h 1167043"/>
              <a:gd name="connsiteX65" fmla="*/ 110292 w 712777"/>
              <a:gd name="connsiteY65" fmla="*/ 574065 h 1167043"/>
              <a:gd name="connsiteX66" fmla="*/ 110292 w 712777"/>
              <a:gd name="connsiteY66" fmla="*/ 574065 h 1167043"/>
              <a:gd name="connsiteX67" fmla="*/ 282818 w 712777"/>
              <a:gd name="connsiteY67" fmla="*/ 529096 h 1167043"/>
              <a:gd name="connsiteX68" fmla="*/ 302483 w 712777"/>
              <a:gd name="connsiteY68" fmla="*/ 538811 h 1167043"/>
              <a:gd name="connsiteX69" fmla="*/ 334063 w 712777"/>
              <a:gd name="connsiteY69" fmla="*/ 553977 h 1167043"/>
              <a:gd name="connsiteX70" fmla="*/ 350489 w 712777"/>
              <a:gd name="connsiteY70" fmla="*/ 658409 h 1167043"/>
              <a:gd name="connsiteX71" fmla="*/ 358317 w 712777"/>
              <a:gd name="connsiteY71" fmla="*/ 752906 h 1167043"/>
              <a:gd name="connsiteX72" fmla="*/ 358317 w 712777"/>
              <a:gd name="connsiteY72" fmla="*/ 752906 h 1167043"/>
              <a:gd name="connsiteX73" fmla="*/ 352674 w 712777"/>
              <a:gd name="connsiteY73" fmla="*/ 790189 h 1167043"/>
              <a:gd name="connsiteX74" fmla="*/ 245184 w 712777"/>
              <a:gd name="connsiteY74" fmla="*/ 897049 h 1167043"/>
              <a:gd name="connsiteX75" fmla="*/ 76347 w 712777"/>
              <a:gd name="connsiteY75" fmla="*/ 1021466 h 1167043"/>
              <a:gd name="connsiteX76" fmla="*/ 77272 w 712777"/>
              <a:gd name="connsiteY76" fmla="*/ 1053400 h 1167043"/>
              <a:gd name="connsiteX77" fmla="*/ 110889 w 712777"/>
              <a:gd name="connsiteY77" fmla="*/ 1054251 h 1167043"/>
              <a:gd name="connsiteX78" fmla="*/ 113402 w 712777"/>
              <a:gd name="connsiteY78" fmla="*/ 1051436 h 1167043"/>
              <a:gd name="connsiteX79" fmla="*/ 172436 w 712777"/>
              <a:gd name="connsiteY79" fmla="*/ 990294 h 1167043"/>
              <a:gd name="connsiteX80" fmla="*/ 168503 w 712777"/>
              <a:gd name="connsiteY80" fmla="*/ 1044680 h 1167043"/>
              <a:gd name="connsiteX81" fmla="*/ 182359 w 712777"/>
              <a:gd name="connsiteY81" fmla="*/ 1074741 h 1167043"/>
              <a:gd name="connsiteX82" fmla="*/ 191034 w 712777"/>
              <a:gd name="connsiteY82" fmla="*/ 1076381 h 1167043"/>
              <a:gd name="connsiteX83" fmla="*/ 213887 w 712777"/>
              <a:gd name="connsiteY83" fmla="*/ 1059058 h 1167043"/>
              <a:gd name="connsiteX84" fmla="*/ 214774 w 712777"/>
              <a:gd name="connsiteY84" fmla="*/ 962984 h 1167043"/>
              <a:gd name="connsiteX85" fmla="*/ 259567 w 712777"/>
              <a:gd name="connsiteY85" fmla="*/ 942767 h 1167043"/>
              <a:gd name="connsiteX86" fmla="*/ 270068 w 712777"/>
              <a:gd name="connsiteY86" fmla="*/ 982943 h 1167043"/>
              <a:gd name="connsiteX87" fmla="*/ 301783 w 712777"/>
              <a:gd name="connsiteY87" fmla="*/ 994234 h 1167043"/>
              <a:gd name="connsiteX88" fmla="*/ 306120 w 712777"/>
              <a:gd name="connsiteY88" fmla="*/ 991547 h 1167043"/>
              <a:gd name="connsiteX89" fmla="*/ 312341 w 712777"/>
              <a:gd name="connsiteY89" fmla="*/ 960956 h 1167043"/>
              <a:gd name="connsiteX90" fmla="*/ 311930 w 712777"/>
              <a:gd name="connsiteY90" fmla="*/ 918946 h 1167043"/>
              <a:gd name="connsiteX91" fmla="*/ 358317 w 712777"/>
              <a:gd name="connsiteY91" fmla="*/ 880695 h 1167043"/>
              <a:gd name="connsiteX92" fmla="*/ 358317 w 712777"/>
              <a:gd name="connsiteY92" fmla="*/ 996326 h 1167043"/>
              <a:gd name="connsiteX93" fmla="*/ 275595 w 712777"/>
              <a:gd name="connsiteY93" fmla="*/ 1069160 h 1167043"/>
              <a:gd name="connsiteX94" fmla="*/ 277844 w 712777"/>
              <a:gd name="connsiteY94" fmla="*/ 1102903 h 1167043"/>
              <a:gd name="connsiteX95" fmla="*/ 311416 w 712777"/>
              <a:gd name="connsiteY95" fmla="*/ 1100642 h 1167043"/>
              <a:gd name="connsiteX96" fmla="*/ 358342 w 712777"/>
              <a:gd name="connsiteY96" fmla="*/ 1054769 h 1167043"/>
              <a:gd name="connsiteX97" fmla="*/ 358342 w 712777"/>
              <a:gd name="connsiteY97" fmla="*/ 1141852 h 1167043"/>
              <a:gd name="connsiteX98" fmla="*/ 378136 w 712777"/>
              <a:gd name="connsiteY98" fmla="*/ 1166706 h 1167043"/>
              <a:gd name="connsiteX99" fmla="*/ 405567 w 712777"/>
              <a:gd name="connsiteY99" fmla="*/ 1147094 h 1167043"/>
              <a:gd name="connsiteX100" fmla="*/ 405898 w 712777"/>
              <a:gd name="connsiteY100" fmla="*/ 1143130 h 1167043"/>
              <a:gd name="connsiteX101" fmla="*/ 405898 w 712777"/>
              <a:gd name="connsiteY101" fmla="*/ 1075955 h 1167043"/>
              <a:gd name="connsiteX102" fmla="*/ 448313 w 712777"/>
              <a:gd name="connsiteY102" fmla="*/ 1107786 h 1167043"/>
              <a:gd name="connsiteX103" fmla="*/ 481808 w 712777"/>
              <a:gd name="connsiteY103" fmla="*/ 1104786 h 1167043"/>
              <a:gd name="connsiteX104" fmla="*/ 478994 w 712777"/>
              <a:gd name="connsiteY104" fmla="*/ 1071266 h 1167043"/>
              <a:gd name="connsiteX105" fmla="*/ 405937 w 712777"/>
              <a:gd name="connsiteY105" fmla="*/ 1021349 h 116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12777" h="1167043">
                <a:moveTo>
                  <a:pt x="405886" y="1011196"/>
                </a:moveTo>
                <a:lnTo>
                  <a:pt x="405886" y="904632"/>
                </a:lnTo>
                <a:cubicBezTo>
                  <a:pt x="417975" y="916759"/>
                  <a:pt x="431585" y="927251"/>
                  <a:pt x="446373" y="935843"/>
                </a:cubicBezTo>
                <a:cubicBezTo>
                  <a:pt x="449907" y="939240"/>
                  <a:pt x="464058" y="955311"/>
                  <a:pt x="457452" y="990281"/>
                </a:cubicBezTo>
                <a:cubicBezTo>
                  <a:pt x="454557" y="1003775"/>
                  <a:pt x="462867" y="1017135"/>
                  <a:pt x="476204" y="1020432"/>
                </a:cubicBezTo>
                <a:cubicBezTo>
                  <a:pt x="477596" y="1020678"/>
                  <a:pt x="479006" y="1020803"/>
                  <a:pt x="480420" y="1020807"/>
                </a:cubicBezTo>
                <a:cubicBezTo>
                  <a:pt x="491691" y="1020785"/>
                  <a:pt x="501401" y="1012821"/>
                  <a:pt x="503684" y="1001726"/>
                </a:cubicBezTo>
                <a:cubicBezTo>
                  <a:pt x="506462" y="988725"/>
                  <a:pt x="507328" y="975386"/>
                  <a:pt x="506255" y="962132"/>
                </a:cubicBezTo>
                <a:cubicBezTo>
                  <a:pt x="514982" y="965103"/>
                  <a:pt x="523735" y="967893"/>
                  <a:pt x="532436" y="970658"/>
                </a:cubicBezTo>
                <a:cubicBezTo>
                  <a:pt x="541575" y="973564"/>
                  <a:pt x="550623" y="976432"/>
                  <a:pt x="559531" y="979481"/>
                </a:cubicBezTo>
                <a:cubicBezTo>
                  <a:pt x="553528" y="1000150"/>
                  <a:pt x="552821" y="1035030"/>
                  <a:pt x="586329" y="1081820"/>
                </a:cubicBezTo>
                <a:cubicBezTo>
                  <a:pt x="594011" y="1092542"/>
                  <a:pt x="608887" y="1094976"/>
                  <a:pt x="619555" y="1087255"/>
                </a:cubicBezTo>
                <a:cubicBezTo>
                  <a:pt x="620762" y="1086382"/>
                  <a:pt x="621884" y="1085397"/>
                  <a:pt x="622909" y="1084313"/>
                </a:cubicBezTo>
                <a:cubicBezTo>
                  <a:pt x="630703" y="1075503"/>
                  <a:pt x="631267" y="1062401"/>
                  <a:pt x="624258" y="1052948"/>
                </a:cubicBezTo>
                <a:cubicBezTo>
                  <a:pt x="605069" y="1025819"/>
                  <a:pt x="602742" y="1007850"/>
                  <a:pt x="603873" y="997915"/>
                </a:cubicBezTo>
                <a:cubicBezTo>
                  <a:pt x="627655" y="1010019"/>
                  <a:pt x="648593" y="1027085"/>
                  <a:pt x="665285" y="1047974"/>
                </a:cubicBezTo>
                <a:cubicBezTo>
                  <a:pt x="673533" y="1058245"/>
                  <a:pt x="688503" y="1059852"/>
                  <a:pt x="698722" y="1051563"/>
                </a:cubicBezTo>
                <a:cubicBezTo>
                  <a:pt x="699765" y="1050718"/>
                  <a:pt x="700734" y="1049785"/>
                  <a:pt x="701621" y="1048775"/>
                </a:cubicBezTo>
                <a:cubicBezTo>
                  <a:pt x="709351" y="1039479"/>
                  <a:pt x="709230" y="1025920"/>
                  <a:pt x="701338" y="1016763"/>
                </a:cubicBezTo>
                <a:cubicBezTo>
                  <a:pt x="654591" y="959290"/>
                  <a:pt x="597319" y="941114"/>
                  <a:pt x="546755" y="925043"/>
                </a:cubicBezTo>
                <a:cubicBezTo>
                  <a:pt x="492451" y="907862"/>
                  <a:pt x="445087" y="892657"/>
                  <a:pt x="412068" y="833233"/>
                </a:cubicBezTo>
                <a:cubicBezTo>
                  <a:pt x="408076" y="826135"/>
                  <a:pt x="405947" y="818132"/>
                  <a:pt x="405886" y="809979"/>
                </a:cubicBezTo>
                <a:lnTo>
                  <a:pt x="405886" y="778123"/>
                </a:lnTo>
                <a:lnTo>
                  <a:pt x="405886" y="778123"/>
                </a:lnTo>
                <a:cubicBezTo>
                  <a:pt x="406798" y="693404"/>
                  <a:pt x="404755" y="686829"/>
                  <a:pt x="399870" y="657789"/>
                </a:cubicBezTo>
                <a:cubicBezTo>
                  <a:pt x="405661" y="648496"/>
                  <a:pt x="413497" y="640665"/>
                  <a:pt x="422774" y="634897"/>
                </a:cubicBezTo>
                <a:cubicBezTo>
                  <a:pt x="451920" y="699506"/>
                  <a:pt x="527658" y="728134"/>
                  <a:pt x="591939" y="698842"/>
                </a:cubicBezTo>
                <a:cubicBezTo>
                  <a:pt x="595536" y="697202"/>
                  <a:pt x="599055" y="695397"/>
                  <a:pt x="602485" y="693430"/>
                </a:cubicBezTo>
                <a:lnTo>
                  <a:pt x="602485" y="693430"/>
                </a:lnTo>
                <a:cubicBezTo>
                  <a:pt x="700592" y="639083"/>
                  <a:pt x="712777" y="538410"/>
                  <a:pt x="712777" y="425530"/>
                </a:cubicBezTo>
                <a:cubicBezTo>
                  <a:pt x="712777" y="425530"/>
                  <a:pt x="606457" y="455113"/>
                  <a:pt x="539146" y="453085"/>
                </a:cubicBezTo>
                <a:cubicBezTo>
                  <a:pt x="468490" y="453092"/>
                  <a:pt x="411213" y="510659"/>
                  <a:pt x="411207" y="581674"/>
                </a:cubicBezTo>
                <a:cubicBezTo>
                  <a:pt x="411207" y="582488"/>
                  <a:pt x="411310" y="583263"/>
                  <a:pt x="411322" y="584077"/>
                </a:cubicBezTo>
                <a:cubicBezTo>
                  <a:pt x="403764" y="588225"/>
                  <a:pt x="396525" y="592936"/>
                  <a:pt x="389665" y="598171"/>
                </a:cubicBezTo>
                <a:cubicBezTo>
                  <a:pt x="375064" y="507988"/>
                  <a:pt x="366401" y="414911"/>
                  <a:pt x="395693" y="312960"/>
                </a:cubicBezTo>
                <a:cubicBezTo>
                  <a:pt x="408712" y="308116"/>
                  <a:pt x="422276" y="304905"/>
                  <a:pt x="436077" y="303400"/>
                </a:cubicBezTo>
                <a:cubicBezTo>
                  <a:pt x="438914" y="333023"/>
                  <a:pt x="461709" y="356763"/>
                  <a:pt x="491063" y="360667"/>
                </a:cubicBezTo>
                <a:lnTo>
                  <a:pt x="491063" y="360667"/>
                </a:lnTo>
                <a:cubicBezTo>
                  <a:pt x="546472" y="368922"/>
                  <a:pt x="581651" y="332595"/>
                  <a:pt x="615737" y="287678"/>
                </a:cubicBezTo>
                <a:cubicBezTo>
                  <a:pt x="588423" y="276761"/>
                  <a:pt x="562458" y="262702"/>
                  <a:pt x="538362" y="245784"/>
                </a:cubicBezTo>
                <a:cubicBezTo>
                  <a:pt x="512068" y="225736"/>
                  <a:pt x="474899" y="229171"/>
                  <a:pt x="452683" y="253703"/>
                </a:cubicBezTo>
                <a:cubicBezTo>
                  <a:pt x="440180" y="253555"/>
                  <a:pt x="427693" y="254663"/>
                  <a:pt x="415410" y="257010"/>
                </a:cubicBezTo>
                <a:cubicBezTo>
                  <a:pt x="431319" y="219471"/>
                  <a:pt x="450933" y="183629"/>
                  <a:pt x="473955" y="150021"/>
                </a:cubicBezTo>
                <a:cubicBezTo>
                  <a:pt x="508347" y="157597"/>
                  <a:pt x="542340" y="135719"/>
                  <a:pt x="549878" y="101152"/>
                </a:cubicBezTo>
                <a:cubicBezTo>
                  <a:pt x="550877" y="96574"/>
                  <a:pt x="551372" y="91898"/>
                  <a:pt x="551356" y="87212"/>
                </a:cubicBezTo>
                <a:cubicBezTo>
                  <a:pt x="552567" y="57707"/>
                  <a:pt x="557169" y="28442"/>
                  <a:pt x="565070" y="0"/>
                </a:cubicBezTo>
                <a:cubicBezTo>
                  <a:pt x="508903" y="0"/>
                  <a:pt x="458827" y="6123"/>
                  <a:pt x="431797" y="55433"/>
                </a:cubicBezTo>
                <a:lnTo>
                  <a:pt x="431797" y="55433"/>
                </a:lnTo>
                <a:cubicBezTo>
                  <a:pt x="419920" y="76319"/>
                  <a:pt x="420699" y="102135"/>
                  <a:pt x="433815" y="122259"/>
                </a:cubicBezTo>
                <a:cubicBezTo>
                  <a:pt x="419331" y="143565"/>
                  <a:pt x="406029" y="165658"/>
                  <a:pt x="393971" y="188440"/>
                </a:cubicBezTo>
                <a:cubicBezTo>
                  <a:pt x="389202" y="182794"/>
                  <a:pt x="384087" y="177214"/>
                  <a:pt x="378444" y="171646"/>
                </a:cubicBezTo>
                <a:cubicBezTo>
                  <a:pt x="378872" y="169056"/>
                  <a:pt x="379138" y="166441"/>
                  <a:pt x="379241" y="163817"/>
                </a:cubicBezTo>
                <a:cubicBezTo>
                  <a:pt x="379270" y="128309"/>
                  <a:pt x="350652" y="99500"/>
                  <a:pt x="315323" y="99471"/>
                </a:cubicBezTo>
                <a:cubicBezTo>
                  <a:pt x="315306" y="99471"/>
                  <a:pt x="315288" y="99471"/>
                  <a:pt x="315272" y="99471"/>
                </a:cubicBezTo>
                <a:cubicBezTo>
                  <a:pt x="285903" y="98257"/>
                  <a:pt x="256773" y="93632"/>
                  <a:pt x="228462" y="85687"/>
                </a:cubicBezTo>
                <a:cubicBezTo>
                  <a:pt x="228462" y="142140"/>
                  <a:pt x="234555" y="192457"/>
                  <a:pt x="283615" y="219638"/>
                </a:cubicBezTo>
                <a:lnTo>
                  <a:pt x="283615" y="219638"/>
                </a:lnTo>
                <a:cubicBezTo>
                  <a:pt x="305471" y="232225"/>
                  <a:pt x="332667" y="230618"/>
                  <a:pt x="352905" y="215542"/>
                </a:cubicBezTo>
                <a:cubicBezTo>
                  <a:pt x="359361" y="222638"/>
                  <a:pt x="365208" y="230271"/>
                  <a:pt x="370386" y="238356"/>
                </a:cubicBezTo>
                <a:cubicBezTo>
                  <a:pt x="336484" y="320147"/>
                  <a:pt x="322239" y="408816"/>
                  <a:pt x="328806" y="497175"/>
                </a:cubicBezTo>
                <a:lnTo>
                  <a:pt x="328806" y="497175"/>
                </a:lnTo>
                <a:cubicBezTo>
                  <a:pt x="319436" y="492382"/>
                  <a:pt x="309771" y="487577"/>
                  <a:pt x="299822" y="482965"/>
                </a:cubicBezTo>
                <a:cubicBezTo>
                  <a:pt x="311601" y="413375"/>
                  <a:pt x="265019" y="347365"/>
                  <a:pt x="195781" y="335527"/>
                </a:cubicBezTo>
                <a:cubicBezTo>
                  <a:pt x="188465" y="334276"/>
                  <a:pt x="181053" y="333672"/>
                  <a:pt x="173631" y="333719"/>
                </a:cubicBezTo>
                <a:cubicBezTo>
                  <a:pt x="106320" y="335747"/>
                  <a:pt x="0" y="306165"/>
                  <a:pt x="0" y="306165"/>
                </a:cubicBezTo>
                <a:cubicBezTo>
                  <a:pt x="0" y="419071"/>
                  <a:pt x="12185" y="519717"/>
                  <a:pt x="110292" y="574065"/>
                </a:cubicBezTo>
                <a:lnTo>
                  <a:pt x="110292" y="574065"/>
                </a:lnTo>
                <a:cubicBezTo>
                  <a:pt x="170422" y="608548"/>
                  <a:pt x="246940" y="588605"/>
                  <a:pt x="282818" y="529096"/>
                </a:cubicBezTo>
                <a:cubicBezTo>
                  <a:pt x="289360" y="532222"/>
                  <a:pt x="295877" y="535452"/>
                  <a:pt x="302483" y="538811"/>
                </a:cubicBezTo>
                <a:cubicBezTo>
                  <a:pt x="312496" y="543875"/>
                  <a:pt x="323048" y="549003"/>
                  <a:pt x="334063" y="553977"/>
                </a:cubicBezTo>
                <a:cubicBezTo>
                  <a:pt x="338484" y="589838"/>
                  <a:pt x="344461" y="624614"/>
                  <a:pt x="350489" y="658409"/>
                </a:cubicBezTo>
                <a:cubicBezTo>
                  <a:pt x="355458" y="689666"/>
                  <a:pt x="358075" y="721254"/>
                  <a:pt x="358317" y="752906"/>
                </a:cubicBezTo>
                <a:lnTo>
                  <a:pt x="358317" y="752906"/>
                </a:lnTo>
                <a:cubicBezTo>
                  <a:pt x="358390" y="765555"/>
                  <a:pt x="356485" y="778135"/>
                  <a:pt x="352674" y="790189"/>
                </a:cubicBezTo>
                <a:cubicBezTo>
                  <a:pt x="329217" y="862880"/>
                  <a:pt x="294925" y="876896"/>
                  <a:pt x="245184" y="897049"/>
                </a:cubicBezTo>
                <a:cubicBezTo>
                  <a:pt x="177681" y="920407"/>
                  <a:pt x="118813" y="963788"/>
                  <a:pt x="76347" y="1021466"/>
                </a:cubicBezTo>
                <a:cubicBezTo>
                  <a:pt x="68891" y="1030921"/>
                  <a:pt x="69282" y="1044397"/>
                  <a:pt x="77272" y="1053400"/>
                </a:cubicBezTo>
                <a:cubicBezTo>
                  <a:pt x="86321" y="1062964"/>
                  <a:pt x="101372" y="1063346"/>
                  <a:pt x="110889" y="1054251"/>
                </a:cubicBezTo>
                <a:cubicBezTo>
                  <a:pt x="111799" y="1053380"/>
                  <a:pt x="112640" y="1052440"/>
                  <a:pt x="113402" y="1051436"/>
                </a:cubicBezTo>
                <a:cubicBezTo>
                  <a:pt x="130382" y="1028589"/>
                  <a:pt x="150224" y="1008038"/>
                  <a:pt x="172436" y="990294"/>
                </a:cubicBezTo>
                <a:cubicBezTo>
                  <a:pt x="175113" y="1008493"/>
                  <a:pt x="173770" y="1027060"/>
                  <a:pt x="168503" y="1044680"/>
                </a:cubicBezTo>
                <a:cubicBezTo>
                  <a:pt x="164885" y="1056780"/>
                  <a:pt x="170835" y="1069690"/>
                  <a:pt x="182359" y="1074741"/>
                </a:cubicBezTo>
                <a:cubicBezTo>
                  <a:pt x="185126" y="1075818"/>
                  <a:pt x="188067" y="1076375"/>
                  <a:pt x="191034" y="1076381"/>
                </a:cubicBezTo>
                <a:cubicBezTo>
                  <a:pt x="201641" y="1076370"/>
                  <a:pt x="210960" y="1069305"/>
                  <a:pt x="213887" y="1059058"/>
                </a:cubicBezTo>
                <a:cubicBezTo>
                  <a:pt x="223608" y="1027823"/>
                  <a:pt x="223916" y="994395"/>
                  <a:pt x="214774" y="962984"/>
                </a:cubicBezTo>
                <a:cubicBezTo>
                  <a:pt x="229358" y="955494"/>
                  <a:pt x="244308" y="948746"/>
                  <a:pt x="259567" y="942767"/>
                </a:cubicBezTo>
                <a:cubicBezTo>
                  <a:pt x="260388" y="956725"/>
                  <a:pt x="263957" y="970381"/>
                  <a:pt x="270068" y="982943"/>
                </a:cubicBezTo>
                <a:cubicBezTo>
                  <a:pt x="275723" y="994863"/>
                  <a:pt x="289923" y="999918"/>
                  <a:pt x="301783" y="994234"/>
                </a:cubicBezTo>
                <a:cubicBezTo>
                  <a:pt x="303320" y="993496"/>
                  <a:pt x="304775" y="992596"/>
                  <a:pt x="306120" y="991547"/>
                </a:cubicBezTo>
                <a:cubicBezTo>
                  <a:pt x="314989" y="984027"/>
                  <a:pt x="317563" y="971371"/>
                  <a:pt x="312341" y="960956"/>
                </a:cubicBezTo>
                <a:cubicBezTo>
                  <a:pt x="304872" y="947998"/>
                  <a:pt x="304716" y="932050"/>
                  <a:pt x="311930" y="918946"/>
                </a:cubicBezTo>
                <a:cubicBezTo>
                  <a:pt x="329602" y="909173"/>
                  <a:pt x="345327" y="896204"/>
                  <a:pt x="358317" y="880695"/>
                </a:cubicBezTo>
                <a:lnTo>
                  <a:pt x="358317" y="996326"/>
                </a:lnTo>
                <a:cubicBezTo>
                  <a:pt x="327579" y="1016714"/>
                  <a:pt x="299748" y="1041218"/>
                  <a:pt x="275595" y="1069160"/>
                </a:cubicBezTo>
                <a:cubicBezTo>
                  <a:pt x="266944" y="1079102"/>
                  <a:pt x="267952" y="1094209"/>
                  <a:pt x="277844" y="1102903"/>
                </a:cubicBezTo>
                <a:cubicBezTo>
                  <a:pt x="287735" y="1111597"/>
                  <a:pt x="302766" y="1110584"/>
                  <a:pt x="311416" y="1100642"/>
                </a:cubicBezTo>
                <a:cubicBezTo>
                  <a:pt x="325935" y="1084232"/>
                  <a:pt x="341618" y="1068900"/>
                  <a:pt x="358342" y="1054769"/>
                </a:cubicBezTo>
                <a:lnTo>
                  <a:pt x="358342" y="1141852"/>
                </a:lnTo>
                <a:cubicBezTo>
                  <a:pt x="358076" y="1153863"/>
                  <a:pt x="366418" y="1164337"/>
                  <a:pt x="378136" y="1166706"/>
                </a:cubicBezTo>
                <a:cubicBezTo>
                  <a:pt x="391099" y="1168904"/>
                  <a:pt x="403381" y="1160123"/>
                  <a:pt x="405567" y="1147094"/>
                </a:cubicBezTo>
                <a:cubicBezTo>
                  <a:pt x="405787" y="1145784"/>
                  <a:pt x="405897" y="1144458"/>
                  <a:pt x="405898" y="1143130"/>
                </a:cubicBezTo>
                <a:lnTo>
                  <a:pt x="405898" y="1075955"/>
                </a:lnTo>
                <a:cubicBezTo>
                  <a:pt x="420643" y="1085723"/>
                  <a:pt x="434806" y="1096351"/>
                  <a:pt x="448313" y="1107786"/>
                </a:cubicBezTo>
                <a:cubicBezTo>
                  <a:pt x="458386" y="1116254"/>
                  <a:pt x="473383" y="1114910"/>
                  <a:pt x="481808" y="1104786"/>
                </a:cubicBezTo>
                <a:cubicBezTo>
                  <a:pt x="490177" y="1094728"/>
                  <a:pt x="488921" y="1079771"/>
                  <a:pt x="478994" y="1071266"/>
                </a:cubicBezTo>
                <a:cubicBezTo>
                  <a:pt x="456750" y="1051705"/>
                  <a:pt x="432218" y="1034942"/>
                  <a:pt x="405937" y="1021349"/>
                </a:cubicBezTo>
                <a:close/>
              </a:path>
            </a:pathLst>
          </a:custGeom>
          <a:solidFill>
            <a:schemeClr val="accent6"/>
          </a:solidFill>
          <a:ln w="12799"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C2029429-1363-C3A5-A1C7-759B5ABF816B}"/>
              </a:ext>
            </a:extLst>
          </p:cNvPr>
          <p:cNvSpPr/>
          <p:nvPr/>
        </p:nvSpPr>
        <p:spPr>
          <a:xfrm>
            <a:off x="320668" y="5419724"/>
            <a:ext cx="3674187" cy="98107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mj-lt"/>
              </a:rPr>
              <a:t>Wetland protection status </a:t>
            </a:r>
            <a:r>
              <a:rPr lang="en-US" b="1">
                <a:solidFill>
                  <a:schemeClr val="tx1">
                    <a:lumMod val="75000"/>
                    <a:lumOff val="25000"/>
                  </a:schemeClr>
                </a:solidFill>
                <a:latin typeface="+mj-lt"/>
              </a:rPr>
              <a:t>influences</a:t>
            </a:r>
            <a:r>
              <a:rPr lang="en-US">
                <a:solidFill>
                  <a:schemeClr val="tx1">
                    <a:lumMod val="75000"/>
                    <a:lumOff val="25000"/>
                  </a:schemeClr>
                </a:solidFill>
                <a:latin typeface="+mj-lt"/>
              </a:rPr>
              <a:t> urban growth patterns</a:t>
            </a:r>
          </a:p>
        </p:txBody>
      </p:sp>
    </p:spTree>
    <p:extLst>
      <p:ext uri="{BB962C8B-B14F-4D97-AF65-F5344CB8AC3E}">
        <p14:creationId xmlns:p14="http://schemas.microsoft.com/office/powerpoint/2010/main" val="3298793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638F-215A-DF5F-ECED-883534170069}"/>
              </a:ext>
            </a:extLst>
          </p:cNvPr>
          <p:cNvSpPr>
            <a:spLocks noGrp="1"/>
          </p:cNvSpPr>
          <p:nvPr>
            <p:ph type="title"/>
          </p:nvPr>
        </p:nvSpPr>
        <p:spPr/>
        <p:txBody>
          <a:bodyPr/>
          <a:lstStyle/>
          <a:p>
            <a:r>
              <a:rPr lang="en-US"/>
              <a:t>Conclusions</a:t>
            </a:r>
          </a:p>
        </p:txBody>
      </p:sp>
      <p:sp>
        <p:nvSpPr>
          <p:cNvPr id="40" name="Rectangle 39">
            <a:extLst>
              <a:ext uri="{FF2B5EF4-FFF2-40B4-BE49-F238E27FC236}">
                <a16:creationId xmlns:a16="http://schemas.microsoft.com/office/drawing/2014/main" id="{62EA5B2A-C10C-2E24-D7AD-3CB86F618DAA}"/>
              </a:ext>
            </a:extLst>
          </p:cNvPr>
          <p:cNvSpPr/>
          <p:nvPr/>
        </p:nvSpPr>
        <p:spPr>
          <a:xfrm>
            <a:off x="4258906" y="1598251"/>
            <a:ext cx="3674187" cy="36614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7EA2AE-E0F4-63B2-303D-C6CB139E5864}"/>
              </a:ext>
            </a:extLst>
          </p:cNvPr>
          <p:cNvSpPr/>
          <p:nvPr/>
        </p:nvSpPr>
        <p:spPr>
          <a:xfrm>
            <a:off x="320668" y="1598236"/>
            <a:ext cx="3674187" cy="36614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1BFC32-01E2-97B5-0F49-F5BBF2C39485}"/>
              </a:ext>
            </a:extLst>
          </p:cNvPr>
          <p:cNvSpPr/>
          <p:nvPr/>
        </p:nvSpPr>
        <p:spPr>
          <a:xfrm>
            <a:off x="325606" y="2605296"/>
            <a:ext cx="3669249" cy="2645581"/>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5776FFE-EA80-269A-0543-8938D5E4D6CF}"/>
              </a:ext>
            </a:extLst>
          </p:cNvPr>
          <p:cNvSpPr/>
          <p:nvPr/>
        </p:nvSpPr>
        <p:spPr>
          <a:xfrm>
            <a:off x="320668" y="2596452"/>
            <a:ext cx="3674187" cy="2663270"/>
          </a:xfrm>
          <a:custGeom>
            <a:avLst/>
            <a:gdLst>
              <a:gd name="connsiteX0" fmla="*/ 1381272 w 1381271"/>
              <a:gd name="connsiteY0" fmla="*/ 1322908 h 1322908"/>
              <a:gd name="connsiteX1" fmla="*/ 1089454 w 1381271"/>
              <a:gd name="connsiteY1" fmla="*/ 616417 h 1322908"/>
              <a:gd name="connsiteX2" fmla="*/ 1129472 w 1381271"/>
              <a:gd name="connsiteY2" fmla="*/ 261644 h 1322908"/>
              <a:gd name="connsiteX3" fmla="*/ 1314796 w 1381271"/>
              <a:gd name="connsiteY3" fmla="*/ 0 h 1322908"/>
              <a:gd name="connsiteX4" fmla="*/ 1147817 w 1381271"/>
              <a:gd name="connsiteY4" fmla="*/ 0 h 1322908"/>
              <a:gd name="connsiteX5" fmla="*/ 828082 w 1381271"/>
              <a:gd name="connsiteY5" fmla="*/ 319735 h 1322908"/>
              <a:gd name="connsiteX6" fmla="*/ 719818 w 1381271"/>
              <a:gd name="connsiteY6" fmla="*/ 581107 h 1322908"/>
              <a:gd name="connsiteX7" fmla="*/ 719818 w 1381271"/>
              <a:gd name="connsiteY7" fmla="*/ 622545 h 1322908"/>
              <a:gd name="connsiteX8" fmla="*/ 661454 w 1381271"/>
              <a:gd name="connsiteY8" fmla="*/ 622545 h 1322908"/>
              <a:gd name="connsiteX9" fmla="*/ 661454 w 1381271"/>
              <a:gd name="connsiteY9" fmla="*/ 581107 h 1322908"/>
              <a:gd name="connsiteX10" fmla="*/ 553190 w 1381271"/>
              <a:gd name="connsiteY10" fmla="*/ 319735 h 1322908"/>
              <a:gd name="connsiteX11" fmla="*/ 233454 w 1381271"/>
              <a:gd name="connsiteY11" fmla="*/ 0 h 1322908"/>
              <a:gd name="connsiteX12" fmla="*/ 66476 w 1381271"/>
              <a:gd name="connsiteY12" fmla="*/ 0 h 1322908"/>
              <a:gd name="connsiteX13" fmla="*/ 251800 w 1381271"/>
              <a:gd name="connsiteY13" fmla="*/ 261644 h 1322908"/>
              <a:gd name="connsiteX14" fmla="*/ 291818 w 1381271"/>
              <a:gd name="connsiteY14" fmla="*/ 616417 h 1322908"/>
              <a:gd name="connsiteX15" fmla="*/ 0 w 1381271"/>
              <a:gd name="connsiteY15" fmla="*/ 1322908 h 1322908"/>
              <a:gd name="connsiteX16" fmla="*/ 661454 w 1381271"/>
              <a:gd name="connsiteY16" fmla="*/ 1322908 h 1322908"/>
              <a:gd name="connsiteX17" fmla="*/ 661454 w 1381271"/>
              <a:gd name="connsiteY17" fmla="*/ 1206181 h 1322908"/>
              <a:gd name="connsiteX18" fmla="*/ 719818 w 1381271"/>
              <a:gd name="connsiteY18" fmla="*/ 1206181 h 1322908"/>
              <a:gd name="connsiteX19" fmla="*/ 719818 w 1381271"/>
              <a:gd name="connsiteY19" fmla="*/ 1322908 h 1322908"/>
              <a:gd name="connsiteX20" fmla="*/ 719818 w 1381271"/>
              <a:gd name="connsiteY20" fmla="*/ 739272 h 1322908"/>
              <a:gd name="connsiteX21" fmla="*/ 719818 w 1381271"/>
              <a:gd name="connsiteY21" fmla="*/ 855999 h 1322908"/>
              <a:gd name="connsiteX22" fmla="*/ 661454 w 1381271"/>
              <a:gd name="connsiteY22" fmla="*/ 855999 h 1322908"/>
              <a:gd name="connsiteX23" fmla="*/ 661454 w 1381271"/>
              <a:gd name="connsiteY23" fmla="*/ 739272 h 1322908"/>
              <a:gd name="connsiteX24" fmla="*/ 661454 w 1381271"/>
              <a:gd name="connsiteY24" fmla="*/ 1089454 h 1322908"/>
              <a:gd name="connsiteX25" fmla="*/ 661454 w 1381271"/>
              <a:gd name="connsiteY25" fmla="*/ 972727 h 1322908"/>
              <a:gd name="connsiteX26" fmla="*/ 719818 w 1381271"/>
              <a:gd name="connsiteY26" fmla="*/ 972727 h 1322908"/>
              <a:gd name="connsiteX27" fmla="*/ 719818 w 1381271"/>
              <a:gd name="connsiteY27" fmla="*/ 1089454 h 132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1271" h="1322908">
                <a:moveTo>
                  <a:pt x="1381272" y="1322908"/>
                </a:moveTo>
                <a:lnTo>
                  <a:pt x="1089454" y="616417"/>
                </a:lnTo>
                <a:cubicBezTo>
                  <a:pt x="1041012" y="499129"/>
                  <a:pt x="1056120" y="365193"/>
                  <a:pt x="1129472" y="261644"/>
                </a:cubicBezTo>
                <a:lnTo>
                  <a:pt x="1314796" y="0"/>
                </a:lnTo>
                <a:lnTo>
                  <a:pt x="1147817" y="0"/>
                </a:lnTo>
                <a:lnTo>
                  <a:pt x="828082" y="319735"/>
                </a:lnTo>
                <a:cubicBezTo>
                  <a:pt x="758762" y="389056"/>
                  <a:pt x="719818" y="483074"/>
                  <a:pt x="719818" y="581107"/>
                </a:cubicBezTo>
                <a:lnTo>
                  <a:pt x="719818" y="622545"/>
                </a:lnTo>
                <a:lnTo>
                  <a:pt x="661454" y="622545"/>
                </a:lnTo>
                <a:lnTo>
                  <a:pt x="661454" y="581107"/>
                </a:lnTo>
                <a:cubicBezTo>
                  <a:pt x="661454" y="483074"/>
                  <a:pt x="622510" y="389056"/>
                  <a:pt x="553190" y="319735"/>
                </a:cubicBezTo>
                <a:lnTo>
                  <a:pt x="233454" y="0"/>
                </a:lnTo>
                <a:lnTo>
                  <a:pt x="66476" y="0"/>
                </a:lnTo>
                <a:lnTo>
                  <a:pt x="251800" y="261644"/>
                </a:lnTo>
                <a:cubicBezTo>
                  <a:pt x="325151" y="365193"/>
                  <a:pt x="340260" y="499129"/>
                  <a:pt x="291818" y="616417"/>
                </a:cubicBezTo>
                <a:lnTo>
                  <a:pt x="0" y="1322908"/>
                </a:lnTo>
                <a:lnTo>
                  <a:pt x="661454" y="1322908"/>
                </a:lnTo>
                <a:lnTo>
                  <a:pt x="661454" y="1206181"/>
                </a:lnTo>
                <a:lnTo>
                  <a:pt x="719818" y="1206181"/>
                </a:lnTo>
                <a:lnTo>
                  <a:pt x="719818" y="1322908"/>
                </a:lnTo>
                <a:close/>
                <a:moveTo>
                  <a:pt x="719818" y="739272"/>
                </a:moveTo>
                <a:lnTo>
                  <a:pt x="719818" y="855999"/>
                </a:lnTo>
                <a:lnTo>
                  <a:pt x="661454" y="855999"/>
                </a:lnTo>
                <a:lnTo>
                  <a:pt x="661454" y="739272"/>
                </a:lnTo>
                <a:close/>
                <a:moveTo>
                  <a:pt x="661454" y="1089454"/>
                </a:moveTo>
                <a:lnTo>
                  <a:pt x="661454" y="972727"/>
                </a:lnTo>
                <a:lnTo>
                  <a:pt x="719818" y="972727"/>
                </a:lnTo>
                <a:lnTo>
                  <a:pt x="719818" y="1089454"/>
                </a:lnTo>
                <a:close/>
              </a:path>
            </a:pathLst>
          </a:custGeom>
          <a:solidFill>
            <a:srgbClr val="000000"/>
          </a:solidFill>
          <a:ln w="19447" cap="flat">
            <a:noFill/>
            <a:prstDash val="solid"/>
            <a:miter/>
          </a:ln>
        </p:spPr>
        <p:txBody>
          <a:bodyPr rtlCol="0" anchor="ctr"/>
          <a:lstStyle/>
          <a:p>
            <a:endParaRPr lang="en-US"/>
          </a:p>
        </p:txBody>
      </p:sp>
      <p:cxnSp>
        <p:nvCxnSpPr>
          <p:cNvPr id="55" name="Straight Connector 54">
            <a:extLst>
              <a:ext uri="{FF2B5EF4-FFF2-40B4-BE49-F238E27FC236}">
                <a16:creationId xmlns:a16="http://schemas.microsoft.com/office/drawing/2014/main" id="{7BF1031C-B24E-9023-13FB-E6F72A894F52}"/>
              </a:ext>
            </a:extLst>
          </p:cNvPr>
          <p:cNvCxnSpPr>
            <a:cxnSpLocks/>
          </p:cNvCxnSpPr>
          <p:nvPr/>
        </p:nvCxnSpPr>
        <p:spPr>
          <a:xfrm>
            <a:off x="320668" y="2596452"/>
            <a:ext cx="3674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47F5B65-0ECD-4CE8-F9B1-833B25FD113B}"/>
              </a:ext>
            </a:extLst>
          </p:cNvPr>
          <p:cNvSpPr/>
          <p:nvPr/>
        </p:nvSpPr>
        <p:spPr>
          <a:xfrm>
            <a:off x="4619624" y="2064147"/>
            <a:ext cx="2952750" cy="2838450"/>
          </a:xfrm>
          <a:prstGeom prst="rect">
            <a:avLst/>
          </a:prstGeom>
          <a:solidFill>
            <a:srgbClr val="ADB9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11C4F619-20BA-2AF5-4191-D8C5DB32D207}"/>
              </a:ext>
            </a:extLst>
          </p:cNvPr>
          <p:cNvSpPr/>
          <p:nvPr/>
        </p:nvSpPr>
        <p:spPr>
          <a:xfrm>
            <a:off x="5000005" y="2327423"/>
            <a:ext cx="2160672" cy="2203124"/>
          </a:xfrm>
          <a:custGeom>
            <a:avLst/>
            <a:gdLst>
              <a:gd name="connsiteX0" fmla="*/ 150019 w 1725215"/>
              <a:gd name="connsiteY0" fmla="*/ 0 h 1750218"/>
              <a:gd name="connsiteX1" fmla="*/ 0 w 1725215"/>
              <a:gd name="connsiteY1" fmla="*/ 0 h 1750218"/>
              <a:gd name="connsiteX2" fmla="*/ 0 w 1725215"/>
              <a:gd name="connsiteY2" fmla="*/ 1750219 h 1750218"/>
              <a:gd name="connsiteX3" fmla="*/ 1725216 w 1725215"/>
              <a:gd name="connsiteY3" fmla="*/ 1750219 h 1750218"/>
              <a:gd name="connsiteX4" fmla="*/ 1725216 w 1725215"/>
              <a:gd name="connsiteY4" fmla="*/ 1600200 h 1750218"/>
              <a:gd name="connsiteX5" fmla="*/ 150019 w 1725215"/>
              <a:gd name="connsiteY5" fmla="*/ 1600200 h 1750218"/>
              <a:gd name="connsiteX6" fmla="*/ 150019 w 1725215"/>
              <a:gd name="connsiteY6"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15" h="1750218">
                <a:moveTo>
                  <a:pt x="150019" y="0"/>
                </a:moveTo>
                <a:lnTo>
                  <a:pt x="0" y="0"/>
                </a:lnTo>
                <a:lnTo>
                  <a:pt x="0" y="1750219"/>
                </a:lnTo>
                <a:lnTo>
                  <a:pt x="1725216" y="1750219"/>
                </a:lnTo>
                <a:lnTo>
                  <a:pt x="1725216" y="1600200"/>
                </a:lnTo>
                <a:lnTo>
                  <a:pt x="150019" y="1600200"/>
                </a:lnTo>
                <a:lnTo>
                  <a:pt x="150019" y="0"/>
                </a:lnTo>
                <a:close/>
              </a:path>
            </a:pathLst>
          </a:custGeom>
          <a:solidFill>
            <a:srgbClr val="000000"/>
          </a:solidFill>
          <a:ln w="2500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9A8F9CE-2A69-64BC-13C8-F8DC5A0E5F3A}"/>
              </a:ext>
            </a:extLst>
          </p:cNvPr>
          <p:cNvSpPr/>
          <p:nvPr/>
        </p:nvSpPr>
        <p:spPr>
          <a:xfrm>
            <a:off x="5375775" y="2327423"/>
            <a:ext cx="469710" cy="1825446"/>
          </a:xfrm>
          <a:custGeom>
            <a:avLst/>
            <a:gdLst>
              <a:gd name="connsiteX0" fmla="*/ 0 w 375046"/>
              <a:gd name="connsiteY0" fmla="*/ 0 h 1450181"/>
              <a:gd name="connsiteX1" fmla="*/ 375047 w 375046"/>
              <a:gd name="connsiteY1" fmla="*/ 0 h 1450181"/>
              <a:gd name="connsiteX2" fmla="*/ 375047 w 375046"/>
              <a:gd name="connsiteY2" fmla="*/ 1450181 h 1450181"/>
              <a:gd name="connsiteX3" fmla="*/ 0 w 375046"/>
              <a:gd name="connsiteY3" fmla="*/ 1450181 h 1450181"/>
            </a:gdLst>
            <a:ahLst/>
            <a:cxnLst>
              <a:cxn ang="0">
                <a:pos x="connsiteX0" y="connsiteY0"/>
              </a:cxn>
              <a:cxn ang="0">
                <a:pos x="connsiteX1" y="connsiteY1"/>
              </a:cxn>
              <a:cxn ang="0">
                <a:pos x="connsiteX2" y="connsiteY2"/>
              </a:cxn>
              <a:cxn ang="0">
                <a:pos x="connsiteX3" y="connsiteY3"/>
              </a:cxn>
            </a:cxnLst>
            <a:rect l="l" t="t" r="r" b="b"/>
            <a:pathLst>
              <a:path w="375046" h="1450181">
                <a:moveTo>
                  <a:pt x="0" y="0"/>
                </a:moveTo>
                <a:lnTo>
                  <a:pt x="375047" y="0"/>
                </a:lnTo>
                <a:lnTo>
                  <a:pt x="375047" y="1450181"/>
                </a:lnTo>
                <a:lnTo>
                  <a:pt x="0" y="1450181"/>
                </a:lnTo>
                <a:close/>
              </a:path>
            </a:pathLst>
          </a:custGeom>
          <a:solidFill>
            <a:srgbClr val="00B0F0"/>
          </a:solidFill>
          <a:ln w="19050" cap="flat">
            <a:solidFill>
              <a:srgbClr val="0070C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E218977B-1DAB-7A66-648C-0185C10F16BC}"/>
              </a:ext>
            </a:extLst>
          </p:cNvPr>
          <p:cNvSpPr/>
          <p:nvPr/>
        </p:nvSpPr>
        <p:spPr>
          <a:xfrm>
            <a:off x="6033370" y="2956888"/>
            <a:ext cx="469710" cy="1195981"/>
          </a:xfrm>
          <a:custGeom>
            <a:avLst/>
            <a:gdLst>
              <a:gd name="connsiteX0" fmla="*/ 0 w 375046"/>
              <a:gd name="connsiteY0" fmla="*/ 0 h 950118"/>
              <a:gd name="connsiteX1" fmla="*/ 375047 w 375046"/>
              <a:gd name="connsiteY1" fmla="*/ 0 h 950118"/>
              <a:gd name="connsiteX2" fmla="*/ 375047 w 375046"/>
              <a:gd name="connsiteY2" fmla="*/ 950119 h 950118"/>
              <a:gd name="connsiteX3" fmla="*/ 0 w 375046"/>
              <a:gd name="connsiteY3" fmla="*/ 950119 h 950118"/>
            </a:gdLst>
            <a:ahLst/>
            <a:cxnLst>
              <a:cxn ang="0">
                <a:pos x="connsiteX0" y="connsiteY0"/>
              </a:cxn>
              <a:cxn ang="0">
                <a:pos x="connsiteX1" y="connsiteY1"/>
              </a:cxn>
              <a:cxn ang="0">
                <a:pos x="connsiteX2" y="connsiteY2"/>
              </a:cxn>
              <a:cxn ang="0">
                <a:pos x="connsiteX3" y="connsiteY3"/>
              </a:cxn>
            </a:cxnLst>
            <a:rect l="l" t="t" r="r" b="b"/>
            <a:pathLst>
              <a:path w="375046" h="950118">
                <a:moveTo>
                  <a:pt x="0" y="0"/>
                </a:moveTo>
                <a:lnTo>
                  <a:pt x="375047" y="0"/>
                </a:lnTo>
                <a:lnTo>
                  <a:pt x="375047" y="950119"/>
                </a:lnTo>
                <a:lnTo>
                  <a:pt x="0" y="950119"/>
                </a:lnTo>
                <a:close/>
              </a:path>
            </a:pathLst>
          </a:custGeom>
          <a:solidFill>
            <a:srgbClr val="00B0F0"/>
          </a:solidFill>
          <a:ln w="19050" cap="flat">
            <a:solidFill>
              <a:srgbClr val="0070C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DAD930-9A72-F4C5-83A3-2D05C2F63B02}"/>
              </a:ext>
            </a:extLst>
          </p:cNvPr>
          <p:cNvSpPr/>
          <p:nvPr/>
        </p:nvSpPr>
        <p:spPr>
          <a:xfrm>
            <a:off x="6690967" y="3523405"/>
            <a:ext cx="469710" cy="629464"/>
          </a:xfrm>
          <a:custGeom>
            <a:avLst/>
            <a:gdLst>
              <a:gd name="connsiteX0" fmla="*/ 0 w 375046"/>
              <a:gd name="connsiteY0" fmla="*/ 0 h 500062"/>
              <a:gd name="connsiteX1" fmla="*/ 375047 w 375046"/>
              <a:gd name="connsiteY1" fmla="*/ 0 h 500062"/>
              <a:gd name="connsiteX2" fmla="*/ 375047 w 375046"/>
              <a:gd name="connsiteY2" fmla="*/ 500063 h 500062"/>
              <a:gd name="connsiteX3" fmla="*/ 0 w 375046"/>
              <a:gd name="connsiteY3" fmla="*/ 500063 h 500062"/>
            </a:gdLst>
            <a:ahLst/>
            <a:cxnLst>
              <a:cxn ang="0">
                <a:pos x="connsiteX0" y="connsiteY0"/>
              </a:cxn>
              <a:cxn ang="0">
                <a:pos x="connsiteX1" y="connsiteY1"/>
              </a:cxn>
              <a:cxn ang="0">
                <a:pos x="connsiteX2" y="connsiteY2"/>
              </a:cxn>
              <a:cxn ang="0">
                <a:pos x="connsiteX3" y="connsiteY3"/>
              </a:cxn>
            </a:cxnLst>
            <a:rect l="l" t="t" r="r" b="b"/>
            <a:pathLst>
              <a:path w="375046" h="500062">
                <a:moveTo>
                  <a:pt x="0" y="0"/>
                </a:moveTo>
                <a:lnTo>
                  <a:pt x="375047" y="0"/>
                </a:lnTo>
                <a:lnTo>
                  <a:pt x="375047" y="500063"/>
                </a:lnTo>
                <a:lnTo>
                  <a:pt x="0" y="500063"/>
                </a:lnTo>
                <a:close/>
              </a:path>
            </a:pathLst>
          </a:custGeom>
          <a:solidFill>
            <a:srgbClr val="00B0F0"/>
          </a:solidFill>
          <a:ln w="19050" cap="flat">
            <a:solidFill>
              <a:srgbClr val="0070C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C405090-38F8-B815-24E3-898CF596BAE2}"/>
              </a:ext>
            </a:extLst>
          </p:cNvPr>
          <p:cNvSpPr/>
          <p:nvPr/>
        </p:nvSpPr>
        <p:spPr>
          <a:xfrm>
            <a:off x="6114474" y="2314519"/>
            <a:ext cx="1014889" cy="1020046"/>
          </a:xfrm>
          <a:custGeom>
            <a:avLst/>
            <a:gdLst>
              <a:gd name="connsiteX0" fmla="*/ 673834 w 810351"/>
              <a:gd name="connsiteY0" fmla="*/ 603325 h 810351"/>
              <a:gd name="connsiteX1" fmla="*/ 70509 w 810351"/>
              <a:gd name="connsiteY1" fmla="*/ 0 h 810351"/>
              <a:gd name="connsiteX2" fmla="*/ 0 w 810351"/>
              <a:gd name="connsiteY2" fmla="*/ 70509 h 810351"/>
              <a:gd name="connsiteX3" fmla="*/ 603325 w 810351"/>
              <a:gd name="connsiteY3" fmla="*/ 673834 h 810351"/>
              <a:gd name="connsiteX4" fmla="*/ 466808 w 810351"/>
              <a:gd name="connsiteY4" fmla="*/ 810351 h 810351"/>
              <a:gd name="connsiteX5" fmla="*/ 810351 w 810351"/>
              <a:gd name="connsiteY5" fmla="*/ 810351 h 810351"/>
              <a:gd name="connsiteX6" fmla="*/ 810351 w 810351"/>
              <a:gd name="connsiteY6" fmla="*/ 466808 h 810351"/>
              <a:gd name="connsiteX7" fmla="*/ 673834 w 810351"/>
              <a:gd name="connsiteY7" fmla="*/ 603325 h 81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351" h="810351">
                <a:moveTo>
                  <a:pt x="673834" y="603325"/>
                </a:moveTo>
                <a:lnTo>
                  <a:pt x="70509" y="0"/>
                </a:lnTo>
                <a:lnTo>
                  <a:pt x="0" y="70509"/>
                </a:lnTo>
                <a:lnTo>
                  <a:pt x="603325" y="673834"/>
                </a:lnTo>
                <a:lnTo>
                  <a:pt x="466808" y="810351"/>
                </a:lnTo>
                <a:lnTo>
                  <a:pt x="810351" y="810351"/>
                </a:lnTo>
                <a:lnTo>
                  <a:pt x="810351" y="466808"/>
                </a:lnTo>
                <a:lnTo>
                  <a:pt x="673834" y="603325"/>
                </a:lnTo>
                <a:close/>
              </a:path>
            </a:pathLst>
          </a:custGeom>
          <a:solidFill>
            <a:srgbClr val="000000"/>
          </a:solidFill>
          <a:ln w="25003" cap="flat">
            <a:noFill/>
            <a:prstDash val="solid"/>
            <a:miter/>
          </a:ln>
        </p:spPr>
        <p:txBody>
          <a:bodyPr rtlCol="0" anchor="ctr"/>
          <a:lstStyle/>
          <a:p>
            <a:endParaRPr lang="en-US"/>
          </a:p>
        </p:txBody>
      </p:sp>
      <p:sp>
        <p:nvSpPr>
          <p:cNvPr id="7" name="Oval 6">
            <a:extLst>
              <a:ext uri="{FF2B5EF4-FFF2-40B4-BE49-F238E27FC236}">
                <a16:creationId xmlns:a16="http://schemas.microsoft.com/office/drawing/2014/main" id="{D742AACE-0D8C-BE1D-FC72-FF24F2260A01}"/>
              </a:ext>
            </a:extLst>
          </p:cNvPr>
          <p:cNvSpPr/>
          <p:nvPr/>
        </p:nvSpPr>
        <p:spPr>
          <a:xfrm>
            <a:off x="1568037" y="2614138"/>
            <a:ext cx="1179447" cy="364170"/>
          </a:xfrm>
          <a:prstGeom prst="ellipse">
            <a:avLst/>
          </a:prstGeom>
          <a:solidFill>
            <a:srgbClr val="00B0F0"/>
          </a:solidFill>
          <a:ln w="31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21" descr="Plant With Roots with solid fill">
            <a:extLst>
              <a:ext uri="{FF2B5EF4-FFF2-40B4-BE49-F238E27FC236}">
                <a16:creationId xmlns:a16="http://schemas.microsoft.com/office/drawing/2014/main" id="{670153D3-1F30-332E-590C-672F0EF45F73}"/>
              </a:ext>
            </a:extLst>
          </p:cNvPr>
          <p:cNvSpPr/>
          <p:nvPr/>
        </p:nvSpPr>
        <p:spPr>
          <a:xfrm>
            <a:off x="1780377" y="1741208"/>
            <a:ext cx="712777" cy="1167043"/>
          </a:xfrm>
          <a:custGeom>
            <a:avLst/>
            <a:gdLst>
              <a:gd name="connsiteX0" fmla="*/ 405886 w 712777"/>
              <a:gd name="connsiteY0" fmla="*/ 1011196 h 1167043"/>
              <a:gd name="connsiteX1" fmla="*/ 405886 w 712777"/>
              <a:gd name="connsiteY1" fmla="*/ 904632 h 1167043"/>
              <a:gd name="connsiteX2" fmla="*/ 446373 w 712777"/>
              <a:gd name="connsiteY2" fmla="*/ 935843 h 1167043"/>
              <a:gd name="connsiteX3" fmla="*/ 457452 w 712777"/>
              <a:gd name="connsiteY3" fmla="*/ 990281 h 1167043"/>
              <a:gd name="connsiteX4" fmla="*/ 476204 w 712777"/>
              <a:gd name="connsiteY4" fmla="*/ 1020432 h 1167043"/>
              <a:gd name="connsiteX5" fmla="*/ 480420 w 712777"/>
              <a:gd name="connsiteY5" fmla="*/ 1020807 h 1167043"/>
              <a:gd name="connsiteX6" fmla="*/ 503684 w 712777"/>
              <a:gd name="connsiteY6" fmla="*/ 1001726 h 1167043"/>
              <a:gd name="connsiteX7" fmla="*/ 506255 w 712777"/>
              <a:gd name="connsiteY7" fmla="*/ 962132 h 1167043"/>
              <a:gd name="connsiteX8" fmla="*/ 532436 w 712777"/>
              <a:gd name="connsiteY8" fmla="*/ 970658 h 1167043"/>
              <a:gd name="connsiteX9" fmla="*/ 559531 w 712777"/>
              <a:gd name="connsiteY9" fmla="*/ 979481 h 1167043"/>
              <a:gd name="connsiteX10" fmla="*/ 586329 w 712777"/>
              <a:gd name="connsiteY10" fmla="*/ 1081820 h 1167043"/>
              <a:gd name="connsiteX11" fmla="*/ 619555 w 712777"/>
              <a:gd name="connsiteY11" fmla="*/ 1087255 h 1167043"/>
              <a:gd name="connsiteX12" fmla="*/ 622909 w 712777"/>
              <a:gd name="connsiteY12" fmla="*/ 1084313 h 1167043"/>
              <a:gd name="connsiteX13" fmla="*/ 624258 w 712777"/>
              <a:gd name="connsiteY13" fmla="*/ 1052948 h 1167043"/>
              <a:gd name="connsiteX14" fmla="*/ 603873 w 712777"/>
              <a:gd name="connsiteY14" fmla="*/ 997915 h 1167043"/>
              <a:gd name="connsiteX15" fmla="*/ 665285 w 712777"/>
              <a:gd name="connsiteY15" fmla="*/ 1047974 h 1167043"/>
              <a:gd name="connsiteX16" fmla="*/ 698722 w 712777"/>
              <a:gd name="connsiteY16" fmla="*/ 1051563 h 1167043"/>
              <a:gd name="connsiteX17" fmla="*/ 701621 w 712777"/>
              <a:gd name="connsiteY17" fmla="*/ 1048775 h 1167043"/>
              <a:gd name="connsiteX18" fmla="*/ 701338 w 712777"/>
              <a:gd name="connsiteY18" fmla="*/ 1016763 h 1167043"/>
              <a:gd name="connsiteX19" fmla="*/ 546755 w 712777"/>
              <a:gd name="connsiteY19" fmla="*/ 925043 h 1167043"/>
              <a:gd name="connsiteX20" fmla="*/ 412068 w 712777"/>
              <a:gd name="connsiteY20" fmla="*/ 833233 h 1167043"/>
              <a:gd name="connsiteX21" fmla="*/ 405886 w 712777"/>
              <a:gd name="connsiteY21" fmla="*/ 809979 h 1167043"/>
              <a:gd name="connsiteX22" fmla="*/ 405886 w 712777"/>
              <a:gd name="connsiteY22" fmla="*/ 778123 h 1167043"/>
              <a:gd name="connsiteX23" fmla="*/ 405886 w 712777"/>
              <a:gd name="connsiteY23" fmla="*/ 778123 h 1167043"/>
              <a:gd name="connsiteX24" fmla="*/ 399870 w 712777"/>
              <a:gd name="connsiteY24" fmla="*/ 657789 h 1167043"/>
              <a:gd name="connsiteX25" fmla="*/ 422774 w 712777"/>
              <a:gd name="connsiteY25" fmla="*/ 634897 h 1167043"/>
              <a:gd name="connsiteX26" fmla="*/ 591939 w 712777"/>
              <a:gd name="connsiteY26" fmla="*/ 698842 h 1167043"/>
              <a:gd name="connsiteX27" fmla="*/ 602485 w 712777"/>
              <a:gd name="connsiteY27" fmla="*/ 693430 h 1167043"/>
              <a:gd name="connsiteX28" fmla="*/ 602485 w 712777"/>
              <a:gd name="connsiteY28" fmla="*/ 693430 h 1167043"/>
              <a:gd name="connsiteX29" fmla="*/ 712777 w 712777"/>
              <a:gd name="connsiteY29" fmla="*/ 425530 h 1167043"/>
              <a:gd name="connsiteX30" fmla="*/ 539146 w 712777"/>
              <a:gd name="connsiteY30" fmla="*/ 453085 h 1167043"/>
              <a:gd name="connsiteX31" fmla="*/ 411207 w 712777"/>
              <a:gd name="connsiteY31" fmla="*/ 581674 h 1167043"/>
              <a:gd name="connsiteX32" fmla="*/ 411322 w 712777"/>
              <a:gd name="connsiteY32" fmla="*/ 584077 h 1167043"/>
              <a:gd name="connsiteX33" fmla="*/ 389665 w 712777"/>
              <a:gd name="connsiteY33" fmla="*/ 598171 h 1167043"/>
              <a:gd name="connsiteX34" fmla="*/ 395693 w 712777"/>
              <a:gd name="connsiteY34" fmla="*/ 312960 h 1167043"/>
              <a:gd name="connsiteX35" fmla="*/ 436077 w 712777"/>
              <a:gd name="connsiteY35" fmla="*/ 303400 h 1167043"/>
              <a:gd name="connsiteX36" fmla="*/ 491063 w 712777"/>
              <a:gd name="connsiteY36" fmla="*/ 360667 h 1167043"/>
              <a:gd name="connsiteX37" fmla="*/ 491063 w 712777"/>
              <a:gd name="connsiteY37" fmla="*/ 360667 h 1167043"/>
              <a:gd name="connsiteX38" fmla="*/ 615737 w 712777"/>
              <a:gd name="connsiteY38" fmla="*/ 287678 h 1167043"/>
              <a:gd name="connsiteX39" fmla="*/ 538362 w 712777"/>
              <a:gd name="connsiteY39" fmla="*/ 245784 h 1167043"/>
              <a:gd name="connsiteX40" fmla="*/ 452683 w 712777"/>
              <a:gd name="connsiteY40" fmla="*/ 253703 h 1167043"/>
              <a:gd name="connsiteX41" fmla="*/ 415410 w 712777"/>
              <a:gd name="connsiteY41" fmla="*/ 257010 h 1167043"/>
              <a:gd name="connsiteX42" fmla="*/ 473955 w 712777"/>
              <a:gd name="connsiteY42" fmla="*/ 150021 h 1167043"/>
              <a:gd name="connsiteX43" fmla="*/ 549878 w 712777"/>
              <a:gd name="connsiteY43" fmla="*/ 101152 h 1167043"/>
              <a:gd name="connsiteX44" fmla="*/ 551356 w 712777"/>
              <a:gd name="connsiteY44" fmla="*/ 87212 h 1167043"/>
              <a:gd name="connsiteX45" fmla="*/ 565070 w 712777"/>
              <a:gd name="connsiteY45" fmla="*/ 0 h 1167043"/>
              <a:gd name="connsiteX46" fmla="*/ 431797 w 712777"/>
              <a:gd name="connsiteY46" fmla="*/ 55433 h 1167043"/>
              <a:gd name="connsiteX47" fmla="*/ 431797 w 712777"/>
              <a:gd name="connsiteY47" fmla="*/ 55433 h 1167043"/>
              <a:gd name="connsiteX48" fmla="*/ 433815 w 712777"/>
              <a:gd name="connsiteY48" fmla="*/ 122259 h 1167043"/>
              <a:gd name="connsiteX49" fmla="*/ 393971 w 712777"/>
              <a:gd name="connsiteY49" fmla="*/ 188440 h 1167043"/>
              <a:gd name="connsiteX50" fmla="*/ 378444 w 712777"/>
              <a:gd name="connsiteY50" fmla="*/ 171646 h 1167043"/>
              <a:gd name="connsiteX51" fmla="*/ 379241 w 712777"/>
              <a:gd name="connsiteY51" fmla="*/ 163817 h 1167043"/>
              <a:gd name="connsiteX52" fmla="*/ 315323 w 712777"/>
              <a:gd name="connsiteY52" fmla="*/ 99471 h 1167043"/>
              <a:gd name="connsiteX53" fmla="*/ 315272 w 712777"/>
              <a:gd name="connsiteY53" fmla="*/ 99471 h 1167043"/>
              <a:gd name="connsiteX54" fmla="*/ 228462 w 712777"/>
              <a:gd name="connsiteY54" fmla="*/ 85687 h 1167043"/>
              <a:gd name="connsiteX55" fmla="*/ 283615 w 712777"/>
              <a:gd name="connsiteY55" fmla="*/ 219638 h 1167043"/>
              <a:gd name="connsiteX56" fmla="*/ 283615 w 712777"/>
              <a:gd name="connsiteY56" fmla="*/ 219638 h 1167043"/>
              <a:gd name="connsiteX57" fmla="*/ 352905 w 712777"/>
              <a:gd name="connsiteY57" fmla="*/ 215542 h 1167043"/>
              <a:gd name="connsiteX58" fmla="*/ 370386 w 712777"/>
              <a:gd name="connsiteY58" fmla="*/ 238356 h 1167043"/>
              <a:gd name="connsiteX59" fmla="*/ 328806 w 712777"/>
              <a:gd name="connsiteY59" fmla="*/ 497175 h 1167043"/>
              <a:gd name="connsiteX60" fmla="*/ 328806 w 712777"/>
              <a:gd name="connsiteY60" fmla="*/ 497175 h 1167043"/>
              <a:gd name="connsiteX61" fmla="*/ 299822 w 712777"/>
              <a:gd name="connsiteY61" fmla="*/ 482965 h 1167043"/>
              <a:gd name="connsiteX62" fmla="*/ 195781 w 712777"/>
              <a:gd name="connsiteY62" fmla="*/ 335527 h 1167043"/>
              <a:gd name="connsiteX63" fmla="*/ 173631 w 712777"/>
              <a:gd name="connsiteY63" fmla="*/ 333719 h 1167043"/>
              <a:gd name="connsiteX64" fmla="*/ 0 w 712777"/>
              <a:gd name="connsiteY64" fmla="*/ 306165 h 1167043"/>
              <a:gd name="connsiteX65" fmla="*/ 110292 w 712777"/>
              <a:gd name="connsiteY65" fmla="*/ 574065 h 1167043"/>
              <a:gd name="connsiteX66" fmla="*/ 110292 w 712777"/>
              <a:gd name="connsiteY66" fmla="*/ 574065 h 1167043"/>
              <a:gd name="connsiteX67" fmla="*/ 282818 w 712777"/>
              <a:gd name="connsiteY67" fmla="*/ 529096 h 1167043"/>
              <a:gd name="connsiteX68" fmla="*/ 302483 w 712777"/>
              <a:gd name="connsiteY68" fmla="*/ 538811 h 1167043"/>
              <a:gd name="connsiteX69" fmla="*/ 334063 w 712777"/>
              <a:gd name="connsiteY69" fmla="*/ 553977 h 1167043"/>
              <a:gd name="connsiteX70" fmla="*/ 350489 w 712777"/>
              <a:gd name="connsiteY70" fmla="*/ 658409 h 1167043"/>
              <a:gd name="connsiteX71" fmla="*/ 358317 w 712777"/>
              <a:gd name="connsiteY71" fmla="*/ 752906 h 1167043"/>
              <a:gd name="connsiteX72" fmla="*/ 358317 w 712777"/>
              <a:gd name="connsiteY72" fmla="*/ 752906 h 1167043"/>
              <a:gd name="connsiteX73" fmla="*/ 352674 w 712777"/>
              <a:gd name="connsiteY73" fmla="*/ 790189 h 1167043"/>
              <a:gd name="connsiteX74" fmla="*/ 245184 w 712777"/>
              <a:gd name="connsiteY74" fmla="*/ 897049 h 1167043"/>
              <a:gd name="connsiteX75" fmla="*/ 76347 w 712777"/>
              <a:gd name="connsiteY75" fmla="*/ 1021466 h 1167043"/>
              <a:gd name="connsiteX76" fmla="*/ 77272 w 712777"/>
              <a:gd name="connsiteY76" fmla="*/ 1053400 h 1167043"/>
              <a:gd name="connsiteX77" fmla="*/ 110889 w 712777"/>
              <a:gd name="connsiteY77" fmla="*/ 1054251 h 1167043"/>
              <a:gd name="connsiteX78" fmla="*/ 113402 w 712777"/>
              <a:gd name="connsiteY78" fmla="*/ 1051436 h 1167043"/>
              <a:gd name="connsiteX79" fmla="*/ 172436 w 712777"/>
              <a:gd name="connsiteY79" fmla="*/ 990294 h 1167043"/>
              <a:gd name="connsiteX80" fmla="*/ 168503 w 712777"/>
              <a:gd name="connsiteY80" fmla="*/ 1044680 h 1167043"/>
              <a:gd name="connsiteX81" fmla="*/ 182359 w 712777"/>
              <a:gd name="connsiteY81" fmla="*/ 1074741 h 1167043"/>
              <a:gd name="connsiteX82" fmla="*/ 191034 w 712777"/>
              <a:gd name="connsiteY82" fmla="*/ 1076381 h 1167043"/>
              <a:gd name="connsiteX83" fmla="*/ 213887 w 712777"/>
              <a:gd name="connsiteY83" fmla="*/ 1059058 h 1167043"/>
              <a:gd name="connsiteX84" fmla="*/ 214774 w 712777"/>
              <a:gd name="connsiteY84" fmla="*/ 962984 h 1167043"/>
              <a:gd name="connsiteX85" fmla="*/ 259567 w 712777"/>
              <a:gd name="connsiteY85" fmla="*/ 942767 h 1167043"/>
              <a:gd name="connsiteX86" fmla="*/ 270068 w 712777"/>
              <a:gd name="connsiteY86" fmla="*/ 982943 h 1167043"/>
              <a:gd name="connsiteX87" fmla="*/ 301783 w 712777"/>
              <a:gd name="connsiteY87" fmla="*/ 994234 h 1167043"/>
              <a:gd name="connsiteX88" fmla="*/ 306120 w 712777"/>
              <a:gd name="connsiteY88" fmla="*/ 991547 h 1167043"/>
              <a:gd name="connsiteX89" fmla="*/ 312341 w 712777"/>
              <a:gd name="connsiteY89" fmla="*/ 960956 h 1167043"/>
              <a:gd name="connsiteX90" fmla="*/ 311930 w 712777"/>
              <a:gd name="connsiteY90" fmla="*/ 918946 h 1167043"/>
              <a:gd name="connsiteX91" fmla="*/ 358317 w 712777"/>
              <a:gd name="connsiteY91" fmla="*/ 880695 h 1167043"/>
              <a:gd name="connsiteX92" fmla="*/ 358317 w 712777"/>
              <a:gd name="connsiteY92" fmla="*/ 996326 h 1167043"/>
              <a:gd name="connsiteX93" fmla="*/ 275595 w 712777"/>
              <a:gd name="connsiteY93" fmla="*/ 1069160 h 1167043"/>
              <a:gd name="connsiteX94" fmla="*/ 277844 w 712777"/>
              <a:gd name="connsiteY94" fmla="*/ 1102903 h 1167043"/>
              <a:gd name="connsiteX95" fmla="*/ 311416 w 712777"/>
              <a:gd name="connsiteY95" fmla="*/ 1100642 h 1167043"/>
              <a:gd name="connsiteX96" fmla="*/ 358342 w 712777"/>
              <a:gd name="connsiteY96" fmla="*/ 1054769 h 1167043"/>
              <a:gd name="connsiteX97" fmla="*/ 358342 w 712777"/>
              <a:gd name="connsiteY97" fmla="*/ 1141852 h 1167043"/>
              <a:gd name="connsiteX98" fmla="*/ 378136 w 712777"/>
              <a:gd name="connsiteY98" fmla="*/ 1166706 h 1167043"/>
              <a:gd name="connsiteX99" fmla="*/ 405567 w 712777"/>
              <a:gd name="connsiteY99" fmla="*/ 1147094 h 1167043"/>
              <a:gd name="connsiteX100" fmla="*/ 405898 w 712777"/>
              <a:gd name="connsiteY100" fmla="*/ 1143130 h 1167043"/>
              <a:gd name="connsiteX101" fmla="*/ 405898 w 712777"/>
              <a:gd name="connsiteY101" fmla="*/ 1075955 h 1167043"/>
              <a:gd name="connsiteX102" fmla="*/ 448313 w 712777"/>
              <a:gd name="connsiteY102" fmla="*/ 1107786 h 1167043"/>
              <a:gd name="connsiteX103" fmla="*/ 481808 w 712777"/>
              <a:gd name="connsiteY103" fmla="*/ 1104786 h 1167043"/>
              <a:gd name="connsiteX104" fmla="*/ 478994 w 712777"/>
              <a:gd name="connsiteY104" fmla="*/ 1071266 h 1167043"/>
              <a:gd name="connsiteX105" fmla="*/ 405937 w 712777"/>
              <a:gd name="connsiteY105" fmla="*/ 1021349 h 116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12777" h="1167043">
                <a:moveTo>
                  <a:pt x="405886" y="1011196"/>
                </a:moveTo>
                <a:lnTo>
                  <a:pt x="405886" y="904632"/>
                </a:lnTo>
                <a:cubicBezTo>
                  <a:pt x="417975" y="916759"/>
                  <a:pt x="431585" y="927251"/>
                  <a:pt x="446373" y="935843"/>
                </a:cubicBezTo>
                <a:cubicBezTo>
                  <a:pt x="449907" y="939240"/>
                  <a:pt x="464058" y="955311"/>
                  <a:pt x="457452" y="990281"/>
                </a:cubicBezTo>
                <a:cubicBezTo>
                  <a:pt x="454557" y="1003775"/>
                  <a:pt x="462867" y="1017135"/>
                  <a:pt x="476204" y="1020432"/>
                </a:cubicBezTo>
                <a:cubicBezTo>
                  <a:pt x="477596" y="1020678"/>
                  <a:pt x="479006" y="1020803"/>
                  <a:pt x="480420" y="1020807"/>
                </a:cubicBezTo>
                <a:cubicBezTo>
                  <a:pt x="491691" y="1020785"/>
                  <a:pt x="501401" y="1012821"/>
                  <a:pt x="503684" y="1001726"/>
                </a:cubicBezTo>
                <a:cubicBezTo>
                  <a:pt x="506462" y="988725"/>
                  <a:pt x="507328" y="975386"/>
                  <a:pt x="506255" y="962132"/>
                </a:cubicBezTo>
                <a:cubicBezTo>
                  <a:pt x="514982" y="965103"/>
                  <a:pt x="523735" y="967893"/>
                  <a:pt x="532436" y="970658"/>
                </a:cubicBezTo>
                <a:cubicBezTo>
                  <a:pt x="541575" y="973564"/>
                  <a:pt x="550623" y="976432"/>
                  <a:pt x="559531" y="979481"/>
                </a:cubicBezTo>
                <a:cubicBezTo>
                  <a:pt x="553528" y="1000150"/>
                  <a:pt x="552821" y="1035030"/>
                  <a:pt x="586329" y="1081820"/>
                </a:cubicBezTo>
                <a:cubicBezTo>
                  <a:pt x="594011" y="1092542"/>
                  <a:pt x="608887" y="1094976"/>
                  <a:pt x="619555" y="1087255"/>
                </a:cubicBezTo>
                <a:cubicBezTo>
                  <a:pt x="620762" y="1086382"/>
                  <a:pt x="621884" y="1085397"/>
                  <a:pt x="622909" y="1084313"/>
                </a:cubicBezTo>
                <a:cubicBezTo>
                  <a:pt x="630703" y="1075503"/>
                  <a:pt x="631267" y="1062401"/>
                  <a:pt x="624258" y="1052948"/>
                </a:cubicBezTo>
                <a:cubicBezTo>
                  <a:pt x="605069" y="1025819"/>
                  <a:pt x="602742" y="1007850"/>
                  <a:pt x="603873" y="997915"/>
                </a:cubicBezTo>
                <a:cubicBezTo>
                  <a:pt x="627655" y="1010019"/>
                  <a:pt x="648593" y="1027085"/>
                  <a:pt x="665285" y="1047974"/>
                </a:cubicBezTo>
                <a:cubicBezTo>
                  <a:pt x="673533" y="1058245"/>
                  <a:pt x="688503" y="1059852"/>
                  <a:pt x="698722" y="1051563"/>
                </a:cubicBezTo>
                <a:cubicBezTo>
                  <a:pt x="699765" y="1050718"/>
                  <a:pt x="700734" y="1049785"/>
                  <a:pt x="701621" y="1048775"/>
                </a:cubicBezTo>
                <a:cubicBezTo>
                  <a:pt x="709351" y="1039479"/>
                  <a:pt x="709230" y="1025920"/>
                  <a:pt x="701338" y="1016763"/>
                </a:cubicBezTo>
                <a:cubicBezTo>
                  <a:pt x="654591" y="959290"/>
                  <a:pt x="597319" y="941114"/>
                  <a:pt x="546755" y="925043"/>
                </a:cubicBezTo>
                <a:cubicBezTo>
                  <a:pt x="492451" y="907862"/>
                  <a:pt x="445087" y="892657"/>
                  <a:pt x="412068" y="833233"/>
                </a:cubicBezTo>
                <a:cubicBezTo>
                  <a:pt x="408076" y="826135"/>
                  <a:pt x="405947" y="818132"/>
                  <a:pt x="405886" y="809979"/>
                </a:cubicBezTo>
                <a:lnTo>
                  <a:pt x="405886" y="778123"/>
                </a:lnTo>
                <a:lnTo>
                  <a:pt x="405886" y="778123"/>
                </a:lnTo>
                <a:cubicBezTo>
                  <a:pt x="406798" y="693404"/>
                  <a:pt x="404755" y="686829"/>
                  <a:pt x="399870" y="657789"/>
                </a:cubicBezTo>
                <a:cubicBezTo>
                  <a:pt x="405661" y="648496"/>
                  <a:pt x="413497" y="640665"/>
                  <a:pt x="422774" y="634897"/>
                </a:cubicBezTo>
                <a:cubicBezTo>
                  <a:pt x="451920" y="699506"/>
                  <a:pt x="527658" y="728134"/>
                  <a:pt x="591939" y="698842"/>
                </a:cubicBezTo>
                <a:cubicBezTo>
                  <a:pt x="595536" y="697202"/>
                  <a:pt x="599055" y="695397"/>
                  <a:pt x="602485" y="693430"/>
                </a:cubicBezTo>
                <a:lnTo>
                  <a:pt x="602485" y="693430"/>
                </a:lnTo>
                <a:cubicBezTo>
                  <a:pt x="700592" y="639083"/>
                  <a:pt x="712777" y="538410"/>
                  <a:pt x="712777" y="425530"/>
                </a:cubicBezTo>
                <a:cubicBezTo>
                  <a:pt x="712777" y="425530"/>
                  <a:pt x="606457" y="455113"/>
                  <a:pt x="539146" y="453085"/>
                </a:cubicBezTo>
                <a:cubicBezTo>
                  <a:pt x="468490" y="453092"/>
                  <a:pt x="411213" y="510659"/>
                  <a:pt x="411207" y="581674"/>
                </a:cubicBezTo>
                <a:cubicBezTo>
                  <a:pt x="411207" y="582488"/>
                  <a:pt x="411310" y="583263"/>
                  <a:pt x="411322" y="584077"/>
                </a:cubicBezTo>
                <a:cubicBezTo>
                  <a:pt x="403764" y="588225"/>
                  <a:pt x="396525" y="592936"/>
                  <a:pt x="389665" y="598171"/>
                </a:cubicBezTo>
                <a:cubicBezTo>
                  <a:pt x="375064" y="507988"/>
                  <a:pt x="366401" y="414911"/>
                  <a:pt x="395693" y="312960"/>
                </a:cubicBezTo>
                <a:cubicBezTo>
                  <a:pt x="408712" y="308116"/>
                  <a:pt x="422276" y="304905"/>
                  <a:pt x="436077" y="303400"/>
                </a:cubicBezTo>
                <a:cubicBezTo>
                  <a:pt x="438914" y="333023"/>
                  <a:pt x="461709" y="356763"/>
                  <a:pt x="491063" y="360667"/>
                </a:cubicBezTo>
                <a:lnTo>
                  <a:pt x="491063" y="360667"/>
                </a:lnTo>
                <a:cubicBezTo>
                  <a:pt x="546472" y="368922"/>
                  <a:pt x="581651" y="332595"/>
                  <a:pt x="615737" y="287678"/>
                </a:cubicBezTo>
                <a:cubicBezTo>
                  <a:pt x="588423" y="276761"/>
                  <a:pt x="562458" y="262702"/>
                  <a:pt x="538362" y="245784"/>
                </a:cubicBezTo>
                <a:cubicBezTo>
                  <a:pt x="512068" y="225736"/>
                  <a:pt x="474899" y="229171"/>
                  <a:pt x="452683" y="253703"/>
                </a:cubicBezTo>
                <a:cubicBezTo>
                  <a:pt x="440180" y="253555"/>
                  <a:pt x="427693" y="254663"/>
                  <a:pt x="415410" y="257010"/>
                </a:cubicBezTo>
                <a:cubicBezTo>
                  <a:pt x="431319" y="219471"/>
                  <a:pt x="450933" y="183629"/>
                  <a:pt x="473955" y="150021"/>
                </a:cubicBezTo>
                <a:cubicBezTo>
                  <a:pt x="508347" y="157597"/>
                  <a:pt x="542340" y="135719"/>
                  <a:pt x="549878" y="101152"/>
                </a:cubicBezTo>
                <a:cubicBezTo>
                  <a:pt x="550877" y="96574"/>
                  <a:pt x="551372" y="91898"/>
                  <a:pt x="551356" y="87212"/>
                </a:cubicBezTo>
                <a:cubicBezTo>
                  <a:pt x="552567" y="57707"/>
                  <a:pt x="557169" y="28442"/>
                  <a:pt x="565070" y="0"/>
                </a:cubicBezTo>
                <a:cubicBezTo>
                  <a:pt x="508903" y="0"/>
                  <a:pt x="458827" y="6123"/>
                  <a:pt x="431797" y="55433"/>
                </a:cubicBezTo>
                <a:lnTo>
                  <a:pt x="431797" y="55433"/>
                </a:lnTo>
                <a:cubicBezTo>
                  <a:pt x="419920" y="76319"/>
                  <a:pt x="420699" y="102135"/>
                  <a:pt x="433815" y="122259"/>
                </a:cubicBezTo>
                <a:cubicBezTo>
                  <a:pt x="419331" y="143565"/>
                  <a:pt x="406029" y="165658"/>
                  <a:pt x="393971" y="188440"/>
                </a:cubicBezTo>
                <a:cubicBezTo>
                  <a:pt x="389202" y="182794"/>
                  <a:pt x="384087" y="177214"/>
                  <a:pt x="378444" y="171646"/>
                </a:cubicBezTo>
                <a:cubicBezTo>
                  <a:pt x="378872" y="169056"/>
                  <a:pt x="379138" y="166441"/>
                  <a:pt x="379241" y="163817"/>
                </a:cubicBezTo>
                <a:cubicBezTo>
                  <a:pt x="379270" y="128309"/>
                  <a:pt x="350652" y="99500"/>
                  <a:pt x="315323" y="99471"/>
                </a:cubicBezTo>
                <a:cubicBezTo>
                  <a:pt x="315306" y="99471"/>
                  <a:pt x="315288" y="99471"/>
                  <a:pt x="315272" y="99471"/>
                </a:cubicBezTo>
                <a:cubicBezTo>
                  <a:pt x="285903" y="98257"/>
                  <a:pt x="256773" y="93632"/>
                  <a:pt x="228462" y="85687"/>
                </a:cubicBezTo>
                <a:cubicBezTo>
                  <a:pt x="228462" y="142140"/>
                  <a:pt x="234555" y="192457"/>
                  <a:pt x="283615" y="219638"/>
                </a:cubicBezTo>
                <a:lnTo>
                  <a:pt x="283615" y="219638"/>
                </a:lnTo>
                <a:cubicBezTo>
                  <a:pt x="305471" y="232225"/>
                  <a:pt x="332667" y="230618"/>
                  <a:pt x="352905" y="215542"/>
                </a:cubicBezTo>
                <a:cubicBezTo>
                  <a:pt x="359361" y="222638"/>
                  <a:pt x="365208" y="230271"/>
                  <a:pt x="370386" y="238356"/>
                </a:cubicBezTo>
                <a:cubicBezTo>
                  <a:pt x="336484" y="320147"/>
                  <a:pt x="322239" y="408816"/>
                  <a:pt x="328806" y="497175"/>
                </a:cubicBezTo>
                <a:lnTo>
                  <a:pt x="328806" y="497175"/>
                </a:lnTo>
                <a:cubicBezTo>
                  <a:pt x="319436" y="492382"/>
                  <a:pt x="309771" y="487577"/>
                  <a:pt x="299822" y="482965"/>
                </a:cubicBezTo>
                <a:cubicBezTo>
                  <a:pt x="311601" y="413375"/>
                  <a:pt x="265019" y="347365"/>
                  <a:pt x="195781" y="335527"/>
                </a:cubicBezTo>
                <a:cubicBezTo>
                  <a:pt x="188465" y="334276"/>
                  <a:pt x="181053" y="333672"/>
                  <a:pt x="173631" y="333719"/>
                </a:cubicBezTo>
                <a:cubicBezTo>
                  <a:pt x="106320" y="335747"/>
                  <a:pt x="0" y="306165"/>
                  <a:pt x="0" y="306165"/>
                </a:cubicBezTo>
                <a:cubicBezTo>
                  <a:pt x="0" y="419071"/>
                  <a:pt x="12185" y="519717"/>
                  <a:pt x="110292" y="574065"/>
                </a:cubicBezTo>
                <a:lnTo>
                  <a:pt x="110292" y="574065"/>
                </a:lnTo>
                <a:cubicBezTo>
                  <a:pt x="170422" y="608548"/>
                  <a:pt x="246940" y="588605"/>
                  <a:pt x="282818" y="529096"/>
                </a:cubicBezTo>
                <a:cubicBezTo>
                  <a:pt x="289360" y="532222"/>
                  <a:pt x="295877" y="535452"/>
                  <a:pt x="302483" y="538811"/>
                </a:cubicBezTo>
                <a:cubicBezTo>
                  <a:pt x="312496" y="543875"/>
                  <a:pt x="323048" y="549003"/>
                  <a:pt x="334063" y="553977"/>
                </a:cubicBezTo>
                <a:cubicBezTo>
                  <a:pt x="338484" y="589838"/>
                  <a:pt x="344461" y="624614"/>
                  <a:pt x="350489" y="658409"/>
                </a:cubicBezTo>
                <a:cubicBezTo>
                  <a:pt x="355458" y="689666"/>
                  <a:pt x="358075" y="721254"/>
                  <a:pt x="358317" y="752906"/>
                </a:cubicBezTo>
                <a:lnTo>
                  <a:pt x="358317" y="752906"/>
                </a:lnTo>
                <a:cubicBezTo>
                  <a:pt x="358390" y="765555"/>
                  <a:pt x="356485" y="778135"/>
                  <a:pt x="352674" y="790189"/>
                </a:cubicBezTo>
                <a:cubicBezTo>
                  <a:pt x="329217" y="862880"/>
                  <a:pt x="294925" y="876896"/>
                  <a:pt x="245184" y="897049"/>
                </a:cubicBezTo>
                <a:cubicBezTo>
                  <a:pt x="177681" y="920407"/>
                  <a:pt x="118813" y="963788"/>
                  <a:pt x="76347" y="1021466"/>
                </a:cubicBezTo>
                <a:cubicBezTo>
                  <a:pt x="68891" y="1030921"/>
                  <a:pt x="69282" y="1044397"/>
                  <a:pt x="77272" y="1053400"/>
                </a:cubicBezTo>
                <a:cubicBezTo>
                  <a:pt x="86321" y="1062964"/>
                  <a:pt x="101372" y="1063346"/>
                  <a:pt x="110889" y="1054251"/>
                </a:cubicBezTo>
                <a:cubicBezTo>
                  <a:pt x="111799" y="1053380"/>
                  <a:pt x="112640" y="1052440"/>
                  <a:pt x="113402" y="1051436"/>
                </a:cubicBezTo>
                <a:cubicBezTo>
                  <a:pt x="130382" y="1028589"/>
                  <a:pt x="150224" y="1008038"/>
                  <a:pt x="172436" y="990294"/>
                </a:cubicBezTo>
                <a:cubicBezTo>
                  <a:pt x="175113" y="1008493"/>
                  <a:pt x="173770" y="1027060"/>
                  <a:pt x="168503" y="1044680"/>
                </a:cubicBezTo>
                <a:cubicBezTo>
                  <a:pt x="164885" y="1056780"/>
                  <a:pt x="170835" y="1069690"/>
                  <a:pt x="182359" y="1074741"/>
                </a:cubicBezTo>
                <a:cubicBezTo>
                  <a:pt x="185126" y="1075818"/>
                  <a:pt x="188067" y="1076375"/>
                  <a:pt x="191034" y="1076381"/>
                </a:cubicBezTo>
                <a:cubicBezTo>
                  <a:pt x="201641" y="1076370"/>
                  <a:pt x="210960" y="1069305"/>
                  <a:pt x="213887" y="1059058"/>
                </a:cubicBezTo>
                <a:cubicBezTo>
                  <a:pt x="223608" y="1027823"/>
                  <a:pt x="223916" y="994395"/>
                  <a:pt x="214774" y="962984"/>
                </a:cubicBezTo>
                <a:cubicBezTo>
                  <a:pt x="229358" y="955494"/>
                  <a:pt x="244308" y="948746"/>
                  <a:pt x="259567" y="942767"/>
                </a:cubicBezTo>
                <a:cubicBezTo>
                  <a:pt x="260388" y="956725"/>
                  <a:pt x="263957" y="970381"/>
                  <a:pt x="270068" y="982943"/>
                </a:cubicBezTo>
                <a:cubicBezTo>
                  <a:pt x="275723" y="994863"/>
                  <a:pt x="289923" y="999918"/>
                  <a:pt x="301783" y="994234"/>
                </a:cubicBezTo>
                <a:cubicBezTo>
                  <a:pt x="303320" y="993496"/>
                  <a:pt x="304775" y="992596"/>
                  <a:pt x="306120" y="991547"/>
                </a:cubicBezTo>
                <a:cubicBezTo>
                  <a:pt x="314989" y="984027"/>
                  <a:pt x="317563" y="971371"/>
                  <a:pt x="312341" y="960956"/>
                </a:cubicBezTo>
                <a:cubicBezTo>
                  <a:pt x="304872" y="947998"/>
                  <a:pt x="304716" y="932050"/>
                  <a:pt x="311930" y="918946"/>
                </a:cubicBezTo>
                <a:cubicBezTo>
                  <a:pt x="329602" y="909173"/>
                  <a:pt x="345327" y="896204"/>
                  <a:pt x="358317" y="880695"/>
                </a:cubicBezTo>
                <a:lnTo>
                  <a:pt x="358317" y="996326"/>
                </a:lnTo>
                <a:cubicBezTo>
                  <a:pt x="327579" y="1016714"/>
                  <a:pt x="299748" y="1041218"/>
                  <a:pt x="275595" y="1069160"/>
                </a:cubicBezTo>
                <a:cubicBezTo>
                  <a:pt x="266944" y="1079102"/>
                  <a:pt x="267952" y="1094209"/>
                  <a:pt x="277844" y="1102903"/>
                </a:cubicBezTo>
                <a:cubicBezTo>
                  <a:pt x="287735" y="1111597"/>
                  <a:pt x="302766" y="1110584"/>
                  <a:pt x="311416" y="1100642"/>
                </a:cubicBezTo>
                <a:cubicBezTo>
                  <a:pt x="325935" y="1084232"/>
                  <a:pt x="341618" y="1068900"/>
                  <a:pt x="358342" y="1054769"/>
                </a:cubicBezTo>
                <a:lnTo>
                  <a:pt x="358342" y="1141852"/>
                </a:lnTo>
                <a:cubicBezTo>
                  <a:pt x="358076" y="1153863"/>
                  <a:pt x="366418" y="1164337"/>
                  <a:pt x="378136" y="1166706"/>
                </a:cubicBezTo>
                <a:cubicBezTo>
                  <a:pt x="391099" y="1168904"/>
                  <a:pt x="403381" y="1160123"/>
                  <a:pt x="405567" y="1147094"/>
                </a:cubicBezTo>
                <a:cubicBezTo>
                  <a:pt x="405787" y="1145784"/>
                  <a:pt x="405897" y="1144458"/>
                  <a:pt x="405898" y="1143130"/>
                </a:cubicBezTo>
                <a:lnTo>
                  <a:pt x="405898" y="1075955"/>
                </a:lnTo>
                <a:cubicBezTo>
                  <a:pt x="420643" y="1085723"/>
                  <a:pt x="434806" y="1096351"/>
                  <a:pt x="448313" y="1107786"/>
                </a:cubicBezTo>
                <a:cubicBezTo>
                  <a:pt x="458386" y="1116254"/>
                  <a:pt x="473383" y="1114910"/>
                  <a:pt x="481808" y="1104786"/>
                </a:cubicBezTo>
                <a:cubicBezTo>
                  <a:pt x="490177" y="1094728"/>
                  <a:pt x="488921" y="1079771"/>
                  <a:pt x="478994" y="1071266"/>
                </a:cubicBezTo>
                <a:cubicBezTo>
                  <a:pt x="456750" y="1051705"/>
                  <a:pt x="432218" y="1034942"/>
                  <a:pt x="405937" y="1021349"/>
                </a:cubicBezTo>
                <a:close/>
              </a:path>
            </a:pathLst>
          </a:custGeom>
          <a:solidFill>
            <a:schemeClr val="accent6"/>
          </a:solidFill>
          <a:ln w="12799"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0A0AF827-B6C6-2921-E26D-436D5FE9B51A}"/>
              </a:ext>
            </a:extLst>
          </p:cNvPr>
          <p:cNvSpPr/>
          <p:nvPr/>
        </p:nvSpPr>
        <p:spPr>
          <a:xfrm>
            <a:off x="320668" y="5419724"/>
            <a:ext cx="3674187" cy="98107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mj-lt"/>
              </a:rPr>
              <a:t>Wetland protection status </a:t>
            </a:r>
            <a:r>
              <a:rPr lang="en-US" b="1">
                <a:solidFill>
                  <a:schemeClr val="tx1">
                    <a:lumMod val="75000"/>
                    <a:lumOff val="25000"/>
                  </a:schemeClr>
                </a:solidFill>
                <a:latin typeface="+mj-lt"/>
              </a:rPr>
              <a:t>influences</a:t>
            </a:r>
            <a:r>
              <a:rPr lang="en-US">
                <a:solidFill>
                  <a:schemeClr val="tx1">
                    <a:lumMod val="75000"/>
                    <a:lumOff val="25000"/>
                  </a:schemeClr>
                </a:solidFill>
                <a:latin typeface="+mj-lt"/>
              </a:rPr>
              <a:t> urban growth patterns</a:t>
            </a:r>
          </a:p>
        </p:txBody>
      </p:sp>
      <p:sp>
        <p:nvSpPr>
          <p:cNvPr id="9" name="Rectangle 8">
            <a:extLst>
              <a:ext uri="{FF2B5EF4-FFF2-40B4-BE49-F238E27FC236}">
                <a16:creationId xmlns:a16="http://schemas.microsoft.com/office/drawing/2014/main" id="{C828F0AD-5D08-BE91-A3DD-D061D35E5ADC}"/>
              </a:ext>
            </a:extLst>
          </p:cNvPr>
          <p:cNvSpPr/>
          <p:nvPr/>
        </p:nvSpPr>
        <p:spPr>
          <a:xfrm>
            <a:off x="4258906" y="5419723"/>
            <a:ext cx="3674187" cy="98107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75000"/>
                    <a:lumOff val="25000"/>
                  </a:schemeClr>
                </a:solidFill>
                <a:latin typeface="+mj-lt"/>
              </a:rPr>
              <a:t>Wetland loss </a:t>
            </a:r>
            <a:r>
              <a:rPr lang="en-US">
                <a:solidFill>
                  <a:schemeClr val="tx1">
                    <a:lumMod val="75000"/>
                    <a:lumOff val="25000"/>
                  </a:schemeClr>
                </a:solidFill>
                <a:latin typeface="+mj-lt"/>
              </a:rPr>
              <a:t>is projected to occur across the basin and within cities</a:t>
            </a:r>
          </a:p>
        </p:txBody>
      </p:sp>
    </p:spTree>
    <p:extLst>
      <p:ext uri="{BB962C8B-B14F-4D97-AF65-F5344CB8AC3E}">
        <p14:creationId xmlns:p14="http://schemas.microsoft.com/office/powerpoint/2010/main" val="1009283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Background</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284602" y="1294887"/>
            <a:ext cx="6245522" cy="5183952"/>
          </a:xfrm>
        </p:spPr>
        <p:txBody>
          <a:bodyPr vert="horz" lIns="91440" tIns="45720" rIns="91440" bIns="45720" rtlCol="0" anchor="t">
            <a:noAutofit/>
          </a:bodyPr>
          <a:lstStyle/>
          <a:p>
            <a:pPr marL="342900" indent="-342900">
              <a:spcAft>
                <a:spcPts val="500"/>
              </a:spcAft>
              <a:buFont typeface="Webdings" panose="05030102010509060703" pitchFamily="18" charset="2"/>
              <a:buChar char=""/>
            </a:pPr>
            <a:r>
              <a:rPr lang="en-US" sz="2000" b="1">
                <a:solidFill>
                  <a:srgbClr val="316E71"/>
                </a:solidFill>
              </a:rPr>
              <a:t>Platte River Basin (PRB) –</a:t>
            </a:r>
            <a:r>
              <a:rPr lang="en-US" sz="2000" b="1"/>
              <a:t> </a:t>
            </a:r>
            <a:r>
              <a:rPr lang="en-US" sz="2000"/>
              <a:t>Most prominent waterway system in the US Northern Great Plains; a major river in Nebraska (563 km) </a:t>
            </a:r>
            <a:r>
              <a:rPr lang="en-US" sz="2000" u="sng">
                <a:solidFill>
                  <a:srgbClr val="316E71"/>
                </a:solidFill>
              </a:rPr>
              <a:t>Tributaries:</a:t>
            </a:r>
          </a:p>
          <a:p>
            <a:pPr marL="1028700" lvl="1" indent="-342900">
              <a:spcAft>
                <a:spcPts val="500"/>
              </a:spcAft>
              <a:buFont typeface="Webdings" panose="05030102010509060703" pitchFamily="18" charset="2"/>
              <a:buChar char=""/>
            </a:pPr>
            <a:r>
              <a:rPr lang="en-US" sz="2000"/>
              <a:t>North Platte (1690 km) flows into Wyoming</a:t>
            </a:r>
          </a:p>
          <a:p>
            <a:pPr marL="1028700" lvl="1" indent="-342900">
              <a:spcAft>
                <a:spcPts val="500"/>
              </a:spcAft>
              <a:buFont typeface="Webdings" panose="05030102010509060703" pitchFamily="18" charset="2"/>
              <a:buChar char=""/>
            </a:pPr>
            <a:r>
              <a:rPr lang="en-US" sz="2000"/>
              <a:t>South Platte (706 km) flows into Colorado</a:t>
            </a:r>
          </a:p>
          <a:p>
            <a:pPr marL="342900" indent="-342900">
              <a:spcAft>
                <a:spcPts val="500"/>
              </a:spcAft>
              <a:buFont typeface="Webdings" panose="05030102010509060703" pitchFamily="18" charset="2"/>
              <a:buChar char=""/>
            </a:pPr>
            <a:r>
              <a:rPr lang="en-US" sz="2000" b="1">
                <a:solidFill>
                  <a:srgbClr val="316E71"/>
                </a:solidFill>
                <a:ea typeface="+mj-lt"/>
                <a:cs typeface="+mj-lt"/>
              </a:rPr>
              <a:t>PRB</a:t>
            </a:r>
            <a:r>
              <a:rPr lang="en-US" sz="2000">
                <a:ea typeface="+mj-lt"/>
                <a:cs typeface="+mj-lt"/>
              </a:rPr>
              <a:t> wetlands are crucial for wildlife biodiversity and provide essential ecosystem services</a:t>
            </a:r>
          </a:p>
          <a:p>
            <a:pPr marL="342900" indent="-342900">
              <a:spcAft>
                <a:spcPts val="500"/>
              </a:spcAft>
              <a:buFont typeface="Webdings" panose="05030102010509060703" pitchFamily="18" charset="2"/>
              <a:buChar char=""/>
            </a:pPr>
            <a:r>
              <a:rPr lang="en-US" sz="2000" b="1">
                <a:solidFill>
                  <a:srgbClr val="316E71"/>
                </a:solidFill>
              </a:rPr>
              <a:t>Major challenges: </a:t>
            </a:r>
            <a:endParaRPr lang="en-US" b="1">
              <a:solidFill>
                <a:srgbClr val="316E71"/>
              </a:solidFill>
            </a:endParaRPr>
          </a:p>
          <a:p>
            <a:pPr marL="1028700" lvl="1">
              <a:spcAft>
                <a:spcPts val="500"/>
              </a:spcAft>
              <a:buFont typeface="Webdings" panose="05030102010509060703" pitchFamily="18" charset="2"/>
              <a:buChar char=""/>
            </a:pPr>
            <a:r>
              <a:rPr lang="en-US" sz="2000"/>
              <a:t>Climate change that causes extreme weather events </a:t>
            </a:r>
          </a:p>
          <a:p>
            <a:pPr marL="1028700" lvl="1">
              <a:spcAft>
                <a:spcPts val="500"/>
              </a:spcAft>
              <a:buFont typeface="Webdings" panose="05030102010509060703" pitchFamily="18" charset="2"/>
              <a:buChar char=""/>
            </a:pPr>
            <a:r>
              <a:rPr lang="en-US" sz="2000"/>
              <a:t>Pressure from urban development encroachment</a:t>
            </a:r>
            <a:endParaRPr lang="en-US" sz="1600"/>
          </a:p>
          <a:p>
            <a:pPr>
              <a:spcAft>
                <a:spcPts val="500"/>
              </a:spcAft>
            </a:pPr>
            <a:br>
              <a:rPr lang="en-US"/>
            </a:br>
            <a:endParaRPr lang="en-US"/>
          </a:p>
        </p:txBody>
      </p:sp>
      <p:pic>
        <p:nvPicPr>
          <p:cNvPr id="2" name="Picture 1" descr="A sign near a river&#10;&#10;Description automatically generated">
            <a:extLst>
              <a:ext uri="{FF2B5EF4-FFF2-40B4-BE49-F238E27FC236}">
                <a16:creationId xmlns:a16="http://schemas.microsoft.com/office/drawing/2014/main" id="{A75E28A5-C39C-0130-7A7D-C5D6F64BB873}"/>
              </a:ext>
            </a:extLst>
          </p:cNvPr>
          <p:cNvPicPr>
            <a:picLocks noChangeAspect="1"/>
          </p:cNvPicPr>
          <p:nvPr/>
        </p:nvPicPr>
        <p:blipFill>
          <a:blip r:embed="rId3"/>
          <a:stretch>
            <a:fillRect/>
          </a:stretch>
        </p:blipFill>
        <p:spPr>
          <a:xfrm>
            <a:off x="6533149" y="1868159"/>
            <a:ext cx="5280742" cy="3689556"/>
          </a:xfrm>
          <a:prstGeom prst="rect">
            <a:avLst/>
          </a:prstGeom>
          <a:ln w="12700">
            <a:solidFill>
              <a:schemeClr val="tx1"/>
            </a:solidFill>
          </a:ln>
          <a:effectLst>
            <a:outerShdw blurRad="50800" dist="38100" dir="2700000">
              <a:srgbClr val="000000">
                <a:alpha val="40000"/>
              </a:srgbClr>
            </a:outerShdw>
          </a:effectLst>
        </p:spPr>
      </p:pic>
      <p:sp>
        <p:nvSpPr>
          <p:cNvPr id="3" name="TextBox 2">
            <a:extLst>
              <a:ext uri="{FF2B5EF4-FFF2-40B4-BE49-F238E27FC236}">
                <a16:creationId xmlns:a16="http://schemas.microsoft.com/office/drawing/2014/main" id="{730E94B1-6222-0A8A-361D-DF1A9124BB13}"/>
              </a:ext>
            </a:extLst>
          </p:cNvPr>
          <p:cNvSpPr txBox="1"/>
          <p:nvPr/>
        </p:nvSpPr>
        <p:spPr>
          <a:xfrm>
            <a:off x="9883608" y="5249938"/>
            <a:ext cx="20838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Napa  </a:t>
            </a:r>
            <a:endParaRPr lang="en-US" sz="1400">
              <a:highlight>
                <a:srgbClr val="C0C0C0"/>
              </a:highlight>
            </a:endParaRPr>
          </a:p>
        </p:txBody>
      </p:sp>
    </p:spTree>
    <p:extLst>
      <p:ext uri="{BB962C8B-B14F-4D97-AF65-F5344CB8AC3E}">
        <p14:creationId xmlns:p14="http://schemas.microsoft.com/office/powerpoint/2010/main" val="2083082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638F-215A-DF5F-ECED-883534170069}"/>
              </a:ext>
            </a:extLst>
          </p:cNvPr>
          <p:cNvSpPr>
            <a:spLocks noGrp="1"/>
          </p:cNvSpPr>
          <p:nvPr>
            <p:ph type="title"/>
          </p:nvPr>
        </p:nvSpPr>
        <p:spPr/>
        <p:txBody>
          <a:bodyPr/>
          <a:lstStyle/>
          <a:p>
            <a:r>
              <a:rPr lang="en-US"/>
              <a:t>Conclusions</a:t>
            </a:r>
          </a:p>
        </p:txBody>
      </p:sp>
      <p:sp>
        <p:nvSpPr>
          <p:cNvPr id="40" name="Rectangle 39">
            <a:extLst>
              <a:ext uri="{FF2B5EF4-FFF2-40B4-BE49-F238E27FC236}">
                <a16:creationId xmlns:a16="http://schemas.microsoft.com/office/drawing/2014/main" id="{62EA5B2A-C10C-2E24-D7AD-3CB86F618DAA}"/>
              </a:ext>
            </a:extLst>
          </p:cNvPr>
          <p:cNvSpPr/>
          <p:nvPr/>
        </p:nvSpPr>
        <p:spPr>
          <a:xfrm>
            <a:off x="4258906" y="1598251"/>
            <a:ext cx="3674187" cy="36614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7EA2AE-E0F4-63B2-303D-C6CB139E5864}"/>
              </a:ext>
            </a:extLst>
          </p:cNvPr>
          <p:cNvSpPr/>
          <p:nvPr/>
        </p:nvSpPr>
        <p:spPr>
          <a:xfrm>
            <a:off x="320668" y="1598236"/>
            <a:ext cx="3674187" cy="36614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4D62CF9-E06E-ECE2-AC78-FA8387413624}"/>
              </a:ext>
            </a:extLst>
          </p:cNvPr>
          <p:cNvSpPr/>
          <p:nvPr/>
        </p:nvSpPr>
        <p:spPr>
          <a:xfrm>
            <a:off x="8197144" y="1598251"/>
            <a:ext cx="3674187" cy="366149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1BFC32-01E2-97B5-0F49-F5BBF2C39485}"/>
              </a:ext>
            </a:extLst>
          </p:cNvPr>
          <p:cNvSpPr/>
          <p:nvPr/>
        </p:nvSpPr>
        <p:spPr>
          <a:xfrm>
            <a:off x="325606" y="2605296"/>
            <a:ext cx="3669249" cy="2645581"/>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5776FFE-EA80-269A-0543-8938D5E4D6CF}"/>
              </a:ext>
            </a:extLst>
          </p:cNvPr>
          <p:cNvSpPr/>
          <p:nvPr/>
        </p:nvSpPr>
        <p:spPr>
          <a:xfrm>
            <a:off x="320668" y="2596452"/>
            <a:ext cx="3674187" cy="2663270"/>
          </a:xfrm>
          <a:custGeom>
            <a:avLst/>
            <a:gdLst>
              <a:gd name="connsiteX0" fmla="*/ 1381272 w 1381271"/>
              <a:gd name="connsiteY0" fmla="*/ 1322908 h 1322908"/>
              <a:gd name="connsiteX1" fmla="*/ 1089454 w 1381271"/>
              <a:gd name="connsiteY1" fmla="*/ 616417 h 1322908"/>
              <a:gd name="connsiteX2" fmla="*/ 1129472 w 1381271"/>
              <a:gd name="connsiteY2" fmla="*/ 261644 h 1322908"/>
              <a:gd name="connsiteX3" fmla="*/ 1314796 w 1381271"/>
              <a:gd name="connsiteY3" fmla="*/ 0 h 1322908"/>
              <a:gd name="connsiteX4" fmla="*/ 1147817 w 1381271"/>
              <a:gd name="connsiteY4" fmla="*/ 0 h 1322908"/>
              <a:gd name="connsiteX5" fmla="*/ 828082 w 1381271"/>
              <a:gd name="connsiteY5" fmla="*/ 319735 h 1322908"/>
              <a:gd name="connsiteX6" fmla="*/ 719818 w 1381271"/>
              <a:gd name="connsiteY6" fmla="*/ 581107 h 1322908"/>
              <a:gd name="connsiteX7" fmla="*/ 719818 w 1381271"/>
              <a:gd name="connsiteY7" fmla="*/ 622545 h 1322908"/>
              <a:gd name="connsiteX8" fmla="*/ 661454 w 1381271"/>
              <a:gd name="connsiteY8" fmla="*/ 622545 h 1322908"/>
              <a:gd name="connsiteX9" fmla="*/ 661454 w 1381271"/>
              <a:gd name="connsiteY9" fmla="*/ 581107 h 1322908"/>
              <a:gd name="connsiteX10" fmla="*/ 553190 w 1381271"/>
              <a:gd name="connsiteY10" fmla="*/ 319735 h 1322908"/>
              <a:gd name="connsiteX11" fmla="*/ 233454 w 1381271"/>
              <a:gd name="connsiteY11" fmla="*/ 0 h 1322908"/>
              <a:gd name="connsiteX12" fmla="*/ 66476 w 1381271"/>
              <a:gd name="connsiteY12" fmla="*/ 0 h 1322908"/>
              <a:gd name="connsiteX13" fmla="*/ 251800 w 1381271"/>
              <a:gd name="connsiteY13" fmla="*/ 261644 h 1322908"/>
              <a:gd name="connsiteX14" fmla="*/ 291818 w 1381271"/>
              <a:gd name="connsiteY14" fmla="*/ 616417 h 1322908"/>
              <a:gd name="connsiteX15" fmla="*/ 0 w 1381271"/>
              <a:gd name="connsiteY15" fmla="*/ 1322908 h 1322908"/>
              <a:gd name="connsiteX16" fmla="*/ 661454 w 1381271"/>
              <a:gd name="connsiteY16" fmla="*/ 1322908 h 1322908"/>
              <a:gd name="connsiteX17" fmla="*/ 661454 w 1381271"/>
              <a:gd name="connsiteY17" fmla="*/ 1206181 h 1322908"/>
              <a:gd name="connsiteX18" fmla="*/ 719818 w 1381271"/>
              <a:gd name="connsiteY18" fmla="*/ 1206181 h 1322908"/>
              <a:gd name="connsiteX19" fmla="*/ 719818 w 1381271"/>
              <a:gd name="connsiteY19" fmla="*/ 1322908 h 1322908"/>
              <a:gd name="connsiteX20" fmla="*/ 719818 w 1381271"/>
              <a:gd name="connsiteY20" fmla="*/ 739272 h 1322908"/>
              <a:gd name="connsiteX21" fmla="*/ 719818 w 1381271"/>
              <a:gd name="connsiteY21" fmla="*/ 855999 h 1322908"/>
              <a:gd name="connsiteX22" fmla="*/ 661454 w 1381271"/>
              <a:gd name="connsiteY22" fmla="*/ 855999 h 1322908"/>
              <a:gd name="connsiteX23" fmla="*/ 661454 w 1381271"/>
              <a:gd name="connsiteY23" fmla="*/ 739272 h 1322908"/>
              <a:gd name="connsiteX24" fmla="*/ 661454 w 1381271"/>
              <a:gd name="connsiteY24" fmla="*/ 1089454 h 1322908"/>
              <a:gd name="connsiteX25" fmla="*/ 661454 w 1381271"/>
              <a:gd name="connsiteY25" fmla="*/ 972727 h 1322908"/>
              <a:gd name="connsiteX26" fmla="*/ 719818 w 1381271"/>
              <a:gd name="connsiteY26" fmla="*/ 972727 h 1322908"/>
              <a:gd name="connsiteX27" fmla="*/ 719818 w 1381271"/>
              <a:gd name="connsiteY27" fmla="*/ 1089454 h 132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1271" h="1322908">
                <a:moveTo>
                  <a:pt x="1381272" y="1322908"/>
                </a:moveTo>
                <a:lnTo>
                  <a:pt x="1089454" y="616417"/>
                </a:lnTo>
                <a:cubicBezTo>
                  <a:pt x="1041012" y="499129"/>
                  <a:pt x="1056120" y="365193"/>
                  <a:pt x="1129472" y="261644"/>
                </a:cubicBezTo>
                <a:lnTo>
                  <a:pt x="1314796" y="0"/>
                </a:lnTo>
                <a:lnTo>
                  <a:pt x="1147817" y="0"/>
                </a:lnTo>
                <a:lnTo>
                  <a:pt x="828082" y="319735"/>
                </a:lnTo>
                <a:cubicBezTo>
                  <a:pt x="758762" y="389056"/>
                  <a:pt x="719818" y="483074"/>
                  <a:pt x="719818" y="581107"/>
                </a:cubicBezTo>
                <a:lnTo>
                  <a:pt x="719818" y="622545"/>
                </a:lnTo>
                <a:lnTo>
                  <a:pt x="661454" y="622545"/>
                </a:lnTo>
                <a:lnTo>
                  <a:pt x="661454" y="581107"/>
                </a:lnTo>
                <a:cubicBezTo>
                  <a:pt x="661454" y="483074"/>
                  <a:pt x="622510" y="389056"/>
                  <a:pt x="553190" y="319735"/>
                </a:cubicBezTo>
                <a:lnTo>
                  <a:pt x="233454" y="0"/>
                </a:lnTo>
                <a:lnTo>
                  <a:pt x="66476" y="0"/>
                </a:lnTo>
                <a:lnTo>
                  <a:pt x="251800" y="261644"/>
                </a:lnTo>
                <a:cubicBezTo>
                  <a:pt x="325151" y="365193"/>
                  <a:pt x="340260" y="499129"/>
                  <a:pt x="291818" y="616417"/>
                </a:cubicBezTo>
                <a:lnTo>
                  <a:pt x="0" y="1322908"/>
                </a:lnTo>
                <a:lnTo>
                  <a:pt x="661454" y="1322908"/>
                </a:lnTo>
                <a:lnTo>
                  <a:pt x="661454" y="1206181"/>
                </a:lnTo>
                <a:lnTo>
                  <a:pt x="719818" y="1206181"/>
                </a:lnTo>
                <a:lnTo>
                  <a:pt x="719818" y="1322908"/>
                </a:lnTo>
                <a:close/>
                <a:moveTo>
                  <a:pt x="719818" y="739272"/>
                </a:moveTo>
                <a:lnTo>
                  <a:pt x="719818" y="855999"/>
                </a:lnTo>
                <a:lnTo>
                  <a:pt x="661454" y="855999"/>
                </a:lnTo>
                <a:lnTo>
                  <a:pt x="661454" y="739272"/>
                </a:lnTo>
                <a:close/>
                <a:moveTo>
                  <a:pt x="661454" y="1089454"/>
                </a:moveTo>
                <a:lnTo>
                  <a:pt x="661454" y="972727"/>
                </a:lnTo>
                <a:lnTo>
                  <a:pt x="719818" y="972727"/>
                </a:lnTo>
                <a:lnTo>
                  <a:pt x="719818" y="1089454"/>
                </a:lnTo>
                <a:close/>
              </a:path>
            </a:pathLst>
          </a:custGeom>
          <a:solidFill>
            <a:srgbClr val="000000"/>
          </a:solidFill>
          <a:ln w="19447" cap="flat">
            <a:noFill/>
            <a:prstDash val="solid"/>
            <a:miter/>
          </a:ln>
        </p:spPr>
        <p:txBody>
          <a:bodyPr rtlCol="0" anchor="ctr"/>
          <a:lstStyle/>
          <a:p>
            <a:endParaRPr lang="en-US"/>
          </a:p>
        </p:txBody>
      </p:sp>
      <p:cxnSp>
        <p:nvCxnSpPr>
          <p:cNvPr id="55" name="Straight Connector 54">
            <a:extLst>
              <a:ext uri="{FF2B5EF4-FFF2-40B4-BE49-F238E27FC236}">
                <a16:creationId xmlns:a16="http://schemas.microsoft.com/office/drawing/2014/main" id="{7BF1031C-B24E-9023-13FB-E6F72A894F52}"/>
              </a:ext>
            </a:extLst>
          </p:cNvPr>
          <p:cNvCxnSpPr>
            <a:cxnSpLocks/>
          </p:cNvCxnSpPr>
          <p:nvPr/>
        </p:nvCxnSpPr>
        <p:spPr>
          <a:xfrm>
            <a:off x="320668" y="2596452"/>
            <a:ext cx="3674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47F5B65-0ECD-4CE8-F9B1-833B25FD113B}"/>
              </a:ext>
            </a:extLst>
          </p:cNvPr>
          <p:cNvSpPr/>
          <p:nvPr/>
        </p:nvSpPr>
        <p:spPr>
          <a:xfrm>
            <a:off x="4619624" y="2064147"/>
            <a:ext cx="2952750" cy="2838450"/>
          </a:xfrm>
          <a:prstGeom prst="rect">
            <a:avLst/>
          </a:prstGeom>
          <a:solidFill>
            <a:srgbClr val="ADB9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11C4F619-20BA-2AF5-4191-D8C5DB32D207}"/>
              </a:ext>
            </a:extLst>
          </p:cNvPr>
          <p:cNvSpPr/>
          <p:nvPr/>
        </p:nvSpPr>
        <p:spPr>
          <a:xfrm>
            <a:off x="5000005" y="2327423"/>
            <a:ext cx="2160672" cy="2203124"/>
          </a:xfrm>
          <a:custGeom>
            <a:avLst/>
            <a:gdLst>
              <a:gd name="connsiteX0" fmla="*/ 150019 w 1725215"/>
              <a:gd name="connsiteY0" fmla="*/ 0 h 1750218"/>
              <a:gd name="connsiteX1" fmla="*/ 0 w 1725215"/>
              <a:gd name="connsiteY1" fmla="*/ 0 h 1750218"/>
              <a:gd name="connsiteX2" fmla="*/ 0 w 1725215"/>
              <a:gd name="connsiteY2" fmla="*/ 1750219 h 1750218"/>
              <a:gd name="connsiteX3" fmla="*/ 1725216 w 1725215"/>
              <a:gd name="connsiteY3" fmla="*/ 1750219 h 1750218"/>
              <a:gd name="connsiteX4" fmla="*/ 1725216 w 1725215"/>
              <a:gd name="connsiteY4" fmla="*/ 1600200 h 1750218"/>
              <a:gd name="connsiteX5" fmla="*/ 150019 w 1725215"/>
              <a:gd name="connsiteY5" fmla="*/ 1600200 h 1750218"/>
              <a:gd name="connsiteX6" fmla="*/ 150019 w 1725215"/>
              <a:gd name="connsiteY6" fmla="*/ 0 h 17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15" h="1750218">
                <a:moveTo>
                  <a:pt x="150019" y="0"/>
                </a:moveTo>
                <a:lnTo>
                  <a:pt x="0" y="0"/>
                </a:lnTo>
                <a:lnTo>
                  <a:pt x="0" y="1750219"/>
                </a:lnTo>
                <a:lnTo>
                  <a:pt x="1725216" y="1750219"/>
                </a:lnTo>
                <a:lnTo>
                  <a:pt x="1725216" y="1600200"/>
                </a:lnTo>
                <a:lnTo>
                  <a:pt x="150019" y="1600200"/>
                </a:lnTo>
                <a:lnTo>
                  <a:pt x="150019" y="0"/>
                </a:lnTo>
                <a:close/>
              </a:path>
            </a:pathLst>
          </a:custGeom>
          <a:solidFill>
            <a:srgbClr val="000000"/>
          </a:solidFill>
          <a:ln w="2500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9A8F9CE-2A69-64BC-13C8-F8DC5A0E5F3A}"/>
              </a:ext>
            </a:extLst>
          </p:cNvPr>
          <p:cNvSpPr/>
          <p:nvPr/>
        </p:nvSpPr>
        <p:spPr>
          <a:xfrm>
            <a:off x="5375775" y="2327423"/>
            <a:ext cx="469710" cy="1825446"/>
          </a:xfrm>
          <a:custGeom>
            <a:avLst/>
            <a:gdLst>
              <a:gd name="connsiteX0" fmla="*/ 0 w 375046"/>
              <a:gd name="connsiteY0" fmla="*/ 0 h 1450181"/>
              <a:gd name="connsiteX1" fmla="*/ 375047 w 375046"/>
              <a:gd name="connsiteY1" fmla="*/ 0 h 1450181"/>
              <a:gd name="connsiteX2" fmla="*/ 375047 w 375046"/>
              <a:gd name="connsiteY2" fmla="*/ 1450181 h 1450181"/>
              <a:gd name="connsiteX3" fmla="*/ 0 w 375046"/>
              <a:gd name="connsiteY3" fmla="*/ 1450181 h 1450181"/>
            </a:gdLst>
            <a:ahLst/>
            <a:cxnLst>
              <a:cxn ang="0">
                <a:pos x="connsiteX0" y="connsiteY0"/>
              </a:cxn>
              <a:cxn ang="0">
                <a:pos x="connsiteX1" y="connsiteY1"/>
              </a:cxn>
              <a:cxn ang="0">
                <a:pos x="connsiteX2" y="connsiteY2"/>
              </a:cxn>
              <a:cxn ang="0">
                <a:pos x="connsiteX3" y="connsiteY3"/>
              </a:cxn>
            </a:cxnLst>
            <a:rect l="l" t="t" r="r" b="b"/>
            <a:pathLst>
              <a:path w="375046" h="1450181">
                <a:moveTo>
                  <a:pt x="0" y="0"/>
                </a:moveTo>
                <a:lnTo>
                  <a:pt x="375047" y="0"/>
                </a:lnTo>
                <a:lnTo>
                  <a:pt x="375047" y="1450181"/>
                </a:lnTo>
                <a:lnTo>
                  <a:pt x="0" y="1450181"/>
                </a:lnTo>
                <a:close/>
              </a:path>
            </a:pathLst>
          </a:custGeom>
          <a:solidFill>
            <a:srgbClr val="00B0F0"/>
          </a:solidFill>
          <a:ln w="19050" cap="flat">
            <a:solidFill>
              <a:srgbClr val="0070C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E218977B-1DAB-7A66-648C-0185C10F16BC}"/>
              </a:ext>
            </a:extLst>
          </p:cNvPr>
          <p:cNvSpPr/>
          <p:nvPr/>
        </p:nvSpPr>
        <p:spPr>
          <a:xfrm>
            <a:off x="6033370" y="2956888"/>
            <a:ext cx="469710" cy="1195981"/>
          </a:xfrm>
          <a:custGeom>
            <a:avLst/>
            <a:gdLst>
              <a:gd name="connsiteX0" fmla="*/ 0 w 375046"/>
              <a:gd name="connsiteY0" fmla="*/ 0 h 950118"/>
              <a:gd name="connsiteX1" fmla="*/ 375047 w 375046"/>
              <a:gd name="connsiteY1" fmla="*/ 0 h 950118"/>
              <a:gd name="connsiteX2" fmla="*/ 375047 w 375046"/>
              <a:gd name="connsiteY2" fmla="*/ 950119 h 950118"/>
              <a:gd name="connsiteX3" fmla="*/ 0 w 375046"/>
              <a:gd name="connsiteY3" fmla="*/ 950119 h 950118"/>
            </a:gdLst>
            <a:ahLst/>
            <a:cxnLst>
              <a:cxn ang="0">
                <a:pos x="connsiteX0" y="connsiteY0"/>
              </a:cxn>
              <a:cxn ang="0">
                <a:pos x="connsiteX1" y="connsiteY1"/>
              </a:cxn>
              <a:cxn ang="0">
                <a:pos x="connsiteX2" y="connsiteY2"/>
              </a:cxn>
              <a:cxn ang="0">
                <a:pos x="connsiteX3" y="connsiteY3"/>
              </a:cxn>
            </a:cxnLst>
            <a:rect l="l" t="t" r="r" b="b"/>
            <a:pathLst>
              <a:path w="375046" h="950118">
                <a:moveTo>
                  <a:pt x="0" y="0"/>
                </a:moveTo>
                <a:lnTo>
                  <a:pt x="375047" y="0"/>
                </a:lnTo>
                <a:lnTo>
                  <a:pt x="375047" y="950119"/>
                </a:lnTo>
                <a:lnTo>
                  <a:pt x="0" y="950119"/>
                </a:lnTo>
                <a:close/>
              </a:path>
            </a:pathLst>
          </a:custGeom>
          <a:solidFill>
            <a:srgbClr val="00B0F0"/>
          </a:solidFill>
          <a:ln w="19050" cap="flat">
            <a:solidFill>
              <a:srgbClr val="0070C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DAD930-9A72-F4C5-83A3-2D05C2F63B02}"/>
              </a:ext>
            </a:extLst>
          </p:cNvPr>
          <p:cNvSpPr/>
          <p:nvPr/>
        </p:nvSpPr>
        <p:spPr>
          <a:xfrm>
            <a:off x="6690967" y="3523405"/>
            <a:ext cx="469710" cy="629464"/>
          </a:xfrm>
          <a:custGeom>
            <a:avLst/>
            <a:gdLst>
              <a:gd name="connsiteX0" fmla="*/ 0 w 375046"/>
              <a:gd name="connsiteY0" fmla="*/ 0 h 500062"/>
              <a:gd name="connsiteX1" fmla="*/ 375047 w 375046"/>
              <a:gd name="connsiteY1" fmla="*/ 0 h 500062"/>
              <a:gd name="connsiteX2" fmla="*/ 375047 w 375046"/>
              <a:gd name="connsiteY2" fmla="*/ 500063 h 500062"/>
              <a:gd name="connsiteX3" fmla="*/ 0 w 375046"/>
              <a:gd name="connsiteY3" fmla="*/ 500063 h 500062"/>
            </a:gdLst>
            <a:ahLst/>
            <a:cxnLst>
              <a:cxn ang="0">
                <a:pos x="connsiteX0" y="connsiteY0"/>
              </a:cxn>
              <a:cxn ang="0">
                <a:pos x="connsiteX1" y="connsiteY1"/>
              </a:cxn>
              <a:cxn ang="0">
                <a:pos x="connsiteX2" y="connsiteY2"/>
              </a:cxn>
              <a:cxn ang="0">
                <a:pos x="connsiteX3" y="connsiteY3"/>
              </a:cxn>
            </a:cxnLst>
            <a:rect l="l" t="t" r="r" b="b"/>
            <a:pathLst>
              <a:path w="375046" h="500062">
                <a:moveTo>
                  <a:pt x="0" y="0"/>
                </a:moveTo>
                <a:lnTo>
                  <a:pt x="375047" y="0"/>
                </a:lnTo>
                <a:lnTo>
                  <a:pt x="375047" y="500063"/>
                </a:lnTo>
                <a:lnTo>
                  <a:pt x="0" y="500063"/>
                </a:lnTo>
                <a:close/>
              </a:path>
            </a:pathLst>
          </a:custGeom>
          <a:solidFill>
            <a:srgbClr val="00B0F0"/>
          </a:solidFill>
          <a:ln w="19050" cap="flat">
            <a:solidFill>
              <a:srgbClr val="0070C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C405090-38F8-B815-24E3-898CF596BAE2}"/>
              </a:ext>
            </a:extLst>
          </p:cNvPr>
          <p:cNvSpPr/>
          <p:nvPr/>
        </p:nvSpPr>
        <p:spPr>
          <a:xfrm>
            <a:off x="6114474" y="2314519"/>
            <a:ext cx="1014889" cy="1020046"/>
          </a:xfrm>
          <a:custGeom>
            <a:avLst/>
            <a:gdLst>
              <a:gd name="connsiteX0" fmla="*/ 673834 w 810351"/>
              <a:gd name="connsiteY0" fmla="*/ 603325 h 810351"/>
              <a:gd name="connsiteX1" fmla="*/ 70509 w 810351"/>
              <a:gd name="connsiteY1" fmla="*/ 0 h 810351"/>
              <a:gd name="connsiteX2" fmla="*/ 0 w 810351"/>
              <a:gd name="connsiteY2" fmla="*/ 70509 h 810351"/>
              <a:gd name="connsiteX3" fmla="*/ 603325 w 810351"/>
              <a:gd name="connsiteY3" fmla="*/ 673834 h 810351"/>
              <a:gd name="connsiteX4" fmla="*/ 466808 w 810351"/>
              <a:gd name="connsiteY4" fmla="*/ 810351 h 810351"/>
              <a:gd name="connsiteX5" fmla="*/ 810351 w 810351"/>
              <a:gd name="connsiteY5" fmla="*/ 810351 h 810351"/>
              <a:gd name="connsiteX6" fmla="*/ 810351 w 810351"/>
              <a:gd name="connsiteY6" fmla="*/ 466808 h 810351"/>
              <a:gd name="connsiteX7" fmla="*/ 673834 w 810351"/>
              <a:gd name="connsiteY7" fmla="*/ 603325 h 81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351" h="810351">
                <a:moveTo>
                  <a:pt x="673834" y="603325"/>
                </a:moveTo>
                <a:lnTo>
                  <a:pt x="70509" y="0"/>
                </a:lnTo>
                <a:lnTo>
                  <a:pt x="0" y="70509"/>
                </a:lnTo>
                <a:lnTo>
                  <a:pt x="603325" y="673834"/>
                </a:lnTo>
                <a:lnTo>
                  <a:pt x="466808" y="810351"/>
                </a:lnTo>
                <a:lnTo>
                  <a:pt x="810351" y="810351"/>
                </a:lnTo>
                <a:lnTo>
                  <a:pt x="810351" y="466808"/>
                </a:lnTo>
                <a:lnTo>
                  <a:pt x="673834" y="603325"/>
                </a:lnTo>
                <a:close/>
              </a:path>
            </a:pathLst>
          </a:custGeom>
          <a:solidFill>
            <a:srgbClr val="000000"/>
          </a:solidFill>
          <a:ln w="25003" cap="flat">
            <a:noFill/>
            <a:prstDash val="solid"/>
            <a:miter/>
          </a:ln>
        </p:spPr>
        <p:txBody>
          <a:bodyPr rtlCol="0" anchor="ctr"/>
          <a:lstStyle/>
          <a:p>
            <a:endParaRPr lang="en-US"/>
          </a:p>
        </p:txBody>
      </p:sp>
      <p:sp>
        <p:nvSpPr>
          <p:cNvPr id="5" name="Oval 4">
            <a:extLst>
              <a:ext uri="{FF2B5EF4-FFF2-40B4-BE49-F238E27FC236}">
                <a16:creationId xmlns:a16="http://schemas.microsoft.com/office/drawing/2014/main" id="{6FD7E9DE-B01B-2D55-274C-5E1463A77EF6}"/>
              </a:ext>
            </a:extLst>
          </p:cNvPr>
          <p:cNvSpPr/>
          <p:nvPr/>
        </p:nvSpPr>
        <p:spPr>
          <a:xfrm>
            <a:off x="8736078" y="2266105"/>
            <a:ext cx="2596318" cy="2514600"/>
          </a:xfrm>
          <a:prstGeom prst="ellipse">
            <a:avLst/>
          </a:prstGeom>
          <a:solidFill>
            <a:srgbClr val="00B0F0"/>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601F7BD-FCFF-7E4D-CFF5-B886084EE0B3}"/>
              </a:ext>
            </a:extLst>
          </p:cNvPr>
          <p:cNvSpPr/>
          <p:nvPr/>
        </p:nvSpPr>
        <p:spPr>
          <a:xfrm>
            <a:off x="8952284" y="3330141"/>
            <a:ext cx="2163907" cy="914447"/>
          </a:xfrm>
          <a:custGeom>
            <a:avLst/>
            <a:gdLst>
              <a:gd name="connsiteX0" fmla="*/ 1727798 w 1727798"/>
              <a:gd name="connsiteY0" fmla="*/ 78536 h 726460"/>
              <a:gd name="connsiteX1" fmla="*/ 1649262 w 1727798"/>
              <a:gd name="connsiteY1" fmla="*/ 0 h 726460"/>
              <a:gd name="connsiteX2" fmla="*/ 1608031 w 1727798"/>
              <a:gd name="connsiteY2" fmla="*/ 11780 h 726460"/>
              <a:gd name="connsiteX3" fmla="*/ 1272288 w 1727798"/>
              <a:gd name="connsiteY3" fmla="*/ 204194 h 726460"/>
              <a:gd name="connsiteX4" fmla="*/ 1272288 w 1727798"/>
              <a:gd name="connsiteY4" fmla="*/ 270950 h 726460"/>
              <a:gd name="connsiteX5" fmla="*/ 1113252 w 1727798"/>
              <a:gd name="connsiteY5" fmla="*/ 392681 h 726460"/>
              <a:gd name="connsiteX6" fmla="*/ 765729 w 1727798"/>
              <a:gd name="connsiteY6" fmla="*/ 392681 h 726460"/>
              <a:gd name="connsiteX7" fmla="*/ 765729 w 1727798"/>
              <a:gd name="connsiteY7" fmla="*/ 314145 h 726460"/>
              <a:gd name="connsiteX8" fmla="*/ 1119142 w 1727798"/>
              <a:gd name="connsiteY8" fmla="*/ 314145 h 726460"/>
              <a:gd name="connsiteX9" fmla="*/ 1197679 w 1727798"/>
              <a:gd name="connsiteY9" fmla="*/ 235609 h 726460"/>
              <a:gd name="connsiteX10" fmla="*/ 1119142 w 1727798"/>
              <a:gd name="connsiteY10" fmla="*/ 157073 h 726460"/>
              <a:gd name="connsiteX11" fmla="*/ 647924 w 1727798"/>
              <a:gd name="connsiteY11" fmla="*/ 157073 h 726460"/>
              <a:gd name="connsiteX12" fmla="*/ 555644 w 1727798"/>
              <a:gd name="connsiteY12" fmla="*/ 182597 h 726460"/>
              <a:gd name="connsiteX13" fmla="*/ 0 w 1727798"/>
              <a:gd name="connsiteY13" fmla="*/ 451584 h 726460"/>
              <a:gd name="connsiteX14" fmla="*/ 274877 w 1727798"/>
              <a:gd name="connsiteY14" fmla="*/ 726461 h 726460"/>
              <a:gd name="connsiteX15" fmla="*/ 746095 w 1727798"/>
              <a:gd name="connsiteY15" fmla="*/ 549754 h 726460"/>
              <a:gd name="connsiteX16" fmla="*/ 1113252 w 1727798"/>
              <a:gd name="connsiteY16" fmla="*/ 549754 h 726460"/>
              <a:gd name="connsiteX17" fmla="*/ 1160374 w 1727798"/>
              <a:gd name="connsiteY17" fmla="*/ 534047 h 726460"/>
              <a:gd name="connsiteX18" fmla="*/ 1700311 w 1727798"/>
              <a:gd name="connsiteY18" fmla="*/ 139402 h 726460"/>
              <a:gd name="connsiteX19" fmla="*/ 1727798 w 1727798"/>
              <a:gd name="connsiteY19" fmla="*/ 78536 h 72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798" h="726460">
                <a:moveTo>
                  <a:pt x="1727798" y="78536"/>
                </a:moveTo>
                <a:cubicBezTo>
                  <a:pt x="1727798" y="35341"/>
                  <a:pt x="1692457" y="0"/>
                  <a:pt x="1649262" y="0"/>
                </a:cubicBezTo>
                <a:cubicBezTo>
                  <a:pt x="1633555" y="0"/>
                  <a:pt x="1619811" y="3927"/>
                  <a:pt x="1608031" y="11780"/>
                </a:cubicBezTo>
                <a:lnTo>
                  <a:pt x="1272288" y="204194"/>
                </a:lnTo>
                <a:cubicBezTo>
                  <a:pt x="1276215" y="225792"/>
                  <a:pt x="1276215" y="247389"/>
                  <a:pt x="1272288" y="270950"/>
                </a:cubicBezTo>
                <a:cubicBezTo>
                  <a:pt x="1256581" y="343596"/>
                  <a:pt x="1187861" y="392681"/>
                  <a:pt x="1113252" y="392681"/>
                </a:cubicBezTo>
                <a:lnTo>
                  <a:pt x="765729" y="392681"/>
                </a:lnTo>
                <a:lnTo>
                  <a:pt x="765729" y="314145"/>
                </a:lnTo>
                <a:lnTo>
                  <a:pt x="1119142" y="314145"/>
                </a:lnTo>
                <a:cubicBezTo>
                  <a:pt x="1162337" y="314145"/>
                  <a:pt x="1197679" y="278804"/>
                  <a:pt x="1197679" y="235609"/>
                </a:cubicBezTo>
                <a:cubicBezTo>
                  <a:pt x="1197679" y="192414"/>
                  <a:pt x="1162337" y="157073"/>
                  <a:pt x="1119142" y="157073"/>
                </a:cubicBezTo>
                <a:cubicBezTo>
                  <a:pt x="1119142" y="157073"/>
                  <a:pt x="651851" y="157073"/>
                  <a:pt x="647924" y="157073"/>
                </a:cubicBezTo>
                <a:cubicBezTo>
                  <a:pt x="614546" y="157073"/>
                  <a:pt x="583132" y="166890"/>
                  <a:pt x="555644" y="182597"/>
                </a:cubicBezTo>
                <a:lnTo>
                  <a:pt x="0" y="451584"/>
                </a:lnTo>
                <a:lnTo>
                  <a:pt x="274877" y="726461"/>
                </a:lnTo>
                <a:cubicBezTo>
                  <a:pt x="402499" y="598839"/>
                  <a:pt x="567425" y="549754"/>
                  <a:pt x="746095" y="549754"/>
                </a:cubicBezTo>
                <a:lnTo>
                  <a:pt x="1113252" y="549754"/>
                </a:lnTo>
                <a:cubicBezTo>
                  <a:pt x="1130923" y="549754"/>
                  <a:pt x="1146630" y="543864"/>
                  <a:pt x="1160374" y="534047"/>
                </a:cubicBezTo>
                <a:lnTo>
                  <a:pt x="1700311" y="139402"/>
                </a:lnTo>
                <a:cubicBezTo>
                  <a:pt x="1716018" y="123695"/>
                  <a:pt x="1727798" y="102097"/>
                  <a:pt x="1727798" y="78536"/>
                </a:cubicBezTo>
                <a:close/>
              </a:path>
            </a:pathLst>
          </a:custGeom>
          <a:solidFill>
            <a:schemeClr val="tx1">
              <a:lumMod val="95000"/>
              <a:lumOff val="5000"/>
            </a:schemeClr>
          </a:solidFill>
          <a:ln w="1954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117A6C7-C3AD-2354-6F94-404CCEA721FC}"/>
              </a:ext>
            </a:extLst>
          </p:cNvPr>
          <p:cNvSpPr/>
          <p:nvPr/>
        </p:nvSpPr>
        <p:spPr>
          <a:xfrm>
            <a:off x="9539064" y="2614138"/>
            <a:ext cx="1239522" cy="869234"/>
          </a:xfrm>
          <a:custGeom>
            <a:avLst/>
            <a:gdLst>
              <a:gd name="connsiteX0" fmla="*/ 986363 w 989712"/>
              <a:gd name="connsiteY0" fmla="*/ 3349 h 690542"/>
              <a:gd name="connsiteX1" fmla="*/ 613316 w 989712"/>
              <a:gd name="connsiteY1" fmla="*/ 101520 h 690542"/>
              <a:gd name="connsiteX2" fmla="*/ 511219 w 989712"/>
              <a:gd name="connsiteY2" fmla="*/ 425482 h 690542"/>
              <a:gd name="connsiteX3" fmla="*/ 411085 w 989712"/>
              <a:gd name="connsiteY3" fmla="*/ 549177 h 690542"/>
              <a:gd name="connsiteX4" fmla="*/ 395377 w 989712"/>
              <a:gd name="connsiteY4" fmla="*/ 525616 h 690542"/>
              <a:gd name="connsiteX5" fmla="*/ 310951 w 989712"/>
              <a:gd name="connsiteY5" fmla="*/ 260556 h 690542"/>
              <a:gd name="connsiteX6" fmla="*/ 2696 w 989712"/>
              <a:gd name="connsiteY6" fmla="*/ 180056 h 690542"/>
              <a:gd name="connsiteX7" fmla="*/ 83196 w 989712"/>
              <a:gd name="connsiteY7" fmla="*/ 488311 h 690542"/>
              <a:gd name="connsiteX8" fmla="*/ 328622 w 989712"/>
              <a:gd name="connsiteY8" fmla="*/ 572738 h 690542"/>
              <a:gd name="connsiteX9" fmla="*/ 371817 w 989712"/>
              <a:gd name="connsiteY9" fmla="*/ 653237 h 690542"/>
              <a:gd name="connsiteX10" fmla="*/ 375743 w 989712"/>
              <a:gd name="connsiteY10" fmla="*/ 690542 h 690542"/>
              <a:gd name="connsiteX11" fmla="*/ 456243 w 989712"/>
              <a:gd name="connsiteY11" fmla="*/ 690542 h 690542"/>
              <a:gd name="connsiteX12" fmla="*/ 479804 w 989712"/>
              <a:gd name="connsiteY12" fmla="*/ 592372 h 690542"/>
              <a:gd name="connsiteX13" fmla="*/ 572084 w 989712"/>
              <a:gd name="connsiteY13" fmla="*/ 482421 h 690542"/>
              <a:gd name="connsiteX14" fmla="*/ 888193 w 989712"/>
              <a:gd name="connsiteY14" fmla="*/ 380324 h 690542"/>
              <a:gd name="connsiteX15" fmla="*/ 986363 w 989712"/>
              <a:gd name="connsiteY15" fmla="*/ 3349 h 69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9712" h="690542">
                <a:moveTo>
                  <a:pt x="986363" y="3349"/>
                </a:moveTo>
                <a:cubicBezTo>
                  <a:pt x="986363" y="3349"/>
                  <a:pt x="742901" y="-28065"/>
                  <a:pt x="613316" y="101520"/>
                </a:cubicBezTo>
                <a:cubicBezTo>
                  <a:pt x="519072" y="195763"/>
                  <a:pt x="509255" y="346946"/>
                  <a:pt x="511219" y="425482"/>
                </a:cubicBezTo>
                <a:cubicBezTo>
                  <a:pt x="469987" y="454933"/>
                  <a:pt x="434646" y="498128"/>
                  <a:pt x="411085" y="549177"/>
                </a:cubicBezTo>
                <a:cubicBezTo>
                  <a:pt x="405195" y="541323"/>
                  <a:pt x="401268" y="533470"/>
                  <a:pt x="395377" y="525616"/>
                </a:cubicBezTo>
                <a:cubicBezTo>
                  <a:pt x="397341" y="460823"/>
                  <a:pt x="387524" y="337129"/>
                  <a:pt x="310951" y="260556"/>
                </a:cubicBezTo>
                <a:cubicBezTo>
                  <a:pt x="202964" y="152568"/>
                  <a:pt x="2696" y="180056"/>
                  <a:pt x="2696" y="180056"/>
                </a:cubicBezTo>
                <a:cubicBezTo>
                  <a:pt x="2696" y="180056"/>
                  <a:pt x="-22828" y="380324"/>
                  <a:pt x="83196" y="488311"/>
                </a:cubicBezTo>
                <a:cubicBezTo>
                  <a:pt x="151915" y="557030"/>
                  <a:pt x="261866" y="570774"/>
                  <a:pt x="328622" y="572738"/>
                </a:cubicBezTo>
                <a:cubicBezTo>
                  <a:pt x="348256" y="594335"/>
                  <a:pt x="362000" y="625750"/>
                  <a:pt x="371817" y="653237"/>
                </a:cubicBezTo>
                <a:cubicBezTo>
                  <a:pt x="373780" y="659128"/>
                  <a:pt x="375743" y="672871"/>
                  <a:pt x="375743" y="690542"/>
                </a:cubicBezTo>
                <a:lnTo>
                  <a:pt x="456243" y="690542"/>
                </a:lnTo>
                <a:cubicBezTo>
                  <a:pt x="458207" y="649310"/>
                  <a:pt x="464097" y="625750"/>
                  <a:pt x="479804" y="592372"/>
                </a:cubicBezTo>
                <a:cubicBezTo>
                  <a:pt x="499438" y="545250"/>
                  <a:pt x="532816" y="505982"/>
                  <a:pt x="572084" y="482421"/>
                </a:cubicBezTo>
                <a:cubicBezTo>
                  <a:pt x="652584" y="484384"/>
                  <a:pt x="797876" y="470640"/>
                  <a:pt x="888193" y="380324"/>
                </a:cubicBezTo>
                <a:cubicBezTo>
                  <a:pt x="1017778" y="246812"/>
                  <a:pt x="986363" y="3349"/>
                  <a:pt x="986363" y="3349"/>
                </a:cubicBezTo>
                <a:close/>
              </a:path>
            </a:pathLst>
          </a:custGeom>
          <a:solidFill>
            <a:schemeClr val="accent6"/>
          </a:solidFill>
          <a:ln w="19546" cap="flat">
            <a:noFill/>
            <a:prstDash val="solid"/>
            <a:miter/>
          </a:ln>
        </p:spPr>
        <p:txBody>
          <a:bodyPr rtlCol="0" anchor="ctr"/>
          <a:lstStyle/>
          <a:p>
            <a:endParaRPr lang="en-US"/>
          </a:p>
        </p:txBody>
      </p:sp>
      <p:sp>
        <p:nvSpPr>
          <p:cNvPr id="7" name="Oval 6">
            <a:extLst>
              <a:ext uri="{FF2B5EF4-FFF2-40B4-BE49-F238E27FC236}">
                <a16:creationId xmlns:a16="http://schemas.microsoft.com/office/drawing/2014/main" id="{D742AACE-0D8C-BE1D-FC72-FF24F2260A01}"/>
              </a:ext>
            </a:extLst>
          </p:cNvPr>
          <p:cNvSpPr/>
          <p:nvPr/>
        </p:nvSpPr>
        <p:spPr>
          <a:xfrm>
            <a:off x="1568037" y="2614138"/>
            <a:ext cx="1179447" cy="364170"/>
          </a:xfrm>
          <a:prstGeom prst="ellipse">
            <a:avLst/>
          </a:prstGeom>
          <a:solidFill>
            <a:srgbClr val="00B0F0"/>
          </a:solidFill>
          <a:ln w="31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21" descr="Plant With Roots with solid fill">
            <a:extLst>
              <a:ext uri="{FF2B5EF4-FFF2-40B4-BE49-F238E27FC236}">
                <a16:creationId xmlns:a16="http://schemas.microsoft.com/office/drawing/2014/main" id="{670153D3-1F30-332E-590C-672F0EF45F73}"/>
              </a:ext>
            </a:extLst>
          </p:cNvPr>
          <p:cNvSpPr/>
          <p:nvPr/>
        </p:nvSpPr>
        <p:spPr>
          <a:xfrm>
            <a:off x="1780377" y="1741208"/>
            <a:ext cx="712777" cy="1167043"/>
          </a:xfrm>
          <a:custGeom>
            <a:avLst/>
            <a:gdLst>
              <a:gd name="connsiteX0" fmla="*/ 405886 w 712777"/>
              <a:gd name="connsiteY0" fmla="*/ 1011196 h 1167043"/>
              <a:gd name="connsiteX1" fmla="*/ 405886 w 712777"/>
              <a:gd name="connsiteY1" fmla="*/ 904632 h 1167043"/>
              <a:gd name="connsiteX2" fmla="*/ 446373 w 712777"/>
              <a:gd name="connsiteY2" fmla="*/ 935843 h 1167043"/>
              <a:gd name="connsiteX3" fmla="*/ 457452 w 712777"/>
              <a:gd name="connsiteY3" fmla="*/ 990281 h 1167043"/>
              <a:gd name="connsiteX4" fmla="*/ 476204 w 712777"/>
              <a:gd name="connsiteY4" fmla="*/ 1020432 h 1167043"/>
              <a:gd name="connsiteX5" fmla="*/ 480420 w 712777"/>
              <a:gd name="connsiteY5" fmla="*/ 1020807 h 1167043"/>
              <a:gd name="connsiteX6" fmla="*/ 503684 w 712777"/>
              <a:gd name="connsiteY6" fmla="*/ 1001726 h 1167043"/>
              <a:gd name="connsiteX7" fmla="*/ 506255 w 712777"/>
              <a:gd name="connsiteY7" fmla="*/ 962132 h 1167043"/>
              <a:gd name="connsiteX8" fmla="*/ 532436 w 712777"/>
              <a:gd name="connsiteY8" fmla="*/ 970658 h 1167043"/>
              <a:gd name="connsiteX9" fmla="*/ 559531 w 712777"/>
              <a:gd name="connsiteY9" fmla="*/ 979481 h 1167043"/>
              <a:gd name="connsiteX10" fmla="*/ 586329 w 712777"/>
              <a:gd name="connsiteY10" fmla="*/ 1081820 h 1167043"/>
              <a:gd name="connsiteX11" fmla="*/ 619555 w 712777"/>
              <a:gd name="connsiteY11" fmla="*/ 1087255 h 1167043"/>
              <a:gd name="connsiteX12" fmla="*/ 622909 w 712777"/>
              <a:gd name="connsiteY12" fmla="*/ 1084313 h 1167043"/>
              <a:gd name="connsiteX13" fmla="*/ 624258 w 712777"/>
              <a:gd name="connsiteY13" fmla="*/ 1052948 h 1167043"/>
              <a:gd name="connsiteX14" fmla="*/ 603873 w 712777"/>
              <a:gd name="connsiteY14" fmla="*/ 997915 h 1167043"/>
              <a:gd name="connsiteX15" fmla="*/ 665285 w 712777"/>
              <a:gd name="connsiteY15" fmla="*/ 1047974 h 1167043"/>
              <a:gd name="connsiteX16" fmla="*/ 698722 w 712777"/>
              <a:gd name="connsiteY16" fmla="*/ 1051563 h 1167043"/>
              <a:gd name="connsiteX17" fmla="*/ 701621 w 712777"/>
              <a:gd name="connsiteY17" fmla="*/ 1048775 h 1167043"/>
              <a:gd name="connsiteX18" fmla="*/ 701338 w 712777"/>
              <a:gd name="connsiteY18" fmla="*/ 1016763 h 1167043"/>
              <a:gd name="connsiteX19" fmla="*/ 546755 w 712777"/>
              <a:gd name="connsiteY19" fmla="*/ 925043 h 1167043"/>
              <a:gd name="connsiteX20" fmla="*/ 412068 w 712777"/>
              <a:gd name="connsiteY20" fmla="*/ 833233 h 1167043"/>
              <a:gd name="connsiteX21" fmla="*/ 405886 w 712777"/>
              <a:gd name="connsiteY21" fmla="*/ 809979 h 1167043"/>
              <a:gd name="connsiteX22" fmla="*/ 405886 w 712777"/>
              <a:gd name="connsiteY22" fmla="*/ 778123 h 1167043"/>
              <a:gd name="connsiteX23" fmla="*/ 405886 w 712777"/>
              <a:gd name="connsiteY23" fmla="*/ 778123 h 1167043"/>
              <a:gd name="connsiteX24" fmla="*/ 399870 w 712777"/>
              <a:gd name="connsiteY24" fmla="*/ 657789 h 1167043"/>
              <a:gd name="connsiteX25" fmla="*/ 422774 w 712777"/>
              <a:gd name="connsiteY25" fmla="*/ 634897 h 1167043"/>
              <a:gd name="connsiteX26" fmla="*/ 591939 w 712777"/>
              <a:gd name="connsiteY26" fmla="*/ 698842 h 1167043"/>
              <a:gd name="connsiteX27" fmla="*/ 602485 w 712777"/>
              <a:gd name="connsiteY27" fmla="*/ 693430 h 1167043"/>
              <a:gd name="connsiteX28" fmla="*/ 602485 w 712777"/>
              <a:gd name="connsiteY28" fmla="*/ 693430 h 1167043"/>
              <a:gd name="connsiteX29" fmla="*/ 712777 w 712777"/>
              <a:gd name="connsiteY29" fmla="*/ 425530 h 1167043"/>
              <a:gd name="connsiteX30" fmla="*/ 539146 w 712777"/>
              <a:gd name="connsiteY30" fmla="*/ 453085 h 1167043"/>
              <a:gd name="connsiteX31" fmla="*/ 411207 w 712777"/>
              <a:gd name="connsiteY31" fmla="*/ 581674 h 1167043"/>
              <a:gd name="connsiteX32" fmla="*/ 411322 w 712777"/>
              <a:gd name="connsiteY32" fmla="*/ 584077 h 1167043"/>
              <a:gd name="connsiteX33" fmla="*/ 389665 w 712777"/>
              <a:gd name="connsiteY33" fmla="*/ 598171 h 1167043"/>
              <a:gd name="connsiteX34" fmla="*/ 395693 w 712777"/>
              <a:gd name="connsiteY34" fmla="*/ 312960 h 1167043"/>
              <a:gd name="connsiteX35" fmla="*/ 436077 w 712777"/>
              <a:gd name="connsiteY35" fmla="*/ 303400 h 1167043"/>
              <a:gd name="connsiteX36" fmla="*/ 491063 w 712777"/>
              <a:gd name="connsiteY36" fmla="*/ 360667 h 1167043"/>
              <a:gd name="connsiteX37" fmla="*/ 491063 w 712777"/>
              <a:gd name="connsiteY37" fmla="*/ 360667 h 1167043"/>
              <a:gd name="connsiteX38" fmla="*/ 615737 w 712777"/>
              <a:gd name="connsiteY38" fmla="*/ 287678 h 1167043"/>
              <a:gd name="connsiteX39" fmla="*/ 538362 w 712777"/>
              <a:gd name="connsiteY39" fmla="*/ 245784 h 1167043"/>
              <a:gd name="connsiteX40" fmla="*/ 452683 w 712777"/>
              <a:gd name="connsiteY40" fmla="*/ 253703 h 1167043"/>
              <a:gd name="connsiteX41" fmla="*/ 415410 w 712777"/>
              <a:gd name="connsiteY41" fmla="*/ 257010 h 1167043"/>
              <a:gd name="connsiteX42" fmla="*/ 473955 w 712777"/>
              <a:gd name="connsiteY42" fmla="*/ 150021 h 1167043"/>
              <a:gd name="connsiteX43" fmla="*/ 549878 w 712777"/>
              <a:gd name="connsiteY43" fmla="*/ 101152 h 1167043"/>
              <a:gd name="connsiteX44" fmla="*/ 551356 w 712777"/>
              <a:gd name="connsiteY44" fmla="*/ 87212 h 1167043"/>
              <a:gd name="connsiteX45" fmla="*/ 565070 w 712777"/>
              <a:gd name="connsiteY45" fmla="*/ 0 h 1167043"/>
              <a:gd name="connsiteX46" fmla="*/ 431797 w 712777"/>
              <a:gd name="connsiteY46" fmla="*/ 55433 h 1167043"/>
              <a:gd name="connsiteX47" fmla="*/ 431797 w 712777"/>
              <a:gd name="connsiteY47" fmla="*/ 55433 h 1167043"/>
              <a:gd name="connsiteX48" fmla="*/ 433815 w 712777"/>
              <a:gd name="connsiteY48" fmla="*/ 122259 h 1167043"/>
              <a:gd name="connsiteX49" fmla="*/ 393971 w 712777"/>
              <a:gd name="connsiteY49" fmla="*/ 188440 h 1167043"/>
              <a:gd name="connsiteX50" fmla="*/ 378444 w 712777"/>
              <a:gd name="connsiteY50" fmla="*/ 171646 h 1167043"/>
              <a:gd name="connsiteX51" fmla="*/ 379241 w 712777"/>
              <a:gd name="connsiteY51" fmla="*/ 163817 h 1167043"/>
              <a:gd name="connsiteX52" fmla="*/ 315323 w 712777"/>
              <a:gd name="connsiteY52" fmla="*/ 99471 h 1167043"/>
              <a:gd name="connsiteX53" fmla="*/ 315272 w 712777"/>
              <a:gd name="connsiteY53" fmla="*/ 99471 h 1167043"/>
              <a:gd name="connsiteX54" fmla="*/ 228462 w 712777"/>
              <a:gd name="connsiteY54" fmla="*/ 85687 h 1167043"/>
              <a:gd name="connsiteX55" fmla="*/ 283615 w 712777"/>
              <a:gd name="connsiteY55" fmla="*/ 219638 h 1167043"/>
              <a:gd name="connsiteX56" fmla="*/ 283615 w 712777"/>
              <a:gd name="connsiteY56" fmla="*/ 219638 h 1167043"/>
              <a:gd name="connsiteX57" fmla="*/ 352905 w 712777"/>
              <a:gd name="connsiteY57" fmla="*/ 215542 h 1167043"/>
              <a:gd name="connsiteX58" fmla="*/ 370386 w 712777"/>
              <a:gd name="connsiteY58" fmla="*/ 238356 h 1167043"/>
              <a:gd name="connsiteX59" fmla="*/ 328806 w 712777"/>
              <a:gd name="connsiteY59" fmla="*/ 497175 h 1167043"/>
              <a:gd name="connsiteX60" fmla="*/ 328806 w 712777"/>
              <a:gd name="connsiteY60" fmla="*/ 497175 h 1167043"/>
              <a:gd name="connsiteX61" fmla="*/ 299822 w 712777"/>
              <a:gd name="connsiteY61" fmla="*/ 482965 h 1167043"/>
              <a:gd name="connsiteX62" fmla="*/ 195781 w 712777"/>
              <a:gd name="connsiteY62" fmla="*/ 335527 h 1167043"/>
              <a:gd name="connsiteX63" fmla="*/ 173631 w 712777"/>
              <a:gd name="connsiteY63" fmla="*/ 333719 h 1167043"/>
              <a:gd name="connsiteX64" fmla="*/ 0 w 712777"/>
              <a:gd name="connsiteY64" fmla="*/ 306165 h 1167043"/>
              <a:gd name="connsiteX65" fmla="*/ 110292 w 712777"/>
              <a:gd name="connsiteY65" fmla="*/ 574065 h 1167043"/>
              <a:gd name="connsiteX66" fmla="*/ 110292 w 712777"/>
              <a:gd name="connsiteY66" fmla="*/ 574065 h 1167043"/>
              <a:gd name="connsiteX67" fmla="*/ 282818 w 712777"/>
              <a:gd name="connsiteY67" fmla="*/ 529096 h 1167043"/>
              <a:gd name="connsiteX68" fmla="*/ 302483 w 712777"/>
              <a:gd name="connsiteY68" fmla="*/ 538811 h 1167043"/>
              <a:gd name="connsiteX69" fmla="*/ 334063 w 712777"/>
              <a:gd name="connsiteY69" fmla="*/ 553977 h 1167043"/>
              <a:gd name="connsiteX70" fmla="*/ 350489 w 712777"/>
              <a:gd name="connsiteY70" fmla="*/ 658409 h 1167043"/>
              <a:gd name="connsiteX71" fmla="*/ 358317 w 712777"/>
              <a:gd name="connsiteY71" fmla="*/ 752906 h 1167043"/>
              <a:gd name="connsiteX72" fmla="*/ 358317 w 712777"/>
              <a:gd name="connsiteY72" fmla="*/ 752906 h 1167043"/>
              <a:gd name="connsiteX73" fmla="*/ 352674 w 712777"/>
              <a:gd name="connsiteY73" fmla="*/ 790189 h 1167043"/>
              <a:gd name="connsiteX74" fmla="*/ 245184 w 712777"/>
              <a:gd name="connsiteY74" fmla="*/ 897049 h 1167043"/>
              <a:gd name="connsiteX75" fmla="*/ 76347 w 712777"/>
              <a:gd name="connsiteY75" fmla="*/ 1021466 h 1167043"/>
              <a:gd name="connsiteX76" fmla="*/ 77272 w 712777"/>
              <a:gd name="connsiteY76" fmla="*/ 1053400 h 1167043"/>
              <a:gd name="connsiteX77" fmla="*/ 110889 w 712777"/>
              <a:gd name="connsiteY77" fmla="*/ 1054251 h 1167043"/>
              <a:gd name="connsiteX78" fmla="*/ 113402 w 712777"/>
              <a:gd name="connsiteY78" fmla="*/ 1051436 h 1167043"/>
              <a:gd name="connsiteX79" fmla="*/ 172436 w 712777"/>
              <a:gd name="connsiteY79" fmla="*/ 990294 h 1167043"/>
              <a:gd name="connsiteX80" fmla="*/ 168503 w 712777"/>
              <a:gd name="connsiteY80" fmla="*/ 1044680 h 1167043"/>
              <a:gd name="connsiteX81" fmla="*/ 182359 w 712777"/>
              <a:gd name="connsiteY81" fmla="*/ 1074741 h 1167043"/>
              <a:gd name="connsiteX82" fmla="*/ 191034 w 712777"/>
              <a:gd name="connsiteY82" fmla="*/ 1076381 h 1167043"/>
              <a:gd name="connsiteX83" fmla="*/ 213887 w 712777"/>
              <a:gd name="connsiteY83" fmla="*/ 1059058 h 1167043"/>
              <a:gd name="connsiteX84" fmla="*/ 214774 w 712777"/>
              <a:gd name="connsiteY84" fmla="*/ 962984 h 1167043"/>
              <a:gd name="connsiteX85" fmla="*/ 259567 w 712777"/>
              <a:gd name="connsiteY85" fmla="*/ 942767 h 1167043"/>
              <a:gd name="connsiteX86" fmla="*/ 270068 w 712777"/>
              <a:gd name="connsiteY86" fmla="*/ 982943 h 1167043"/>
              <a:gd name="connsiteX87" fmla="*/ 301783 w 712777"/>
              <a:gd name="connsiteY87" fmla="*/ 994234 h 1167043"/>
              <a:gd name="connsiteX88" fmla="*/ 306120 w 712777"/>
              <a:gd name="connsiteY88" fmla="*/ 991547 h 1167043"/>
              <a:gd name="connsiteX89" fmla="*/ 312341 w 712777"/>
              <a:gd name="connsiteY89" fmla="*/ 960956 h 1167043"/>
              <a:gd name="connsiteX90" fmla="*/ 311930 w 712777"/>
              <a:gd name="connsiteY90" fmla="*/ 918946 h 1167043"/>
              <a:gd name="connsiteX91" fmla="*/ 358317 w 712777"/>
              <a:gd name="connsiteY91" fmla="*/ 880695 h 1167043"/>
              <a:gd name="connsiteX92" fmla="*/ 358317 w 712777"/>
              <a:gd name="connsiteY92" fmla="*/ 996326 h 1167043"/>
              <a:gd name="connsiteX93" fmla="*/ 275595 w 712777"/>
              <a:gd name="connsiteY93" fmla="*/ 1069160 h 1167043"/>
              <a:gd name="connsiteX94" fmla="*/ 277844 w 712777"/>
              <a:gd name="connsiteY94" fmla="*/ 1102903 h 1167043"/>
              <a:gd name="connsiteX95" fmla="*/ 311416 w 712777"/>
              <a:gd name="connsiteY95" fmla="*/ 1100642 h 1167043"/>
              <a:gd name="connsiteX96" fmla="*/ 358342 w 712777"/>
              <a:gd name="connsiteY96" fmla="*/ 1054769 h 1167043"/>
              <a:gd name="connsiteX97" fmla="*/ 358342 w 712777"/>
              <a:gd name="connsiteY97" fmla="*/ 1141852 h 1167043"/>
              <a:gd name="connsiteX98" fmla="*/ 378136 w 712777"/>
              <a:gd name="connsiteY98" fmla="*/ 1166706 h 1167043"/>
              <a:gd name="connsiteX99" fmla="*/ 405567 w 712777"/>
              <a:gd name="connsiteY99" fmla="*/ 1147094 h 1167043"/>
              <a:gd name="connsiteX100" fmla="*/ 405898 w 712777"/>
              <a:gd name="connsiteY100" fmla="*/ 1143130 h 1167043"/>
              <a:gd name="connsiteX101" fmla="*/ 405898 w 712777"/>
              <a:gd name="connsiteY101" fmla="*/ 1075955 h 1167043"/>
              <a:gd name="connsiteX102" fmla="*/ 448313 w 712777"/>
              <a:gd name="connsiteY102" fmla="*/ 1107786 h 1167043"/>
              <a:gd name="connsiteX103" fmla="*/ 481808 w 712777"/>
              <a:gd name="connsiteY103" fmla="*/ 1104786 h 1167043"/>
              <a:gd name="connsiteX104" fmla="*/ 478994 w 712777"/>
              <a:gd name="connsiteY104" fmla="*/ 1071266 h 1167043"/>
              <a:gd name="connsiteX105" fmla="*/ 405937 w 712777"/>
              <a:gd name="connsiteY105" fmla="*/ 1021349 h 116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12777" h="1167043">
                <a:moveTo>
                  <a:pt x="405886" y="1011196"/>
                </a:moveTo>
                <a:lnTo>
                  <a:pt x="405886" y="904632"/>
                </a:lnTo>
                <a:cubicBezTo>
                  <a:pt x="417975" y="916759"/>
                  <a:pt x="431585" y="927251"/>
                  <a:pt x="446373" y="935843"/>
                </a:cubicBezTo>
                <a:cubicBezTo>
                  <a:pt x="449907" y="939240"/>
                  <a:pt x="464058" y="955311"/>
                  <a:pt x="457452" y="990281"/>
                </a:cubicBezTo>
                <a:cubicBezTo>
                  <a:pt x="454557" y="1003775"/>
                  <a:pt x="462867" y="1017135"/>
                  <a:pt x="476204" y="1020432"/>
                </a:cubicBezTo>
                <a:cubicBezTo>
                  <a:pt x="477596" y="1020678"/>
                  <a:pt x="479006" y="1020803"/>
                  <a:pt x="480420" y="1020807"/>
                </a:cubicBezTo>
                <a:cubicBezTo>
                  <a:pt x="491691" y="1020785"/>
                  <a:pt x="501401" y="1012821"/>
                  <a:pt x="503684" y="1001726"/>
                </a:cubicBezTo>
                <a:cubicBezTo>
                  <a:pt x="506462" y="988725"/>
                  <a:pt x="507328" y="975386"/>
                  <a:pt x="506255" y="962132"/>
                </a:cubicBezTo>
                <a:cubicBezTo>
                  <a:pt x="514982" y="965103"/>
                  <a:pt x="523735" y="967893"/>
                  <a:pt x="532436" y="970658"/>
                </a:cubicBezTo>
                <a:cubicBezTo>
                  <a:pt x="541575" y="973564"/>
                  <a:pt x="550623" y="976432"/>
                  <a:pt x="559531" y="979481"/>
                </a:cubicBezTo>
                <a:cubicBezTo>
                  <a:pt x="553528" y="1000150"/>
                  <a:pt x="552821" y="1035030"/>
                  <a:pt x="586329" y="1081820"/>
                </a:cubicBezTo>
                <a:cubicBezTo>
                  <a:pt x="594011" y="1092542"/>
                  <a:pt x="608887" y="1094976"/>
                  <a:pt x="619555" y="1087255"/>
                </a:cubicBezTo>
                <a:cubicBezTo>
                  <a:pt x="620762" y="1086382"/>
                  <a:pt x="621884" y="1085397"/>
                  <a:pt x="622909" y="1084313"/>
                </a:cubicBezTo>
                <a:cubicBezTo>
                  <a:pt x="630703" y="1075503"/>
                  <a:pt x="631267" y="1062401"/>
                  <a:pt x="624258" y="1052948"/>
                </a:cubicBezTo>
                <a:cubicBezTo>
                  <a:pt x="605069" y="1025819"/>
                  <a:pt x="602742" y="1007850"/>
                  <a:pt x="603873" y="997915"/>
                </a:cubicBezTo>
                <a:cubicBezTo>
                  <a:pt x="627655" y="1010019"/>
                  <a:pt x="648593" y="1027085"/>
                  <a:pt x="665285" y="1047974"/>
                </a:cubicBezTo>
                <a:cubicBezTo>
                  <a:pt x="673533" y="1058245"/>
                  <a:pt x="688503" y="1059852"/>
                  <a:pt x="698722" y="1051563"/>
                </a:cubicBezTo>
                <a:cubicBezTo>
                  <a:pt x="699765" y="1050718"/>
                  <a:pt x="700734" y="1049785"/>
                  <a:pt x="701621" y="1048775"/>
                </a:cubicBezTo>
                <a:cubicBezTo>
                  <a:pt x="709351" y="1039479"/>
                  <a:pt x="709230" y="1025920"/>
                  <a:pt x="701338" y="1016763"/>
                </a:cubicBezTo>
                <a:cubicBezTo>
                  <a:pt x="654591" y="959290"/>
                  <a:pt x="597319" y="941114"/>
                  <a:pt x="546755" y="925043"/>
                </a:cubicBezTo>
                <a:cubicBezTo>
                  <a:pt x="492451" y="907862"/>
                  <a:pt x="445087" y="892657"/>
                  <a:pt x="412068" y="833233"/>
                </a:cubicBezTo>
                <a:cubicBezTo>
                  <a:pt x="408076" y="826135"/>
                  <a:pt x="405947" y="818132"/>
                  <a:pt x="405886" y="809979"/>
                </a:cubicBezTo>
                <a:lnTo>
                  <a:pt x="405886" y="778123"/>
                </a:lnTo>
                <a:lnTo>
                  <a:pt x="405886" y="778123"/>
                </a:lnTo>
                <a:cubicBezTo>
                  <a:pt x="406798" y="693404"/>
                  <a:pt x="404755" y="686829"/>
                  <a:pt x="399870" y="657789"/>
                </a:cubicBezTo>
                <a:cubicBezTo>
                  <a:pt x="405661" y="648496"/>
                  <a:pt x="413497" y="640665"/>
                  <a:pt x="422774" y="634897"/>
                </a:cubicBezTo>
                <a:cubicBezTo>
                  <a:pt x="451920" y="699506"/>
                  <a:pt x="527658" y="728134"/>
                  <a:pt x="591939" y="698842"/>
                </a:cubicBezTo>
                <a:cubicBezTo>
                  <a:pt x="595536" y="697202"/>
                  <a:pt x="599055" y="695397"/>
                  <a:pt x="602485" y="693430"/>
                </a:cubicBezTo>
                <a:lnTo>
                  <a:pt x="602485" y="693430"/>
                </a:lnTo>
                <a:cubicBezTo>
                  <a:pt x="700592" y="639083"/>
                  <a:pt x="712777" y="538410"/>
                  <a:pt x="712777" y="425530"/>
                </a:cubicBezTo>
                <a:cubicBezTo>
                  <a:pt x="712777" y="425530"/>
                  <a:pt x="606457" y="455113"/>
                  <a:pt x="539146" y="453085"/>
                </a:cubicBezTo>
                <a:cubicBezTo>
                  <a:pt x="468490" y="453092"/>
                  <a:pt x="411213" y="510659"/>
                  <a:pt x="411207" y="581674"/>
                </a:cubicBezTo>
                <a:cubicBezTo>
                  <a:pt x="411207" y="582488"/>
                  <a:pt x="411310" y="583263"/>
                  <a:pt x="411322" y="584077"/>
                </a:cubicBezTo>
                <a:cubicBezTo>
                  <a:pt x="403764" y="588225"/>
                  <a:pt x="396525" y="592936"/>
                  <a:pt x="389665" y="598171"/>
                </a:cubicBezTo>
                <a:cubicBezTo>
                  <a:pt x="375064" y="507988"/>
                  <a:pt x="366401" y="414911"/>
                  <a:pt x="395693" y="312960"/>
                </a:cubicBezTo>
                <a:cubicBezTo>
                  <a:pt x="408712" y="308116"/>
                  <a:pt x="422276" y="304905"/>
                  <a:pt x="436077" y="303400"/>
                </a:cubicBezTo>
                <a:cubicBezTo>
                  <a:pt x="438914" y="333023"/>
                  <a:pt x="461709" y="356763"/>
                  <a:pt x="491063" y="360667"/>
                </a:cubicBezTo>
                <a:lnTo>
                  <a:pt x="491063" y="360667"/>
                </a:lnTo>
                <a:cubicBezTo>
                  <a:pt x="546472" y="368922"/>
                  <a:pt x="581651" y="332595"/>
                  <a:pt x="615737" y="287678"/>
                </a:cubicBezTo>
                <a:cubicBezTo>
                  <a:pt x="588423" y="276761"/>
                  <a:pt x="562458" y="262702"/>
                  <a:pt x="538362" y="245784"/>
                </a:cubicBezTo>
                <a:cubicBezTo>
                  <a:pt x="512068" y="225736"/>
                  <a:pt x="474899" y="229171"/>
                  <a:pt x="452683" y="253703"/>
                </a:cubicBezTo>
                <a:cubicBezTo>
                  <a:pt x="440180" y="253555"/>
                  <a:pt x="427693" y="254663"/>
                  <a:pt x="415410" y="257010"/>
                </a:cubicBezTo>
                <a:cubicBezTo>
                  <a:pt x="431319" y="219471"/>
                  <a:pt x="450933" y="183629"/>
                  <a:pt x="473955" y="150021"/>
                </a:cubicBezTo>
                <a:cubicBezTo>
                  <a:pt x="508347" y="157597"/>
                  <a:pt x="542340" y="135719"/>
                  <a:pt x="549878" y="101152"/>
                </a:cubicBezTo>
                <a:cubicBezTo>
                  <a:pt x="550877" y="96574"/>
                  <a:pt x="551372" y="91898"/>
                  <a:pt x="551356" y="87212"/>
                </a:cubicBezTo>
                <a:cubicBezTo>
                  <a:pt x="552567" y="57707"/>
                  <a:pt x="557169" y="28442"/>
                  <a:pt x="565070" y="0"/>
                </a:cubicBezTo>
                <a:cubicBezTo>
                  <a:pt x="508903" y="0"/>
                  <a:pt x="458827" y="6123"/>
                  <a:pt x="431797" y="55433"/>
                </a:cubicBezTo>
                <a:lnTo>
                  <a:pt x="431797" y="55433"/>
                </a:lnTo>
                <a:cubicBezTo>
                  <a:pt x="419920" y="76319"/>
                  <a:pt x="420699" y="102135"/>
                  <a:pt x="433815" y="122259"/>
                </a:cubicBezTo>
                <a:cubicBezTo>
                  <a:pt x="419331" y="143565"/>
                  <a:pt x="406029" y="165658"/>
                  <a:pt x="393971" y="188440"/>
                </a:cubicBezTo>
                <a:cubicBezTo>
                  <a:pt x="389202" y="182794"/>
                  <a:pt x="384087" y="177214"/>
                  <a:pt x="378444" y="171646"/>
                </a:cubicBezTo>
                <a:cubicBezTo>
                  <a:pt x="378872" y="169056"/>
                  <a:pt x="379138" y="166441"/>
                  <a:pt x="379241" y="163817"/>
                </a:cubicBezTo>
                <a:cubicBezTo>
                  <a:pt x="379270" y="128309"/>
                  <a:pt x="350652" y="99500"/>
                  <a:pt x="315323" y="99471"/>
                </a:cubicBezTo>
                <a:cubicBezTo>
                  <a:pt x="315306" y="99471"/>
                  <a:pt x="315288" y="99471"/>
                  <a:pt x="315272" y="99471"/>
                </a:cubicBezTo>
                <a:cubicBezTo>
                  <a:pt x="285903" y="98257"/>
                  <a:pt x="256773" y="93632"/>
                  <a:pt x="228462" y="85687"/>
                </a:cubicBezTo>
                <a:cubicBezTo>
                  <a:pt x="228462" y="142140"/>
                  <a:pt x="234555" y="192457"/>
                  <a:pt x="283615" y="219638"/>
                </a:cubicBezTo>
                <a:lnTo>
                  <a:pt x="283615" y="219638"/>
                </a:lnTo>
                <a:cubicBezTo>
                  <a:pt x="305471" y="232225"/>
                  <a:pt x="332667" y="230618"/>
                  <a:pt x="352905" y="215542"/>
                </a:cubicBezTo>
                <a:cubicBezTo>
                  <a:pt x="359361" y="222638"/>
                  <a:pt x="365208" y="230271"/>
                  <a:pt x="370386" y="238356"/>
                </a:cubicBezTo>
                <a:cubicBezTo>
                  <a:pt x="336484" y="320147"/>
                  <a:pt x="322239" y="408816"/>
                  <a:pt x="328806" y="497175"/>
                </a:cubicBezTo>
                <a:lnTo>
                  <a:pt x="328806" y="497175"/>
                </a:lnTo>
                <a:cubicBezTo>
                  <a:pt x="319436" y="492382"/>
                  <a:pt x="309771" y="487577"/>
                  <a:pt x="299822" y="482965"/>
                </a:cubicBezTo>
                <a:cubicBezTo>
                  <a:pt x="311601" y="413375"/>
                  <a:pt x="265019" y="347365"/>
                  <a:pt x="195781" y="335527"/>
                </a:cubicBezTo>
                <a:cubicBezTo>
                  <a:pt x="188465" y="334276"/>
                  <a:pt x="181053" y="333672"/>
                  <a:pt x="173631" y="333719"/>
                </a:cubicBezTo>
                <a:cubicBezTo>
                  <a:pt x="106320" y="335747"/>
                  <a:pt x="0" y="306165"/>
                  <a:pt x="0" y="306165"/>
                </a:cubicBezTo>
                <a:cubicBezTo>
                  <a:pt x="0" y="419071"/>
                  <a:pt x="12185" y="519717"/>
                  <a:pt x="110292" y="574065"/>
                </a:cubicBezTo>
                <a:lnTo>
                  <a:pt x="110292" y="574065"/>
                </a:lnTo>
                <a:cubicBezTo>
                  <a:pt x="170422" y="608548"/>
                  <a:pt x="246940" y="588605"/>
                  <a:pt x="282818" y="529096"/>
                </a:cubicBezTo>
                <a:cubicBezTo>
                  <a:pt x="289360" y="532222"/>
                  <a:pt x="295877" y="535452"/>
                  <a:pt x="302483" y="538811"/>
                </a:cubicBezTo>
                <a:cubicBezTo>
                  <a:pt x="312496" y="543875"/>
                  <a:pt x="323048" y="549003"/>
                  <a:pt x="334063" y="553977"/>
                </a:cubicBezTo>
                <a:cubicBezTo>
                  <a:pt x="338484" y="589838"/>
                  <a:pt x="344461" y="624614"/>
                  <a:pt x="350489" y="658409"/>
                </a:cubicBezTo>
                <a:cubicBezTo>
                  <a:pt x="355458" y="689666"/>
                  <a:pt x="358075" y="721254"/>
                  <a:pt x="358317" y="752906"/>
                </a:cubicBezTo>
                <a:lnTo>
                  <a:pt x="358317" y="752906"/>
                </a:lnTo>
                <a:cubicBezTo>
                  <a:pt x="358390" y="765555"/>
                  <a:pt x="356485" y="778135"/>
                  <a:pt x="352674" y="790189"/>
                </a:cubicBezTo>
                <a:cubicBezTo>
                  <a:pt x="329217" y="862880"/>
                  <a:pt x="294925" y="876896"/>
                  <a:pt x="245184" y="897049"/>
                </a:cubicBezTo>
                <a:cubicBezTo>
                  <a:pt x="177681" y="920407"/>
                  <a:pt x="118813" y="963788"/>
                  <a:pt x="76347" y="1021466"/>
                </a:cubicBezTo>
                <a:cubicBezTo>
                  <a:pt x="68891" y="1030921"/>
                  <a:pt x="69282" y="1044397"/>
                  <a:pt x="77272" y="1053400"/>
                </a:cubicBezTo>
                <a:cubicBezTo>
                  <a:pt x="86321" y="1062964"/>
                  <a:pt x="101372" y="1063346"/>
                  <a:pt x="110889" y="1054251"/>
                </a:cubicBezTo>
                <a:cubicBezTo>
                  <a:pt x="111799" y="1053380"/>
                  <a:pt x="112640" y="1052440"/>
                  <a:pt x="113402" y="1051436"/>
                </a:cubicBezTo>
                <a:cubicBezTo>
                  <a:pt x="130382" y="1028589"/>
                  <a:pt x="150224" y="1008038"/>
                  <a:pt x="172436" y="990294"/>
                </a:cubicBezTo>
                <a:cubicBezTo>
                  <a:pt x="175113" y="1008493"/>
                  <a:pt x="173770" y="1027060"/>
                  <a:pt x="168503" y="1044680"/>
                </a:cubicBezTo>
                <a:cubicBezTo>
                  <a:pt x="164885" y="1056780"/>
                  <a:pt x="170835" y="1069690"/>
                  <a:pt x="182359" y="1074741"/>
                </a:cubicBezTo>
                <a:cubicBezTo>
                  <a:pt x="185126" y="1075818"/>
                  <a:pt x="188067" y="1076375"/>
                  <a:pt x="191034" y="1076381"/>
                </a:cubicBezTo>
                <a:cubicBezTo>
                  <a:pt x="201641" y="1076370"/>
                  <a:pt x="210960" y="1069305"/>
                  <a:pt x="213887" y="1059058"/>
                </a:cubicBezTo>
                <a:cubicBezTo>
                  <a:pt x="223608" y="1027823"/>
                  <a:pt x="223916" y="994395"/>
                  <a:pt x="214774" y="962984"/>
                </a:cubicBezTo>
                <a:cubicBezTo>
                  <a:pt x="229358" y="955494"/>
                  <a:pt x="244308" y="948746"/>
                  <a:pt x="259567" y="942767"/>
                </a:cubicBezTo>
                <a:cubicBezTo>
                  <a:pt x="260388" y="956725"/>
                  <a:pt x="263957" y="970381"/>
                  <a:pt x="270068" y="982943"/>
                </a:cubicBezTo>
                <a:cubicBezTo>
                  <a:pt x="275723" y="994863"/>
                  <a:pt x="289923" y="999918"/>
                  <a:pt x="301783" y="994234"/>
                </a:cubicBezTo>
                <a:cubicBezTo>
                  <a:pt x="303320" y="993496"/>
                  <a:pt x="304775" y="992596"/>
                  <a:pt x="306120" y="991547"/>
                </a:cubicBezTo>
                <a:cubicBezTo>
                  <a:pt x="314989" y="984027"/>
                  <a:pt x="317563" y="971371"/>
                  <a:pt x="312341" y="960956"/>
                </a:cubicBezTo>
                <a:cubicBezTo>
                  <a:pt x="304872" y="947998"/>
                  <a:pt x="304716" y="932050"/>
                  <a:pt x="311930" y="918946"/>
                </a:cubicBezTo>
                <a:cubicBezTo>
                  <a:pt x="329602" y="909173"/>
                  <a:pt x="345327" y="896204"/>
                  <a:pt x="358317" y="880695"/>
                </a:cubicBezTo>
                <a:lnTo>
                  <a:pt x="358317" y="996326"/>
                </a:lnTo>
                <a:cubicBezTo>
                  <a:pt x="327579" y="1016714"/>
                  <a:pt x="299748" y="1041218"/>
                  <a:pt x="275595" y="1069160"/>
                </a:cubicBezTo>
                <a:cubicBezTo>
                  <a:pt x="266944" y="1079102"/>
                  <a:pt x="267952" y="1094209"/>
                  <a:pt x="277844" y="1102903"/>
                </a:cubicBezTo>
                <a:cubicBezTo>
                  <a:pt x="287735" y="1111597"/>
                  <a:pt x="302766" y="1110584"/>
                  <a:pt x="311416" y="1100642"/>
                </a:cubicBezTo>
                <a:cubicBezTo>
                  <a:pt x="325935" y="1084232"/>
                  <a:pt x="341618" y="1068900"/>
                  <a:pt x="358342" y="1054769"/>
                </a:cubicBezTo>
                <a:lnTo>
                  <a:pt x="358342" y="1141852"/>
                </a:lnTo>
                <a:cubicBezTo>
                  <a:pt x="358076" y="1153863"/>
                  <a:pt x="366418" y="1164337"/>
                  <a:pt x="378136" y="1166706"/>
                </a:cubicBezTo>
                <a:cubicBezTo>
                  <a:pt x="391099" y="1168904"/>
                  <a:pt x="403381" y="1160123"/>
                  <a:pt x="405567" y="1147094"/>
                </a:cubicBezTo>
                <a:cubicBezTo>
                  <a:pt x="405787" y="1145784"/>
                  <a:pt x="405897" y="1144458"/>
                  <a:pt x="405898" y="1143130"/>
                </a:cubicBezTo>
                <a:lnTo>
                  <a:pt x="405898" y="1075955"/>
                </a:lnTo>
                <a:cubicBezTo>
                  <a:pt x="420643" y="1085723"/>
                  <a:pt x="434806" y="1096351"/>
                  <a:pt x="448313" y="1107786"/>
                </a:cubicBezTo>
                <a:cubicBezTo>
                  <a:pt x="458386" y="1116254"/>
                  <a:pt x="473383" y="1114910"/>
                  <a:pt x="481808" y="1104786"/>
                </a:cubicBezTo>
                <a:cubicBezTo>
                  <a:pt x="490177" y="1094728"/>
                  <a:pt x="488921" y="1079771"/>
                  <a:pt x="478994" y="1071266"/>
                </a:cubicBezTo>
                <a:cubicBezTo>
                  <a:pt x="456750" y="1051705"/>
                  <a:pt x="432218" y="1034942"/>
                  <a:pt x="405937" y="1021349"/>
                </a:cubicBezTo>
                <a:close/>
              </a:path>
            </a:pathLst>
          </a:custGeom>
          <a:solidFill>
            <a:schemeClr val="accent6"/>
          </a:solidFill>
          <a:ln w="12799"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6D8AFE8C-C6FD-FBEF-761B-E818F4D2F44A}"/>
              </a:ext>
            </a:extLst>
          </p:cNvPr>
          <p:cNvSpPr/>
          <p:nvPr/>
        </p:nvSpPr>
        <p:spPr>
          <a:xfrm>
            <a:off x="320668" y="5419724"/>
            <a:ext cx="3674187" cy="98107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mj-lt"/>
              </a:rPr>
              <a:t>Wetland protection status </a:t>
            </a:r>
            <a:r>
              <a:rPr lang="en-US" b="1">
                <a:solidFill>
                  <a:schemeClr val="tx1">
                    <a:lumMod val="75000"/>
                    <a:lumOff val="25000"/>
                  </a:schemeClr>
                </a:solidFill>
                <a:latin typeface="+mj-lt"/>
              </a:rPr>
              <a:t>influences</a:t>
            </a:r>
            <a:r>
              <a:rPr lang="en-US">
                <a:solidFill>
                  <a:schemeClr val="tx1">
                    <a:lumMod val="75000"/>
                    <a:lumOff val="25000"/>
                  </a:schemeClr>
                </a:solidFill>
                <a:latin typeface="+mj-lt"/>
              </a:rPr>
              <a:t> urban growth patterns</a:t>
            </a:r>
          </a:p>
        </p:txBody>
      </p:sp>
      <p:sp>
        <p:nvSpPr>
          <p:cNvPr id="9" name="Rectangle 8">
            <a:extLst>
              <a:ext uri="{FF2B5EF4-FFF2-40B4-BE49-F238E27FC236}">
                <a16:creationId xmlns:a16="http://schemas.microsoft.com/office/drawing/2014/main" id="{643FDCC4-AD7D-A116-1FE3-08C76E4AD88E}"/>
              </a:ext>
            </a:extLst>
          </p:cNvPr>
          <p:cNvSpPr/>
          <p:nvPr/>
        </p:nvSpPr>
        <p:spPr>
          <a:xfrm>
            <a:off x="4258906" y="5419723"/>
            <a:ext cx="3674187" cy="98107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75000"/>
                    <a:lumOff val="25000"/>
                  </a:schemeClr>
                </a:solidFill>
                <a:latin typeface="+mj-lt"/>
              </a:rPr>
              <a:t>Wetland loss </a:t>
            </a:r>
            <a:r>
              <a:rPr lang="en-US">
                <a:solidFill>
                  <a:schemeClr val="tx1">
                    <a:lumMod val="75000"/>
                    <a:lumOff val="25000"/>
                  </a:schemeClr>
                </a:solidFill>
                <a:latin typeface="+mj-lt"/>
              </a:rPr>
              <a:t>is projected to occur across the basin and within cities</a:t>
            </a:r>
          </a:p>
        </p:txBody>
      </p:sp>
      <p:sp>
        <p:nvSpPr>
          <p:cNvPr id="10" name="Rectangle 9">
            <a:extLst>
              <a:ext uri="{FF2B5EF4-FFF2-40B4-BE49-F238E27FC236}">
                <a16:creationId xmlns:a16="http://schemas.microsoft.com/office/drawing/2014/main" id="{179A5466-58A8-EAED-D5D8-91B342E67A3C}"/>
              </a:ext>
            </a:extLst>
          </p:cNvPr>
          <p:cNvSpPr/>
          <p:nvPr/>
        </p:nvSpPr>
        <p:spPr>
          <a:xfrm>
            <a:off x="8197144" y="5419723"/>
            <a:ext cx="3674187" cy="981075"/>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mj-lt"/>
              </a:rPr>
              <a:t>Audubon Great Plains can use this information to </a:t>
            </a:r>
            <a:r>
              <a:rPr lang="en-US" b="1">
                <a:solidFill>
                  <a:schemeClr val="tx1">
                    <a:lumMod val="75000"/>
                    <a:lumOff val="25000"/>
                  </a:schemeClr>
                </a:solidFill>
                <a:latin typeface="+mj-lt"/>
              </a:rPr>
              <a:t>inform restoration/protection work</a:t>
            </a:r>
          </a:p>
        </p:txBody>
      </p:sp>
    </p:spTree>
    <p:extLst>
      <p:ext uri="{BB962C8B-B14F-4D97-AF65-F5344CB8AC3E}">
        <p14:creationId xmlns:p14="http://schemas.microsoft.com/office/powerpoint/2010/main" val="28979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17C6B-665E-95FA-7B67-3864226CBABC}"/>
              </a:ext>
            </a:extLst>
          </p:cNvPr>
          <p:cNvSpPr txBox="1"/>
          <p:nvPr/>
        </p:nvSpPr>
        <p:spPr>
          <a:xfrm>
            <a:off x="545143" y="1087481"/>
            <a:ext cx="10320269"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ebdings,Sans-Serif"/>
              <a:buChar char=""/>
            </a:pPr>
            <a:r>
              <a:rPr lang="en-US" sz="2000" b="1">
                <a:solidFill>
                  <a:srgbClr val="316E71"/>
                </a:solidFill>
                <a:latin typeface="Century Gothic"/>
                <a:cs typeface="Arial"/>
              </a:rPr>
              <a:t>Previous Team: </a:t>
            </a:r>
            <a:r>
              <a:rPr lang="en-US" sz="2000">
                <a:solidFill>
                  <a:schemeClr val="tx1">
                    <a:lumMod val="76000"/>
                    <a:lumOff val="24000"/>
                  </a:schemeClr>
                </a:solidFill>
                <a:latin typeface="Century Gothic"/>
                <a:cs typeface="Arial"/>
              </a:rPr>
              <a:t>Platte River Basin Water Resources I team</a:t>
            </a:r>
          </a:p>
          <a:p>
            <a:pPr marL="800100" lvl="1" indent="-342900">
              <a:buFont typeface="Webdings,Sans-Serif"/>
              <a:buChar char=""/>
            </a:pPr>
            <a:r>
              <a:rPr lang="en-US" sz="2000" b="1">
                <a:solidFill>
                  <a:srgbClr val="316E71"/>
                </a:solidFill>
                <a:latin typeface="Century Gothic"/>
                <a:cs typeface="Arial"/>
              </a:rPr>
              <a:t> </a:t>
            </a:r>
            <a:r>
              <a:rPr lang="en-US" sz="2000">
                <a:solidFill>
                  <a:srgbClr val="404040"/>
                </a:solidFill>
                <a:latin typeface="Century Gothic"/>
                <a:cs typeface="Arial"/>
              </a:rPr>
              <a:t>Jennifer Mathis</a:t>
            </a:r>
            <a:endParaRPr lang="en-US" sz="2000">
              <a:solidFill>
                <a:srgbClr val="000000"/>
              </a:solidFill>
              <a:latin typeface="Century Gothic"/>
              <a:cs typeface="Arial"/>
            </a:endParaRPr>
          </a:p>
          <a:p>
            <a:pPr marL="800100" lvl="1" indent="-342900">
              <a:buFont typeface="Webdings,Sans-Serif"/>
              <a:buChar char=""/>
            </a:pPr>
            <a:r>
              <a:rPr lang="en-US" sz="2000" b="1">
                <a:solidFill>
                  <a:srgbClr val="316E71"/>
                </a:solidFill>
                <a:latin typeface="Century Gothic"/>
                <a:cs typeface="Arial"/>
              </a:rPr>
              <a:t> </a:t>
            </a:r>
            <a:r>
              <a:rPr lang="en-US" sz="2000">
                <a:solidFill>
                  <a:srgbClr val="404040"/>
                </a:solidFill>
                <a:latin typeface="Century Gothic"/>
                <a:cs typeface="Arial"/>
              </a:rPr>
              <a:t>Jackie Encinas</a:t>
            </a:r>
          </a:p>
          <a:p>
            <a:pPr marL="800100" lvl="1" indent="-342900">
              <a:buFont typeface="Webdings,Sans-Serif"/>
              <a:buChar char=""/>
            </a:pPr>
            <a:r>
              <a:rPr lang="en-US" sz="2000" b="1">
                <a:solidFill>
                  <a:srgbClr val="316E71"/>
                </a:solidFill>
                <a:latin typeface="Century Gothic"/>
                <a:cs typeface="Arial"/>
              </a:rPr>
              <a:t> </a:t>
            </a:r>
            <a:r>
              <a:rPr lang="en-US" sz="2000">
                <a:solidFill>
                  <a:srgbClr val="404040"/>
                </a:solidFill>
                <a:latin typeface="Century Gothic"/>
                <a:cs typeface="Arial"/>
              </a:rPr>
              <a:t>Emma Vail</a:t>
            </a:r>
          </a:p>
          <a:p>
            <a:pPr marL="800100" lvl="1" indent="-342900">
              <a:buFont typeface="Webdings,Sans-Serif"/>
              <a:buChar char=""/>
            </a:pPr>
            <a:r>
              <a:rPr lang="en-US" sz="2000" b="1">
                <a:solidFill>
                  <a:srgbClr val="316E71"/>
                </a:solidFill>
                <a:latin typeface="Century Gothic"/>
                <a:cs typeface="Arial"/>
              </a:rPr>
              <a:t> </a:t>
            </a:r>
            <a:r>
              <a:rPr lang="en-US" sz="2000">
                <a:solidFill>
                  <a:srgbClr val="404040"/>
                </a:solidFill>
                <a:latin typeface="Century Gothic"/>
                <a:cs typeface="Arial"/>
              </a:rPr>
              <a:t>Olivia Kirkland</a:t>
            </a:r>
          </a:p>
          <a:p>
            <a:pPr marL="342900" indent="-342900">
              <a:buFont typeface="Webdings,Sans-Serif"/>
              <a:buChar char=""/>
            </a:pPr>
            <a:endParaRPr lang="en-US" sz="2000">
              <a:solidFill>
                <a:srgbClr val="404040"/>
              </a:solidFill>
              <a:latin typeface="Century Gothic"/>
              <a:cs typeface="Arial"/>
            </a:endParaRPr>
          </a:p>
          <a:p>
            <a:pPr marL="342900" indent="-342900">
              <a:buFont typeface="Webdings,Sans-Serif"/>
              <a:buChar char=""/>
            </a:pPr>
            <a:r>
              <a:rPr lang="en-US" sz="2000" b="1">
                <a:solidFill>
                  <a:srgbClr val="316E71"/>
                </a:solidFill>
                <a:latin typeface="Century Gothic"/>
                <a:cs typeface="Arial"/>
              </a:rPr>
              <a:t>Science Advisor:</a:t>
            </a:r>
            <a:endParaRPr lang="en-US" sz="2000">
              <a:solidFill>
                <a:srgbClr val="404040"/>
              </a:solidFill>
              <a:latin typeface="Garamond"/>
              <a:cs typeface="Arial"/>
            </a:endParaRPr>
          </a:p>
          <a:p>
            <a:pPr marL="800100" lvl="1" indent="-342900">
              <a:buFont typeface="Webdings,Sans-Serif"/>
              <a:buChar char=""/>
            </a:pPr>
            <a:r>
              <a:rPr lang="en-US" sz="2000" b="1">
                <a:solidFill>
                  <a:srgbClr val="316E71"/>
                </a:solidFill>
                <a:latin typeface="Century Gothic"/>
                <a:ea typeface="+mn-lt"/>
                <a:cs typeface="Arial"/>
              </a:rPr>
              <a:t> </a:t>
            </a:r>
            <a:r>
              <a:rPr lang="en-US" sz="2000">
                <a:solidFill>
                  <a:srgbClr val="404040"/>
                </a:solidFill>
                <a:latin typeface="Century Gothic"/>
                <a:cs typeface="Arial"/>
              </a:rPr>
              <a:t>Marguerite</a:t>
            </a:r>
            <a:r>
              <a:rPr lang="en-US" sz="2000">
                <a:solidFill>
                  <a:srgbClr val="404040"/>
                </a:solidFill>
                <a:latin typeface="Century Gothic"/>
                <a:ea typeface="+mn-lt"/>
                <a:cs typeface="+mn-lt"/>
              </a:rPr>
              <a:t> Madden (University of Georgia)</a:t>
            </a:r>
            <a:endParaRPr lang="en-US" sz="2000">
              <a:solidFill>
                <a:srgbClr val="404040"/>
              </a:solidFill>
              <a:latin typeface="Century Gothic"/>
              <a:cs typeface="Arial"/>
            </a:endParaRPr>
          </a:p>
          <a:p>
            <a:pPr marL="342900" indent="-342900">
              <a:buFont typeface="Webdings,Sans-Serif"/>
              <a:buChar char=""/>
            </a:pPr>
            <a:endParaRPr lang="en-US" sz="2000">
              <a:solidFill>
                <a:srgbClr val="404040"/>
              </a:solidFill>
              <a:latin typeface="Century Gothic"/>
              <a:cs typeface="Arial"/>
            </a:endParaRPr>
          </a:p>
          <a:p>
            <a:pPr marL="342900" indent="-342900">
              <a:buFont typeface="Webdings,Sans-Serif"/>
              <a:buChar char=""/>
            </a:pPr>
            <a:r>
              <a:rPr lang="en-US" sz="2000" b="1">
                <a:solidFill>
                  <a:srgbClr val="316E71"/>
                </a:solidFill>
                <a:latin typeface="Century Gothic"/>
                <a:cs typeface="Arial"/>
              </a:rPr>
              <a:t>DEVELOP Center Lead:</a:t>
            </a:r>
            <a:endParaRPr lang="en-US">
              <a:solidFill>
                <a:srgbClr val="000000"/>
              </a:solidFill>
              <a:ea typeface="+mn-lt"/>
              <a:cs typeface="+mn-lt"/>
            </a:endParaRPr>
          </a:p>
          <a:p>
            <a:pPr marL="800100" lvl="1" indent="-342900">
              <a:buFont typeface="Webdings,Sans-Serif"/>
              <a:buChar char=""/>
            </a:pPr>
            <a:r>
              <a:rPr lang="en-US" sz="2000" b="1">
                <a:solidFill>
                  <a:srgbClr val="316E71"/>
                </a:solidFill>
                <a:ea typeface="+mn-lt"/>
                <a:cs typeface="+mn-lt"/>
              </a:rPr>
              <a:t> </a:t>
            </a:r>
            <a:r>
              <a:rPr lang="en-US">
                <a:latin typeface="Century Gothic"/>
                <a:cs typeface="Arial"/>
              </a:rPr>
              <a:t>Megan M. Rich (Georgia – Athens)</a:t>
            </a:r>
            <a:endParaRPr lang="en-US">
              <a:solidFill>
                <a:srgbClr val="000000"/>
              </a:solidFill>
              <a:latin typeface="Century Gothic"/>
              <a:ea typeface="+mn-lt"/>
              <a:cs typeface="+mn-lt"/>
            </a:endParaRPr>
          </a:p>
          <a:p>
            <a:pPr marL="800100" lvl="1" indent="-342900">
              <a:buFont typeface="Webdings,Sans-Serif"/>
              <a:buChar char=""/>
            </a:pPr>
            <a:endParaRPr lang="en-US">
              <a:solidFill>
                <a:srgbClr val="000000"/>
              </a:solidFill>
              <a:latin typeface="Century Gothic"/>
              <a:cs typeface="Arial"/>
            </a:endParaRPr>
          </a:p>
          <a:p>
            <a:pPr marL="342900" indent="-342900">
              <a:buFont typeface="Webdings,Sans-Serif"/>
              <a:buChar char=""/>
            </a:pPr>
            <a:r>
              <a:rPr lang="en-US" sz="2000" b="1">
                <a:solidFill>
                  <a:srgbClr val="316E71"/>
                </a:solidFill>
                <a:latin typeface="Century Gothic"/>
                <a:cs typeface="Arial"/>
              </a:rPr>
              <a:t>Special Thanks:</a:t>
            </a:r>
            <a:endParaRPr lang="en-US" sz="2000" b="1">
              <a:latin typeface="Century Gothic"/>
              <a:cs typeface="Arial"/>
            </a:endParaRPr>
          </a:p>
          <a:p>
            <a:pPr marL="800100" lvl="1" indent="-342900">
              <a:buFont typeface="Webdings,Sans-Serif"/>
              <a:buChar char=""/>
            </a:pPr>
            <a:r>
              <a:rPr lang="en-US" sz="2000" b="1">
                <a:solidFill>
                  <a:srgbClr val="316E71"/>
                </a:solidFill>
                <a:ea typeface="+mn-lt"/>
                <a:cs typeface="+mn-lt"/>
              </a:rPr>
              <a:t> </a:t>
            </a:r>
            <a:r>
              <a:rPr lang="en-US" sz="2000">
                <a:solidFill>
                  <a:srgbClr val="404040"/>
                </a:solidFill>
                <a:latin typeface="Century Gothic"/>
                <a:ea typeface="+mn-lt"/>
                <a:cs typeface="Arial"/>
              </a:rPr>
              <a:t>Dr</a:t>
            </a:r>
            <a:r>
              <a:rPr lang="en-US" sz="2000">
                <a:solidFill>
                  <a:srgbClr val="404040"/>
                </a:solidFill>
                <a:latin typeface="Century Gothic"/>
                <a:cs typeface="Arial"/>
              </a:rPr>
              <a:t>. Georgina Sanchez (North Carolina State University)</a:t>
            </a:r>
            <a:endParaRPr lang="en-US" sz="2000">
              <a:latin typeface="Century Gothic"/>
            </a:endParaRPr>
          </a:p>
          <a:p>
            <a:pPr marL="342900" indent="-342900">
              <a:buFont typeface="Webdings,Sans-Serif"/>
              <a:buChar char=""/>
            </a:pPr>
            <a:endParaRPr lang="en-US" sz="2000">
              <a:solidFill>
                <a:srgbClr val="404040"/>
              </a:solidFill>
              <a:latin typeface="Century Gothic"/>
              <a:cs typeface="Arial"/>
            </a:endParaRPr>
          </a:p>
          <a:p>
            <a:pPr marL="342900" indent="-342900">
              <a:buFont typeface="Webdings,Sans-Serif"/>
              <a:buChar char=""/>
            </a:pPr>
            <a:endParaRPr lang="en-US" sz="2000">
              <a:solidFill>
                <a:srgbClr val="404040"/>
              </a:solidFill>
              <a:latin typeface="Arial"/>
              <a:cs typeface="Arial"/>
            </a:endParaRPr>
          </a:p>
        </p:txBody>
      </p:sp>
    </p:spTree>
    <p:extLst>
      <p:ext uri="{BB962C8B-B14F-4D97-AF65-F5344CB8AC3E}">
        <p14:creationId xmlns:p14="http://schemas.microsoft.com/office/powerpoint/2010/main" val="315964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Study Area &amp; Period</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248237" y="1719248"/>
            <a:ext cx="5386533" cy="4343979"/>
          </a:xfrm>
        </p:spPr>
        <p:txBody>
          <a:bodyPr vert="horz" lIns="91440" tIns="45720" rIns="91440" bIns="45720" rtlCol="0" anchor="t">
            <a:noAutofit/>
          </a:bodyPr>
          <a:lstStyle/>
          <a:p>
            <a:pPr marL="342900" indent="-342900">
              <a:spcAft>
                <a:spcPts val="500"/>
              </a:spcAft>
              <a:buFont typeface="Webdings" panose="05030102010509060703" pitchFamily="18" charset="2"/>
              <a:buChar char="4"/>
            </a:pPr>
            <a:r>
              <a:rPr lang="en-US" b="1">
                <a:solidFill>
                  <a:srgbClr val="316E71"/>
                </a:solidFill>
              </a:rPr>
              <a:t>Study Area</a:t>
            </a:r>
            <a:endParaRPr lang="en-US">
              <a:solidFill>
                <a:srgbClr val="316E71"/>
              </a:solidFill>
            </a:endParaRPr>
          </a:p>
          <a:p>
            <a:pPr marL="1028700" lvl="1" indent="-342900">
              <a:spcAft>
                <a:spcPts val="500"/>
              </a:spcAft>
              <a:buFont typeface="Webdings" panose="05030102010509060703" pitchFamily="18" charset="2"/>
              <a:buChar char="4"/>
            </a:pPr>
            <a:r>
              <a:rPr lang="en-US" sz="2000"/>
              <a:t>Platte River Basin in Nebraska, Colorado, and Wyoming</a:t>
            </a:r>
            <a:endParaRPr lang="en-US"/>
          </a:p>
          <a:p>
            <a:pPr marL="1028700" lvl="1" indent="-342900">
              <a:spcAft>
                <a:spcPts val="500"/>
              </a:spcAft>
              <a:buFont typeface="Webdings" panose="05030102010509060703" pitchFamily="18" charset="2"/>
              <a:buChar char="4"/>
            </a:pPr>
            <a:r>
              <a:rPr lang="en-US" sz="2000"/>
              <a:t>Nearly </a:t>
            </a:r>
            <a:r>
              <a:rPr lang="en-US" sz="2000" b="1"/>
              <a:t>223,000</a:t>
            </a:r>
            <a:r>
              <a:rPr lang="en-US" sz="2000">
                <a:ea typeface="+mj-lt"/>
                <a:cs typeface="+mj-lt"/>
              </a:rPr>
              <a:t> square kilometers </a:t>
            </a:r>
          </a:p>
          <a:p>
            <a:pPr marL="1028700" lvl="1" indent="-342900">
              <a:spcAft>
                <a:spcPts val="500"/>
              </a:spcAft>
              <a:buFont typeface="Webdings" panose="05030102010509060703" pitchFamily="18" charset="2"/>
              <a:buChar char="4"/>
            </a:pPr>
            <a:endParaRPr lang="en-US" sz="2000" b="1">
              <a:solidFill>
                <a:srgbClr val="316E71"/>
              </a:solidFill>
              <a:ea typeface="+mj-lt"/>
              <a:cs typeface="+mj-lt"/>
            </a:endParaRPr>
          </a:p>
          <a:p>
            <a:pPr marL="342900" indent="-342900">
              <a:spcAft>
                <a:spcPts val="500"/>
              </a:spcAft>
              <a:buFont typeface="Webdings" panose="05030102010509060703" pitchFamily="18" charset="2"/>
              <a:buChar char="4"/>
            </a:pPr>
            <a:r>
              <a:rPr lang="en-US" b="1">
                <a:solidFill>
                  <a:srgbClr val="316E71"/>
                </a:solidFill>
              </a:rPr>
              <a:t>Study Period</a:t>
            </a:r>
            <a:endParaRPr lang="en-US"/>
          </a:p>
          <a:p>
            <a:pPr marL="1028700" lvl="1" indent="-342900">
              <a:spcAft>
                <a:spcPts val="500"/>
              </a:spcAft>
              <a:buFont typeface="Webdings" panose="05030102010509060703" pitchFamily="18" charset="2"/>
              <a:buChar char="4"/>
            </a:pPr>
            <a:endParaRPr lang="en-US" sz="2000">
              <a:solidFill>
                <a:srgbClr val="404040"/>
              </a:solidFill>
              <a:ea typeface="+mj-lt"/>
              <a:cs typeface="+mj-lt"/>
            </a:endParaRPr>
          </a:p>
          <a:p>
            <a:pPr marL="1028700" lvl="1" indent="-342900">
              <a:spcAft>
                <a:spcPts val="500"/>
              </a:spcAft>
              <a:buFont typeface="Webdings" panose="05030102010509060703" pitchFamily="18" charset="2"/>
              <a:buChar char="4"/>
            </a:pPr>
            <a:endParaRPr lang="en-US" sz="2000">
              <a:solidFill>
                <a:srgbClr val="404040"/>
              </a:solidFill>
              <a:ea typeface="+mj-lt"/>
              <a:cs typeface="+mj-lt"/>
            </a:endParaRPr>
          </a:p>
          <a:p>
            <a:pPr marL="1028700" lvl="1" indent="-342900">
              <a:spcAft>
                <a:spcPts val="500"/>
              </a:spcAft>
              <a:buFont typeface="Webdings" panose="05030102010509060703" pitchFamily="18" charset="2"/>
              <a:buChar char="4"/>
            </a:pPr>
            <a:endParaRPr lang="en-US" sz="2000">
              <a:solidFill>
                <a:srgbClr val="404040"/>
              </a:solidFill>
              <a:ea typeface="+mj-lt"/>
              <a:cs typeface="+mj-lt"/>
            </a:endParaRPr>
          </a:p>
          <a:p>
            <a:pPr marL="1028700" lvl="1" indent="-342900">
              <a:spcAft>
                <a:spcPts val="500"/>
              </a:spcAft>
              <a:buFont typeface="Webdings" panose="05030102010509060703" pitchFamily="18" charset="2"/>
              <a:buChar char="4"/>
            </a:pPr>
            <a:r>
              <a:rPr lang="en-US" sz="2000" b="1"/>
              <a:t>50 years total</a:t>
            </a:r>
            <a:endParaRPr lang="en-US"/>
          </a:p>
        </p:txBody>
      </p:sp>
      <p:grpSp>
        <p:nvGrpSpPr>
          <p:cNvPr id="37" name="Group 36">
            <a:extLst>
              <a:ext uri="{FF2B5EF4-FFF2-40B4-BE49-F238E27FC236}">
                <a16:creationId xmlns:a16="http://schemas.microsoft.com/office/drawing/2014/main" id="{F8722872-0158-7BF7-7545-6C00C4E31005}"/>
              </a:ext>
            </a:extLst>
          </p:cNvPr>
          <p:cNvGrpSpPr/>
          <p:nvPr/>
        </p:nvGrpSpPr>
        <p:grpSpPr>
          <a:xfrm>
            <a:off x="6117963" y="1712141"/>
            <a:ext cx="5805412" cy="4337276"/>
            <a:chOff x="6029615" y="1590663"/>
            <a:chExt cx="5805412" cy="4337276"/>
          </a:xfrm>
        </p:grpSpPr>
        <p:pic>
          <p:nvPicPr>
            <p:cNvPr id="2" name="Picture 1" descr="A map of the united states&#10;&#10;Description automatically generated">
              <a:extLst>
                <a:ext uri="{FF2B5EF4-FFF2-40B4-BE49-F238E27FC236}">
                  <a16:creationId xmlns:a16="http://schemas.microsoft.com/office/drawing/2014/main" id="{3E60C578-8DCE-DDEE-1C00-952A304999EE}"/>
                </a:ext>
              </a:extLst>
            </p:cNvPr>
            <p:cNvPicPr>
              <a:picLocks noChangeAspect="1"/>
            </p:cNvPicPr>
            <p:nvPr/>
          </p:nvPicPr>
          <p:blipFill>
            <a:blip r:embed="rId3"/>
            <a:stretch>
              <a:fillRect/>
            </a:stretch>
          </p:blipFill>
          <p:spPr>
            <a:xfrm>
              <a:off x="6029615" y="1590663"/>
              <a:ext cx="5612945" cy="4337276"/>
            </a:xfrm>
            <a:prstGeom prst="rect">
              <a:avLst/>
            </a:prstGeom>
            <a:ln>
              <a:solidFill>
                <a:schemeClr val="tx1"/>
              </a:solidFill>
            </a:ln>
            <a:effectLst>
              <a:outerShdw blurRad="50800" dist="38100" dir="2700000">
                <a:srgbClr val="000000">
                  <a:alpha val="40000"/>
                </a:srgbClr>
              </a:outerShdw>
            </a:effectLst>
          </p:spPr>
        </p:pic>
        <p:sp>
          <p:nvSpPr>
            <p:cNvPr id="7" name="TextBox 2">
              <a:extLst>
                <a:ext uri="{FF2B5EF4-FFF2-40B4-BE49-F238E27FC236}">
                  <a16:creationId xmlns:a16="http://schemas.microsoft.com/office/drawing/2014/main" id="{65DCC3FD-AF95-886F-E774-3F7AA51DE1A8}"/>
                </a:ext>
              </a:extLst>
            </p:cNvPr>
            <p:cNvSpPr txBox="1"/>
            <p:nvPr/>
          </p:nvSpPr>
          <p:spPr>
            <a:xfrm>
              <a:off x="8565739" y="3400141"/>
              <a:ext cx="105294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Nebraska</a:t>
              </a:r>
            </a:p>
          </p:txBody>
        </p:sp>
        <p:sp>
          <p:nvSpPr>
            <p:cNvPr id="10" name="TextBox 5">
              <a:extLst>
                <a:ext uri="{FF2B5EF4-FFF2-40B4-BE49-F238E27FC236}">
                  <a16:creationId xmlns:a16="http://schemas.microsoft.com/office/drawing/2014/main" id="{94817A86-9A28-29A7-1383-2428433DF3F8}"/>
                </a:ext>
              </a:extLst>
            </p:cNvPr>
            <p:cNvSpPr txBox="1"/>
            <p:nvPr/>
          </p:nvSpPr>
          <p:spPr>
            <a:xfrm>
              <a:off x="6833776" y="4118248"/>
              <a:ext cx="135774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Colorado</a:t>
              </a:r>
            </a:p>
          </p:txBody>
        </p:sp>
        <p:sp>
          <p:nvSpPr>
            <p:cNvPr id="12" name="TextBox 7">
              <a:extLst>
                <a:ext uri="{FF2B5EF4-FFF2-40B4-BE49-F238E27FC236}">
                  <a16:creationId xmlns:a16="http://schemas.microsoft.com/office/drawing/2014/main" id="{3D98A244-1C33-5AAB-58A7-8243359DD743}"/>
                </a:ext>
              </a:extLst>
            </p:cNvPr>
            <p:cNvSpPr txBox="1"/>
            <p:nvPr/>
          </p:nvSpPr>
          <p:spPr>
            <a:xfrm>
              <a:off x="6572614" y="3852290"/>
              <a:ext cx="119149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Wyoming</a:t>
              </a:r>
            </a:p>
          </p:txBody>
        </p:sp>
        <p:sp>
          <p:nvSpPr>
            <p:cNvPr id="13" name="TextBox 8">
              <a:extLst>
                <a:ext uri="{FF2B5EF4-FFF2-40B4-BE49-F238E27FC236}">
                  <a16:creationId xmlns:a16="http://schemas.microsoft.com/office/drawing/2014/main" id="{F059C2E2-44D9-CB82-132E-568172C905AA}"/>
                </a:ext>
              </a:extLst>
            </p:cNvPr>
            <p:cNvSpPr txBox="1"/>
            <p:nvPr/>
          </p:nvSpPr>
          <p:spPr>
            <a:xfrm>
              <a:off x="9086483" y="1779583"/>
              <a:ext cx="212898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United States of America</a:t>
              </a:r>
            </a:p>
          </p:txBody>
        </p:sp>
        <p:grpSp>
          <p:nvGrpSpPr>
            <p:cNvPr id="3" name="Group 2">
              <a:extLst>
                <a:ext uri="{FF2B5EF4-FFF2-40B4-BE49-F238E27FC236}">
                  <a16:creationId xmlns:a16="http://schemas.microsoft.com/office/drawing/2014/main" id="{42861D38-F6E4-E287-C2E4-3E61B0151AA5}"/>
                </a:ext>
              </a:extLst>
            </p:cNvPr>
            <p:cNvGrpSpPr/>
            <p:nvPr/>
          </p:nvGrpSpPr>
          <p:grpSpPr>
            <a:xfrm>
              <a:off x="6083499" y="2355349"/>
              <a:ext cx="2544164" cy="404480"/>
              <a:chOff x="10073608" y="5680440"/>
              <a:chExt cx="2544164" cy="404480"/>
            </a:xfrm>
          </p:grpSpPr>
          <p:sp>
            <p:nvSpPr>
              <p:cNvPr id="14" name="TextBox 9">
                <a:extLst>
                  <a:ext uri="{FF2B5EF4-FFF2-40B4-BE49-F238E27FC236}">
                    <a16:creationId xmlns:a16="http://schemas.microsoft.com/office/drawing/2014/main" id="{12E92C57-1CFA-1778-D0DD-2EED0BD8B23C}"/>
                  </a:ext>
                </a:extLst>
              </p:cNvPr>
              <p:cNvSpPr txBox="1"/>
              <p:nvPr/>
            </p:nvSpPr>
            <p:spPr>
              <a:xfrm>
                <a:off x="11963163" y="5807921"/>
                <a:ext cx="654609"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km</a:t>
                </a:r>
              </a:p>
            </p:txBody>
          </p:sp>
          <p:sp>
            <p:nvSpPr>
              <p:cNvPr id="15" name="TextBox 10">
                <a:extLst>
                  <a:ext uri="{FF2B5EF4-FFF2-40B4-BE49-F238E27FC236}">
                    <a16:creationId xmlns:a16="http://schemas.microsoft.com/office/drawing/2014/main" id="{4789C749-4E91-154B-3B22-F917AFA37775}"/>
                  </a:ext>
                </a:extLst>
              </p:cNvPr>
              <p:cNvSpPr txBox="1"/>
              <p:nvPr/>
            </p:nvSpPr>
            <p:spPr>
              <a:xfrm>
                <a:off x="11671836" y="5680442"/>
                <a:ext cx="654609"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600</a:t>
                </a:r>
                <a:endParaRPr lang="en-US"/>
              </a:p>
            </p:txBody>
          </p:sp>
          <p:sp>
            <p:nvSpPr>
              <p:cNvPr id="16" name="TextBox 11">
                <a:extLst>
                  <a:ext uri="{FF2B5EF4-FFF2-40B4-BE49-F238E27FC236}">
                    <a16:creationId xmlns:a16="http://schemas.microsoft.com/office/drawing/2014/main" id="{486BBC71-E48F-1FC3-C993-7775EDA2B314}"/>
                  </a:ext>
                </a:extLst>
              </p:cNvPr>
              <p:cNvSpPr txBox="1"/>
              <p:nvPr/>
            </p:nvSpPr>
            <p:spPr>
              <a:xfrm>
                <a:off x="10073608" y="5680441"/>
                <a:ext cx="24360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0</a:t>
                </a:r>
              </a:p>
            </p:txBody>
          </p:sp>
          <p:sp>
            <p:nvSpPr>
              <p:cNvPr id="17" name="TextBox 12">
                <a:extLst>
                  <a:ext uri="{FF2B5EF4-FFF2-40B4-BE49-F238E27FC236}">
                    <a16:creationId xmlns:a16="http://schemas.microsoft.com/office/drawing/2014/main" id="{7831F3CC-121C-076A-F78D-9B5940508C1F}"/>
                  </a:ext>
                </a:extLst>
              </p:cNvPr>
              <p:cNvSpPr txBox="1"/>
              <p:nvPr/>
            </p:nvSpPr>
            <p:spPr>
              <a:xfrm>
                <a:off x="10906249" y="5680440"/>
                <a:ext cx="654609"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300</a:t>
                </a:r>
              </a:p>
            </p:txBody>
          </p:sp>
        </p:grpSp>
        <p:sp>
          <p:nvSpPr>
            <p:cNvPr id="20" name="TextBox 15">
              <a:extLst>
                <a:ext uri="{FF2B5EF4-FFF2-40B4-BE49-F238E27FC236}">
                  <a16:creationId xmlns:a16="http://schemas.microsoft.com/office/drawing/2014/main" id="{BAD9963B-FCA9-5D1D-EA57-E1022DA33101}"/>
                </a:ext>
              </a:extLst>
            </p:cNvPr>
            <p:cNvSpPr txBox="1"/>
            <p:nvPr/>
          </p:nvSpPr>
          <p:spPr>
            <a:xfrm>
              <a:off x="9649403" y="4761365"/>
              <a:ext cx="2185624"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Platte River System</a:t>
              </a:r>
            </a:p>
          </p:txBody>
        </p:sp>
        <p:sp>
          <p:nvSpPr>
            <p:cNvPr id="21" name="TextBox 16">
              <a:extLst>
                <a:ext uri="{FF2B5EF4-FFF2-40B4-BE49-F238E27FC236}">
                  <a16:creationId xmlns:a16="http://schemas.microsoft.com/office/drawing/2014/main" id="{080E1BD3-6C69-C304-B507-9C7805112078}"/>
                </a:ext>
              </a:extLst>
            </p:cNvPr>
            <p:cNvSpPr txBox="1"/>
            <p:nvPr/>
          </p:nvSpPr>
          <p:spPr>
            <a:xfrm>
              <a:off x="9650565" y="4557189"/>
              <a:ext cx="1936241"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mj-lt"/>
                </a:rPr>
                <a:t>Platte River Basin</a:t>
              </a:r>
            </a:p>
          </p:txBody>
        </p:sp>
        <p:sp>
          <p:nvSpPr>
            <p:cNvPr id="5" name="TextBox 8">
              <a:extLst>
                <a:ext uri="{FF2B5EF4-FFF2-40B4-BE49-F238E27FC236}">
                  <a16:creationId xmlns:a16="http://schemas.microsoft.com/office/drawing/2014/main" id="{35C06291-9E7B-217C-81EF-E93CCE958E82}"/>
                </a:ext>
              </a:extLst>
            </p:cNvPr>
            <p:cNvSpPr txBox="1"/>
            <p:nvPr/>
          </p:nvSpPr>
          <p:spPr>
            <a:xfrm>
              <a:off x="6113425" y="1807999"/>
              <a:ext cx="2128982"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mj-lt"/>
                </a:rPr>
                <a:t>Platte River Basin</a:t>
              </a:r>
              <a:endParaRPr lang="en-US" sz="1400" b="1">
                <a:solidFill>
                  <a:schemeClr val="tx1">
                    <a:lumMod val="75000"/>
                    <a:lumOff val="25000"/>
                  </a:schemeClr>
                </a:solidFill>
              </a:endParaRPr>
            </a:p>
          </p:txBody>
        </p:sp>
        <p:pic>
          <p:nvPicPr>
            <p:cNvPr id="18" name="Picture 17">
              <a:extLst>
                <a:ext uri="{FF2B5EF4-FFF2-40B4-BE49-F238E27FC236}">
                  <a16:creationId xmlns:a16="http://schemas.microsoft.com/office/drawing/2014/main" id="{AF6E22E0-AFD5-E95A-250B-AC332E6A4D14}"/>
                </a:ext>
              </a:extLst>
            </p:cNvPr>
            <p:cNvPicPr>
              <a:picLocks noChangeAspect="1"/>
            </p:cNvPicPr>
            <p:nvPr/>
          </p:nvPicPr>
          <p:blipFill rotWithShape="1">
            <a:blip r:embed="rId4"/>
            <a:srcRect r="24999" b="10958"/>
            <a:stretch/>
          </p:blipFill>
          <p:spPr>
            <a:xfrm>
              <a:off x="8599659" y="3037888"/>
              <a:ext cx="223129" cy="296491"/>
            </a:xfrm>
            <a:prstGeom prst="rect">
              <a:avLst/>
            </a:prstGeom>
          </p:spPr>
        </p:pic>
      </p:grpSp>
      <p:grpSp>
        <p:nvGrpSpPr>
          <p:cNvPr id="44" name="Group 43">
            <a:extLst>
              <a:ext uri="{FF2B5EF4-FFF2-40B4-BE49-F238E27FC236}">
                <a16:creationId xmlns:a16="http://schemas.microsoft.com/office/drawing/2014/main" id="{78529B60-3AF6-AD08-A8BE-45EB0AADD3DB}"/>
              </a:ext>
            </a:extLst>
          </p:cNvPr>
          <p:cNvGrpSpPr/>
          <p:nvPr/>
        </p:nvGrpSpPr>
        <p:grpSpPr>
          <a:xfrm>
            <a:off x="251156" y="4319269"/>
            <a:ext cx="5590178" cy="1004956"/>
            <a:chOff x="165683" y="3527423"/>
            <a:chExt cx="5590178" cy="1004956"/>
          </a:xfrm>
        </p:grpSpPr>
        <p:sp>
          <p:nvSpPr>
            <p:cNvPr id="39" name="Rectangle 38">
              <a:extLst>
                <a:ext uri="{FF2B5EF4-FFF2-40B4-BE49-F238E27FC236}">
                  <a16:creationId xmlns:a16="http://schemas.microsoft.com/office/drawing/2014/main" id="{4B98EAE4-32D5-0EA1-DF74-190942EAFB15}"/>
                </a:ext>
              </a:extLst>
            </p:cNvPr>
            <p:cNvSpPr/>
            <p:nvPr/>
          </p:nvSpPr>
          <p:spPr>
            <a:xfrm>
              <a:off x="165683" y="3527423"/>
              <a:ext cx="5521739" cy="1004956"/>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2F6D50A-CD14-A045-6D87-00EE95D3F1CC}"/>
                </a:ext>
              </a:extLst>
            </p:cNvPr>
            <p:cNvGrpSpPr/>
            <p:nvPr/>
          </p:nvGrpSpPr>
          <p:grpSpPr>
            <a:xfrm>
              <a:off x="261758" y="3617843"/>
              <a:ext cx="5494103" cy="826631"/>
              <a:chOff x="96105" y="3220278"/>
              <a:chExt cx="5494103" cy="826631"/>
            </a:xfrm>
          </p:grpSpPr>
          <p:grpSp>
            <p:nvGrpSpPr>
              <p:cNvPr id="34" name="Group 33">
                <a:extLst>
                  <a:ext uri="{FF2B5EF4-FFF2-40B4-BE49-F238E27FC236}">
                    <a16:creationId xmlns:a16="http://schemas.microsoft.com/office/drawing/2014/main" id="{05388B7F-51EB-DD95-154F-EA5B2C762CE0}"/>
                  </a:ext>
                </a:extLst>
              </p:cNvPr>
              <p:cNvGrpSpPr/>
              <p:nvPr/>
            </p:nvGrpSpPr>
            <p:grpSpPr>
              <a:xfrm>
                <a:off x="96105" y="3222488"/>
                <a:ext cx="5494103" cy="824421"/>
                <a:chOff x="107149" y="5232400"/>
                <a:chExt cx="5494103" cy="824421"/>
              </a:xfrm>
            </p:grpSpPr>
            <p:grpSp>
              <p:nvGrpSpPr>
                <p:cNvPr id="28" name="Group 27">
                  <a:extLst>
                    <a:ext uri="{FF2B5EF4-FFF2-40B4-BE49-F238E27FC236}">
                      <a16:creationId xmlns:a16="http://schemas.microsoft.com/office/drawing/2014/main" id="{681B04F9-D1C9-084C-9B06-68ADF78D4200}"/>
                    </a:ext>
                  </a:extLst>
                </p:cNvPr>
                <p:cNvGrpSpPr/>
                <p:nvPr/>
              </p:nvGrpSpPr>
              <p:grpSpPr>
                <a:xfrm>
                  <a:off x="107149" y="5633490"/>
                  <a:ext cx="5305075" cy="423331"/>
                  <a:chOff x="107149" y="4142620"/>
                  <a:chExt cx="5305075" cy="423331"/>
                </a:xfrm>
              </p:grpSpPr>
              <p:sp>
                <p:nvSpPr>
                  <p:cNvPr id="25" name="Rectangle 24">
                    <a:extLst>
                      <a:ext uri="{FF2B5EF4-FFF2-40B4-BE49-F238E27FC236}">
                        <a16:creationId xmlns:a16="http://schemas.microsoft.com/office/drawing/2014/main" id="{99F1C23F-2203-7F7E-DD69-943521C99A2D}"/>
                      </a:ext>
                    </a:extLst>
                  </p:cNvPr>
                  <p:cNvSpPr/>
                  <p:nvPr/>
                </p:nvSpPr>
                <p:spPr>
                  <a:xfrm>
                    <a:off x="107149" y="4142620"/>
                    <a:ext cx="2588380" cy="423331"/>
                  </a:xfrm>
                  <a:prstGeom prst="rect">
                    <a:avLst/>
                  </a:prstGeom>
                  <a:gradFill flip="none" rotWithShape="1">
                    <a:gsLst>
                      <a:gs pos="0">
                        <a:schemeClr val="accent5">
                          <a:lumMod val="20000"/>
                          <a:lumOff val="80000"/>
                        </a:schemeClr>
                      </a:gs>
                      <a:gs pos="50000">
                        <a:srgbClr val="BEE8FF">
                          <a:shade val="67500"/>
                          <a:satMod val="115000"/>
                        </a:srgbClr>
                      </a:gs>
                      <a:gs pos="100000">
                        <a:schemeClr val="accent5">
                          <a:lumMod val="60000"/>
                          <a:lumOff val="4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75000"/>
                            <a:lumOff val="25000"/>
                          </a:schemeClr>
                        </a:solidFill>
                        <a:latin typeface="Century Gothic"/>
                      </a:rPr>
                      <a:t>HISTORICAL CHANGE </a:t>
                    </a:r>
                  </a:p>
                </p:txBody>
              </p:sp>
              <p:sp>
                <p:nvSpPr>
                  <p:cNvPr id="27" name="Rectangle 26">
                    <a:extLst>
                      <a:ext uri="{FF2B5EF4-FFF2-40B4-BE49-F238E27FC236}">
                        <a16:creationId xmlns:a16="http://schemas.microsoft.com/office/drawing/2014/main" id="{C4BCC249-10E8-6645-E820-0D7797EB3AB0}"/>
                      </a:ext>
                    </a:extLst>
                  </p:cNvPr>
                  <p:cNvSpPr/>
                  <p:nvPr/>
                </p:nvSpPr>
                <p:spPr>
                  <a:xfrm>
                    <a:off x="2691323" y="4142620"/>
                    <a:ext cx="2720901" cy="423331"/>
                  </a:xfrm>
                  <a:prstGeom prst="rect">
                    <a:avLst/>
                  </a:prstGeom>
                  <a:gradFill flip="none" rotWithShape="1">
                    <a:gsLst>
                      <a:gs pos="0">
                        <a:schemeClr val="accent5">
                          <a:lumMod val="20000"/>
                          <a:lumOff val="80000"/>
                        </a:schemeClr>
                      </a:gs>
                      <a:gs pos="50000">
                        <a:srgbClr val="BEE8FF">
                          <a:shade val="67500"/>
                          <a:satMod val="115000"/>
                        </a:srgbClr>
                      </a:gs>
                      <a:gs pos="100000">
                        <a:schemeClr val="accent5">
                          <a:lumMod val="60000"/>
                          <a:lumOff val="4000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Century Gothic"/>
                      </a:rPr>
                      <a:t>FORECAST CHANGE</a:t>
                    </a:r>
                    <a:r>
                      <a:rPr lang="en-US">
                        <a:solidFill>
                          <a:schemeClr val="tx1">
                            <a:lumMod val="75000"/>
                            <a:lumOff val="25000"/>
                          </a:schemeClr>
                        </a:solidFill>
                        <a:latin typeface="Century Gothic"/>
                      </a:rPr>
                      <a:t> </a:t>
                    </a:r>
                  </a:p>
                </p:txBody>
              </p:sp>
            </p:grpSp>
            <p:sp>
              <p:nvSpPr>
                <p:cNvPr id="29" name="TextBox 28">
                  <a:extLst>
                    <a:ext uri="{FF2B5EF4-FFF2-40B4-BE49-F238E27FC236}">
                      <a16:creationId xmlns:a16="http://schemas.microsoft.com/office/drawing/2014/main" id="{616A6569-93A1-5784-F403-18DF9D499712}"/>
                    </a:ext>
                  </a:extLst>
                </p:cNvPr>
                <p:cNvSpPr txBox="1"/>
                <p:nvPr/>
              </p:nvSpPr>
              <p:spPr>
                <a:xfrm>
                  <a:off x="255710" y="5240593"/>
                  <a:ext cx="8105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2001</a:t>
                  </a:r>
                  <a:endParaRPr lang="en-US"/>
                </a:p>
              </p:txBody>
            </p:sp>
            <p:sp>
              <p:nvSpPr>
                <p:cNvPr id="30" name="TextBox 29">
                  <a:extLst>
                    <a:ext uri="{FF2B5EF4-FFF2-40B4-BE49-F238E27FC236}">
                      <a16:creationId xmlns:a16="http://schemas.microsoft.com/office/drawing/2014/main" id="{A0A46084-D87F-B39E-26F5-945A9E05EDCB}"/>
                    </a:ext>
                  </a:extLst>
                </p:cNvPr>
                <p:cNvSpPr txBox="1"/>
                <p:nvPr/>
              </p:nvSpPr>
              <p:spPr>
                <a:xfrm>
                  <a:off x="1786835" y="5232400"/>
                  <a:ext cx="8105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2021</a:t>
                  </a:r>
                  <a:endParaRPr lang="en-US"/>
                </a:p>
              </p:txBody>
            </p:sp>
            <p:sp>
              <p:nvSpPr>
                <p:cNvPr id="31" name="TextBox 30">
                  <a:extLst>
                    <a:ext uri="{FF2B5EF4-FFF2-40B4-BE49-F238E27FC236}">
                      <a16:creationId xmlns:a16="http://schemas.microsoft.com/office/drawing/2014/main" id="{16281F55-234A-06FB-C7CF-B4879BF60E27}"/>
                    </a:ext>
                  </a:extLst>
                </p:cNvPr>
                <p:cNvSpPr txBox="1"/>
                <p:nvPr/>
              </p:nvSpPr>
              <p:spPr>
                <a:xfrm>
                  <a:off x="2758661" y="5232400"/>
                  <a:ext cx="8105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2030</a:t>
                  </a:r>
                  <a:endParaRPr lang="en-US"/>
                </a:p>
              </p:txBody>
            </p:sp>
            <p:sp>
              <p:nvSpPr>
                <p:cNvPr id="32" name="TextBox 31">
                  <a:extLst>
                    <a:ext uri="{FF2B5EF4-FFF2-40B4-BE49-F238E27FC236}">
                      <a16:creationId xmlns:a16="http://schemas.microsoft.com/office/drawing/2014/main" id="{8382BC42-C711-F263-8D4C-CB775C48B8D0}"/>
                    </a:ext>
                  </a:extLst>
                </p:cNvPr>
                <p:cNvSpPr txBox="1"/>
                <p:nvPr/>
              </p:nvSpPr>
              <p:spPr>
                <a:xfrm>
                  <a:off x="3763618" y="5232400"/>
                  <a:ext cx="8105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2040</a:t>
                  </a:r>
                  <a:endParaRPr lang="en-US"/>
                </a:p>
              </p:txBody>
            </p:sp>
            <p:sp>
              <p:nvSpPr>
                <p:cNvPr id="33" name="TextBox 32">
                  <a:extLst>
                    <a:ext uri="{FF2B5EF4-FFF2-40B4-BE49-F238E27FC236}">
                      <a16:creationId xmlns:a16="http://schemas.microsoft.com/office/drawing/2014/main" id="{FCA8E006-744D-9F2E-3971-DA7CAF7E506F}"/>
                    </a:ext>
                  </a:extLst>
                </p:cNvPr>
                <p:cNvSpPr txBox="1"/>
                <p:nvPr/>
              </p:nvSpPr>
              <p:spPr>
                <a:xfrm>
                  <a:off x="4790661" y="5232400"/>
                  <a:ext cx="8105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404040"/>
                      </a:solidFill>
                      <a:latin typeface="Century Gothic"/>
                    </a:rPr>
                    <a:t>2050</a:t>
                  </a:r>
                  <a:endParaRPr lang="en-US"/>
                </a:p>
              </p:txBody>
            </p:sp>
          </p:grpSp>
          <p:sp>
            <p:nvSpPr>
              <p:cNvPr id="36" name="TextBox 35">
                <a:extLst>
                  <a:ext uri="{FF2B5EF4-FFF2-40B4-BE49-F238E27FC236}">
                    <a16:creationId xmlns:a16="http://schemas.microsoft.com/office/drawing/2014/main" id="{16618122-3A82-9404-B373-D2533DDE5B5D}"/>
                  </a:ext>
                </a:extLst>
              </p:cNvPr>
              <p:cNvSpPr txBox="1"/>
              <p:nvPr/>
            </p:nvSpPr>
            <p:spPr>
              <a:xfrm>
                <a:off x="879062" y="3220278"/>
                <a:ext cx="8105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04040"/>
                    </a:solidFill>
                    <a:ea typeface="+mn-lt"/>
                    <a:cs typeface="+mn-lt"/>
                  </a:rPr>
                  <a:t>—</a:t>
                </a:r>
                <a:endParaRPr lang="en-US"/>
              </a:p>
            </p:txBody>
          </p:sp>
        </p:grpSp>
      </p:grpSp>
      <p:sp>
        <p:nvSpPr>
          <p:cNvPr id="40" name="Rectangle 39">
            <a:extLst>
              <a:ext uri="{FF2B5EF4-FFF2-40B4-BE49-F238E27FC236}">
                <a16:creationId xmlns:a16="http://schemas.microsoft.com/office/drawing/2014/main" id="{F36C5A25-B02E-7B91-D923-CABAD697F472}"/>
              </a:ext>
            </a:extLst>
          </p:cNvPr>
          <p:cNvSpPr/>
          <p:nvPr/>
        </p:nvSpPr>
        <p:spPr>
          <a:xfrm>
            <a:off x="8707082" y="2944229"/>
            <a:ext cx="220869" cy="209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14">
            <a:extLst>
              <a:ext uri="{FF2B5EF4-FFF2-40B4-BE49-F238E27FC236}">
                <a16:creationId xmlns:a16="http://schemas.microsoft.com/office/drawing/2014/main" id="{31FA8028-2940-25EE-85B5-1BB70D6074C5}"/>
              </a:ext>
            </a:extLst>
          </p:cNvPr>
          <p:cNvSpPr txBox="1"/>
          <p:nvPr/>
        </p:nvSpPr>
        <p:spPr>
          <a:xfrm>
            <a:off x="8658092" y="2943890"/>
            <a:ext cx="24788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mj-lt"/>
              </a:rPr>
              <a:t>N</a:t>
            </a:r>
          </a:p>
        </p:txBody>
      </p:sp>
      <p:sp>
        <p:nvSpPr>
          <p:cNvPr id="4" name="Rectangle 3">
            <a:extLst>
              <a:ext uri="{FF2B5EF4-FFF2-40B4-BE49-F238E27FC236}">
                <a16:creationId xmlns:a16="http://schemas.microsoft.com/office/drawing/2014/main" id="{3E476FF8-43E2-5596-7231-C57A99D12AB3}"/>
              </a:ext>
            </a:extLst>
          </p:cNvPr>
          <p:cNvSpPr/>
          <p:nvPr/>
        </p:nvSpPr>
        <p:spPr>
          <a:xfrm>
            <a:off x="9411810" y="4747712"/>
            <a:ext cx="336175" cy="3249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7">
            <a:extLst>
              <a:ext uri="{FF2B5EF4-FFF2-40B4-BE49-F238E27FC236}">
                <a16:creationId xmlns:a16="http://schemas.microsoft.com/office/drawing/2014/main" id="{0E19469C-EB3D-5707-5434-EE2DE1672D8B}"/>
              </a:ext>
            </a:extLst>
          </p:cNvPr>
          <p:cNvSpPr txBox="1"/>
          <p:nvPr/>
        </p:nvSpPr>
        <p:spPr>
          <a:xfrm>
            <a:off x="6141008" y="5751661"/>
            <a:ext cx="4211306"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mj-lt"/>
              </a:rPr>
              <a:t>Service Layer Credits: ESRI ArcGIS Pro</a:t>
            </a:r>
            <a:endParaRPr lang="en-US" sz="1400">
              <a:solidFill>
                <a:schemeClr val="tx1">
                  <a:lumMod val="75000"/>
                  <a:lumOff val="25000"/>
                </a:schemeClr>
              </a:solidFill>
            </a:endParaRPr>
          </a:p>
        </p:txBody>
      </p:sp>
      <p:sp>
        <p:nvSpPr>
          <p:cNvPr id="19" name="Rectangle 18">
            <a:extLst>
              <a:ext uri="{FF2B5EF4-FFF2-40B4-BE49-F238E27FC236}">
                <a16:creationId xmlns:a16="http://schemas.microsoft.com/office/drawing/2014/main" id="{3675E16D-D114-AB38-3F70-B07355CE9CC0}"/>
              </a:ext>
            </a:extLst>
          </p:cNvPr>
          <p:cNvSpPr/>
          <p:nvPr/>
        </p:nvSpPr>
        <p:spPr>
          <a:xfrm>
            <a:off x="9459420" y="4743931"/>
            <a:ext cx="248292" cy="162674"/>
          </a:xfrm>
          <a:prstGeom prst="rect">
            <a:avLst/>
          </a:prstGeom>
          <a:solidFill>
            <a:srgbClr val="BEE8FF"/>
          </a:solidFill>
          <a:ln>
            <a:solidFill>
              <a:srgbClr val="1F45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61424196-95C1-80DB-46B7-2E8AC0482C27}"/>
              </a:ext>
            </a:extLst>
          </p:cNvPr>
          <p:cNvCxnSpPr/>
          <p:nvPr/>
        </p:nvCxnSpPr>
        <p:spPr>
          <a:xfrm flipV="1">
            <a:off x="9459198" y="5055449"/>
            <a:ext cx="245074" cy="505"/>
          </a:xfrm>
          <a:prstGeom prst="straightConnector1">
            <a:avLst/>
          </a:prstGeom>
          <a:ln w="28575">
            <a:solidFill>
              <a:srgbClr val="679FD5"/>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5">
            <p14:nvContentPartPr>
              <p14:cNvPr id="45" name="Ink 44">
                <a:extLst>
                  <a:ext uri="{FF2B5EF4-FFF2-40B4-BE49-F238E27FC236}">
                    <a16:creationId xmlns:a16="http://schemas.microsoft.com/office/drawing/2014/main" id="{D997A368-5131-4D65-ABDB-15D7CC1F758C}"/>
                  </a:ext>
                </a:extLst>
              </p14:cNvPr>
              <p14:cNvContentPartPr/>
              <p14:nvPr/>
            </p14:nvContentPartPr>
            <p14:xfrm>
              <a:off x="2946445" y="4444015"/>
              <a:ext cx="73368" cy="787146"/>
            </p14:xfrm>
          </p:contentPart>
        </mc:Choice>
        <mc:Fallback>
          <p:pic>
            <p:nvPicPr>
              <p:cNvPr id="45" name="Ink 44">
                <a:extLst>
                  <a:ext uri="{FF2B5EF4-FFF2-40B4-BE49-F238E27FC236}">
                    <a16:creationId xmlns:a16="http://schemas.microsoft.com/office/drawing/2014/main" id="{D997A368-5131-4D65-ABDB-15D7CC1F758C}"/>
                  </a:ext>
                </a:extLst>
              </p:cNvPr>
              <p:cNvPicPr/>
              <p:nvPr/>
            </p:nvPicPr>
            <p:blipFill>
              <a:blip r:embed="rId6"/>
              <a:stretch>
                <a:fillRect/>
              </a:stretch>
            </p:blipFill>
            <p:spPr>
              <a:xfrm>
                <a:off x="-721955" y="4426019"/>
                <a:ext cx="7336800" cy="822778"/>
              </a:xfrm>
              <a:prstGeom prst="rect">
                <a:avLst/>
              </a:prstGeom>
            </p:spPr>
          </p:pic>
        </mc:Fallback>
      </mc:AlternateContent>
    </p:spTree>
    <p:extLst>
      <p:ext uri="{BB962C8B-B14F-4D97-AF65-F5344CB8AC3E}">
        <p14:creationId xmlns:p14="http://schemas.microsoft.com/office/powerpoint/2010/main" val="120475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Partner Organization</a:t>
            </a:r>
          </a:p>
        </p:txBody>
      </p:sp>
      <p:sp>
        <p:nvSpPr>
          <p:cNvPr id="2" name="TextBox 1">
            <a:extLst>
              <a:ext uri="{FF2B5EF4-FFF2-40B4-BE49-F238E27FC236}">
                <a16:creationId xmlns:a16="http://schemas.microsoft.com/office/drawing/2014/main" id="{C33A0CA9-037C-8045-D4FF-513147E9B9D7}"/>
              </a:ext>
            </a:extLst>
          </p:cNvPr>
          <p:cNvSpPr txBox="1"/>
          <p:nvPr/>
        </p:nvSpPr>
        <p:spPr>
          <a:xfrm>
            <a:off x="130107" y="1354354"/>
            <a:ext cx="6291547" cy="5347387"/>
          </a:xfrm>
          <a:prstGeom prst="rect">
            <a:avLst/>
          </a:prstGeom>
          <a:noFill/>
        </p:spPr>
        <p:txBody>
          <a:bodyPr wrap="square" lIns="91440" tIns="45720" rIns="91440" bIns="45720" rtlCol="0" anchor="t">
            <a:noAutofit/>
          </a:bodyPr>
          <a:lstStyle/>
          <a:p>
            <a:pPr algn="ctr">
              <a:lnSpc>
                <a:spcPct val="150000"/>
              </a:lnSpc>
            </a:pPr>
            <a:r>
              <a:rPr lang="en-US" sz="2400" b="1">
                <a:solidFill>
                  <a:srgbClr val="316E71"/>
                </a:solidFill>
                <a:latin typeface="Century Gothic"/>
                <a:cs typeface="Calibri"/>
              </a:rPr>
              <a:t>    </a:t>
            </a:r>
            <a:r>
              <a:rPr lang="en-US" sz="2400" b="1">
                <a:solidFill>
                  <a:srgbClr val="316E71"/>
                </a:solidFill>
                <a:latin typeface="Century Gothic"/>
                <a:cs typeface="Calibri"/>
                <a:hlinkClick r:id="rId3">
                  <a:extLst>
                    <a:ext uri="{A12FA001-AC4F-418D-AE19-62706E023703}">
                      <ahyp:hlinkClr xmlns:ahyp="http://schemas.microsoft.com/office/drawing/2018/hyperlinkcolor" val="tx"/>
                    </a:ext>
                  </a:extLst>
                </a:hlinkClick>
              </a:rPr>
              <a:t>Audubon Great Plains</a:t>
            </a:r>
            <a:r>
              <a:rPr lang="en-US" sz="2400" b="1">
                <a:solidFill>
                  <a:srgbClr val="316E71"/>
                </a:solidFill>
                <a:latin typeface="Century Gothic"/>
                <a:cs typeface="Calibri"/>
              </a:rPr>
              <a:t> </a:t>
            </a:r>
          </a:p>
          <a:p>
            <a:pPr algn="ctr"/>
            <a:r>
              <a:rPr lang="en-US" sz="2000">
                <a:solidFill>
                  <a:schemeClr val="tx1">
                    <a:lumMod val="75000"/>
                    <a:lumOff val="25000"/>
                  </a:schemeClr>
                </a:solidFill>
                <a:latin typeface="Century Gothic"/>
                <a:ea typeface="+mn-lt"/>
                <a:cs typeface="Calibri"/>
              </a:rPr>
              <a:t> </a:t>
            </a:r>
          </a:p>
          <a:p>
            <a:pPr algn="ctr"/>
            <a:r>
              <a:rPr lang="en-US" sz="2000">
                <a:solidFill>
                  <a:schemeClr val="tx1">
                    <a:lumMod val="75000"/>
                    <a:lumOff val="25000"/>
                  </a:schemeClr>
                </a:solidFill>
                <a:latin typeface="Century Gothic"/>
                <a:ea typeface="+mn-lt"/>
                <a:cs typeface="Calibri"/>
              </a:rPr>
              <a:t>The National Audubon Society regional office</a:t>
            </a:r>
          </a:p>
          <a:p>
            <a:pPr algn="ctr"/>
            <a:r>
              <a:rPr lang="en-US" sz="2000">
                <a:solidFill>
                  <a:schemeClr val="tx1">
                    <a:lumMod val="75000"/>
                    <a:lumOff val="25000"/>
                  </a:schemeClr>
                </a:solidFill>
                <a:latin typeface="Century Gothic"/>
                <a:ea typeface="+mn-lt"/>
                <a:cs typeface="Calibri"/>
              </a:rPr>
              <a:t> for Nebraska, North Dakota, and South Dakota. </a:t>
            </a:r>
            <a:endParaRPr lang="en-US" sz="2400" b="1">
              <a:solidFill>
                <a:schemeClr val="tx1">
                  <a:lumMod val="75000"/>
                  <a:lumOff val="25000"/>
                </a:schemeClr>
              </a:solidFill>
              <a:latin typeface="Century Gothic"/>
              <a:ea typeface="+mn-lt"/>
              <a:cs typeface="Calibri"/>
            </a:endParaRPr>
          </a:p>
          <a:p>
            <a:pPr algn="ctr">
              <a:lnSpc>
                <a:spcPct val="150000"/>
              </a:lnSpc>
            </a:pPr>
            <a:endParaRPr lang="en-US" sz="2000" b="1" i="1">
              <a:solidFill>
                <a:srgbClr val="316E71"/>
              </a:solidFill>
              <a:latin typeface="Century Gothic"/>
              <a:ea typeface="+mn-lt"/>
              <a:cs typeface="+mn-lt"/>
            </a:endParaRPr>
          </a:p>
          <a:p>
            <a:pPr algn="ctr">
              <a:lnSpc>
                <a:spcPct val="150000"/>
              </a:lnSpc>
            </a:pPr>
            <a:r>
              <a:rPr lang="en-US" sz="2000" b="1" i="1">
                <a:solidFill>
                  <a:srgbClr val="316E71"/>
                </a:solidFill>
                <a:latin typeface="Century Gothic"/>
                <a:ea typeface="+mn-lt"/>
                <a:cs typeface="+mn-lt"/>
              </a:rPr>
              <a:t>”Where birds thrive, people prosper“</a:t>
            </a:r>
            <a:endParaRPr lang="en-US"/>
          </a:p>
          <a:p>
            <a:pPr algn="ctr"/>
            <a:endParaRPr lang="en-US" sz="2000" b="1">
              <a:solidFill>
                <a:srgbClr val="316E71"/>
              </a:solidFill>
              <a:latin typeface="Century Gothic"/>
              <a:ea typeface="+mn-lt"/>
              <a:cs typeface="+mn-lt"/>
            </a:endParaRPr>
          </a:p>
          <a:p>
            <a:pPr algn="ctr"/>
            <a:r>
              <a:rPr lang="en-US" sz="2000" b="1">
                <a:solidFill>
                  <a:srgbClr val="316E71"/>
                </a:solidFill>
                <a:latin typeface="Century Gothic"/>
                <a:ea typeface="+mn-lt"/>
                <a:cs typeface="+mn-lt"/>
              </a:rPr>
              <a:t>Goal: </a:t>
            </a:r>
            <a:r>
              <a:rPr lang="en-US" sz="2000">
                <a:solidFill>
                  <a:schemeClr val="tx1">
                    <a:lumMod val="75000"/>
                    <a:lumOff val="25000"/>
                  </a:schemeClr>
                </a:solidFill>
                <a:latin typeface="Century Gothic"/>
                <a:ea typeface="+mn-lt"/>
                <a:cs typeface="+mn-lt"/>
              </a:rPr>
              <a:t>Using science, habitat restoration, outreach, and education to address the core threats faced by birds in the region.</a:t>
            </a:r>
          </a:p>
          <a:p>
            <a:pPr algn="ctr"/>
            <a:endParaRPr lang="en-US">
              <a:solidFill>
                <a:schemeClr val="tx1">
                  <a:lumMod val="75000"/>
                  <a:lumOff val="25000"/>
                </a:schemeClr>
              </a:solidFill>
            </a:endParaRPr>
          </a:p>
          <a:p>
            <a:pPr algn="ctr">
              <a:spcBef>
                <a:spcPts val="1000"/>
              </a:spcBef>
              <a:buClr>
                <a:srgbClr val="BA3A50"/>
              </a:buClr>
            </a:pPr>
            <a:r>
              <a:rPr lang="en-US" sz="2000" b="1">
                <a:solidFill>
                  <a:srgbClr val="316E71"/>
                </a:solidFill>
                <a:latin typeface="Century Gothic"/>
                <a:ea typeface="+mn-lt"/>
                <a:cs typeface="+mn-lt"/>
              </a:rPr>
              <a:t>Mission:</a:t>
            </a:r>
            <a:r>
              <a:rPr lang="en-US" sz="2000" b="1">
                <a:solidFill>
                  <a:srgbClr val="4DAEB3"/>
                </a:solidFill>
                <a:latin typeface="Century Gothic"/>
                <a:ea typeface="+mn-lt"/>
                <a:cs typeface="+mn-lt"/>
              </a:rPr>
              <a:t> </a:t>
            </a:r>
            <a:r>
              <a:rPr lang="en-US" sz="2000">
                <a:solidFill>
                  <a:schemeClr val="tx1">
                    <a:lumMod val="75000"/>
                    <a:lumOff val="25000"/>
                  </a:schemeClr>
                </a:solidFill>
                <a:latin typeface="Century Gothic"/>
                <a:ea typeface="+mn-lt"/>
                <a:cs typeface="+mn-lt"/>
              </a:rPr>
              <a:t>Protect birds and the places they need, today and tomorrow. </a:t>
            </a:r>
          </a:p>
        </p:txBody>
      </p:sp>
      <p:sp>
        <p:nvSpPr>
          <p:cNvPr id="5" name="AutoShape 4" descr="A logo with a crane and text&#10;&#10;Description automatically generated">
            <a:extLst>
              <a:ext uri="{FF2B5EF4-FFF2-40B4-BE49-F238E27FC236}">
                <a16:creationId xmlns:a16="http://schemas.microsoft.com/office/drawing/2014/main" id="{232F7BFC-C8F3-2688-FF9A-AD59BDFEA0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flock of birds flying over water&#10;&#10;Description automatically generated">
            <a:extLst>
              <a:ext uri="{FF2B5EF4-FFF2-40B4-BE49-F238E27FC236}">
                <a16:creationId xmlns:a16="http://schemas.microsoft.com/office/drawing/2014/main" id="{9572A617-15AB-89A4-07B2-0D1A5F6C3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908" y="1495119"/>
            <a:ext cx="5283923" cy="4741665"/>
          </a:xfrm>
          <a:prstGeom prst="rect">
            <a:avLst/>
          </a:prstGeom>
          <a:ln w="12700">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24C8F057-1214-B04D-6345-3CA60ABC0253}"/>
              </a:ext>
            </a:extLst>
          </p:cNvPr>
          <p:cNvSpPr txBox="1"/>
          <p:nvPr/>
        </p:nvSpPr>
        <p:spPr>
          <a:xfrm>
            <a:off x="9621138" y="5929007"/>
            <a:ext cx="2507673"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highlight>
                  <a:srgbClr val="C0C0C0"/>
                </a:highlight>
                <a:latin typeface="+mj-lt"/>
              </a:rPr>
              <a:t> Image Credit: Larry Crist</a:t>
            </a:r>
          </a:p>
        </p:txBody>
      </p:sp>
    </p:spTree>
    <p:extLst>
      <p:ext uri="{BB962C8B-B14F-4D97-AF65-F5344CB8AC3E}">
        <p14:creationId xmlns:p14="http://schemas.microsoft.com/office/powerpoint/2010/main" val="125939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Community Concerns</a:t>
            </a:r>
          </a:p>
        </p:txBody>
      </p:sp>
      <p:grpSp>
        <p:nvGrpSpPr>
          <p:cNvPr id="28" name="Group 27">
            <a:extLst>
              <a:ext uri="{FF2B5EF4-FFF2-40B4-BE49-F238E27FC236}">
                <a16:creationId xmlns:a16="http://schemas.microsoft.com/office/drawing/2014/main" id="{C419AE24-7DD2-0794-C42D-54BE7214E1EA}"/>
              </a:ext>
            </a:extLst>
          </p:cNvPr>
          <p:cNvGrpSpPr/>
          <p:nvPr/>
        </p:nvGrpSpPr>
        <p:grpSpPr>
          <a:xfrm>
            <a:off x="374073" y="1304215"/>
            <a:ext cx="11449082" cy="5361636"/>
            <a:chOff x="374073" y="1304215"/>
            <a:chExt cx="11449082" cy="5361636"/>
          </a:xfrm>
        </p:grpSpPr>
        <p:pic>
          <p:nvPicPr>
            <p:cNvPr id="16" name="Picture 15" descr="A flock of birds flying over water&#10;&#10;Description automatically generated">
              <a:extLst>
                <a:ext uri="{FF2B5EF4-FFF2-40B4-BE49-F238E27FC236}">
                  <a16:creationId xmlns:a16="http://schemas.microsoft.com/office/drawing/2014/main" id="{ED664977-3E8E-7791-CCA2-0473986429D4}"/>
                </a:ext>
              </a:extLst>
            </p:cNvPr>
            <p:cNvPicPr>
              <a:picLocks noChangeAspect="1"/>
            </p:cNvPicPr>
            <p:nvPr/>
          </p:nvPicPr>
          <p:blipFill rotWithShape="1">
            <a:blip r:embed="rId3">
              <a:alphaModFix amt="49000"/>
            </a:blip>
            <a:srcRect t="23796" b="7985"/>
            <a:stretch/>
          </p:blipFill>
          <p:spPr>
            <a:xfrm>
              <a:off x="3979361" y="4795952"/>
              <a:ext cx="4254958" cy="1839349"/>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descr="A house in a flooded area&#10;&#10;Description automatically generated">
              <a:extLst>
                <a:ext uri="{FF2B5EF4-FFF2-40B4-BE49-F238E27FC236}">
                  <a16:creationId xmlns:a16="http://schemas.microsoft.com/office/drawing/2014/main" id="{2AA37AEF-1873-C7B4-5AC6-F65107E07A25}"/>
                </a:ext>
              </a:extLst>
            </p:cNvPr>
            <p:cNvPicPr>
              <a:picLocks noChangeAspect="1"/>
            </p:cNvPicPr>
            <p:nvPr/>
          </p:nvPicPr>
          <p:blipFill rotWithShape="1">
            <a:blip r:embed="rId4">
              <a:alphaModFix amt="31000"/>
            </a:blip>
            <a:srcRect l="-325" t="24068" b="8469"/>
            <a:stretch/>
          </p:blipFill>
          <p:spPr>
            <a:xfrm>
              <a:off x="385729" y="4786698"/>
              <a:ext cx="3507605" cy="1837169"/>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descr="A garden with many flowers&#10;&#10;Description automatically generated">
              <a:extLst>
                <a:ext uri="{FF2B5EF4-FFF2-40B4-BE49-F238E27FC236}">
                  <a16:creationId xmlns:a16="http://schemas.microsoft.com/office/drawing/2014/main" id="{088C8CE7-654E-6938-0D7E-AB9AEFD1B5F3}"/>
                </a:ext>
              </a:extLst>
            </p:cNvPr>
            <p:cNvPicPr>
              <a:picLocks noChangeAspect="1"/>
            </p:cNvPicPr>
            <p:nvPr/>
          </p:nvPicPr>
          <p:blipFill rotWithShape="1">
            <a:blip r:embed="rId5">
              <a:alphaModFix amt="36000"/>
            </a:blip>
            <a:srcRect t="23967" r="18785" b="8551"/>
            <a:stretch/>
          </p:blipFill>
          <p:spPr>
            <a:xfrm>
              <a:off x="8278904" y="4785250"/>
              <a:ext cx="3533333" cy="1838686"/>
            </a:xfrm>
            <a:prstGeom prst="rect">
              <a:avLst/>
            </a:prstGeom>
            <a:ln>
              <a:solidFill>
                <a:schemeClr val="tx1"/>
              </a:solidFill>
            </a:ln>
            <a:effectLst>
              <a:outerShdw blurRad="50800" dist="38100" dir="2700000" algn="tl" rotWithShape="0">
                <a:prstClr val="black">
                  <a:alpha val="40000"/>
                </a:prstClr>
              </a:outerShdw>
            </a:effectLst>
          </p:spPr>
        </p:pic>
        <p:pic>
          <p:nvPicPr>
            <p:cNvPr id="2" name="Picture 1" descr="A field with trees and a blue sky&#10;&#10;Description automatically generated">
              <a:extLst>
                <a:ext uri="{FF2B5EF4-FFF2-40B4-BE49-F238E27FC236}">
                  <a16:creationId xmlns:a16="http://schemas.microsoft.com/office/drawing/2014/main" id="{E1FAF774-22BC-CD34-CB5B-1316ECEE6DE2}"/>
                </a:ext>
              </a:extLst>
            </p:cNvPr>
            <p:cNvPicPr>
              <a:picLocks noChangeAspect="1"/>
            </p:cNvPicPr>
            <p:nvPr/>
          </p:nvPicPr>
          <p:blipFill rotWithShape="1">
            <a:blip r:embed="rId6">
              <a:alphaModFix amt="42000"/>
            </a:blip>
            <a:srcRect l="69" t="41383" r="-25" b="15800"/>
            <a:stretch/>
          </p:blipFill>
          <p:spPr>
            <a:xfrm>
              <a:off x="6125342" y="3002153"/>
              <a:ext cx="5690127" cy="1668212"/>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river running through a marsh&#10;&#10;Description automatically generated">
              <a:extLst>
                <a:ext uri="{FF2B5EF4-FFF2-40B4-BE49-F238E27FC236}">
                  <a16:creationId xmlns:a16="http://schemas.microsoft.com/office/drawing/2014/main" id="{70B71420-927A-2394-F9FE-4A05AA502D1C}"/>
                </a:ext>
              </a:extLst>
            </p:cNvPr>
            <p:cNvPicPr>
              <a:picLocks noChangeAspect="1"/>
            </p:cNvPicPr>
            <p:nvPr/>
          </p:nvPicPr>
          <p:blipFill rotWithShape="1">
            <a:blip r:embed="rId7">
              <a:alphaModFix amt="45000"/>
            </a:blip>
            <a:srcRect l="204" t="18529" b="42736"/>
            <a:stretch/>
          </p:blipFill>
          <p:spPr>
            <a:xfrm>
              <a:off x="382962" y="2995764"/>
              <a:ext cx="5700351" cy="1661121"/>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building under construction with crane&#10;&#10;Description automatically generated">
              <a:extLst>
                <a:ext uri="{FF2B5EF4-FFF2-40B4-BE49-F238E27FC236}">
                  <a16:creationId xmlns:a16="http://schemas.microsoft.com/office/drawing/2014/main" id="{DCD5EBEE-DEAB-8A9B-272E-2B4C3C41B941}"/>
                </a:ext>
              </a:extLst>
            </p:cNvPr>
            <p:cNvPicPr>
              <a:picLocks noChangeAspect="1"/>
            </p:cNvPicPr>
            <p:nvPr/>
          </p:nvPicPr>
          <p:blipFill rotWithShape="1">
            <a:blip r:embed="rId8">
              <a:alphaModFix amt="27000"/>
            </a:blip>
            <a:srcRect l="723" t="47043" b="32823"/>
            <a:stretch/>
          </p:blipFill>
          <p:spPr>
            <a:xfrm>
              <a:off x="384112" y="1304215"/>
              <a:ext cx="11416763" cy="1586006"/>
            </a:xfrm>
            <a:prstGeom prst="rect">
              <a:avLst/>
            </a:prstGeom>
            <a:ln>
              <a:solidFill>
                <a:schemeClr val="tx1"/>
              </a:solidFill>
            </a:ln>
            <a:effectLst>
              <a:outerShdw blurRad="50800" dist="38100" dir="2700000" algn="tl" rotWithShape="0">
                <a:prstClr val="black">
                  <a:alpha val="40000"/>
                </a:prstClr>
              </a:outerShdw>
            </a:effectLst>
          </p:spPr>
        </p:pic>
        <p:sp>
          <p:nvSpPr>
            <p:cNvPr id="3" name="Text Placeholder 7">
              <a:extLst>
                <a:ext uri="{FF2B5EF4-FFF2-40B4-BE49-F238E27FC236}">
                  <a16:creationId xmlns:a16="http://schemas.microsoft.com/office/drawing/2014/main" id="{62674F6E-4DCD-1EBD-D385-61B8D844A750}"/>
                </a:ext>
              </a:extLst>
            </p:cNvPr>
            <p:cNvSpPr txBox="1">
              <a:spLocks/>
            </p:cNvSpPr>
            <p:nvPr/>
          </p:nvSpPr>
          <p:spPr>
            <a:xfrm>
              <a:off x="4253073" y="1719541"/>
              <a:ext cx="3689608" cy="797359"/>
            </a:xfrm>
            <a:prstGeom prst="rect">
              <a:avLst/>
            </a:prstGeom>
            <a:solidFill>
              <a:srgbClr val="96DFE3">
                <a:alpha val="75000"/>
              </a:srgbClr>
            </a:solidFill>
            <a:ln>
              <a:solidFill>
                <a:srgbClr val="0A3233"/>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gn="ctr">
                <a:spcAft>
                  <a:spcPts val="500"/>
                </a:spcAft>
              </a:pPr>
              <a:r>
                <a:rPr lang="en-US" sz="4000" b="1"/>
                <a:t>Urbanization</a:t>
              </a:r>
            </a:p>
          </p:txBody>
        </p:sp>
        <p:sp>
          <p:nvSpPr>
            <p:cNvPr id="4" name="Text Placeholder 7">
              <a:extLst>
                <a:ext uri="{FF2B5EF4-FFF2-40B4-BE49-F238E27FC236}">
                  <a16:creationId xmlns:a16="http://schemas.microsoft.com/office/drawing/2014/main" id="{FF14F4F0-A3C3-9B31-0A9D-BA740A2B58A0}"/>
                </a:ext>
              </a:extLst>
            </p:cNvPr>
            <p:cNvSpPr txBox="1">
              <a:spLocks/>
            </p:cNvSpPr>
            <p:nvPr/>
          </p:nvSpPr>
          <p:spPr>
            <a:xfrm>
              <a:off x="1039022" y="3577273"/>
              <a:ext cx="4228916" cy="562036"/>
            </a:xfrm>
            <a:prstGeom prst="rect">
              <a:avLst/>
            </a:prstGeom>
            <a:solidFill>
              <a:srgbClr val="96DFE3">
                <a:alpha val="75000"/>
              </a:srgbClr>
            </a:solidFill>
            <a:ln>
              <a:solidFill>
                <a:srgbClr val="0A3233"/>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gn="ctr">
                <a:spcAft>
                  <a:spcPts val="500"/>
                </a:spcAft>
              </a:pPr>
              <a:r>
                <a:rPr lang="en-US" b="1"/>
                <a:t>Wetland Degradation</a:t>
              </a:r>
            </a:p>
          </p:txBody>
        </p:sp>
        <p:sp>
          <p:nvSpPr>
            <p:cNvPr id="5" name="Text Placeholder 7">
              <a:extLst>
                <a:ext uri="{FF2B5EF4-FFF2-40B4-BE49-F238E27FC236}">
                  <a16:creationId xmlns:a16="http://schemas.microsoft.com/office/drawing/2014/main" id="{0D282B24-8391-52DB-2750-BAF2C55F5682}"/>
                </a:ext>
              </a:extLst>
            </p:cNvPr>
            <p:cNvSpPr txBox="1">
              <a:spLocks/>
            </p:cNvSpPr>
            <p:nvPr/>
          </p:nvSpPr>
          <p:spPr>
            <a:xfrm>
              <a:off x="6972843" y="3577273"/>
              <a:ext cx="4228916" cy="573242"/>
            </a:xfrm>
            <a:prstGeom prst="rect">
              <a:avLst/>
            </a:prstGeom>
            <a:solidFill>
              <a:srgbClr val="96DFE3">
                <a:alpha val="75000"/>
              </a:srgbClr>
            </a:solidFill>
            <a:ln>
              <a:solidFill>
                <a:srgbClr val="0A3233"/>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gn="ctr">
                <a:spcAft>
                  <a:spcPts val="500"/>
                </a:spcAft>
              </a:pPr>
              <a:r>
                <a:rPr lang="en-US" b="1"/>
                <a:t>Habitat Fragmentation</a:t>
              </a:r>
            </a:p>
          </p:txBody>
        </p:sp>
        <p:sp>
          <p:nvSpPr>
            <p:cNvPr id="7" name="Text Placeholder 7">
              <a:extLst>
                <a:ext uri="{FF2B5EF4-FFF2-40B4-BE49-F238E27FC236}">
                  <a16:creationId xmlns:a16="http://schemas.microsoft.com/office/drawing/2014/main" id="{861FB363-C195-6551-5394-60E04D193CF4}"/>
                </a:ext>
              </a:extLst>
            </p:cNvPr>
            <p:cNvSpPr txBox="1">
              <a:spLocks/>
            </p:cNvSpPr>
            <p:nvPr/>
          </p:nvSpPr>
          <p:spPr>
            <a:xfrm>
              <a:off x="8783306" y="5400569"/>
              <a:ext cx="2646035" cy="649033"/>
            </a:xfrm>
            <a:prstGeom prst="rect">
              <a:avLst/>
            </a:prstGeom>
            <a:solidFill>
              <a:srgbClr val="96DFE3">
                <a:alpha val="75000"/>
              </a:srgbClr>
            </a:solidFill>
            <a:ln>
              <a:solidFill>
                <a:srgbClr val="0A3233"/>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gn="ctr">
                <a:spcAft>
                  <a:spcPts val="500"/>
                </a:spcAft>
              </a:pPr>
              <a:r>
                <a:rPr lang="en-US" sz="2000" b="1"/>
                <a:t>Community Green Space Loss</a:t>
              </a:r>
              <a:endParaRPr lang="en-US" b="1"/>
            </a:p>
          </p:txBody>
        </p:sp>
        <p:sp>
          <p:nvSpPr>
            <p:cNvPr id="9" name="Text Placeholder 7">
              <a:extLst>
                <a:ext uri="{FF2B5EF4-FFF2-40B4-BE49-F238E27FC236}">
                  <a16:creationId xmlns:a16="http://schemas.microsoft.com/office/drawing/2014/main" id="{9A59DB87-E58A-AD17-CAB6-8908F6DC809C}"/>
                </a:ext>
              </a:extLst>
            </p:cNvPr>
            <p:cNvSpPr txBox="1">
              <a:spLocks/>
            </p:cNvSpPr>
            <p:nvPr/>
          </p:nvSpPr>
          <p:spPr>
            <a:xfrm>
              <a:off x="4991846" y="5490218"/>
              <a:ext cx="2324120" cy="469738"/>
            </a:xfrm>
            <a:prstGeom prst="rect">
              <a:avLst/>
            </a:prstGeom>
            <a:solidFill>
              <a:srgbClr val="96DFE3">
                <a:alpha val="75000"/>
              </a:srgbClr>
            </a:solidFill>
            <a:ln>
              <a:solidFill>
                <a:srgbClr val="0A3233"/>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gn="ctr">
                <a:spcAft>
                  <a:spcPts val="500"/>
                </a:spcAft>
              </a:pPr>
              <a:r>
                <a:rPr lang="en-US" sz="2000" b="1"/>
                <a:t>Bird Habitat Loss</a:t>
              </a:r>
              <a:endParaRPr lang="en-US" b="1"/>
            </a:p>
          </p:txBody>
        </p:sp>
        <p:sp>
          <p:nvSpPr>
            <p:cNvPr id="10" name="Text Placeholder 7">
              <a:extLst>
                <a:ext uri="{FF2B5EF4-FFF2-40B4-BE49-F238E27FC236}">
                  <a16:creationId xmlns:a16="http://schemas.microsoft.com/office/drawing/2014/main" id="{0DBA7E4D-BF79-C074-92B6-20AE3A54D4C8}"/>
                </a:ext>
              </a:extLst>
            </p:cNvPr>
            <p:cNvSpPr txBox="1">
              <a:spLocks/>
            </p:cNvSpPr>
            <p:nvPr/>
          </p:nvSpPr>
          <p:spPr>
            <a:xfrm>
              <a:off x="1277602" y="5475327"/>
              <a:ext cx="1616518" cy="458532"/>
            </a:xfrm>
            <a:prstGeom prst="rect">
              <a:avLst/>
            </a:prstGeom>
            <a:solidFill>
              <a:srgbClr val="96DFE3">
                <a:alpha val="75000"/>
              </a:srgbClr>
            </a:solidFill>
            <a:ln>
              <a:solidFill>
                <a:srgbClr val="0A3233"/>
              </a:solidFill>
            </a:ln>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gn="ctr">
                <a:spcAft>
                  <a:spcPts val="500"/>
                </a:spcAft>
              </a:pPr>
              <a:r>
                <a:rPr lang="en-US" sz="2000" b="1"/>
                <a:t>Flooding</a:t>
              </a:r>
            </a:p>
          </p:txBody>
        </p:sp>
        <p:sp>
          <p:nvSpPr>
            <p:cNvPr id="18" name="Arrow: Down 17">
              <a:extLst>
                <a:ext uri="{FF2B5EF4-FFF2-40B4-BE49-F238E27FC236}">
                  <a16:creationId xmlns:a16="http://schemas.microsoft.com/office/drawing/2014/main" id="{F10B38A0-F84D-ECD5-503C-4AE0D7E128B0}"/>
                </a:ext>
              </a:extLst>
            </p:cNvPr>
            <p:cNvSpPr/>
            <p:nvPr/>
          </p:nvSpPr>
          <p:spPr>
            <a:xfrm rot="1140000">
              <a:off x="5527188" y="2656936"/>
              <a:ext cx="481852" cy="605117"/>
            </a:xfrm>
            <a:prstGeom prst="downArrow">
              <a:avLst/>
            </a:prstGeom>
            <a:solidFill>
              <a:srgbClr val="2ED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BC898C43-0EE8-F8E8-78CB-6CDAA0ABD963}"/>
                </a:ext>
              </a:extLst>
            </p:cNvPr>
            <p:cNvSpPr/>
            <p:nvPr/>
          </p:nvSpPr>
          <p:spPr>
            <a:xfrm>
              <a:off x="3045592" y="4483756"/>
              <a:ext cx="549087" cy="605117"/>
            </a:xfrm>
            <a:prstGeom prst="downArrow">
              <a:avLst/>
            </a:prstGeom>
            <a:solidFill>
              <a:srgbClr val="2ED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DE038FAD-D02A-1BA3-02F9-16CF3F984CE6}"/>
                </a:ext>
              </a:extLst>
            </p:cNvPr>
            <p:cNvSpPr/>
            <p:nvPr/>
          </p:nvSpPr>
          <p:spPr>
            <a:xfrm>
              <a:off x="8808336" y="4483756"/>
              <a:ext cx="549087" cy="605117"/>
            </a:xfrm>
            <a:prstGeom prst="downArrow">
              <a:avLst/>
            </a:prstGeom>
            <a:solidFill>
              <a:srgbClr val="2ED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2C03C975-3E3B-CF23-D530-9C1D5E162072}"/>
                </a:ext>
              </a:extLst>
            </p:cNvPr>
            <p:cNvSpPr/>
            <p:nvPr/>
          </p:nvSpPr>
          <p:spPr>
            <a:xfrm>
              <a:off x="5820371" y="4483756"/>
              <a:ext cx="549087" cy="605117"/>
            </a:xfrm>
            <a:prstGeom prst="downArrow">
              <a:avLst/>
            </a:prstGeom>
            <a:solidFill>
              <a:srgbClr val="2ED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E4F722-BC0F-5C36-CE83-6998575CB893}"/>
                </a:ext>
              </a:extLst>
            </p:cNvPr>
            <p:cNvSpPr txBox="1"/>
            <p:nvPr/>
          </p:nvSpPr>
          <p:spPr>
            <a:xfrm>
              <a:off x="378159" y="2618226"/>
              <a:ext cx="30362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Ryan Renner </a:t>
              </a:r>
              <a:endParaRPr lang="en-US" sz="1400"/>
            </a:p>
          </p:txBody>
        </p:sp>
        <p:sp>
          <p:nvSpPr>
            <p:cNvPr id="15" name="TextBox 14">
              <a:extLst>
                <a:ext uri="{FF2B5EF4-FFF2-40B4-BE49-F238E27FC236}">
                  <a16:creationId xmlns:a16="http://schemas.microsoft.com/office/drawing/2014/main" id="{AC615FA2-C639-06F4-4E03-0CDEEB2B5551}"/>
                </a:ext>
              </a:extLst>
            </p:cNvPr>
            <p:cNvSpPr txBox="1"/>
            <p:nvPr/>
          </p:nvSpPr>
          <p:spPr>
            <a:xfrm>
              <a:off x="387927" y="439073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USDA </a:t>
              </a:r>
              <a:endParaRPr lang="en-US" sz="1400">
                <a:latin typeface="Century Gothic"/>
              </a:endParaRPr>
            </a:p>
          </p:txBody>
        </p:sp>
        <p:sp>
          <p:nvSpPr>
            <p:cNvPr id="19" name="TextBox 18">
              <a:extLst>
                <a:ext uri="{FF2B5EF4-FFF2-40B4-BE49-F238E27FC236}">
                  <a16:creationId xmlns:a16="http://schemas.microsoft.com/office/drawing/2014/main" id="{8B65F67B-A3C6-08EF-FB1B-68DABABFB548}"/>
                </a:ext>
              </a:extLst>
            </p:cNvPr>
            <p:cNvSpPr txBox="1"/>
            <p:nvPr/>
          </p:nvSpPr>
          <p:spPr>
            <a:xfrm>
              <a:off x="6040106" y="439576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404040"/>
                  </a:solidFill>
                  <a:highlight>
                    <a:srgbClr val="C0C0C0"/>
                  </a:highlight>
                  <a:latin typeface="Century Gothic"/>
                </a:rPr>
                <a:t> Image Credit: Andrew Filer </a:t>
              </a:r>
              <a:endParaRPr lang="en-US" sz="1400">
                <a:latin typeface="Century Gothic"/>
              </a:endParaRPr>
            </a:p>
          </p:txBody>
        </p:sp>
        <p:sp>
          <p:nvSpPr>
            <p:cNvPr id="22" name="TextBox 21">
              <a:extLst>
                <a:ext uri="{FF2B5EF4-FFF2-40B4-BE49-F238E27FC236}">
                  <a16:creationId xmlns:a16="http://schemas.microsoft.com/office/drawing/2014/main" id="{F0160D65-786E-3A36-68F0-6AEBA9EF41A4}"/>
                </a:ext>
              </a:extLst>
            </p:cNvPr>
            <p:cNvSpPr txBox="1"/>
            <p:nvPr/>
          </p:nvSpPr>
          <p:spPr>
            <a:xfrm>
              <a:off x="374073" y="6353990"/>
              <a:ext cx="36575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Diana </a:t>
              </a:r>
              <a:r>
                <a:rPr lang="en-US" sz="1400" err="1">
                  <a:solidFill>
                    <a:srgbClr val="404040"/>
                  </a:solidFill>
                  <a:highlight>
                    <a:srgbClr val="C0C0C0"/>
                  </a:highlight>
                  <a:latin typeface="Century Gothic"/>
                </a:rPr>
                <a:t>Fredlund</a:t>
              </a:r>
              <a:r>
                <a:rPr lang="en-US" sz="1400">
                  <a:solidFill>
                    <a:srgbClr val="404040"/>
                  </a:solidFill>
                  <a:highlight>
                    <a:srgbClr val="C0C0C0"/>
                  </a:highlight>
                  <a:latin typeface="Century Gothic"/>
                </a:rPr>
                <a:t> </a:t>
              </a:r>
              <a:endParaRPr lang="en-US" sz="1400">
                <a:latin typeface="Century Gothic"/>
              </a:endParaRPr>
            </a:p>
          </p:txBody>
        </p:sp>
        <p:sp>
          <p:nvSpPr>
            <p:cNvPr id="23" name="TextBox 22">
              <a:extLst>
                <a:ext uri="{FF2B5EF4-FFF2-40B4-BE49-F238E27FC236}">
                  <a16:creationId xmlns:a16="http://schemas.microsoft.com/office/drawing/2014/main" id="{0163CC62-4152-D6D6-4D2B-A3A6D42F375F}"/>
                </a:ext>
              </a:extLst>
            </p:cNvPr>
            <p:cNvSpPr txBox="1"/>
            <p:nvPr/>
          </p:nvSpPr>
          <p:spPr>
            <a:xfrm>
              <a:off x="3938776" y="635807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Larry Crist </a:t>
              </a:r>
              <a:endParaRPr lang="en-US" sz="1400">
                <a:latin typeface="Century Gothic"/>
              </a:endParaRPr>
            </a:p>
          </p:txBody>
        </p:sp>
        <p:sp>
          <p:nvSpPr>
            <p:cNvPr id="26" name="TextBox 25">
              <a:extLst>
                <a:ext uri="{FF2B5EF4-FFF2-40B4-BE49-F238E27FC236}">
                  <a16:creationId xmlns:a16="http://schemas.microsoft.com/office/drawing/2014/main" id="{5CD346E2-763A-49DC-1EE9-2CDB61FBBF8D}"/>
                </a:ext>
              </a:extLst>
            </p:cNvPr>
            <p:cNvSpPr txBox="1"/>
            <p:nvPr/>
          </p:nvSpPr>
          <p:spPr>
            <a:xfrm>
              <a:off x="8290246" y="6346368"/>
              <a:ext cx="35329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Chuck </a:t>
              </a:r>
              <a:r>
                <a:rPr lang="en-US" sz="1400" err="1">
                  <a:solidFill>
                    <a:srgbClr val="404040"/>
                  </a:solidFill>
                  <a:highlight>
                    <a:srgbClr val="C0C0C0"/>
                  </a:highlight>
                  <a:latin typeface="Century Gothic"/>
                </a:rPr>
                <a:t>Haacker</a:t>
              </a:r>
              <a:r>
                <a:rPr lang="en-US" sz="1400">
                  <a:solidFill>
                    <a:srgbClr val="404040"/>
                  </a:solidFill>
                  <a:highlight>
                    <a:srgbClr val="C0C0C0"/>
                  </a:highlight>
                  <a:latin typeface="Century Gothic"/>
                </a:rPr>
                <a:t> </a:t>
              </a:r>
              <a:endParaRPr lang="en-US" sz="1400">
                <a:latin typeface="Century Gothic"/>
              </a:endParaRPr>
            </a:p>
          </p:txBody>
        </p:sp>
        <p:sp>
          <p:nvSpPr>
            <p:cNvPr id="27" name="Arrow: Down 26">
              <a:extLst>
                <a:ext uri="{FF2B5EF4-FFF2-40B4-BE49-F238E27FC236}">
                  <a16:creationId xmlns:a16="http://schemas.microsoft.com/office/drawing/2014/main" id="{5B52C2F2-4880-9A66-FF34-CB93EC38C57E}"/>
                </a:ext>
              </a:extLst>
            </p:cNvPr>
            <p:cNvSpPr/>
            <p:nvPr/>
          </p:nvSpPr>
          <p:spPr>
            <a:xfrm rot="20460000" flipH="1">
              <a:off x="6162187" y="2656936"/>
              <a:ext cx="481852" cy="605117"/>
            </a:xfrm>
            <a:prstGeom prst="downArrow">
              <a:avLst/>
            </a:prstGeom>
            <a:solidFill>
              <a:srgbClr val="2EDC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A3A1-288D-3D1E-683A-727D99CD546C}"/>
              </a:ext>
            </a:extLst>
          </p:cNvPr>
          <p:cNvSpPr>
            <a:spLocks noGrp="1"/>
          </p:cNvSpPr>
          <p:nvPr>
            <p:ph type="title"/>
          </p:nvPr>
        </p:nvSpPr>
        <p:spPr/>
        <p:txBody>
          <a:bodyPr/>
          <a:lstStyle/>
          <a:p>
            <a:r>
              <a:rPr lang="en-US"/>
              <a:t>Project Objectives</a:t>
            </a:r>
          </a:p>
        </p:txBody>
      </p:sp>
      <p:sp>
        <p:nvSpPr>
          <p:cNvPr id="4" name="Rectangle: Diagonal Corners Snipped 3">
            <a:extLst>
              <a:ext uri="{FF2B5EF4-FFF2-40B4-BE49-F238E27FC236}">
                <a16:creationId xmlns:a16="http://schemas.microsoft.com/office/drawing/2014/main" id="{5DB08B59-41F5-CA1D-C1F5-C58855499E93}"/>
              </a:ext>
            </a:extLst>
          </p:cNvPr>
          <p:cNvSpPr/>
          <p:nvPr/>
        </p:nvSpPr>
        <p:spPr>
          <a:xfrm>
            <a:off x="371062" y="1469406"/>
            <a:ext cx="11416145" cy="973974"/>
          </a:xfrm>
          <a:prstGeom prst="snip2DiagRect">
            <a:avLst/>
          </a:prstGeom>
          <a:solidFill>
            <a:srgbClr val="96DFE3"/>
          </a:solidFill>
          <a:ln>
            <a:noFill/>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r">
              <a:lnSpc>
                <a:spcPct val="100000"/>
              </a:lnSpc>
            </a:pPr>
            <a:r>
              <a:rPr lang="en-US" sz="2800" b="1">
                <a:solidFill>
                  <a:schemeClr val="tx1">
                    <a:lumMod val="75000"/>
                    <a:lumOff val="25000"/>
                  </a:schemeClr>
                </a:solidFill>
                <a:latin typeface="+mj-lt"/>
              </a:rPr>
              <a:t>Model</a:t>
            </a:r>
            <a:r>
              <a:rPr lang="en-US" sz="2800">
                <a:solidFill>
                  <a:schemeClr val="tx1">
                    <a:lumMod val="75000"/>
                    <a:lumOff val="25000"/>
                  </a:schemeClr>
                </a:solidFill>
                <a:latin typeface="+mj-lt"/>
              </a:rPr>
              <a:t> future urban growth in the Platte River Basin</a:t>
            </a:r>
          </a:p>
        </p:txBody>
      </p:sp>
      <p:sp>
        <p:nvSpPr>
          <p:cNvPr id="6" name="Rectangle: Diagonal Corners Snipped 5">
            <a:extLst>
              <a:ext uri="{FF2B5EF4-FFF2-40B4-BE49-F238E27FC236}">
                <a16:creationId xmlns:a16="http://schemas.microsoft.com/office/drawing/2014/main" id="{EB8093AE-B31E-6183-1A01-0667308D4D66}"/>
              </a:ext>
            </a:extLst>
          </p:cNvPr>
          <p:cNvSpPr>
            <a:spLocks/>
          </p:cNvSpPr>
          <p:nvPr/>
        </p:nvSpPr>
        <p:spPr>
          <a:xfrm>
            <a:off x="374784" y="2695055"/>
            <a:ext cx="11430000" cy="987829"/>
          </a:xfrm>
          <a:prstGeom prst="snip2DiagRect">
            <a:avLst/>
          </a:prstGeom>
          <a:solidFill>
            <a:srgbClr val="96DFE3"/>
          </a:solidFill>
          <a:ln>
            <a:noFill/>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800" b="1">
                <a:solidFill>
                  <a:schemeClr val="tx1">
                    <a:lumMod val="75000"/>
                    <a:lumOff val="25000"/>
                  </a:schemeClr>
                </a:solidFill>
                <a:latin typeface="+mj-lt"/>
              </a:rPr>
              <a:t>     Produce </a:t>
            </a:r>
            <a:r>
              <a:rPr lang="en-US" sz="2800">
                <a:solidFill>
                  <a:schemeClr val="tx1">
                    <a:lumMod val="75000"/>
                    <a:lumOff val="25000"/>
                  </a:schemeClr>
                </a:solidFill>
                <a:latin typeface="+mj-lt"/>
              </a:rPr>
              <a:t>Land Use Land Cover (LULC) Change maps for 2030, 2040, and 2050</a:t>
            </a:r>
          </a:p>
        </p:txBody>
      </p:sp>
      <p:sp>
        <p:nvSpPr>
          <p:cNvPr id="7" name="Rectangle: Diagonal Corners Snipped 6">
            <a:extLst>
              <a:ext uri="{FF2B5EF4-FFF2-40B4-BE49-F238E27FC236}">
                <a16:creationId xmlns:a16="http://schemas.microsoft.com/office/drawing/2014/main" id="{2B4AC2F9-4942-4AE9-B01D-03BAE38447F9}"/>
              </a:ext>
            </a:extLst>
          </p:cNvPr>
          <p:cNvSpPr/>
          <p:nvPr/>
        </p:nvSpPr>
        <p:spPr>
          <a:xfrm>
            <a:off x="368207" y="3960082"/>
            <a:ext cx="11430000" cy="973974"/>
          </a:xfrm>
          <a:prstGeom prst="snip2DiagRect">
            <a:avLst/>
          </a:prstGeom>
          <a:solidFill>
            <a:srgbClr val="96DFE3"/>
          </a:solidFill>
          <a:ln>
            <a:noFill/>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r">
              <a:lnSpc>
                <a:spcPct val="100000"/>
              </a:lnSpc>
            </a:pPr>
            <a:r>
              <a:rPr lang="en-US" sz="2800" b="1">
                <a:solidFill>
                  <a:schemeClr val="tx1">
                    <a:lumMod val="75000"/>
                    <a:lumOff val="25000"/>
                  </a:schemeClr>
                </a:solidFill>
                <a:latin typeface="+mj-lt"/>
              </a:rPr>
              <a:t>Identify </a:t>
            </a:r>
            <a:r>
              <a:rPr lang="en-US" sz="2800">
                <a:solidFill>
                  <a:schemeClr val="tx1">
                    <a:lumMod val="75000"/>
                    <a:lumOff val="25000"/>
                  </a:schemeClr>
                </a:solidFill>
                <a:latin typeface="+mj-lt"/>
              </a:rPr>
              <a:t>wetland areas vulnerable to urban expansion</a:t>
            </a:r>
          </a:p>
        </p:txBody>
      </p:sp>
      <p:sp>
        <p:nvSpPr>
          <p:cNvPr id="8" name="Rectangle: Diagonal Corners Snipped 7">
            <a:extLst>
              <a:ext uri="{FF2B5EF4-FFF2-40B4-BE49-F238E27FC236}">
                <a16:creationId xmlns:a16="http://schemas.microsoft.com/office/drawing/2014/main" id="{E6FDEA88-77B4-0C9B-B599-5242F17894E5}"/>
              </a:ext>
            </a:extLst>
          </p:cNvPr>
          <p:cNvSpPr/>
          <p:nvPr/>
        </p:nvSpPr>
        <p:spPr>
          <a:xfrm>
            <a:off x="364367" y="5266672"/>
            <a:ext cx="11430000" cy="1015537"/>
          </a:xfrm>
          <a:prstGeom prst="snip2DiagRect">
            <a:avLst/>
          </a:prstGeom>
          <a:solidFill>
            <a:srgbClr val="96DFE3"/>
          </a:solidFill>
          <a:ln>
            <a:noFill/>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r">
              <a:lnSpc>
                <a:spcPct val="100000"/>
              </a:lnSpc>
            </a:pPr>
            <a:r>
              <a:rPr lang="en-US" sz="2800" b="1">
                <a:solidFill>
                  <a:schemeClr val="tx1">
                    <a:lumMod val="75000"/>
                    <a:lumOff val="25000"/>
                  </a:schemeClr>
                </a:solidFill>
                <a:latin typeface="+mj-lt"/>
              </a:rPr>
              <a:t>Create </a:t>
            </a:r>
            <a:r>
              <a:rPr lang="en-US" sz="2800">
                <a:solidFill>
                  <a:schemeClr val="tx1">
                    <a:lumMod val="75000"/>
                    <a:lumOff val="25000"/>
                  </a:schemeClr>
                </a:solidFill>
                <a:latin typeface="+mj-lt"/>
              </a:rPr>
              <a:t>Protected Wetlands Vulnerability maps</a:t>
            </a:r>
          </a:p>
        </p:txBody>
      </p:sp>
      <p:sp>
        <p:nvSpPr>
          <p:cNvPr id="9" name="Rectangle 8" descr="City">
            <a:extLst>
              <a:ext uri="{FF2B5EF4-FFF2-40B4-BE49-F238E27FC236}">
                <a16:creationId xmlns:a16="http://schemas.microsoft.com/office/drawing/2014/main" id="{3C5A390B-7AF9-E4DC-A12F-3E1E1D28AE08}"/>
              </a:ext>
            </a:extLst>
          </p:cNvPr>
          <p:cNvSpPr/>
          <p:nvPr/>
        </p:nvSpPr>
        <p:spPr>
          <a:xfrm>
            <a:off x="583098" y="1457738"/>
            <a:ext cx="1079614" cy="98146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dk2">
              <a:shade val="80000"/>
              <a:hueOff val="0"/>
              <a:satOff val="0"/>
              <a:lumOff val="0"/>
              <a:alphaOff val="0"/>
            </a:schemeClr>
          </a:lnRef>
          <a:fillRef idx="3">
            <a:scrgbClr r="0" g="0" b="0"/>
          </a:fillRef>
          <a:effectRef idx="3">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0" name="Rectangle 9" descr="Farm scene">
            <a:extLst>
              <a:ext uri="{FF2B5EF4-FFF2-40B4-BE49-F238E27FC236}">
                <a16:creationId xmlns:a16="http://schemas.microsoft.com/office/drawing/2014/main" id="{9F30BA5F-C234-ED41-3E3E-14B9CEE9F075}"/>
              </a:ext>
            </a:extLst>
          </p:cNvPr>
          <p:cNvSpPr/>
          <p:nvPr/>
        </p:nvSpPr>
        <p:spPr>
          <a:xfrm>
            <a:off x="688551" y="3960082"/>
            <a:ext cx="1042539" cy="98838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dk2">
              <a:shade val="80000"/>
              <a:hueOff val="0"/>
              <a:satOff val="0"/>
              <a:lumOff val="0"/>
              <a:alphaOff val="0"/>
            </a:schemeClr>
          </a:lnRef>
          <a:fillRef idx="3">
            <a:scrgbClr r="0" g="0" b="0"/>
          </a:fillRef>
          <a:effectRef idx="3">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1" name="Rectangle 10" descr="Deciduous tree">
            <a:extLst>
              <a:ext uri="{FF2B5EF4-FFF2-40B4-BE49-F238E27FC236}">
                <a16:creationId xmlns:a16="http://schemas.microsoft.com/office/drawing/2014/main" id="{F00F6089-7764-F1E3-5E6C-DF5ED150BBAB}"/>
              </a:ext>
            </a:extLst>
          </p:cNvPr>
          <p:cNvSpPr/>
          <p:nvPr/>
        </p:nvSpPr>
        <p:spPr>
          <a:xfrm>
            <a:off x="606590" y="2678458"/>
            <a:ext cx="1052258" cy="99331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dk2">
              <a:shade val="80000"/>
              <a:hueOff val="0"/>
              <a:satOff val="0"/>
              <a:lumOff val="0"/>
              <a:alphaOff val="0"/>
            </a:schemeClr>
          </a:lnRef>
          <a:fillRef idx="3">
            <a:scrgbClr r="0" g="0" b="0"/>
          </a:fillRef>
          <a:effectRef idx="3">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2" name="Rectangle 11" descr="Fish">
            <a:extLst>
              <a:ext uri="{FF2B5EF4-FFF2-40B4-BE49-F238E27FC236}">
                <a16:creationId xmlns:a16="http://schemas.microsoft.com/office/drawing/2014/main" id="{821E14CE-8CD3-234E-F390-7A712D0811D0}"/>
              </a:ext>
            </a:extLst>
          </p:cNvPr>
          <p:cNvSpPr/>
          <p:nvPr/>
        </p:nvSpPr>
        <p:spPr>
          <a:xfrm>
            <a:off x="686046" y="5294937"/>
            <a:ext cx="1152178" cy="101171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0">
            <a:schemeClr val="dk2">
              <a:shade val="80000"/>
              <a:hueOff val="0"/>
              <a:satOff val="0"/>
              <a:lumOff val="0"/>
              <a:alphaOff val="0"/>
            </a:schemeClr>
          </a:lnRef>
          <a:fillRef idx="3">
            <a:scrgbClr r="0" g="0" b="0"/>
          </a:fillRef>
          <a:effectRef idx="3">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Tree>
    <p:extLst>
      <p:ext uri="{BB962C8B-B14F-4D97-AF65-F5344CB8AC3E}">
        <p14:creationId xmlns:p14="http://schemas.microsoft.com/office/powerpoint/2010/main" val="2657533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A2ED45B-DF61-D96E-C38E-2C58A5B58209}"/>
              </a:ext>
            </a:extLst>
          </p:cNvPr>
          <p:cNvSpPr>
            <a:spLocks noGrp="1"/>
          </p:cNvSpPr>
          <p:nvPr>
            <p:ph type="title"/>
          </p:nvPr>
        </p:nvSpPr>
        <p:spPr/>
        <p:txBody>
          <a:bodyPr/>
          <a:lstStyle/>
          <a:p>
            <a:r>
              <a:rPr lang="en-US"/>
              <a:t>Earth Observation</a:t>
            </a:r>
          </a:p>
        </p:txBody>
      </p:sp>
      <p:sp>
        <p:nvSpPr>
          <p:cNvPr id="19" name="TextBox 18">
            <a:extLst>
              <a:ext uri="{FF2B5EF4-FFF2-40B4-BE49-F238E27FC236}">
                <a16:creationId xmlns:a16="http://schemas.microsoft.com/office/drawing/2014/main" id="{1AB5494E-A6C3-A7DC-DCD2-C158DAE63F39}"/>
              </a:ext>
            </a:extLst>
          </p:cNvPr>
          <p:cNvSpPr txBox="1"/>
          <p:nvPr/>
        </p:nvSpPr>
        <p:spPr>
          <a:xfrm>
            <a:off x="9415510" y="6465173"/>
            <a:ext cx="29728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a:t>
            </a:r>
            <a:r>
              <a:rPr lang="en-US" sz="1400" err="1">
                <a:solidFill>
                  <a:srgbClr val="404040"/>
                </a:solidFill>
                <a:highlight>
                  <a:srgbClr val="C0C0C0"/>
                </a:highlight>
                <a:latin typeface="Century Gothic"/>
              </a:rPr>
              <a:t>Wallpaperflare</a:t>
            </a:r>
            <a:endParaRPr lang="en-US" sz="1400">
              <a:solidFill>
                <a:srgbClr val="404040"/>
              </a:solidFill>
              <a:highlight>
                <a:srgbClr val="C0C0C0"/>
              </a:highlight>
              <a:latin typeface="Century Gothic"/>
            </a:endParaRPr>
          </a:p>
        </p:txBody>
      </p:sp>
      <p:pic>
        <p:nvPicPr>
          <p:cNvPr id="4" name="Picture 3">
            <a:extLst>
              <a:ext uri="{FF2B5EF4-FFF2-40B4-BE49-F238E27FC236}">
                <a16:creationId xmlns:a16="http://schemas.microsoft.com/office/drawing/2014/main" id="{8825D59C-56EC-0C85-886B-2743851D82A2}"/>
              </a:ext>
            </a:extLst>
          </p:cNvPr>
          <p:cNvPicPr>
            <a:picLocks noChangeAspect="1"/>
          </p:cNvPicPr>
          <p:nvPr/>
        </p:nvPicPr>
        <p:blipFill>
          <a:blip r:embed="rId3">
            <a:extLst>
              <a:ext uri="{28A0092B-C50C-407E-A947-70E740481C1C}">
                <a14:useLocalDpi xmlns:a14="http://schemas.microsoft.com/office/drawing/2010/main" val="0"/>
              </a:ext>
            </a:extLst>
          </a:blip>
          <a:srcRect t="7889" b="7889"/>
          <a:stretch/>
        </p:blipFill>
        <p:spPr>
          <a:xfrm flipH="1">
            <a:off x="75300" y="1177920"/>
            <a:ext cx="12027051" cy="5605788"/>
          </a:xfrm>
          <a:prstGeom prst="rect">
            <a:avLst/>
          </a:prstGeom>
        </p:spPr>
      </p:pic>
      <p:pic>
        <p:nvPicPr>
          <p:cNvPr id="14" name="Picture 13" descr="A satellite in space with a black background&#10;&#10;Description automatically generated">
            <a:extLst>
              <a:ext uri="{FF2B5EF4-FFF2-40B4-BE49-F238E27FC236}">
                <a16:creationId xmlns:a16="http://schemas.microsoft.com/office/drawing/2014/main" id="{5BD109D7-1BBA-3E9C-0452-35D97ADBA6BA}"/>
              </a:ext>
            </a:extLst>
          </p:cNvPr>
          <p:cNvPicPr>
            <a:picLocks noChangeAspect="1"/>
          </p:cNvPicPr>
          <p:nvPr/>
        </p:nvPicPr>
        <p:blipFill>
          <a:blip r:embed="rId4"/>
          <a:stretch>
            <a:fillRect/>
          </a:stretch>
        </p:blipFill>
        <p:spPr>
          <a:xfrm>
            <a:off x="753959" y="2021728"/>
            <a:ext cx="3581897" cy="2814544"/>
          </a:xfrm>
          <a:prstGeom prst="rect">
            <a:avLst/>
          </a:prstGeom>
        </p:spPr>
      </p:pic>
      <p:pic>
        <p:nvPicPr>
          <p:cNvPr id="15" name="Picture 14" descr="A satellite in space&#10;&#10;Description automatically generated">
            <a:extLst>
              <a:ext uri="{FF2B5EF4-FFF2-40B4-BE49-F238E27FC236}">
                <a16:creationId xmlns:a16="http://schemas.microsoft.com/office/drawing/2014/main" id="{0884B7C4-4368-FFAC-FFE3-B8D0EAF65DD4}"/>
              </a:ext>
            </a:extLst>
          </p:cNvPr>
          <p:cNvPicPr>
            <a:picLocks noChangeAspect="1"/>
          </p:cNvPicPr>
          <p:nvPr/>
        </p:nvPicPr>
        <p:blipFill>
          <a:blip r:embed="rId5"/>
          <a:stretch>
            <a:fillRect/>
          </a:stretch>
        </p:blipFill>
        <p:spPr>
          <a:xfrm>
            <a:off x="8819129" y="2469663"/>
            <a:ext cx="2125856" cy="1927551"/>
          </a:xfrm>
          <a:prstGeom prst="rect">
            <a:avLst/>
          </a:prstGeom>
        </p:spPr>
      </p:pic>
      <p:sp>
        <p:nvSpPr>
          <p:cNvPr id="7" name="Rectangle: Rounded Corners 6">
            <a:extLst>
              <a:ext uri="{FF2B5EF4-FFF2-40B4-BE49-F238E27FC236}">
                <a16:creationId xmlns:a16="http://schemas.microsoft.com/office/drawing/2014/main" id="{4633F177-3C07-13BA-C916-1D06411566E3}"/>
              </a:ext>
            </a:extLst>
          </p:cNvPr>
          <p:cNvSpPr/>
          <p:nvPr/>
        </p:nvSpPr>
        <p:spPr>
          <a:xfrm>
            <a:off x="8814671" y="4482264"/>
            <a:ext cx="1988149" cy="484687"/>
          </a:xfrm>
          <a:prstGeom prst="roundRect">
            <a:avLst/>
          </a:prstGeom>
          <a:solidFill>
            <a:srgbClr val="4DAEB3"/>
          </a:solidFill>
          <a:ln>
            <a:solidFill>
              <a:srgbClr val="316E7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mj-lt"/>
              </a:rPr>
              <a:t>Landsat 8 OLI</a:t>
            </a:r>
          </a:p>
        </p:txBody>
      </p:sp>
      <p:sp>
        <p:nvSpPr>
          <p:cNvPr id="6" name="Rectangle: Rounded Corners 5">
            <a:extLst>
              <a:ext uri="{FF2B5EF4-FFF2-40B4-BE49-F238E27FC236}">
                <a16:creationId xmlns:a16="http://schemas.microsoft.com/office/drawing/2014/main" id="{94598402-2861-55A6-B0E7-3C8864AD2696}"/>
              </a:ext>
            </a:extLst>
          </p:cNvPr>
          <p:cNvSpPr/>
          <p:nvPr/>
        </p:nvSpPr>
        <p:spPr>
          <a:xfrm>
            <a:off x="1383947" y="4482264"/>
            <a:ext cx="2321922" cy="482932"/>
          </a:xfrm>
          <a:prstGeom prst="roundRect">
            <a:avLst/>
          </a:prstGeom>
          <a:solidFill>
            <a:srgbClr val="4DAEB3"/>
          </a:solidFill>
          <a:ln>
            <a:solidFill>
              <a:srgbClr val="96DFE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mj-lt"/>
              </a:rPr>
              <a:t>Suomi-NPP VIIRS </a:t>
            </a:r>
            <a:endParaRPr lang="en-US" sz="2000" b="1">
              <a:solidFill>
                <a:schemeClr val="bg1"/>
              </a:solidFill>
              <a:latin typeface="Century Gothic"/>
            </a:endParaRPr>
          </a:p>
        </p:txBody>
      </p:sp>
      <p:sp>
        <p:nvSpPr>
          <p:cNvPr id="11" name="TextBox 10">
            <a:extLst>
              <a:ext uri="{FF2B5EF4-FFF2-40B4-BE49-F238E27FC236}">
                <a16:creationId xmlns:a16="http://schemas.microsoft.com/office/drawing/2014/main" id="{80F5FDCD-0003-E772-A661-BA4C83D6C3F7}"/>
              </a:ext>
            </a:extLst>
          </p:cNvPr>
          <p:cNvSpPr txBox="1"/>
          <p:nvPr/>
        </p:nvSpPr>
        <p:spPr>
          <a:xfrm>
            <a:off x="8814672" y="4966951"/>
            <a:ext cx="19881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NASA</a:t>
            </a:r>
          </a:p>
        </p:txBody>
      </p:sp>
      <p:sp>
        <p:nvSpPr>
          <p:cNvPr id="18" name="TextBox 17">
            <a:extLst>
              <a:ext uri="{FF2B5EF4-FFF2-40B4-BE49-F238E27FC236}">
                <a16:creationId xmlns:a16="http://schemas.microsoft.com/office/drawing/2014/main" id="{095D8658-0079-F6AE-1E0B-354431E262BD}"/>
              </a:ext>
            </a:extLst>
          </p:cNvPr>
          <p:cNvSpPr txBox="1"/>
          <p:nvPr/>
        </p:nvSpPr>
        <p:spPr>
          <a:xfrm>
            <a:off x="1550835" y="4966951"/>
            <a:ext cx="19881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NASA</a:t>
            </a:r>
          </a:p>
        </p:txBody>
      </p:sp>
      <p:sp>
        <p:nvSpPr>
          <p:cNvPr id="5" name="TextBox 4">
            <a:extLst>
              <a:ext uri="{FF2B5EF4-FFF2-40B4-BE49-F238E27FC236}">
                <a16:creationId xmlns:a16="http://schemas.microsoft.com/office/drawing/2014/main" id="{708E50FF-078C-A126-2CF2-321C9AFB6EF1}"/>
              </a:ext>
            </a:extLst>
          </p:cNvPr>
          <p:cNvSpPr txBox="1"/>
          <p:nvPr/>
        </p:nvSpPr>
        <p:spPr>
          <a:xfrm>
            <a:off x="9079264" y="6481310"/>
            <a:ext cx="31127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highlight>
                  <a:srgbClr val="C0C0C0"/>
                </a:highlight>
                <a:latin typeface="Century Gothic"/>
              </a:rPr>
              <a:t> Image Credit: Kristian </a:t>
            </a:r>
            <a:r>
              <a:rPr lang="en-US" sz="1400" err="1">
                <a:solidFill>
                  <a:srgbClr val="404040"/>
                </a:solidFill>
                <a:highlight>
                  <a:srgbClr val="C0C0C0"/>
                </a:highlight>
                <a:latin typeface="Century Gothic"/>
              </a:rPr>
              <a:t>Fagerström</a:t>
            </a:r>
            <a:endParaRPr lang="en-US" sz="1400">
              <a:latin typeface="Century Gothic"/>
            </a:endParaRPr>
          </a:p>
        </p:txBody>
      </p:sp>
    </p:spTree>
    <p:extLst>
      <p:ext uri="{BB962C8B-B14F-4D97-AF65-F5344CB8AC3E}">
        <p14:creationId xmlns:p14="http://schemas.microsoft.com/office/powerpoint/2010/main" val="241491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10E959A3-989C-87F3-B5FF-E9CB85B566FA}"/>
              </a:ext>
            </a:extLst>
          </p:cNvPr>
          <p:cNvSpPr/>
          <p:nvPr/>
        </p:nvSpPr>
        <p:spPr>
          <a:xfrm>
            <a:off x="9807970" y="5443417"/>
            <a:ext cx="2260381" cy="12691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Methods</a:t>
            </a:r>
          </a:p>
        </p:txBody>
      </p:sp>
      <p:sp>
        <p:nvSpPr>
          <p:cNvPr id="2" name="TextBox 1">
            <a:extLst>
              <a:ext uri="{FF2B5EF4-FFF2-40B4-BE49-F238E27FC236}">
                <a16:creationId xmlns:a16="http://schemas.microsoft.com/office/drawing/2014/main" id="{57E5162B-D8DA-7083-EA79-02B5F18EED8C}"/>
              </a:ext>
            </a:extLst>
          </p:cNvPr>
          <p:cNvSpPr txBox="1"/>
          <p:nvPr/>
        </p:nvSpPr>
        <p:spPr>
          <a:xfrm>
            <a:off x="757119"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Raw Data</a:t>
            </a:r>
            <a:endParaRPr lang="en-US"/>
          </a:p>
        </p:txBody>
      </p:sp>
      <p:sp>
        <p:nvSpPr>
          <p:cNvPr id="3" name="TextBox 2">
            <a:extLst>
              <a:ext uri="{FF2B5EF4-FFF2-40B4-BE49-F238E27FC236}">
                <a16:creationId xmlns:a16="http://schemas.microsoft.com/office/drawing/2014/main" id="{8786EEDB-C336-24CA-1BF5-187C01624BFB}"/>
              </a:ext>
            </a:extLst>
          </p:cNvPr>
          <p:cNvSpPr txBox="1"/>
          <p:nvPr/>
        </p:nvSpPr>
        <p:spPr>
          <a:xfrm>
            <a:off x="4288209"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Processing</a:t>
            </a:r>
            <a:endParaRPr lang="en-US"/>
          </a:p>
        </p:txBody>
      </p:sp>
      <p:sp>
        <p:nvSpPr>
          <p:cNvPr id="4" name="TextBox 3">
            <a:extLst>
              <a:ext uri="{FF2B5EF4-FFF2-40B4-BE49-F238E27FC236}">
                <a16:creationId xmlns:a16="http://schemas.microsoft.com/office/drawing/2014/main" id="{05301BE9-8DC3-79EF-0A67-F253302D4A15}"/>
              </a:ext>
            </a:extLst>
          </p:cNvPr>
          <p:cNvSpPr txBox="1"/>
          <p:nvPr/>
        </p:nvSpPr>
        <p:spPr>
          <a:xfrm>
            <a:off x="7346440"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Analysis</a:t>
            </a:r>
            <a:endParaRPr lang="en-US"/>
          </a:p>
        </p:txBody>
      </p:sp>
      <p:sp>
        <p:nvSpPr>
          <p:cNvPr id="5" name="TextBox 4">
            <a:extLst>
              <a:ext uri="{FF2B5EF4-FFF2-40B4-BE49-F238E27FC236}">
                <a16:creationId xmlns:a16="http://schemas.microsoft.com/office/drawing/2014/main" id="{7C31E70E-D629-BDB2-1A88-DEDDB2C75523}"/>
              </a:ext>
            </a:extLst>
          </p:cNvPr>
          <p:cNvSpPr txBox="1"/>
          <p:nvPr/>
        </p:nvSpPr>
        <p:spPr>
          <a:xfrm>
            <a:off x="9996810"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Products</a:t>
            </a:r>
          </a:p>
        </p:txBody>
      </p:sp>
      <p:sp>
        <p:nvSpPr>
          <p:cNvPr id="7" name="TextBox 6">
            <a:extLst>
              <a:ext uri="{FF2B5EF4-FFF2-40B4-BE49-F238E27FC236}">
                <a16:creationId xmlns:a16="http://schemas.microsoft.com/office/drawing/2014/main" id="{6C6DDC9B-9DFA-C9E0-1A15-CA95829FF731}"/>
              </a:ext>
            </a:extLst>
          </p:cNvPr>
          <p:cNvSpPr txBox="1"/>
          <p:nvPr/>
        </p:nvSpPr>
        <p:spPr>
          <a:xfrm>
            <a:off x="469773" y="2781830"/>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Landsat 8 OLI</a:t>
            </a:r>
            <a:endParaRPr lang="en-US" sz="1400">
              <a:solidFill>
                <a:srgbClr val="3F3F3F"/>
              </a:solidFill>
            </a:endParaRPr>
          </a:p>
        </p:txBody>
      </p:sp>
      <p:sp>
        <p:nvSpPr>
          <p:cNvPr id="8" name="TextBox 7">
            <a:extLst>
              <a:ext uri="{FF2B5EF4-FFF2-40B4-BE49-F238E27FC236}">
                <a16:creationId xmlns:a16="http://schemas.microsoft.com/office/drawing/2014/main" id="{72A879CE-5C69-29D7-BDA3-92D874BA2E7E}"/>
              </a:ext>
            </a:extLst>
          </p:cNvPr>
          <p:cNvSpPr txBox="1"/>
          <p:nvPr/>
        </p:nvSpPr>
        <p:spPr>
          <a:xfrm>
            <a:off x="1777631" y="2660530"/>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Suomi-NPP VIIRS</a:t>
            </a:r>
            <a:endParaRPr lang="en-US">
              <a:solidFill>
                <a:srgbClr val="3F3F3F"/>
              </a:solidFill>
            </a:endParaRPr>
          </a:p>
        </p:txBody>
      </p:sp>
      <p:sp>
        <p:nvSpPr>
          <p:cNvPr id="10" name="TextBox 9">
            <a:extLst>
              <a:ext uri="{FF2B5EF4-FFF2-40B4-BE49-F238E27FC236}">
                <a16:creationId xmlns:a16="http://schemas.microsoft.com/office/drawing/2014/main" id="{D489F872-3838-18B7-5989-E150725E50C9}"/>
              </a:ext>
            </a:extLst>
          </p:cNvPr>
          <p:cNvSpPr txBox="1"/>
          <p:nvPr/>
        </p:nvSpPr>
        <p:spPr>
          <a:xfrm>
            <a:off x="373427" y="3866218"/>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 Census Bureau</a:t>
            </a:r>
            <a:endParaRPr lang="en-US">
              <a:solidFill>
                <a:srgbClr val="3F3F3F"/>
              </a:solidFill>
            </a:endParaRPr>
          </a:p>
        </p:txBody>
      </p:sp>
      <p:sp>
        <p:nvSpPr>
          <p:cNvPr id="11" name="TextBox 10">
            <a:extLst>
              <a:ext uri="{FF2B5EF4-FFF2-40B4-BE49-F238E27FC236}">
                <a16:creationId xmlns:a16="http://schemas.microsoft.com/office/drawing/2014/main" id="{4F1D65EA-1A08-9CFB-B845-8C4DDF4CDBC4}"/>
              </a:ext>
            </a:extLst>
          </p:cNvPr>
          <p:cNvSpPr txBox="1"/>
          <p:nvPr/>
        </p:nvSpPr>
        <p:spPr>
          <a:xfrm>
            <a:off x="1816199" y="3861538"/>
            <a:ext cx="11739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NASA SEDAC</a:t>
            </a:r>
          </a:p>
        </p:txBody>
      </p:sp>
      <p:sp>
        <p:nvSpPr>
          <p:cNvPr id="12" name="TextBox 11">
            <a:extLst>
              <a:ext uri="{FF2B5EF4-FFF2-40B4-BE49-F238E27FC236}">
                <a16:creationId xmlns:a16="http://schemas.microsoft.com/office/drawing/2014/main" id="{F44D7818-07B8-5C1D-D63F-62E841E98779}"/>
              </a:ext>
            </a:extLst>
          </p:cNvPr>
          <p:cNvSpPr txBox="1"/>
          <p:nvPr/>
        </p:nvSpPr>
        <p:spPr>
          <a:xfrm>
            <a:off x="921499" y="4533551"/>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p>
        </p:txBody>
      </p:sp>
      <p:sp>
        <p:nvSpPr>
          <p:cNvPr id="13" name="TextBox 12">
            <a:extLst>
              <a:ext uri="{FF2B5EF4-FFF2-40B4-BE49-F238E27FC236}">
                <a16:creationId xmlns:a16="http://schemas.microsoft.com/office/drawing/2014/main" id="{6D766770-59FA-15B2-76F1-7122331CFF57}"/>
              </a:ext>
            </a:extLst>
          </p:cNvPr>
          <p:cNvSpPr txBox="1"/>
          <p:nvPr/>
        </p:nvSpPr>
        <p:spPr>
          <a:xfrm>
            <a:off x="334070" y="5111619"/>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NWI</a:t>
            </a:r>
            <a:endParaRPr lang="en-US">
              <a:solidFill>
                <a:srgbClr val="3F3F3F"/>
              </a:solidFill>
            </a:endParaRPr>
          </a:p>
        </p:txBody>
      </p:sp>
      <p:sp>
        <p:nvSpPr>
          <p:cNvPr id="14" name="TextBox 13">
            <a:extLst>
              <a:ext uri="{FF2B5EF4-FFF2-40B4-BE49-F238E27FC236}">
                <a16:creationId xmlns:a16="http://schemas.microsoft.com/office/drawing/2014/main" id="{4166A115-F7E2-CD08-2864-802FCBCC0CC9}"/>
              </a:ext>
            </a:extLst>
          </p:cNvPr>
          <p:cNvSpPr txBox="1"/>
          <p:nvPr/>
        </p:nvSpPr>
        <p:spPr>
          <a:xfrm>
            <a:off x="373423" y="5698446"/>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TIGER/Line</a:t>
            </a:r>
            <a:endParaRPr lang="en-US">
              <a:solidFill>
                <a:srgbClr val="3F3F3F"/>
              </a:solidFill>
            </a:endParaRPr>
          </a:p>
        </p:txBody>
      </p:sp>
      <p:sp>
        <p:nvSpPr>
          <p:cNvPr id="15" name="TextBox 14">
            <a:extLst>
              <a:ext uri="{FF2B5EF4-FFF2-40B4-BE49-F238E27FC236}">
                <a16:creationId xmlns:a16="http://schemas.microsoft.com/office/drawing/2014/main" id="{2820B0F8-9938-196B-76E0-6B283ACFA522}"/>
              </a:ext>
            </a:extLst>
          </p:cNvPr>
          <p:cNvSpPr txBox="1"/>
          <p:nvPr/>
        </p:nvSpPr>
        <p:spPr>
          <a:xfrm>
            <a:off x="1711813" y="511161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DEM</a:t>
            </a:r>
            <a:endParaRPr lang="en-US">
              <a:solidFill>
                <a:srgbClr val="3F3F3F"/>
              </a:solidFill>
            </a:endParaRPr>
          </a:p>
        </p:txBody>
      </p:sp>
      <p:sp>
        <p:nvSpPr>
          <p:cNvPr id="16" name="TextBox 15">
            <a:extLst>
              <a:ext uri="{FF2B5EF4-FFF2-40B4-BE49-F238E27FC236}">
                <a16:creationId xmlns:a16="http://schemas.microsoft.com/office/drawing/2014/main" id="{FFFC2435-EF26-EBCE-C8D6-ABBE71D26E83}"/>
              </a:ext>
            </a:extLst>
          </p:cNvPr>
          <p:cNvSpPr txBox="1"/>
          <p:nvPr/>
        </p:nvSpPr>
        <p:spPr>
          <a:xfrm>
            <a:off x="1706773" y="569844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PADUS</a:t>
            </a:r>
            <a:endParaRPr lang="en-US">
              <a:solidFill>
                <a:srgbClr val="3F3F3F"/>
              </a:solidFill>
            </a:endParaRPr>
          </a:p>
        </p:txBody>
      </p:sp>
      <p:sp>
        <p:nvSpPr>
          <p:cNvPr id="17" name="TextBox 16">
            <a:extLst>
              <a:ext uri="{FF2B5EF4-FFF2-40B4-BE49-F238E27FC236}">
                <a16:creationId xmlns:a16="http://schemas.microsoft.com/office/drawing/2014/main" id="{AEC7996E-0B4E-4380-2676-5A04025CAA07}"/>
              </a:ext>
            </a:extLst>
          </p:cNvPr>
          <p:cNvSpPr txBox="1"/>
          <p:nvPr/>
        </p:nvSpPr>
        <p:spPr>
          <a:xfrm>
            <a:off x="3710461" y="2643370"/>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NDVI</a:t>
            </a:r>
            <a:endParaRPr lang="en-US">
              <a:solidFill>
                <a:srgbClr val="3F3F3F"/>
              </a:solidFill>
            </a:endParaRPr>
          </a:p>
        </p:txBody>
      </p:sp>
      <p:sp>
        <p:nvSpPr>
          <p:cNvPr id="18" name="TextBox 17">
            <a:extLst>
              <a:ext uri="{FF2B5EF4-FFF2-40B4-BE49-F238E27FC236}">
                <a16:creationId xmlns:a16="http://schemas.microsoft.com/office/drawing/2014/main" id="{C2A5E496-5F50-7649-5760-1C4B7DFE573C}"/>
              </a:ext>
            </a:extLst>
          </p:cNvPr>
          <p:cNvSpPr txBox="1"/>
          <p:nvPr/>
        </p:nvSpPr>
        <p:spPr>
          <a:xfrm>
            <a:off x="4871997" y="2643369"/>
            <a:ext cx="15842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Nighttime Lights</a:t>
            </a:r>
            <a:endParaRPr lang="en-US">
              <a:solidFill>
                <a:srgbClr val="3F3F3F"/>
              </a:solidFill>
            </a:endParaRPr>
          </a:p>
        </p:txBody>
      </p:sp>
      <p:sp>
        <p:nvSpPr>
          <p:cNvPr id="19" name="TextBox 18">
            <a:extLst>
              <a:ext uri="{FF2B5EF4-FFF2-40B4-BE49-F238E27FC236}">
                <a16:creationId xmlns:a16="http://schemas.microsoft.com/office/drawing/2014/main" id="{512F7781-4F3E-4536-1D9D-E4F9E440D399}"/>
              </a:ext>
            </a:extLst>
          </p:cNvPr>
          <p:cNvSpPr txBox="1"/>
          <p:nvPr/>
        </p:nvSpPr>
        <p:spPr>
          <a:xfrm>
            <a:off x="4533770" y="3670168"/>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Data Integration</a:t>
            </a:r>
            <a:endParaRPr lang="en-US">
              <a:solidFill>
                <a:srgbClr val="3F3F3F"/>
              </a:solidFill>
            </a:endParaRPr>
          </a:p>
        </p:txBody>
      </p:sp>
      <p:sp>
        <p:nvSpPr>
          <p:cNvPr id="20" name="TextBox 19">
            <a:extLst>
              <a:ext uri="{FF2B5EF4-FFF2-40B4-BE49-F238E27FC236}">
                <a16:creationId xmlns:a16="http://schemas.microsoft.com/office/drawing/2014/main" id="{A022462E-D162-17A5-60EB-295B8D54BFEA}"/>
              </a:ext>
            </a:extLst>
          </p:cNvPr>
          <p:cNvSpPr txBox="1"/>
          <p:nvPr/>
        </p:nvSpPr>
        <p:spPr>
          <a:xfrm>
            <a:off x="4533770" y="506752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Population</a:t>
            </a:r>
            <a:endParaRPr lang="en-US">
              <a:solidFill>
                <a:srgbClr val="3F3F3F"/>
              </a:solidFill>
            </a:endParaRPr>
          </a:p>
        </p:txBody>
      </p:sp>
      <p:sp>
        <p:nvSpPr>
          <p:cNvPr id="21" name="TextBox 20">
            <a:extLst>
              <a:ext uri="{FF2B5EF4-FFF2-40B4-BE49-F238E27FC236}">
                <a16:creationId xmlns:a16="http://schemas.microsoft.com/office/drawing/2014/main" id="{429E9572-3EB4-CB60-EE62-5F81390EF7F3}"/>
              </a:ext>
            </a:extLst>
          </p:cNvPr>
          <p:cNvSpPr txBox="1"/>
          <p:nvPr/>
        </p:nvSpPr>
        <p:spPr>
          <a:xfrm>
            <a:off x="4533769" y="544246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LULC</a:t>
            </a:r>
            <a:endParaRPr lang="en-US">
              <a:solidFill>
                <a:srgbClr val="3F3F3F"/>
              </a:solidFill>
            </a:endParaRPr>
          </a:p>
        </p:txBody>
      </p:sp>
      <p:sp>
        <p:nvSpPr>
          <p:cNvPr id="22" name="TextBox 21">
            <a:extLst>
              <a:ext uri="{FF2B5EF4-FFF2-40B4-BE49-F238E27FC236}">
                <a16:creationId xmlns:a16="http://schemas.microsoft.com/office/drawing/2014/main" id="{1BC18FC0-260D-97F4-E393-20177DF4903E}"/>
              </a:ext>
            </a:extLst>
          </p:cNvPr>
          <p:cNvSpPr txBox="1"/>
          <p:nvPr/>
        </p:nvSpPr>
        <p:spPr>
          <a:xfrm>
            <a:off x="4463699" y="5812006"/>
            <a:ext cx="1540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Environmental</a:t>
            </a:r>
            <a:endParaRPr lang="en-US">
              <a:solidFill>
                <a:srgbClr val="3F3F3F"/>
              </a:solidFill>
            </a:endParaRPr>
          </a:p>
        </p:txBody>
      </p:sp>
      <p:sp>
        <p:nvSpPr>
          <p:cNvPr id="23" name="TextBox 22">
            <a:extLst>
              <a:ext uri="{FF2B5EF4-FFF2-40B4-BE49-F238E27FC236}">
                <a16:creationId xmlns:a16="http://schemas.microsoft.com/office/drawing/2014/main" id="{AF6D83D9-3706-1E44-D44E-1CB37CECE68E}"/>
              </a:ext>
            </a:extLst>
          </p:cNvPr>
          <p:cNvSpPr txBox="1"/>
          <p:nvPr/>
        </p:nvSpPr>
        <p:spPr>
          <a:xfrm>
            <a:off x="7520457" y="2393085"/>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Validation method (TBD) </a:t>
            </a:r>
            <a:endParaRPr lang="en-US">
              <a:solidFill>
                <a:srgbClr val="3F3F3F"/>
              </a:solidFill>
            </a:endParaRPr>
          </a:p>
        </p:txBody>
      </p:sp>
      <p:sp>
        <p:nvSpPr>
          <p:cNvPr id="25" name="TextBox 24">
            <a:extLst>
              <a:ext uri="{FF2B5EF4-FFF2-40B4-BE49-F238E27FC236}">
                <a16:creationId xmlns:a16="http://schemas.microsoft.com/office/drawing/2014/main" id="{1929C178-BC0F-C245-220F-745CDA55DA43}"/>
              </a:ext>
            </a:extLst>
          </p:cNvPr>
          <p:cNvSpPr txBox="1"/>
          <p:nvPr/>
        </p:nvSpPr>
        <p:spPr>
          <a:xfrm>
            <a:off x="7520455" y="4533546"/>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Analysis method 1 (TBD)</a:t>
            </a:r>
          </a:p>
        </p:txBody>
      </p:sp>
      <p:sp>
        <p:nvSpPr>
          <p:cNvPr id="26" name="TextBox 25">
            <a:extLst>
              <a:ext uri="{FF2B5EF4-FFF2-40B4-BE49-F238E27FC236}">
                <a16:creationId xmlns:a16="http://schemas.microsoft.com/office/drawing/2014/main" id="{1598C8AE-06A7-08D6-29CC-3908DA109C3D}"/>
              </a:ext>
            </a:extLst>
          </p:cNvPr>
          <p:cNvSpPr txBox="1"/>
          <p:nvPr/>
        </p:nvSpPr>
        <p:spPr>
          <a:xfrm>
            <a:off x="7520454" y="5523269"/>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Analysis method 2 (TBD)</a:t>
            </a:r>
          </a:p>
        </p:txBody>
      </p:sp>
      <p:sp>
        <p:nvSpPr>
          <p:cNvPr id="28" name="TextBox 27">
            <a:extLst>
              <a:ext uri="{FF2B5EF4-FFF2-40B4-BE49-F238E27FC236}">
                <a16:creationId xmlns:a16="http://schemas.microsoft.com/office/drawing/2014/main" id="{032E2F92-558E-FA80-F692-12D5E1D97828}"/>
              </a:ext>
            </a:extLst>
          </p:cNvPr>
          <p:cNvSpPr txBox="1"/>
          <p:nvPr/>
        </p:nvSpPr>
        <p:spPr>
          <a:xfrm>
            <a:off x="10238027" y="2596211"/>
            <a:ext cx="1400271" cy="971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Urban growth </a:t>
            </a:r>
            <a:r>
              <a:rPr lang="en-US" sz="1400">
                <a:solidFill>
                  <a:schemeClr val="tx1">
                    <a:lumMod val="75000"/>
                    <a:lumOff val="25000"/>
                  </a:schemeClr>
                </a:solidFill>
                <a:latin typeface="Century Gothic"/>
              </a:rPr>
              <a:t>forecast</a:t>
            </a:r>
            <a:r>
              <a:rPr lang="en-US" sz="1400">
                <a:solidFill>
                  <a:srgbClr val="3F3F3F"/>
                </a:solidFill>
                <a:latin typeface="Century Gothic"/>
              </a:rPr>
              <a:t>s for 2030, 2040, 2050</a:t>
            </a:r>
          </a:p>
        </p:txBody>
      </p:sp>
      <p:sp>
        <p:nvSpPr>
          <p:cNvPr id="29" name="TextBox 28">
            <a:extLst>
              <a:ext uri="{FF2B5EF4-FFF2-40B4-BE49-F238E27FC236}">
                <a16:creationId xmlns:a16="http://schemas.microsoft.com/office/drawing/2014/main" id="{D08AF410-7793-8E24-5DBA-48408AAA8656}"/>
              </a:ext>
            </a:extLst>
          </p:cNvPr>
          <p:cNvSpPr txBox="1"/>
          <p:nvPr/>
        </p:nvSpPr>
        <p:spPr>
          <a:xfrm>
            <a:off x="9950671" y="4195318"/>
            <a:ext cx="1995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Wetland vulnerability maps</a:t>
            </a:r>
            <a:endParaRPr lang="en-US">
              <a:solidFill>
                <a:srgbClr val="3F3F3F"/>
              </a:solidFill>
            </a:endParaRPr>
          </a:p>
        </p:txBody>
      </p:sp>
      <p:sp>
        <p:nvSpPr>
          <p:cNvPr id="32" name="TextBox 31">
            <a:extLst>
              <a:ext uri="{FF2B5EF4-FFF2-40B4-BE49-F238E27FC236}">
                <a16:creationId xmlns:a16="http://schemas.microsoft.com/office/drawing/2014/main" id="{BCA9866E-DCE9-CFF2-F5AF-3C11A80B8F8B}"/>
              </a:ext>
            </a:extLst>
          </p:cNvPr>
          <p:cNvSpPr txBox="1"/>
          <p:nvPr/>
        </p:nvSpPr>
        <p:spPr>
          <a:xfrm>
            <a:off x="9788436" y="5484172"/>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3F3F3F"/>
                </a:solidFill>
                <a:latin typeface="Century Gothic"/>
              </a:rPr>
              <a:t>Data relating to:</a:t>
            </a:r>
            <a:endParaRPr lang="en-US" i="1"/>
          </a:p>
        </p:txBody>
      </p:sp>
      <p:sp>
        <p:nvSpPr>
          <p:cNvPr id="34" name="TextBox 33">
            <a:extLst>
              <a:ext uri="{FF2B5EF4-FFF2-40B4-BE49-F238E27FC236}">
                <a16:creationId xmlns:a16="http://schemas.microsoft.com/office/drawing/2014/main" id="{F176E3D0-2B45-812F-B04C-DB157D4DDC44}"/>
              </a:ext>
            </a:extLst>
          </p:cNvPr>
          <p:cNvSpPr txBox="1"/>
          <p:nvPr/>
        </p:nvSpPr>
        <p:spPr>
          <a:xfrm>
            <a:off x="10081411" y="5747449"/>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Population drivers</a:t>
            </a:r>
            <a:endParaRPr lang="en-US"/>
          </a:p>
        </p:txBody>
      </p:sp>
      <p:sp>
        <p:nvSpPr>
          <p:cNvPr id="35" name="TextBox 34">
            <a:extLst>
              <a:ext uri="{FF2B5EF4-FFF2-40B4-BE49-F238E27FC236}">
                <a16:creationId xmlns:a16="http://schemas.microsoft.com/office/drawing/2014/main" id="{4EBE8CE7-8669-8457-0C97-4A5317DBC492}"/>
              </a:ext>
            </a:extLst>
          </p:cNvPr>
          <p:cNvSpPr txBox="1"/>
          <p:nvPr/>
        </p:nvSpPr>
        <p:spPr>
          <a:xfrm>
            <a:off x="10081411" y="6038503"/>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LULC drivers</a:t>
            </a:r>
            <a:endParaRPr lang="en-US"/>
          </a:p>
        </p:txBody>
      </p:sp>
      <p:sp>
        <p:nvSpPr>
          <p:cNvPr id="36" name="TextBox 35">
            <a:extLst>
              <a:ext uri="{FF2B5EF4-FFF2-40B4-BE49-F238E27FC236}">
                <a16:creationId xmlns:a16="http://schemas.microsoft.com/office/drawing/2014/main" id="{BE89A3EE-7E78-574F-5161-658F0A14E11D}"/>
              </a:ext>
            </a:extLst>
          </p:cNvPr>
          <p:cNvSpPr txBox="1"/>
          <p:nvPr/>
        </p:nvSpPr>
        <p:spPr>
          <a:xfrm>
            <a:off x="10105073" y="6350034"/>
            <a:ext cx="21650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Environmental drivers</a:t>
            </a:r>
            <a:endParaRPr lang="en-US"/>
          </a:p>
        </p:txBody>
      </p:sp>
      <p:sp>
        <p:nvSpPr>
          <p:cNvPr id="38" name="TextBox 37">
            <a:extLst>
              <a:ext uri="{FF2B5EF4-FFF2-40B4-BE49-F238E27FC236}">
                <a16:creationId xmlns:a16="http://schemas.microsoft.com/office/drawing/2014/main" id="{8990AAE5-0F42-504E-D18B-03E56B657DAA}"/>
              </a:ext>
            </a:extLst>
          </p:cNvPr>
          <p:cNvSpPr txBox="1"/>
          <p:nvPr/>
        </p:nvSpPr>
        <p:spPr>
          <a:xfrm>
            <a:off x="3709140" y="4672249"/>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FUTURES Urban Growth Drivers</a:t>
            </a:r>
            <a:endParaRPr lang="en-US">
              <a:solidFill>
                <a:schemeClr val="bg1"/>
              </a:solidFill>
            </a:endParaRPr>
          </a:p>
        </p:txBody>
      </p:sp>
      <p:sp>
        <p:nvSpPr>
          <p:cNvPr id="39" name="TextBox 38">
            <a:extLst>
              <a:ext uri="{FF2B5EF4-FFF2-40B4-BE49-F238E27FC236}">
                <a16:creationId xmlns:a16="http://schemas.microsoft.com/office/drawing/2014/main" id="{74428A0F-16F4-AA90-E915-EB8860A839F5}"/>
              </a:ext>
            </a:extLst>
          </p:cNvPr>
          <p:cNvSpPr txBox="1"/>
          <p:nvPr/>
        </p:nvSpPr>
        <p:spPr>
          <a:xfrm>
            <a:off x="254043" y="2354934"/>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Earth Observations</a:t>
            </a:r>
            <a:endParaRPr lang="en-US"/>
          </a:p>
        </p:txBody>
      </p:sp>
      <p:sp>
        <p:nvSpPr>
          <p:cNvPr id="40" name="TextBox 39">
            <a:extLst>
              <a:ext uri="{FF2B5EF4-FFF2-40B4-BE49-F238E27FC236}">
                <a16:creationId xmlns:a16="http://schemas.microsoft.com/office/drawing/2014/main" id="{10AFA03B-BE01-0496-C1CB-934039212E4E}"/>
              </a:ext>
            </a:extLst>
          </p:cNvPr>
          <p:cNvSpPr txBox="1"/>
          <p:nvPr/>
        </p:nvSpPr>
        <p:spPr>
          <a:xfrm>
            <a:off x="243603" y="3461399"/>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Ancillary Data Sets</a:t>
            </a:r>
          </a:p>
        </p:txBody>
      </p:sp>
      <p:sp>
        <p:nvSpPr>
          <p:cNvPr id="31" name="Rectangle: Rounded Corners 30">
            <a:extLst>
              <a:ext uri="{FF2B5EF4-FFF2-40B4-BE49-F238E27FC236}">
                <a16:creationId xmlns:a16="http://schemas.microsoft.com/office/drawing/2014/main" id="{8EA00BC6-C2CD-27D0-5D2C-D640037255EC}"/>
              </a:ext>
            </a:extLst>
          </p:cNvPr>
          <p:cNvSpPr/>
          <p:nvPr/>
        </p:nvSpPr>
        <p:spPr>
          <a:xfrm>
            <a:off x="7340443" y="3509891"/>
            <a:ext cx="775854"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Status Quo</a:t>
            </a:r>
            <a:endParaRPr lang="en-US" sz="1400">
              <a:solidFill>
                <a:srgbClr val="000000"/>
              </a:solidFill>
              <a:latin typeface="Century Gothic"/>
            </a:endParaRPr>
          </a:p>
        </p:txBody>
      </p:sp>
      <p:sp>
        <p:nvSpPr>
          <p:cNvPr id="37" name="Rectangle: Rounded Corners 36">
            <a:extLst>
              <a:ext uri="{FF2B5EF4-FFF2-40B4-BE49-F238E27FC236}">
                <a16:creationId xmlns:a16="http://schemas.microsoft.com/office/drawing/2014/main" id="{670843CC-E5D5-46CF-3F34-811FE1C2FFE0}"/>
              </a:ext>
            </a:extLst>
          </p:cNvPr>
          <p:cNvSpPr/>
          <p:nvPr/>
        </p:nvSpPr>
        <p:spPr>
          <a:xfrm>
            <a:off x="8157861" y="3509891"/>
            <a:ext cx="1108363" cy="45719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3F3F3F"/>
                </a:solidFill>
                <a:latin typeface="Century Gothic"/>
              </a:rPr>
              <a:t>Alternate: TBD</a:t>
            </a:r>
          </a:p>
        </p:txBody>
      </p:sp>
      <p:sp>
        <p:nvSpPr>
          <p:cNvPr id="30" name="Flowchart: Alternate Process 29">
            <a:extLst>
              <a:ext uri="{FF2B5EF4-FFF2-40B4-BE49-F238E27FC236}">
                <a16:creationId xmlns:a16="http://schemas.microsoft.com/office/drawing/2014/main" id="{BE1634F8-8D29-8671-59D2-C1956B2B9BBE}"/>
              </a:ext>
            </a:extLst>
          </p:cNvPr>
          <p:cNvSpPr/>
          <p:nvPr/>
        </p:nvSpPr>
        <p:spPr>
          <a:xfrm>
            <a:off x="353103" y="1343998"/>
            <a:ext cx="2786661" cy="713043"/>
          </a:xfrm>
          <a:prstGeom prst="flowChartAlternateProcess">
            <a:avLst/>
          </a:prstGeom>
          <a:solidFill>
            <a:schemeClr val="accent5">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Raw Data</a:t>
            </a:r>
          </a:p>
        </p:txBody>
      </p:sp>
      <p:sp>
        <p:nvSpPr>
          <p:cNvPr id="41" name="Flowchart: Alternate Process 40">
            <a:extLst>
              <a:ext uri="{FF2B5EF4-FFF2-40B4-BE49-F238E27FC236}">
                <a16:creationId xmlns:a16="http://schemas.microsoft.com/office/drawing/2014/main" id="{39BF345F-2D7B-DC03-A938-62869D897919}"/>
              </a:ext>
            </a:extLst>
          </p:cNvPr>
          <p:cNvSpPr/>
          <p:nvPr/>
        </p:nvSpPr>
        <p:spPr>
          <a:xfrm>
            <a:off x="3688821" y="1343052"/>
            <a:ext cx="2927628" cy="713043"/>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Processing</a:t>
            </a:r>
            <a:endParaRPr lang="en-US"/>
          </a:p>
        </p:txBody>
      </p:sp>
      <p:sp>
        <p:nvSpPr>
          <p:cNvPr id="43" name="Flowchart: Alternate Process 42">
            <a:extLst>
              <a:ext uri="{FF2B5EF4-FFF2-40B4-BE49-F238E27FC236}">
                <a16:creationId xmlns:a16="http://schemas.microsoft.com/office/drawing/2014/main" id="{4629E237-7B39-5B69-8D40-45A88E8E7086}"/>
              </a:ext>
            </a:extLst>
          </p:cNvPr>
          <p:cNvSpPr/>
          <p:nvPr/>
        </p:nvSpPr>
        <p:spPr>
          <a:xfrm>
            <a:off x="9919913" y="1341196"/>
            <a:ext cx="1995857" cy="713043"/>
          </a:xfrm>
          <a:prstGeom prst="flowChartAlternateProcess">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Products</a:t>
            </a:r>
            <a:endParaRPr lang="en-US" sz="2800"/>
          </a:p>
        </p:txBody>
      </p:sp>
      <p:sp>
        <p:nvSpPr>
          <p:cNvPr id="44" name="Flowchart: Alternate Process 43">
            <a:extLst>
              <a:ext uri="{FF2B5EF4-FFF2-40B4-BE49-F238E27FC236}">
                <a16:creationId xmlns:a16="http://schemas.microsoft.com/office/drawing/2014/main" id="{A0E06FC9-587E-518D-13AE-2AA983E3C0D1}"/>
              </a:ext>
            </a:extLst>
          </p:cNvPr>
          <p:cNvSpPr/>
          <p:nvPr/>
        </p:nvSpPr>
        <p:spPr>
          <a:xfrm>
            <a:off x="7272409" y="1341196"/>
            <a:ext cx="1995857" cy="713043"/>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Analysis</a:t>
            </a:r>
            <a:endParaRPr lang="en-US"/>
          </a:p>
        </p:txBody>
      </p:sp>
      <p:sp>
        <p:nvSpPr>
          <p:cNvPr id="45" name="Rectangle 44">
            <a:extLst>
              <a:ext uri="{FF2B5EF4-FFF2-40B4-BE49-F238E27FC236}">
                <a16:creationId xmlns:a16="http://schemas.microsoft.com/office/drawing/2014/main" id="{D7383891-742D-E3AB-D93F-EF18AC814CBE}"/>
              </a:ext>
            </a:extLst>
          </p:cNvPr>
          <p:cNvSpPr/>
          <p:nvPr/>
        </p:nvSpPr>
        <p:spPr>
          <a:xfrm>
            <a:off x="359734" y="2336511"/>
            <a:ext cx="2786661" cy="1027846"/>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6B2E777-9C07-5D27-0806-B2E19BA58621}"/>
              </a:ext>
            </a:extLst>
          </p:cNvPr>
          <p:cNvSpPr/>
          <p:nvPr/>
        </p:nvSpPr>
        <p:spPr>
          <a:xfrm>
            <a:off x="364092" y="3449862"/>
            <a:ext cx="2786661" cy="278057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DBEAF4-9053-FB3C-CCF6-E46E61D2DAA6}"/>
              </a:ext>
            </a:extLst>
          </p:cNvPr>
          <p:cNvSpPr/>
          <p:nvPr/>
        </p:nvSpPr>
        <p:spPr>
          <a:xfrm>
            <a:off x="3720666" y="2331045"/>
            <a:ext cx="2927628" cy="102784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BEE91E7-BAAC-4302-B762-4FA1FC0F835B}"/>
              </a:ext>
            </a:extLst>
          </p:cNvPr>
          <p:cNvSpPr/>
          <p:nvPr/>
        </p:nvSpPr>
        <p:spPr>
          <a:xfrm>
            <a:off x="4191124" y="3699198"/>
            <a:ext cx="1995858" cy="56537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Data integration</a:t>
            </a:r>
          </a:p>
        </p:txBody>
      </p:sp>
      <p:sp>
        <p:nvSpPr>
          <p:cNvPr id="49" name="Rectangle 48">
            <a:extLst>
              <a:ext uri="{FF2B5EF4-FFF2-40B4-BE49-F238E27FC236}">
                <a16:creationId xmlns:a16="http://schemas.microsoft.com/office/drawing/2014/main" id="{A0750377-CCB2-53D0-5EA2-9FA1EFA3886C}"/>
              </a:ext>
            </a:extLst>
          </p:cNvPr>
          <p:cNvSpPr/>
          <p:nvPr/>
        </p:nvSpPr>
        <p:spPr>
          <a:xfrm>
            <a:off x="3720666" y="4641224"/>
            <a:ext cx="2927628" cy="1589211"/>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256A9AF-AF95-756D-A9A7-C037FE4517D8}"/>
              </a:ext>
            </a:extLst>
          </p:cNvPr>
          <p:cNvSpPr/>
          <p:nvPr/>
        </p:nvSpPr>
        <p:spPr>
          <a:xfrm>
            <a:off x="7292729" y="2334683"/>
            <a:ext cx="1995857" cy="96938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a:p>
            <a:pPr algn="ctr"/>
            <a:r>
              <a:rPr lang="en-US" sz="1400">
                <a:solidFill>
                  <a:schemeClr val="tx1">
                    <a:lumMod val="75000"/>
                    <a:lumOff val="25000"/>
                  </a:schemeClr>
                </a:solidFill>
                <a:latin typeface="+mj-lt"/>
              </a:rPr>
              <a:t>Quantity and allocation disagreements</a:t>
            </a:r>
          </a:p>
        </p:txBody>
      </p:sp>
      <p:sp>
        <p:nvSpPr>
          <p:cNvPr id="52" name="Rectangle 51">
            <a:extLst>
              <a:ext uri="{FF2B5EF4-FFF2-40B4-BE49-F238E27FC236}">
                <a16:creationId xmlns:a16="http://schemas.microsoft.com/office/drawing/2014/main" id="{F1EFCF5E-B789-B951-4377-50568888A0F0}"/>
              </a:ext>
            </a:extLst>
          </p:cNvPr>
          <p:cNvSpPr/>
          <p:nvPr/>
        </p:nvSpPr>
        <p:spPr>
          <a:xfrm>
            <a:off x="7304254" y="5369270"/>
            <a:ext cx="1995857" cy="9163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Statistical LULC change analysis</a:t>
            </a:r>
            <a:endParaRPr lang="en-US" sz="1400">
              <a:solidFill>
                <a:schemeClr val="tx1">
                  <a:lumMod val="75000"/>
                  <a:lumOff val="25000"/>
                </a:schemeClr>
              </a:solidFill>
            </a:endParaRPr>
          </a:p>
        </p:txBody>
      </p:sp>
      <p:sp>
        <p:nvSpPr>
          <p:cNvPr id="54" name="Rectangle: Rounded Corners 53">
            <a:extLst>
              <a:ext uri="{FF2B5EF4-FFF2-40B4-BE49-F238E27FC236}">
                <a16:creationId xmlns:a16="http://schemas.microsoft.com/office/drawing/2014/main" id="{077B41D5-2770-FA2F-5A6B-1BF43A521661}"/>
              </a:ext>
            </a:extLst>
          </p:cNvPr>
          <p:cNvSpPr/>
          <p:nvPr/>
        </p:nvSpPr>
        <p:spPr>
          <a:xfrm>
            <a:off x="10012524" y="2294077"/>
            <a:ext cx="1851273" cy="1376091"/>
          </a:xfrm>
          <a:prstGeom prst="roundRect">
            <a:avLst/>
          </a:prstGeom>
          <a:solidFill>
            <a:schemeClr val="accent6">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134B9D23-4D05-AF2F-796D-6ADDB734C2A8}"/>
              </a:ext>
            </a:extLst>
          </p:cNvPr>
          <p:cNvSpPr/>
          <p:nvPr/>
        </p:nvSpPr>
        <p:spPr>
          <a:xfrm>
            <a:off x="10012524" y="3815299"/>
            <a:ext cx="1851273" cy="1376091"/>
          </a:xfrm>
          <a:prstGeom prst="roundRect">
            <a:avLst/>
          </a:prstGeom>
          <a:solidFill>
            <a:schemeClr val="accent6">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73E7A5C1-EAE4-EE00-48F7-B571AA46630E}"/>
              </a:ext>
            </a:extLst>
          </p:cNvPr>
          <p:cNvCxnSpPr>
            <a:stCxn id="45" idx="3"/>
            <a:endCxn id="47" idx="1"/>
          </p:cNvCxnSpPr>
          <p:nvPr/>
        </p:nvCxnSpPr>
        <p:spPr>
          <a:xfrm flipV="1">
            <a:off x="3146395" y="2844969"/>
            <a:ext cx="574271" cy="5465"/>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4B69D45D-2C41-6C50-AFF9-79118D3F57DD}"/>
              </a:ext>
            </a:extLst>
          </p:cNvPr>
          <p:cNvCxnSpPr>
            <a:cxnSpLocks/>
            <a:stCxn id="46" idx="3"/>
            <a:endCxn id="48" idx="1"/>
          </p:cNvCxnSpPr>
          <p:nvPr/>
        </p:nvCxnSpPr>
        <p:spPr>
          <a:xfrm flipV="1">
            <a:off x="3150753" y="3981887"/>
            <a:ext cx="1040371" cy="858262"/>
          </a:xfrm>
          <a:prstGeom prst="bentConnector3">
            <a:avLst>
              <a:gd name="adj1" fmla="val 3834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7652D6-0080-A95A-0F25-D53B3EC2C35D}"/>
              </a:ext>
            </a:extLst>
          </p:cNvPr>
          <p:cNvCxnSpPr>
            <a:cxnSpLocks/>
            <a:stCxn id="47" idx="2"/>
            <a:endCxn id="48" idx="0"/>
          </p:cNvCxnSpPr>
          <p:nvPr/>
        </p:nvCxnSpPr>
        <p:spPr>
          <a:xfrm>
            <a:off x="5184480" y="3358892"/>
            <a:ext cx="4573" cy="340306"/>
          </a:xfrm>
          <a:prstGeom prst="straightConnector1">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FADFBD-B82B-C82D-B225-8B0E0019C444}"/>
              </a:ext>
            </a:extLst>
          </p:cNvPr>
          <p:cNvCxnSpPr>
            <a:stCxn id="48" idx="2"/>
            <a:endCxn id="49" idx="0"/>
          </p:cNvCxnSpPr>
          <p:nvPr/>
        </p:nvCxnSpPr>
        <p:spPr>
          <a:xfrm flipH="1">
            <a:off x="5184480" y="4264575"/>
            <a:ext cx="4573" cy="376649"/>
          </a:xfrm>
          <a:prstGeom prst="straightConnector1">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0921C61F-FEB1-A29C-9F0C-8CBB7382BEB4}"/>
              </a:ext>
            </a:extLst>
          </p:cNvPr>
          <p:cNvCxnSpPr>
            <a:cxnSpLocks/>
            <a:stCxn id="49" idx="3"/>
          </p:cNvCxnSpPr>
          <p:nvPr/>
        </p:nvCxnSpPr>
        <p:spPr>
          <a:xfrm flipV="1">
            <a:off x="6648294" y="4232764"/>
            <a:ext cx="644435" cy="1203066"/>
          </a:xfrm>
          <a:prstGeom prst="bentConnector3">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3EDB6EC-49C9-9DFF-13AC-AF479D217D16}"/>
              </a:ext>
            </a:extLst>
          </p:cNvPr>
          <p:cNvCxnSpPr>
            <a:cxnSpLocks/>
            <a:stCxn id="103" idx="0"/>
            <a:endCxn id="50" idx="2"/>
          </p:cNvCxnSpPr>
          <p:nvPr/>
        </p:nvCxnSpPr>
        <p:spPr>
          <a:xfrm flipH="1" flipV="1">
            <a:off x="8290658" y="3304068"/>
            <a:ext cx="1232" cy="187114"/>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50668E2-000C-B727-845E-4A927F9F6CB3}"/>
              </a:ext>
            </a:extLst>
          </p:cNvPr>
          <p:cNvCxnSpPr>
            <a:cxnSpLocks/>
            <a:endCxn id="52" idx="0"/>
          </p:cNvCxnSpPr>
          <p:nvPr/>
        </p:nvCxnSpPr>
        <p:spPr>
          <a:xfrm>
            <a:off x="8302183" y="4887405"/>
            <a:ext cx="0" cy="481865"/>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0D93B957-4B95-7DDC-F6A1-5B32B15A9524}"/>
              </a:ext>
            </a:extLst>
          </p:cNvPr>
          <p:cNvCxnSpPr>
            <a:stCxn id="52" idx="3"/>
            <a:endCxn id="54" idx="1"/>
          </p:cNvCxnSpPr>
          <p:nvPr/>
        </p:nvCxnSpPr>
        <p:spPr>
          <a:xfrm flipV="1">
            <a:off x="9300111" y="2982123"/>
            <a:ext cx="712413" cy="2845314"/>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5537E79F-0CD8-6861-6BDD-5DD97DB751CA}"/>
              </a:ext>
            </a:extLst>
          </p:cNvPr>
          <p:cNvCxnSpPr>
            <a:cxnSpLocks/>
            <a:stCxn id="52" idx="3"/>
            <a:endCxn id="55" idx="1"/>
          </p:cNvCxnSpPr>
          <p:nvPr/>
        </p:nvCxnSpPr>
        <p:spPr>
          <a:xfrm flipV="1">
            <a:off x="9300111" y="4503345"/>
            <a:ext cx="712413" cy="1324092"/>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4F1057C9-79DF-841C-ACB3-E2EBF89A4C6F}"/>
              </a:ext>
            </a:extLst>
          </p:cNvPr>
          <p:cNvSpPr/>
          <p:nvPr/>
        </p:nvSpPr>
        <p:spPr>
          <a:xfrm>
            <a:off x="358183" y="2330011"/>
            <a:ext cx="2788920" cy="304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Earth Observations</a:t>
            </a:r>
          </a:p>
        </p:txBody>
      </p:sp>
      <p:sp>
        <p:nvSpPr>
          <p:cNvPr id="98" name="Rectangle 97">
            <a:extLst>
              <a:ext uri="{FF2B5EF4-FFF2-40B4-BE49-F238E27FC236}">
                <a16:creationId xmlns:a16="http://schemas.microsoft.com/office/drawing/2014/main" id="{8A852568-3CDF-D7AC-3D28-D045CC415DC0}"/>
              </a:ext>
            </a:extLst>
          </p:cNvPr>
          <p:cNvSpPr/>
          <p:nvPr/>
        </p:nvSpPr>
        <p:spPr>
          <a:xfrm>
            <a:off x="361993" y="3446285"/>
            <a:ext cx="2788920" cy="304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Ancillary Data</a:t>
            </a:r>
          </a:p>
        </p:txBody>
      </p:sp>
      <p:sp>
        <p:nvSpPr>
          <p:cNvPr id="100" name="Rectangle 99">
            <a:extLst>
              <a:ext uri="{FF2B5EF4-FFF2-40B4-BE49-F238E27FC236}">
                <a16:creationId xmlns:a16="http://schemas.microsoft.com/office/drawing/2014/main" id="{8AC96034-8502-6AF7-1BD8-DEC3BE4855EE}"/>
              </a:ext>
            </a:extLst>
          </p:cNvPr>
          <p:cNvSpPr/>
          <p:nvPr/>
        </p:nvSpPr>
        <p:spPr>
          <a:xfrm>
            <a:off x="3724345" y="4638522"/>
            <a:ext cx="2921795" cy="30402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Urban Growth Drivers</a:t>
            </a:r>
            <a:endParaRPr lang="en-US" sz="1600"/>
          </a:p>
        </p:txBody>
      </p:sp>
      <p:sp>
        <p:nvSpPr>
          <p:cNvPr id="51" name="Rectangle 50">
            <a:extLst>
              <a:ext uri="{FF2B5EF4-FFF2-40B4-BE49-F238E27FC236}">
                <a16:creationId xmlns:a16="http://schemas.microsoft.com/office/drawing/2014/main" id="{820B2F35-7DD1-A576-0D3E-82817C3FE4A3}"/>
              </a:ext>
            </a:extLst>
          </p:cNvPr>
          <p:cNvSpPr/>
          <p:nvPr/>
        </p:nvSpPr>
        <p:spPr>
          <a:xfrm>
            <a:off x="7292728" y="3529045"/>
            <a:ext cx="1995857" cy="1635096"/>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CC5AC5B-7FA4-BC1D-A4DA-32117ABB0CC4}"/>
              </a:ext>
            </a:extLst>
          </p:cNvPr>
          <p:cNvSpPr/>
          <p:nvPr/>
        </p:nvSpPr>
        <p:spPr>
          <a:xfrm>
            <a:off x="7295194" y="3491182"/>
            <a:ext cx="1993392" cy="25351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simulations</a:t>
            </a:r>
            <a:endParaRPr lang="en-US" sz="1400"/>
          </a:p>
        </p:txBody>
      </p:sp>
      <p:sp>
        <p:nvSpPr>
          <p:cNvPr id="150" name="Rectangle 149">
            <a:extLst>
              <a:ext uri="{FF2B5EF4-FFF2-40B4-BE49-F238E27FC236}">
                <a16:creationId xmlns:a16="http://schemas.microsoft.com/office/drawing/2014/main" id="{4B6EDA97-9F9A-D2E5-2BEB-7721C533F11C}"/>
              </a:ext>
            </a:extLst>
          </p:cNvPr>
          <p:cNvSpPr/>
          <p:nvPr/>
        </p:nvSpPr>
        <p:spPr>
          <a:xfrm>
            <a:off x="7295193" y="2321736"/>
            <a:ext cx="1993392" cy="25351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Validation</a:t>
            </a:r>
            <a:endParaRPr lang="en-US" sz="1400"/>
          </a:p>
        </p:txBody>
      </p:sp>
      <p:sp>
        <p:nvSpPr>
          <p:cNvPr id="106" name="Flowchart: Alternate Process 105">
            <a:extLst>
              <a:ext uri="{FF2B5EF4-FFF2-40B4-BE49-F238E27FC236}">
                <a16:creationId xmlns:a16="http://schemas.microsoft.com/office/drawing/2014/main" id="{5B0FC5AC-7281-3957-529E-86539CB758C3}"/>
              </a:ext>
            </a:extLst>
          </p:cNvPr>
          <p:cNvSpPr/>
          <p:nvPr/>
        </p:nvSpPr>
        <p:spPr>
          <a:xfrm>
            <a:off x="600396" y="2759753"/>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B1D3F02E-C3BE-310E-0935-BCBB85865BB2}"/>
              </a:ext>
            </a:extLst>
          </p:cNvPr>
          <p:cNvSpPr txBox="1"/>
          <p:nvPr/>
        </p:nvSpPr>
        <p:spPr>
          <a:xfrm>
            <a:off x="600396" y="2739212"/>
            <a:ext cx="1073990" cy="523220"/>
          </a:xfrm>
          <a:prstGeom prst="rect">
            <a:avLst/>
          </a:prstGeom>
          <a:noFill/>
        </p:spPr>
        <p:txBody>
          <a:bodyPr wrap="square">
            <a:spAutoFit/>
          </a:bodyPr>
          <a:lstStyle/>
          <a:p>
            <a:pPr algn="ctr"/>
            <a:r>
              <a:rPr lang="en-US" sz="1400">
                <a:solidFill>
                  <a:srgbClr val="3F3F3F"/>
                </a:solidFill>
                <a:latin typeface="Century Gothic"/>
              </a:rPr>
              <a:t>Landsat 8</a:t>
            </a:r>
          </a:p>
          <a:p>
            <a:pPr algn="ctr"/>
            <a:r>
              <a:rPr lang="en-US" sz="1400">
                <a:solidFill>
                  <a:srgbClr val="3F3F3F"/>
                </a:solidFill>
                <a:latin typeface="Century Gothic"/>
              </a:rPr>
              <a:t>OLI</a:t>
            </a:r>
            <a:endParaRPr lang="en-US" sz="1400">
              <a:solidFill>
                <a:srgbClr val="3F3F3F"/>
              </a:solidFill>
            </a:endParaRPr>
          </a:p>
        </p:txBody>
      </p:sp>
      <p:sp>
        <p:nvSpPr>
          <p:cNvPr id="109" name="Flowchart: Alternate Process 108">
            <a:extLst>
              <a:ext uri="{FF2B5EF4-FFF2-40B4-BE49-F238E27FC236}">
                <a16:creationId xmlns:a16="http://schemas.microsoft.com/office/drawing/2014/main" id="{277EF79A-6CFD-288A-6219-5C2CB734E273}"/>
              </a:ext>
            </a:extLst>
          </p:cNvPr>
          <p:cNvSpPr/>
          <p:nvPr/>
        </p:nvSpPr>
        <p:spPr>
          <a:xfrm>
            <a:off x="1825494" y="276761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567FDDD-5133-9EFC-630C-0E185310AD8F}"/>
              </a:ext>
            </a:extLst>
          </p:cNvPr>
          <p:cNvSpPr txBox="1"/>
          <p:nvPr/>
        </p:nvSpPr>
        <p:spPr>
          <a:xfrm>
            <a:off x="1736039" y="2739212"/>
            <a:ext cx="1241702" cy="523220"/>
          </a:xfrm>
          <a:prstGeom prst="rect">
            <a:avLst/>
          </a:prstGeom>
          <a:noFill/>
        </p:spPr>
        <p:txBody>
          <a:bodyPr wrap="square">
            <a:spAutoFit/>
          </a:bodyPr>
          <a:lstStyle/>
          <a:p>
            <a:pPr algn="ctr"/>
            <a:r>
              <a:rPr lang="en-US" sz="1400">
                <a:solidFill>
                  <a:srgbClr val="3F3F3F"/>
                </a:solidFill>
                <a:latin typeface="Century Gothic"/>
              </a:rPr>
              <a:t>Suomi-NPP</a:t>
            </a:r>
          </a:p>
          <a:p>
            <a:pPr algn="ctr"/>
            <a:r>
              <a:rPr lang="en-US" sz="1400">
                <a:solidFill>
                  <a:srgbClr val="3F3F3F"/>
                </a:solidFill>
                <a:latin typeface="Century Gothic"/>
              </a:rPr>
              <a:t>VIIRS</a:t>
            </a:r>
            <a:endParaRPr lang="en-US" sz="1400">
              <a:solidFill>
                <a:srgbClr val="3F3F3F"/>
              </a:solidFill>
            </a:endParaRPr>
          </a:p>
        </p:txBody>
      </p:sp>
      <p:sp>
        <p:nvSpPr>
          <p:cNvPr id="111" name="Flowchart: Alternate Process 110">
            <a:extLst>
              <a:ext uri="{FF2B5EF4-FFF2-40B4-BE49-F238E27FC236}">
                <a16:creationId xmlns:a16="http://schemas.microsoft.com/office/drawing/2014/main" id="{EDFC0819-634D-05C8-62C8-F5C8A72B1B13}"/>
              </a:ext>
            </a:extLst>
          </p:cNvPr>
          <p:cNvSpPr/>
          <p:nvPr/>
        </p:nvSpPr>
        <p:spPr>
          <a:xfrm>
            <a:off x="590204" y="379680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Alternate Process 118">
            <a:extLst>
              <a:ext uri="{FF2B5EF4-FFF2-40B4-BE49-F238E27FC236}">
                <a16:creationId xmlns:a16="http://schemas.microsoft.com/office/drawing/2014/main" id="{36B5913E-39A4-9439-6CFB-4A5260C91495}"/>
              </a:ext>
            </a:extLst>
          </p:cNvPr>
          <p:cNvSpPr/>
          <p:nvPr/>
        </p:nvSpPr>
        <p:spPr>
          <a:xfrm>
            <a:off x="1825494" y="379680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Alternate Process 119">
            <a:extLst>
              <a:ext uri="{FF2B5EF4-FFF2-40B4-BE49-F238E27FC236}">
                <a16:creationId xmlns:a16="http://schemas.microsoft.com/office/drawing/2014/main" id="{20706F4E-F10B-57D0-D3C3-28B10094076B}"/>
              </a:ext>
            </a:extLst>
          </p:cNvPr>
          <p:cNvSpPr/>
          <p:nvPr/>
        </p:nvSpPr>
        <p:spPr>
          <a:xfrm>
            <a:off x="1191493" y="4425085"/>
            <a:ext cx="1073990" cy="462320"/>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Alternate Process 120">
            <a:extLst>
              <a:ext uri="{FF2B5EF4-FFF2-40B4-BE49-F238E27FC236}">
                <a16:creationId xmlns:a16="http://schemas.microsoft.com/office/drawing/2014/main" id="{654338DC-EA6F-679A-2308-72C58DC0CF2E}"/>
              </a:ext>
            </a:extLst>
          </p:cNvPr>
          <p:cNvSpPr/>
          <p:nvPr/>
        </p:nvSpPr>
        <p:spPr>
          <a:xfrm>
            <a:off x="611390" y="5002146"/>
            <a:ext cx="1052803"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Alternate Process 121">
            <a:extLst>
              <a:ext uri="{FF2B5EF4-FFF2-40B4-BE49-F238E27FC236}">
                <a16:creationId xmlns:a16="http://schemas.microsoft.com/office/drawing/2014/main" id="{33F2AA8D-BF1A-5F81-FE62-A5672A9EA102}"/>
              </a:ext>
            </a:extLst>
          </p:cNvPr>
          <p:cNvSpPr/>
          <p:nvPr/>
        </p:nvSpPr>
        <p:spPr>
          <a:xfrm>
            <a:off x="611391" y="5579065"/>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Alternate Process 122">
            <a:extLst>
              <a:ext uri="{FF2B5EF4-FFF2-40B4-BE49-F238E27FC236}">
                <a16:creationId xmlns:a16="http://schemas.microsoft.com/office/drawing/2014/main" id="{19664BCD-D743-259E-00AD-1AB771843133}"/>
              </a:ext>
            </a:extLst>
          </p:cNvPr>
          <p:cNvSpPr/>
          <p:nvPr/>
        </p:nvSpPr>
        <p:spPr>
          <a:xfrm>
            <a:off x="1826077" y="5002146"/>
            <a:ext cx="1073990" cy="464193"/>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Alternate Process 123">
            <a:extLst>
              <a:ext uri="{FF2B5EF4-FFF2-40B4-BE49-F238E27FC236}">
                <a16:creationId xmlns:a16="http://schemas.microsoft.com/office/drawing/2014/main" id="{F772C6FE-E9F7-FA98-AA8D-6997062E01C1}"/>
              </a:ext>
            </a:extLst>
          </p:cNvPr>
          <p:cNvSpPr/>
          <p:nvPr/>
        </p:nvSpPr>
        <p:spPr>
          <a:xfrm>
            <a:off x="1839762" y="5595988"/>
            <a:ext cx="1223815"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0A705695-380A-7E19-00C1-10C7956A385B}"/>
              </a:ext>
            </a:extLst>
          </p:cNvPr>
          <p:cNvSpPr txBox="1"/>
          <p:nvPr/>
        </p:nvSpPr>
        <p:spPr>
          <a:xfrm>
            <a:off x="433286" y="3799332"/>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 Census Bureau</a:t>
            </a:r>
            <a:endParaRPr lang="en-US">
              <a:solidFill>
                <a:srgbClr val="3F3F3F"/>
              </a:solidFill>
            </a:endParaRPr>
          </a:p>
        </p:txBody>
      </p:sp>
      <p:sp>
        <p:nvSpPr>
          <p:cNvPr id="113" name="TextBox 112">
            <a:extLst>
              <a:ext uri="{FF2B5EF4-FFF2-40B4-BE49-F238E27FC236}">
                <a16:creationId xmlns:a16="http://schemas.microsoft.com/office/drawing/2014/main" id="{E825EA35-B5CA-9405-FD6E-E6640B08F7D3}"/>
              </a:ext>
            </a:extLst>
          </p:cNvPr>
          <p:cNvSpPr txBox="1"/>
          <p:nvPr/>
        </p:nvSpPr>
        <p:spPr>
          <a:xfrm>
            <a:off x="1774861" y="3784555"/>
            <a:ext cx="11739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NASA SEDAC</a:t>
            </a:r>
          </a:p>
        </p:txBody>
      </p:sp>
      <p:sp>
        <p:nvSpPr>
          <p:cNvPr id="114" name="TextBox 113">
            <a:extLst>
              <a:ext uri="{FF2B5EF4-FFF2-40B4-BE49-F238E27FC236}">
                <a16:creationId xmlns:a16="http://schemas.microsoft.com/office/drawing/2014/main" id="{8085B95D-5F7E-5E99-1713-C963B4B3D5AE}"/>
              </a:ext>
            </a:extLst>
          </p:cNvPr>
          <p:cNvSpPr txBox="1"/>
          <p:nvPr/>
        </p:nvSpPr>
        <p:spPr>
          <a:xfrm>
            <a:off x="1033296" y="450624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p>
        </p:txBody>
      </p:sp>
      <p:sp>
        <p:nvSpPr>
          <p:cNvPr id="115" name="TextBox 114">
            <a:extLst>
              <a:ext uri="{FF2B5EF4-FFF2-40B4-BE49-F238E27FC236}">
                <a16:creationId xmlns:a16="http://schemas.microsoft.com/office/drawing/2014/main" id="{295B1BE0-38AB-B415-7608-211658B503C7}"/>
              </a:ext>
            </a:extLst>
          </p:cNvPr>
          <p:cNvSpPr txBox="1"/>
          <p:nvPr/>
        </p:nvSpPr>
        <p:spPr>
          <a:xfrm>
            <a:off x="406112" y="5083419"/>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endParaRPr lang="en-US">
              <a:solidFill>
                <a:srgbClr val="3F3F3F"/>
              </a:solidFill>
            </a:endParaRPr>
          </a:p>
        </p:txBody>
      </p:sp>
      <p:sp>
        <p:nvSpPr>
          <p:cNvPr id="116" name="TextBox 115">
            <a:extLst>
              <a:ext uri="{FF2B5EF4-FFF2-40B4-BE49-F238E27FC236}">
                <a16:creationId xmlns:a16="http://schemas.microsoft.com/office/drawing/2014/main" id="{677E96EB-9B00-995D-CB8A-F2F928479090}"/>
              </a:ext>
            </a:extLst>
          </p:cNvPr>
          <p:cNvSpPr txBox="1"/>
          <p:nvPr/>
        </p:nvSpPr>
        <p:spPr>
          <a:xfrm>
            <a:off x="457009" y="566265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TIGER/Line</a:t>
            </a:r>
            <a:endParaRPr lang="en-US">
              <a:solidFill>
                <a:srgbClr val="3F3F3F"/>
              </a:solidFill>
            </a:endParaRPr>
          </a:p>
        </p:txBody>
      </p:sp>
      <p:sp>
        <p:nvSpPr>
          <p:cNvPr id="117" name="TextBox 116">
            <a:extLst>
              <a:ext uri="{FF2B5EF4-FFF2-40B4-BE49-F238E27FC236}">
                <a16:creationId xmlns:a16="http://schemas.microsoft.com/office/drawing/2014/main" id="{40DF2D9A-03DE-D4E5-EAE0-AAF41170BF6D}"/>
              </a:ext>
            </a:extLst>
          </p:cNvPr>
          <p:cNvSpPr txBox="1"/>
          <p:nvPr/>
        </p:nvSpPr>
        <p:spPr>
          <a:xfrm>
            <a:off x="1671180" y="5086913"/>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DEM</a:t>
            </a:r>
            <a:endParaRPr lang="en-US">
              <a:solidFill>
                <a:srgbClr val="3F3F3F"/>
              </a:solidFill>
            </a:endParaRPr>
          </a:p>
        </p:txBody>
      </p:sp>
      <p:sp>
        <p:nvSpPr>
          <p:cNvPr id="118" name="TextBox 117">
            <a:extLst>
              <a:ext uri="{FF2B5EF4-FFF2-40B4-BE49-F238E27FC236}">
                <a16:creationId xmlns:a16="http://schemas.microsoft.com/office/drawing/2014/main" id="{46233AA7-FB68-DD38-D3AD-4D15DFE0AA34}"/>
              </a:ext>
            </a:extLst>
          </p:cNvPr>
          <p:cNvSpPr txBox="1"/>
          <p:nvPr/>
        </p:nvSpPr>
        <p:spPr>
          <a:xfrm>
            <a:off x="1760292" y="5690552"/>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PADUS</a:t>
            </a:r>
            <a:endParaRPr lang="en-US">
              <a:solidFill>
                <a:srgbClr val="3F3F3F"/>
              </a:solidFill>
            </a:endParaRPr>
          </a:p>
        </p:txBody>
      </p:sp>
      <p:sp>
        <p:nvSpPr>
          <p:cNvPr id="125" name="Flowchart: Alternate Process 124">
            <a:extLst>
              <a:ext uri="{FF2B5EF4-FFF2-40B4-BE49-F238E27FC236}">
                <a16:creationId xmlns:a16="http://schemas.microsoft.com/office/drawing/2014/main" id="{4E90529D-86BE-79A3-5CA8-130E380EBDA5}"/>
              </a:ext>
            </a:extLst>
          </p:cNvPr>
          <p:cNvSpPr/>
          <p:nvPr/>
        </p:nvSpPr>
        <p:spPr>
          <a:xfrm>
            <a:off x="3856709" y="2607028"/>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Alternate Process 125">
            <a:extLst>
              <a:ext uri="{FF2B5EF4-FFF2-40B4-BE49-F238E27FC236}">
                <a16:creationId xmlns:a16="http://schemas.microsoft.com/office/drawing/2014/main" id="{786577BC-56CE-BCE5-6B19-2BDE4B647292}"/>
              </a:ext>
            </a:extLst>
          </p:cNvPr>
          <p:cNvSpPr/>
          <p:nvPr/>
        </p:nvSpPr>
        <p:spPr>
          <a:xfrm>
            <a:off x="5056130" y="2607028"/>
            <a:ext cx="1489772"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Alternate Process 126">
            <a:extLst>
              <a:ext uri="{FF2B5EF4-FFF2-40B4-BE49-F238E27FC236}">
                <a16:creationId xmlns:a16="http://schemas.microsoft.com/office/drawing/2014/main" id="{9C11A857-EB80-BB5D-4189-804ECB985988}"/>
              </a:ext>
            </a:extLst>
          </p:cNvPr>
          <p:cNvSpPr/>
          <p:nvPr/>
        </p:nvSpPr>
        <p:spPr>
          <a:xfrm>
            <a:off x="3886471" y="5018498"/>
            <a:ext cx="2534097" cy="306343"/>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Population</a:t>
            </a:r>
          </a:p>
        </p:txBody>
      </p:sp>
      <p:sp>
        <p:nvSpPr>
          <p:cNvPr id="129" name="Flowchart: Alternate Process 128">
            <a:extLst>
              <a:ext uri="{FF2B5EF4-FFF2-40B4-BE49-F238E27FC236}">
                <a16:creationId xmlns:a16="http://schemas.microsoft.com/office/drawing/2014/main" id="{63154535-0371-8DA8-64BA-E14B18EDF8CA}"/>
              </a:ext>
            </a:extLst>
          </p:cNvPr>
          <p:cNvSpPr/>
          <p:nvPr/>
        </p:nvSpPr>
        <p:spPr>
          <a:xfrm>
            <a:off x="3886471" y="5415252"/>
            <a:ext cx="2534097" cy="306343"/>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LULC</a:t>
            </a:r>
          </a:p>
        </p:txBody>
      </p:sp>
      <p:sp>
        <p:nvSpPr>
          <p:cNvPr id="130" name="Flowchart: Alternate Process 129">
            <a:extLst>
              <a:ext uri="{FF2B5EF4-FFF2-40B4-BE49-F238E27FC236}">
                <a16:creationId xmlns:a16="http://schemas.microsoft.com/office/drawing/2014/main" id="{7AC1E935-714B-8F5D-AA67-2C1698087720}"/>
              </a:ext>
            </a:extLst>
          </p:cNvPr>
          <p:cNvSpPr/>
          <p:nvPr/>
        </p:nvSpPr>
        <p:spPr>
          <a:xfrm>
            <a:off x="3886471" y="5812006"/>
            <a:ext cx="2534097" cy="306343"/>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Environmental</a:t>
            </a:r>
          </a:p>
        </p:txBody>
      </p:sp>
      <p:sp>
        <p:nvSpPr>
          <p:cNvPr id="131" name="TextBox 130">
            <a:extLst>
              <a:ext uri="{FF2B5EF4-FFF2-40B4-BE49-F238E27FC236}">
                <a16:creationId xmlns:a16="http://schemas.microsoft.com/office/drawing/2014/main" id="{C8791DD9-997E-5FBA-8AC6-CAE3FAD12039}"/>
              </a:ext>
            </a:extLst>
          </p:cNvPr>
          <p:cNvSpPr txBox="1"/>
          <p:nvPr/>
        </p:nvSpPr>
        <p:spPr>
          <a:xfrm>
            <a:off x="3758532" y="2685544"/>
            <a:ext cx="1241702" cy="307777"/>
          </a:xfrm>
          <a:prstGeom prst="rect">
            <a:avLst/>
          </a:prstGeom>
          <a:noFill/>
        </p:spPr>
        <p:txBody>
          <a:bodyPr wrap="square">
            <a:spAutoFit/>
          </a:bodyPr>
          <a:lstStyle/>
          <a:p>
            <a:pPr algn="ctr"/>
            <a:r>
              <a:rPr lang="en-US" sz="1400">
                <a:solidFill>
                  <a:srgbClr val="3F3F3F"/>
                </a:solidFill>
                <a:latin typeface="Century Gothic"/>
              </a:rPr>
              <a:t>NDVI</a:t>
            </a:r>
          </a:p>
        </p:txBody>
      </p:sp>
      <p:sp>
        <p:nvSpPr>
          <p:cNvPr id="132" name="TextBox 131">
            <a:extLst>
              <a:ext uri="{FF2B5EF4-FFF2-40B4-BE49-F238E27FC236}">
                <a16:creationId xmlns:a16="http://schemas.microsoft.com/office/drawing/2014/main" id="{DA0E8CAF-470E-AB65-5829-FC73EB211B40}"/>
              </a:ext>
            </a:extLst>
          </p:cNvPr>
          <p:cNvSpPr txBox="1"/>
          <p:nvPr/>
        </p:nvSpPr>
        <p:spPr>
          <a:xfrm>
            <a:off x="4952945" y="2674345"/>
            <a:ext cx="1689411" cy="307777"/>
          </a:xfrm>
          <a:prstGeom prst="rect">
            <a:avLst/>
          </a:prstGeom>
          <a:noFill/>
        </p:spPr>
        <p:txBody>
          <a:bodyPr wrap="square">
            <a:spAutoFit/>
          </a:bodyPr>
          <a:lstStyle/>
          <a:p>
            <a:pPr algn="ctr"/>
            <a:r>
              <a:rPr lang="en-US" sz="1400">
                <a:solidFill>
                  <a:srgbClr val="3F3F3F"/>
                </a:solidFill>
                <a:latin typeface="Century Gothic"/>
              </a:rPr>
              <a:t>Nighttime Lights</a:t>
            </a:r>
          </a:p>
        </p:txBody>
      </p:sp>
      <p:sp>
        <p:nvSpPr>
          <p:cNvPr id="142" name="Rectangle: Rounded Corners 141">
            <a:extLst>
              <a:ext uri="{FF2B5EF4-FFF2-40B4-BE49-F238E27FC236}">
                <a16:creationId xmlns:a16="http://schemas.microsoft.com/office/drawing/2014/main" id="{47C13ACA-76AE-3296-D512-BFC34D66E520}"/>
              </a:ext>
            </a:extLst>
          </p:cNvPr>
          <p:cNvSpPr/>
          <p:nvPr/>
        </p:nvSpPr>
        <p:spPr>
          <a:xfrm>
            <a:off x="7531977" y="3856670"/>
            <a:ext cx="1540408"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protected</a:t>
            </a:r>
            <a:endParaRPr lang="en-US" sz="1400">
              <a:solidFill>
                <a:srgbClr val="000000"/>
              </a:solidFill>
              <a:latin typeface="Century Gothic"/>
            </a:endParaRPr>
          </a:p>
        </p:txBody>
      </p:sp>
      <p:sp>
        <p:nvSpPr>
          <p:cNvPr id="144" name="Rectangle: Rounded Corners 143">
            <a:extLst>
              <a:ext uri="{FF2B5EF4-FFF2-40B4-BE49-F238E27FC236}">
                <a16:creationId xmlns:a16="http://schemas.microsoft.com/office/drawing/2014/main" id="{BB18A890-D043-B0FD-B3D1-F6962AEE5F9E}"/>
              </a:ext>
            </a:extLst>
          </p:cNvPr>
          <p:cNvSpPr/>
          <p:nvPr/>
        </p:nvSpPr>
        <p:spPr>
          <a:xfrm>
            <a:off x="7542115" y="4417952"/>
            <a:ext cx="1540408"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not protected</a:t>
            </a:r>
            <a:endParaRPr lang="en-US" sz="1400">
              <a:solidFill>
                <a:srgbClr val="000000"/>
              </a:solidFill>
              <a:latin typeface="Century Gothic"/>
            </a:endParaRPr>
          </a:p>
        </p:txBody>
      </p:sp>
      <p:sp>
        <p:nvSpPr>
          <p:cNvPr id="145" name="TextBox 144">
            <a:extLst>
              <a:ext uri="{FF2B5EF4-FFF2-40B4-BE49-F238E27FC236}">
                <a16:creationId xmlns:a16="http://schemas.microsoft.com/office/drawing/2014/main" id="{9C06D452-7E46-7339-819D-312294747E5B}"/>
              </a:ext>
            </a:extLst>
          </p:cNvPr>
          <p:cNvSpPr txBox="1"/>
          <p:nvPr/>
        </p:nvSpPr>
        <p:spPr>
          <a:xfrm>
            <a:off x="10234710" y="2486715"/>
            <a:ext cx="1422633" cy="971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Urban growth </a:t>
            </a:r>
            <a:r>
              <a:rPr lang="en-US" sz="1400">
                <a:solidFill>
                  <a:schemeClr val="tx1">
                    <a:lumMod val="75000"/>
                    <a:lumOff val="25000"/>
                  </a:schemeClr>
                </a:solidFill>
                <a:latin typeface="Century Gothic"/>
              </a:rPr>
              <a:t>forecast</a:t>
            </a:r>
            <a:r>
              <a:rPr lang="en-US" sz="1400">
                <a:solidFill>
                  <a:srgbClr val="3F3F3F"/>
                </a:solidFill>
                <a:latin typeface="Century Gothic"/>
              </a:rPr>
              <a:t>s for 2030, 2040, 2050</a:t>
            </a:r>
          </a:p>
        </p:txBody>
      </p:sp>
      <p:sp>
        <p:nvSpPr>
          <p:cNvPr id="146" name="TextBox 145">
            <a:extLst>
              <a:ext uri="{FF2B5EF4-FFF2-40B4-BE49-F238E27FC236}">
                <a16:creationId xmlns:a16="http://schemas.microsoft.com/office/drawing/2014/main" id="{06416B27-4915-E73E-D765-E95D56200D01}"/>
              </a:ext>
            </a:extLst>
          </p:cNvPr>
          <p:cNvSpPr txBox="1"/>
          <p:nvPr/>
        </p:nvSpPr>
        <p:spPr>
          <a:xfrm>
            <a:off x="9933021" y="4267315"/>
            <a:ext cx="1995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Wetland </a:t>
            </a:r>
          </a:p>
          <a:p>
            <a:pPr algn="ctr"/>
            <a:r>
              <a:rPr lang="en-US" sz="1400">
                <a:solidFill>
                  <a:srgbClr val="3F3F3F"/>
                </a:solidFill>
                <a:latin typeface="Century Gothic"/>
              </a:rPr>
              <a:t>vulnerability maps</a:t>
            </a:r>
            <a:endParaRPr lang="en-US">
              <a:solidFill>
                <a:srgbClr val="3F3F3F"/>
              </a:solidFill>
            </a:endParaRPr>
          </a:p>
        </p:txBody>
      </p:sp>
      <p:sp>
        <p:nvSpPr>
          <p:cNvPr id="154" name="Rectangle 153">
            <a:extLst>
              <a:ext uri="{FF2B5EF4-FFF2-40B4-BE49-F238E27FC236}">
                <a16:creationId xmlns:a16="http://schemas.microsoft.com/office/drawing/2014/main" id="{1FCF2566-A316-421F-89C8-81F21F0674A0}"/>
              </a:ext>
            </a:extLst>
          </p:cNvPr>
          <p:cNvSpPr/>
          <p:nvPr/>
        </p:nvSpPr>
        <p:spPr>
          <a:xfrm>
            <a:off x="9874299" y="5761523"/>
            <a:ext cx="229617" cy="228600"/>
          </a:xfrm>
          <a:prstGeom prst="rect">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7E6BE6C-EAED-391D-FA4D-ABEDB220A81C}"/>
              </a:ext>
            </a:extLst>
          </p:cNvPr>
          <p:cNvSpPr/>
          <p:nvPr/>
        </p:nvSpPr>
        <p:spPr>
          <a:xfrm>
            <a:off x="9874299" y="6057004"/>
            <a:ext cx="229617" cy="228600"/>
          </a:xfrm>
          <a:prstGeom prst="rect">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6BEC1B3D-A1AE-2983-ADA4-D6C10D1D5A0C}"/>
              </a:ext>
            </a:extLst>
          </p:cNvPr>
          <p:cNvSpPr/>
          <p:nvPr/>
        </p:nvSpPr>
        <p:spPr>
          <a:xfrm>
            <a:off x="9874299" y="6362659"/>
            <a:ext cx="229617" cy="228600"/>
          </a:xfrm>
          <a:prstGeom prst="rect">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779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10E959A3-989C-87F3-B5FF-E9CB85B566FA}"/>
              </a:ext>
            </a:extLst>
          </p:cNvPr>
          <p:cNvSpPr/>
          <p:nvPr/>
        </p:nvSpPr>
        <p:spPr>
          <a:xfrm>
            <a:off x="9807970" y="5443417"/>
            <a:ext cx="2260381" cy="12691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a:t>Methods: FUTURES Explanation</a:t>
            </a:r>
          </a:p>
        </p:txBody>
      </p:sp>
      <p:sp>
        <p:nvSpPr>
          <p:cNvPr id="2" name="TextBox 1">
            <a:extLst>
              <a:ext uri="{FF2B5EF4-FFF2-40B4-BE49-F238E27FC236}">
                <a16:creationId xmlns:a16="http://schemas.microsoft.com/office/drawing/2014/main" id="{57E5162B-D8DA-7083-EA79-02B5F18EED8C}"/>
              </a:ext>
            </a:extLst>
          </p:cNvPr>
          <p:cNvSpPr txBox="1"/>
          <p:nvPr/>
        </p:nvSpPr>
        <p:spPr>
          <a:xfrm>
            <a:off x="757119"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Raw Data</a:t>
            </a:r>
            <a:endParaRPr lang="en-US"/>
          </a:p>
        </p:txBody>
      </p:sp>
      <p:sp>
        <p:nvSpPr>
          <p:cNvPr id="3" name="TextBox 2">
            <a:extLst>
              <a:ext uri="{FF2B5EF4-FFF2-40B4-BE49-F238E27FC236}">
                <a16:creationId xmlns:a16="http://schemas.microsoft.com/office/drawing/2014/main" id="{8786EEDB-C336-24CA-1BF5-187C01624BFB}"/>
              </a:ext>
            </a:extLst>
          </p:cNvPr>
          <p:cNvSpPr txBox="1"/>
          <p:nvPr/>
        </p:nvSpPr>
        <p:spPr>
          <a:xfrm>
            <a:off x="4288209"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Processing</a:t>
            </a:r>
            <a:endParaRPr lang="en-US"/>
          </a:p>
        </p:txBody>
      </p:sp>
      <p:sp>
        <p:nvSpPr>
          <p:cNvPr id="4" name="TextBox 3">
            <a:extLst>
              <a:ext uri="{FF2B5EF4-FFF2-40B4-BE49-F238E27FC236}">
                <a16:creationId xmlns:a16="http://schemas.microsoft.com/office/drawing/2014/main" id="{05301BE9-8DC3-79EF-0A67-F253302D4A15}"/>
              </a:ext>
            </a:extLst>
          </p:cNvPr>
          <p:cNvSpPr txBox="1"/>
          <p:nvPr/>
        </p:nvSpPr>
        <p:spPr>
          <a:xfrm>
            <a:off x="7346440"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Analysis</a:t>
            </a:r>
            <a:endParaRPr lang="en-US"/>
          </a:p>
        </p:txBody>
      </p:sp>
      <p:sp>
        <p:nvSpPr>
          <p:cNvPr id="5" name="TextBox 4">
            <a:extLst>
              <a:ext uri="{FF2B5EF4-FFF2-40B4-BE49-F238E27FC236}">
                <a16:creationId xmlns:a16="http://schemas.microsoft.com/office/drawing/2014/main" id="{7C31E70E-D629-BDB2-1A88-DEDDB2C75523}"/>
              </a:ext>
            </a:extLst>
          </p:cNvPr>
          <p:cNvSpPr txBox="1"/>
          <p:nvPr/>
        </p:nvSpPr>
        <p:spPr>
          <a:xfrm>
            <a:off x="9996810" y="1478859"/>
            <a:ext cx="18907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Century Gothic"/>
              </a:rPr>
              <a:t>Products</a:t>
            </a:r>
          </a:p>
        </p:txBody>
      </p:sp>
      <p:sp>
        <p:nvSpPr>
          <p:cNvPr id="7" name="TextBox 6">
            <a:extLst>
              <a:ext uri="{FF2B5EF4-FFF2-40B4-BE49-F238E27FC236}">
                <a16:creationId xmlns:a16="http://schemas.microsoft.com/office/drawing/2014/main" id="{6C6DDC9B-9DFA-C9E0-1A15-CA95829FF731}"/>
              </a:ext>
            </a:extLst>
          </p:cNvPr>
          <p:cNvSpPr txBox="1"/>
          <p:nvPr/>
        </p:nvSpPr>
        <p:spPr>
          <a:xfrm>
            <a:off x="469773" y="2781830"/>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Landsat 8 OLI</a:t>
            </a:r>
            <a:endParaRPr lang="en-US" sz="1400">
              <a:solidFill>
                <a:srgbClr val="3F3F3F"/>
              </a:solidFill>
            </a:endParaRPr>
          </a:p>
        </p:txBody>
      </p:sp>
      <p:sp>
        <p:nvSpPr>
          <p:cNvPr id="8" name="TextBox 7">
            <a:extLst>
              <a:ext uri="{FF2B5EF4-FFF2-40B4-BE49-F238E27FC236}">
                <a16:creationId xmlns:a16="http://schemas.microsoft.com/office/drawing/2014/main" id="{72A879CE-5C69-29D7-BDA3-92D874BA2E7E}"/>
              </a:ext>
            </a:extLst>
          </p:cNvPr>
          <p:cNvSpPr txBox="1"/>
          <p:nvPr/>
        </p:nvSpPr>
        <p:spPr>
          <a:xfrm>
            <a:off x="1777631" y="2660530"/>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Suomi-NPP VIIRS</a:t>
            </a:r>
            <a:endParaRPr lang="en-US">
              <a:solidFill>
                <a:srgbClr val="3F3F3F"/>
              </a:solidFill>
            </a:endParaRPr>
          </a:p>
        </p:txBody>
      </p:sp>
      <p:sp>
        <p:nvSpPr>
          <p:cNvPr id="10" name="TextBox 9">
            <a:extLst>
              <a:ext uri="{FF2B5EF4-FFF2-40B4-BE49-F238E27FC236}">
                <a16:creationId xmlns:a16="http://schemas.microsoft.com/office/drawing/2014/main" id="{D489F872-3838-18B7-5989-E150725E50C9}"/>
              </a:ext>
            </a:extLst>
          </p:cNvPr>
          <p:cNvSpPr txBox="1"/>
          <p:nvPr/>
        </p:nvSpPr>
        <p:spPr>
          <a:xfrm>
            <a:off x="373427" y="3866218"/>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 Census Bureau</a:t>
            </a:r>
            <a:endParaRPr lang="en-US">
              <a:solidFill>
                <a:srgbClr val="3F3F3F"/>
              </a:solidFill>
            </a:endParaRPr>
          </a:p>
        </p:txBody>
      </p:sp>
      <p:sp>
        <p:nvSpPr>
          <p:cNvPr id="11" name="TextBox 10">
            <a:extLst>
              <a:ext uri="{FF2B5EF4-FFF2-40B4-BE49-F238E27FC236}">
                <a16:creationId xmlns:a16="http://schemas.microsoft.com/office/drawing/2014/main" id="{4F1D65EA-1A08-9CFB-B845-8C4DDF4CDBC4}"/>
              </a:ext>
            </a:extLst>
          </p:cNvPr>
          <p:cNvSpPr txBox="1"/>
          <p:nvPr/>
        </p:nvSpPr>
        <p:spPr>
          <a:xfrm>
            <a:off x="1816199" y="3861538"/>
            <a:ext cx="11739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NASA SEDAC</a:t>
            </a:r>
          </a:p>
        </p:txBody>
      </p:sp>
      <p:sp>
        <p:nvSpPr>
          <p:cNvPr id="12" name="TextBox 11">
            <a:extLst>
              <a:ext uri="{FF2B5EF4-FFF2-40B4-BE49-F238E27FC236}">
                <a16:creationId xmlns:a16="http://schemas.microsoft.com/office/drawing/2014/main" id="{F44D7818-07B8-5C1D-D63F-62E841E98779}"/>
              </a:ext>
            </a:extLst>
          </p:cNvPr>
          <p:cNvSpPr txBox="1"/>
          <p:nvPr/>
        </p:nvSpPr>
        <p:spPr>
          <a:xfrm>
            <a:off x="921499" y="4533551"/>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p>
        </p:txBody>
      </p:sp>
      <p:sp>
        <p:nvSpPr>
          <p:cNvPr id="13" name="TextBox 12">
            <a:extLst>
              <a:ext uri="{FF2B5EF4-FFF2-40B4-BE49-F238E27FC236}">
                <a16:creationId xmlns:a16="http://schemas.microsoft.com/office/drawing/2014/main" id="{6D766770-59FA-15B2-76F1-7122331CFF57}"/>
              </a:ext>
            </a:extLst>
          </p:cNvPr>
          <p:cNvSpPr txBox="1"/>
          <p:nvPr/>
        </p:nvSpPr>
        <p:spPr>
          <a:xfrm>
            <a:off x="334070" y="5111619"/>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NWI</a:t>
            </a:r>
            <a:endParaRPr lang="en-US">
              <a:solidFill>
                <a:srgbClr val="3F3F3F"/>
              </a:solidFill>
            </a:endParaRPr>
          </a:p>
        </p:txBody>
      </p:sp>
      <p:sp>
        <p:nvSpPr>
          <p:cNvPr id="14" name="TextBox 13">
            <a:extLst>
              <a:ext uri="{FF2B5EF4-FFF2-40B4-BE49-F238E27FC236}">
                <a16:creationId xmlns:a16="http://schemas.microsoft.com/office/drawing/2014/main" id="{4166A115-F7E2-CD08-2864-802FCBCC0CC9}"/>
              </a:ext>
            </a:extLst>
          </p:cNvPr>
          <p:cNvSpPr txBox="1"/>
          <p:nvPr/>
        </p:nvSpPr>
        <p:spPr>
          <a:xfrm>
            <a:off x="373423" y="5698446"/>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TIGER/Line</a:t>
            </a:r>
            <a:endParaRPr lang="en-US">
              <a:solidFill>
                <a:srgbClr val="3F3F3F"/>
              </a:solidFill>
            </a:endParaRPr>
          </a:p>
        </p:txBody>
      </p:sp>
      <p:sp>
        <p:nvSpPr>
          <p:cNvPr id="15" name="TextBox 14">
            <a:extLst>
              <a:ext uri="{FF2B5EF4-FFF2-40B4-BE49-F238E27FC236}">
                <a16:creationId xmlns:a16="http://schemas.microsoft.com/office/drawing/2014/main" id="{2820B0F8-9938-196B-76E0-6B283ACFA522}"/>
              </a:ext>
            </a:extLst>
          </p:cNvPr>
          <p:cNvSpPr txBox="1"/>
          <p:nvPr/>
        </p:nvSpPr>
        <p:spPr>
          <a:xfrm>
            <a:off x="1711813" y="511161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DEM</a:t>
            </a:r>
            <a:endParaRPr lang="en-US">
              <a:solidFill>
                <a:srgbClr val="3F3F3F"/>
              </a:solidFill>
            </a:endParaRPr>
          </a:p>
        </p:txBody>
      </p:sp>
      <p:sp>
        <p:nvSpPr>
          <p:cNvPr id="16" name="TextBox 15">
            <a:extLst>
              <a:ext uri="{FF2B5EF4-FFF2-40B4-BE49-F238E27FC236}">
                <a16:creationId xmlns:a16="http://schemas.microsoft.com/office/drawing/2014/main" id="{FFFC2435-EF26-EBCE-C8D6-ABBE71D26E83}"/>
              </a:ext>
            </a:extLst>
          </p:cNvPr>
          <p:cNvSpPr txBox="1"/>
          <p:nvPr/>
        </p:nvSpPr>
        <p:spPr>
          <a:xfrm>
            <a:off x="1706773" y="569844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PADUS</a:t>
            </a:r>
            <a:endParaRPr lang="en-US">
              <a:solidFill>
                <a:srgbClr val="3F3F3F"/>
              </a:solidFill>
            </a:endParaRPr>
          </a:p>
        </p:txBody>
      </p:sp>
      <p:sp>
        <p:nvSpPr>
          <p:cNvPr id="17" name="TextBox 16">
            <a:extLst>
              <a:ext uri="{FF2B5EF4-FFF2-40B4-BE49-F238E27FC236}">
                <a16:creationId xmlns:a16="http://schemas.microsoft.com/office/drawing/2014/main" id="{AEC7996E-0B4E-4380-2676-5A04025CAA07}"/>
              </a:ext>
            </a:extLst>
          </p:cNvPr>
          <p:cNvSpPr txBox="1"/>
          <p:nvPr/>
        </p:nvSpPr>
        <p:spPr>
          <a:xfrm>
            <a:off x="3710461" y="2643370"/>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NDVI</a:t>
            </a:r>
            <a:endParaRPr lang="en-US">
              <a:solidFill>
                <a:srgbClr val="3F3F3F"/>
              </a:solidFill>
            </a:endParaRPr>
          </a:p>
        </p:txBody>
      </p:sp>
      <p:sp>
        <p:nvSpPr>
          <p:cNvPr id="18" name="TextBox 17">
            <a:extLst>
              <a:ext uri="{FF2B5EF4-FFF2-40B4-BE49-F238E27FC236}">
                <a16:creationId xmlns:a16="http://schemas.microsoft.com/office/drawing/2014/main" id="{C2A5E496-5F50-7649-5760-1C4B7DFE573C}"/>
              </a:ext>
            </a:extLst>
          </p:cNvPr>
          <p:cNvSpPr txBox="1"/>
          <p:nvPr/>
        </p:nvSpPr>
        <p:spPr>
          <a:xfrm>
            <a:off x="4871997" y="2643369"/>
            <a:ext cx="15842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Nighttime Lights</a:t>
            </a:r>
            <a:endParaRPr lang="en-US">
              <a:solidFill>
                <a:srgbClr val="3F3F3F"/>
              </a:solidFill>
            </a:endParaRPr>
          </a:p>
        </p:txBody>
      </p:sp>
      <p:sp>
        <p:nvSpPr>
          <p:cNvPr id="19" name="TextBox 18">
            <a:extLst>
              <a:ext uri="{FF2B5EF4-FFF2-40B4-BE49-F238E27FC236}">
                <a16:creationId xmlns:a16="http://schemas.microsoft.com/office/drawing/2014/main" id="{512F7781-4F3E-4536-1D9D-E4F9E440D399}"/>
              </a:ext>
            </a:extLst>
          </p:cNvPr>
          <p:cNvSpPr txBox="1"/>
          <p:nvPr/>
        </p:nvSpPr>
        <p:spPr>
          <a:xfrm>
            <a:off x="4533770" y="3670168"/>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Data Integration</a:t>
            </a:r>
            <a:endParaRPr lang="en-US">
              <a:solidFill>
                <a:srgbClr val="3F3F3F"/>
              </a:solidFill>
            </a:endParaRPr>
          </a:p>
        </p:txBody>
      </p:sp>
      <p:sp>
        <p:nvSpPr>
          <p:cNvPr id="20" name="TextBox 19">
            <a:extLst>
              <a:ext uri="{FF2B5EF4-FFF2-40B4-BE49-F238E27FC236}">
                <a16:creationId xmlns:a16="http://schemas.microsoft.com/office/drawing/2014/main" id="{A022462E-D162-17A5-60EB-295B8D54BFEA}"/>
              </a:ext>
            </a:extLst>
          </p:cNvPr>
          <p:cNvSpPr txBox="1"/>
          <p:nvPr/>
        </p:nvSpPr>
        <p:spPr>
          <a:xfrm>
            <a:off x="4533770" y="506752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Population</a:t>
            </a:r>
            <a:endParaRPr lang="en-US">
              <a:solidFill>
                <a:srgbClr val="3F3F3F"/>
              </a:solidFill>
            </a:endParaRPr>
          </a:p>
        </p:txBody>
      </p:sp>
      <p:sp>
        <p:nvSpPr>
          <p:cNvPr id="21" name="TextBox 20">
            <a:extLst>
              <a:ext uri="{FF2B5EF4-FFF2-40B4-BE49-F238E27FC236}">
                <a16:creationId xmlns:a16="http://schemas.microsoft.com/office/drawing/2014/main" id="{429E9572-3EB4-CB60-EE62-5F81390EF7F3}"/>
              </a:ext>
            </a:extLst>
          </p:cNvPr>
          <p:cNvSpPr txBox="1"/>
          <p:nvPr/>
        </p:nvSpPr>
        <p:spPr>
          <a:xfrm>
            <a:off x="4533769" y="5442465"/>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LULC</a:t>
            </a:r>
            <a:endParaRPr lang="en-US">
              <a:solidFill>
                <a:srgbClr val="3F3F3F"/>
              </a:solidFill>
            </a:endParaRPr>
          </a:p>
        </p:txBody>
      </p:sp>
      <p:sp>
        <p:nvSpPr>
          <p:cNvPr id="22" name="TextBox 21">
            <a:extLst>
              <a:ext uri="{FF2B5EF4-FFF2-40B4-BE49-F238E27FC236}">
                <a16:creationId xmlns:a16="http://schemas.microsoft.com/office/drawing/2014/main" id="{1BC18FC0-260D-97F4-E393-20177DF4903E}"/>
              </a:ext>
            </a:extLst>
          </p:cNvPr>
          <p:cNvSpPr txBox="1"/>
          <p:nvPr/>
        </p:nvSpPr>
        <p:spPr>
          <a:xfrm>
            <a:off x="4463699" y="5812006"/>
            <a:ext cx="1540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Environmental</a:t>
            </a:r>
            <a:endParaRPr lang="en-US">
              <a:solidFill>
                <a:srgbClr val="3F3F3F"/>
              </a:solidFill>
            </a:endParaRPr>
          </a:p>
        </p:txBody>
      </p:sp>
      <p:sp>
        <p:nvSpPr>
          <p:cNvPr id="23" name="TextBox 22">
            <a:extLst>
              <a:ext uri="{FF2B5EF4-FFF2-40B4-BE49-F238E27FC236}">
                <a16:creationId xmlns:a16="http://schemas.microsoft.com/office/drawing/2014/main" id="{AF6D83D9-3706-1E44-D44E-1CB37CECE68E}"/>
              </a:ext>
            </a:extLst>
          </p:cNvPr>
          <p:cNvSpPr txBox="1"/>
          <p:nvPr/>
        </p:nvSpPr>
        <p:spPr>
          <a:xfrm>
            <a:off x="7520457" y="2393085"/>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Validation method (TBD) </a:t>
            </a:r>
            <a:endParaRPr lang="en-US">
              <a:solidFill>
                <a:srgbClr val="3F3F3F"/>
              </a:solidFill>
            </a:endParaRPr>
          </a:p>
        </p:txBody>
      </p:sp>
      <p:sp>
        <p:nvSpPr>
          <p:cNvPr id="25" name="TextBox 24">
            <a:extLst>
              <a:ext uri="{FF2B5EF4-FFF2-40B4-BE49-F238E27FC236}">
                <a16:creationId xmlns:a16="http://schemas.microsoft.com/office/drawing/2014/main" id="{1929C178-BC0F-C245-220F-745CDA55DA43}"/>
              </a:ext>
            </a:extLst>
          </p:cNvPr>
          <p:cNvSpPr txBox="1"/>
          <p:nvPr/>
        </p:nvSpPr>
        <p:spPr>
          <a:xfrm>
            <a:off x="7520455" y="4533546"/>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Analysis method 1 (TBD)</a:t>
            </a:r>
          </a:p>
        </p:txBody>
      </p:sp>
      <p:sp>
        <p:nvSpPr>
          <p:cNvPr id="26" name="TextBox 25">
            <a:extLst>
              <a:ext uri="{FF2B5EF4-FFF2-40B4-BE49-F238E27FC236}">
                <a16:creationId xmlns:a16="http://schemas.microsoft.com/office/drawing/2014/main" id="{1598C8AE-06A7-08D6-29CC-3908DA109C3D}"/>
              </a:ext>
            </a:extLst>
          </p:cNvPr>
          <p:cNvSpPr txBox="1"/>
          <p:nvPr/>
        </p:nvSpPr>
        <p:spPr>
          <a:xfrm>
            <a:off x="7520454" y="5523269"/>
            <a:ext cx="15404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Analysis method 2 (TBD)</a:t>
            </a:r>
          </a:p>
        </p:txBody>
      </p:sp>
      <p:sp>
        <p:nvSpPr>
          <p:cNvPr id="28" name="TextBox 27">
            <a:extLst>
              <a:ext uri="{FF2B5EF4-FFF2-40B4-BE49-F238E27FC236}">
                <a16:creationId xmlns:a16="http://schemas.microsoft.com/office/drawing/2014/main" id="{032E2F92-558E-FA80-F692-12D5E1D97828}"/>
              </a:ext>
            </a:extLst>
          </p:cNvPr>
          <p:cNvSpPr txBox="1"/>
          <p:nvPr/>
        </p:nvSpPr>
        <p:spPr>
          <a:xfrm>
            <a:off x="10238027" y="2596211"/>
            <a:ext cx="1400271" cy="971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Urban growth </a:t>
            </a:r>
            <a:r>
              <a:rPr lang="en-US" sz="1400">
                <a:solidFill>
                  <a:schemeClr val="tx1">
                    <a:lumMod val="75000"/>
                    <a:lumOff val="25000"/>
                  </a:schemeClr>
                </a:solidFill>
                <a:latin typeface="Century Gothic"/>
              </a:rPr>
              <a:t>forecast</a:t>
            </a:r>
            <a:r>
              <a:rPr lang="en-US" sz="1400">
                <a:solidFill>
                  <a:srgbClr val="3F3F3F"/>
                </a:solidFill>
                <a:latin typeface="Century Gothic"/>
              </a:rPr>
              <a:t>s for 2030, 2040, 2050</a:t>
            </a:r>
          </a:p>
        </p:txBody>
      </p:sp>
      <p:sp>
        <p:nvSpPr>
          <p:cNvPr id="29" name="TextBox 28">
            <a:extLst>
              <a:ext uri="{FF2B5EF4-FFF2-40B4-BE49-F238E27FC236}">
                <a16:creationId xmlns:a16="http://schemas.microsoft.com/office/drawing/2014/main" id="{D08AF410-7793-8E24-5DBA-48408AAA8656}"/>
              </a:ext>
            </a:extLst>
          </p:cNvPr>
          <p:cNvSpPr txBox="1"/>
          <p:nvPr/>
        </p:nvSpPr>
        <p:spPr>
          <a:xfrm>
            <a:off x="9950671" y="4195318"/>
            <a:ext cx="1995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Wetland vulnerability maps</a:t>
            </a:r>
            <a:endParaRPr lang="en-US">
              <a:solidFill>
                <a:srgbClr val="3F3F3F"/>
              </a:solidFill>
            </a:endParaRPr>
          </a:p>
        </p:txBody>
      </p:sp>
      <p:sp>
        <p:nvSpPr>
          <p:cNvPr id="32" name="TextBox 31">
            <a:extLst>
              <a:ext uri="{FF2B5EF4-FFF2-40B4-BE49-F238E27FC236}">
                <a16:creationId xmlns:a16="http://schemas.microsoft.com/office/drawing/2014/main" id="{BCA9866E-DCE9-CFF2-F5AF-3C11A80B8F8B}"/>
              </a:ext>
            </a:extLst>
          </p:cNvPr>
          <p:cNvSpPr txBox="1"/>
          <p:nvPr/>
        </p:nvSpPr>
        <p:spPr>
          <a:xfrm>
            <a:off x="9788436" y="5484172"/>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3F3F3F"/>
                </a:solidFill>
                <a:latin typeface="Century Gothic"/>
              </a:rPr>
              <a:t>Data relating to:</a:t>
            </a:r>
            <a:endParaRPr lang="en-US" i="1"/>
          </a:p>
        </p:txBody>
      </p:sp>
      <p:sp>
        <p:nvSpPr>
          <p:cNvPr id="34" name="TextBox 33">
            <a:extLst>
              <a:ext uri="{FF2B5EF4-FFF2-40B4-BE49-F238E27FC236}">
                <a16:creationId xmlns:a16="http://schemas.microsoft.com/office/drawing/2014/main" id="{F176E3D0-2B45-812F-B04C-DB157D4DDC44}"/>
              </a:ext>
            </a:extLst>
          </p:cNvPr>
          <p:cNvSpPr txBox="1"/>
          <p:nvPr/>
        </p:nvSpPr>
        <p:spPr>
          <a:xfrm>
            <a:off x="10081411" y="5747449"/>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Population drivers</a:t>
            </a:r>
            <a:endParaRPr lang="en-US"/>
          </a:p>
        </p:txBody>
      </p:sp>
      <p:sp>
        <p:nvSpPr>
          <p:cNvPr id="35" name="TextBox 34">
            <a:extLst>
              <a:ext uri="{FF2B5EF4-FFF2-40B4-BE49-F238E27FC236}">
                <a16:creationId xmlns:a16="http://schemas.microsoft.com/office/drawing/2014/main" id="{4EBE8CE7-8669-8457-0C97-4A5317DBC492}"/>
              </a:ext>
            </a:extLst>
          </p:cNvPr>
          <p:cNvSpPr txBox="1"/>
          <p:nvPr/>
        </p:nvSpPr>
        <p:spPr>
          <a:xfrm>
            <a:off x="10081411" y="6038503"/>
            <a:ext cx="18648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LULC drivers</a:t>
            </a:r>
            <a:endParaRPr lang="en-US"/>
          </a:p>
        </p:txBody>
      </p:sp>
      <p:sp>
        <p:nvSpPr>
          <p:cNvPr id="36" name="TextBox 35">
            <a:extLst>
              <a:ext uri="{FF2B5EF4-FFF2-40B4-BE49-F238E27FC236}">
                <a16:creationId xmlns:a16="http://schemas.microsoft.com/office/drawing/2014/main" id="{BE89A3EE-7E78-574F-5161-658F0A14E11D}"/>
              </a:ext>
            </a:extLst>
          </p:cNvPr>
          <p:cNvSpPr txBox="1"/>
          <p:nvPr/>
        </p:nvSpPr>
        <p:spPr>
          <a:xfrm>
            <a:off x="10105073" y="6350034"/>
            <a:ext cx="21650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Environmental drivers</a:t>
            </a:r>
            <a:endParaRPr lang="en-US"/>
          </a:p>
        </p:txBody>
      </p:sp>
      <p:sp>
        <p:nvSpPr>
          <p:cNvPr id="38" name="TextBox 37">
            <a:extLst>
              <a:ext uri="{FF2B5EF4-FFF2-40B4-BE49-F238E27FC236}">
                <a16:creationId xmlns:a16="http://schemas.microsoft.com/office/drawing/2014/main" id="{8990AAE5-0F42-504E-D18B-03E56B657DAA}"/>
              </a:ext>
            </a:extLst>
          </p:cNvPr>
          <p:cNvSpPr txBox="1"/>
          <p:nvPr/>
        </p:nvSpPr>
        <p:spPr>
          <a:xfrm>
            <a:off x="3709140" y="4672249"/>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FUTURES Urban Growth Drivers</a:t>
            </a:r>
            <a:endParaRPr lang="en-US">
              <a:solidFill>
                <a:schemeClr val="bg1"/>
              </a:solidFill>
            </a:endParaRPr>
          </a:p>
        </p:txBody>
      </p:sp>
      <p:sp>
        <p:nvSpPr>
          <p:cNvPr id="39" name="TextBox 38">
            <a:extLst>
              <a:ext uri="{FF2B5EF4-FFF2-40B4-BE49-F238E27FC236}">
                <a16:creationId xmlns:a16="http://schemas.microsoft.com/office/drawing/2014/main" id="{74428A0F-16F4-AA90-E915-EB8860A839F5}"/>
              </a:ext>
            </a:extLst>
          </p:cNvPr>
          <p:cNvSpPr txBox="1"/>
          <p:nvPr/>
        </p:nvSpPr>
        <p:spPr>
          <a:xfrm>
            <a:off x="254043" y="2354934"/>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Earth Observations</a:t>
            </a:r>
            <a:endParaRPr lang="en-US"/>
          </a:p>
        </p:txBody>
      </p:sp>
      <p:sp>
        <p:nvSpPr>
          <p:cNvPr id="40" name="TextBox 39">
            <a:extLst>
              <a:ext uri="{FF2B5EF4-FFF2-40B4-BE49-F238E27FC236}">
                <a16:creationId xmlns:a16="http://schemas.microsoft.com/office/drawing/2014/main" id="{10AFA03B-BE01-0496-C1CB-934039212E4E}"/>
              </a:ext>
            </a:extLst>
          </p:cNvPr>
          <p:cNvSpPr txBox="1"/>
          <p:nvPr/>
        </p:nvSpPr>
        <p:spPr>
          <a:xfrm>
            <a:off x="243603" y="3461399"/>
            <a:ext cx="2927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Century Gothic"/>
              </a:rPr>
              <a:t>Ancillary Data Sets</a:t>
            </a:r>
          </a:p>
        </p:txBody>
      </p:sp>
      <p:sp>
        <p:nvSpPr>
          <p:cNvPr id="31" name="Rectangle: Rounded Corners 30">
            <a:extLst>
              <a:ext uri="{FF2B5EF4-FFF2-40B4-BE49-F238E27FC236}">
                <a16:creationId xmlns:a16="http://schemas.microsoft.com/office/drawing/2014/main" id="{8EA00BC6-C2CD-27D0-5D2C-D640037255EC}"/>
              </a:ext>
            </a:extLst>
          </p:cNvPr>
          <p:cNvSpPr/>
          <p:nvPr/>
        </p:nvSpPr>
        <p:spPr>
          <a:xfrm>
            <a:off x="7340443" y="3509891"/>
            <a:ext cx="775854"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Status Quo</a:t>
            </a:r>
            <a:endParaRPr lang="en-US" sz="1400">
              <a:solidFill>
                <a:srgbClr val="000000"/>
              </a:solidFill>
              <a:latin typeface="Century Gothic"/>
            </a:endParaRPr>
          </a:p>
        </p:txBody>
      </p:sp>
      <p:sp>
        <p:nvSpPr>
          <p:cNvPr id="37" name="Rectangle: Rounded Corners 36">
            <a:extLst>
              <a:ext uri="{FF2B5EF4-FFF2-40B4-BE49-F238E27FC236}">
                <a16:creationId xmlns:a16="http://schemas.microsoft.com/office/drawing/2014/main" id="{670843CC-E5D5-46CF-3F34-811FE1C2FFE0}"/>
              </a:ext>
            </a:extLst>
          </p:cNvPr>
          <p:cNvSpPr/>
          <p:nvPr/>
        </p:nvSpPr>
        <p:spPr>
          <a:xfrm>
            <a:off x="8157861" y="3509891"/>
            <a:ext cx="1108363" cy="45719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3F3F3F"/>
                </a:solidFill>
                <a:latin typeface="Century Gothic"/>
              </a:rPr>
              <a:t>Alternate: TBD</a:t>
            </a:r>
          </a:p>
        </p:txBody>
      </p:sp>
      <p:sp>
        <p:nvSpPr>
          <p:cNvPr id="30" name="Flowchart: Alternate Process 29">
            <a:extLst>
              <a:ext uri="{FF2B5EF4-FFF2-40B4-BE49-F238E27FC236}">
                <a16:creationId xmlns:a16="http://schemas.microsoft.com/office/drawing/2014/main" id="{BE1634F8-8D29-8671-59D2-C1956B2B9BBE}"/>
              </a:ext>
            </a:extLst>
          </p:cNvPr>
          <p:cNvSpPr/>
          <p:nvPr/>
        </p:nvSpPr>
        <p:spPr>
          <a:xfrm>
            <a:off x="353103" y="1343998"/>
            <a:ext cx="2786661" cy="713043"/>
          </a:xfrm>
          <a:prstGeom prst="flowChartAlternateProcess">
            <a:avLst/>
          </a:prstGeom>
          <a:solidFill>
            <a:schemeClr val="accent5">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Raw Data</a:t>
            </a:r>
          </a:p>
        </p:txBody>
      </p:sp>
      <p:sp>
        <p:nvSpPr>
          <p:cNvPr id="41" name="Flowchart: Alternate Process 40">
            <a:extLst>
              <a:ext uri="{FF2B5EF4-FFF2-40B4-BE49-F238E27FC236}">
                <a16:creationId xmlns:a16="http://schemas.microsoft.com/office/drawing/2014/main" id="{39BF345F-2D7B-DC03-A938-62869D897919}"/>
              </a:ext>
            </a:extLst>
          </p:cNvPr>
          <p:cNvSpPr/>
          <p:nvPr/>
        </p:nvSpPr>
        <p:spPr>
          <a:xfrm>
            <a:off x="3688821" y="1343052"/>
            <a:ext cx="2927628" cy="713043"/>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Processing</a:t>
            </a:r>
            <a:endParaRPr lang="en-US"/>
          </a:p>
        </p:txBody>
      </p:sp>
      <p:sp>
        <p:nvSpPr>
          <p:cNvPr id="43" name="Flowchart: Alternate Process 42">
            <a:extLst>
              <a:ext uri="{FF2B5EF4-FFF2-40B4-BE49-F238E27FC236}">
                <a16:creationId xmlns:a16="http://schemas.microsoft.com/office/drawing/2014/main" id="{4629E237-7B39-5B69-8D40-45A88E8E7086}"/>
              </a:ext>
            </a:extLst>
          </p:cNvPr>
          <p:cNvSpPr/>
          <p:nvPr/>
        </p:nvSpPr>
        <p:spPr>
          <a:xfrm>
            <a:off x="9919913" y="1341196"/>
            <a:ext cx="1995857" cy="713043"/>
          </a:xfrm>
          <a:prstGeom prst="flowChartAlternateProcess">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Products</a:t>
            </a:r>
            <a:endParaRPr lang="en-US" sz="2800"/>
          </a:p>
        </p:txBody>
      </p:sp>
      <p:sp>
        <p:nvSpPr>
          <p:cNvPr id="44" name="Flowchart: Alternate Process 43">
            <a:extLst>
              <a:ext uri="{FF2B5EF4-FFF2-40B4-BE49-F238E27FC236}">
                <a16:creationId xmlns:a16="http://schemas.microsoft.com/office/drawing/2014/main" id="{A0E06FC9-587E-518D-13AE-2AA983E3C0D1}"/>
              </a:ext>
            </a:extLst>
          </p:cNvPr>
          <p:cNvSpPr/>
          <p:nvPr/>
        </p:nvSpPr>
        <p:spPr>
          <a:xfrm>
            <a:off x="7272409" y="1341196"/>
            <a:ext cx="1995857" cy="713043"/>
          </a:xfrm>
          <a:prstGeom prst="flowChartAlternateProcess">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mj-lt"/>
              </a:rPr>
              <a:t>Analysis</a:t>
            </a:r>
            <a:endParaRPr lang="en-US"/>
          </a:p>
        </p:txBody>
      </p:sp>
      <p:sp>
        <p:nvSpPr>
          <p:cNvPr id="45" name="Rectangle 44">
            <a:extLst>
              <a:ext uri="{FF2B5EF4-FFF2-40B4-BE49-F238E27FC236}">
                <a16:creationId xmlns:a16="http://schemas.microsoft.com/office/drawing/2014/main" id="{D7383891-742D-E3AB-D93F-EF18AC814CBE}"/>
              </a:ext>
            </a:extLst>
          </p:cNvPr>
          <p:cNvSpPr/>
          <p:nvPr/>
        </p:nvSpPr>
        <p:spPr>
          <a:xfrm>
            <a:off x="359734" y="2336511"/>
            <a:ext cx="2786661" cy="1027846"/>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6B2E777-9C07-5D27-0806-B2E19BA58621}"/>
              </a:ext>
            </a:extLst>
          </p:cNvPr>
          <p:cNvSpPr/>
          <p:nvPr/>
        </p:nvSpPr>
        <p:spPr>
          <a:xfrm>
            <a:off x="364092" y="3449862"/>
            <a:ext cx="2786661" cy="2780573"/>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8DBEAF4-9053-FB3C-CCF6-E46E61D2DAA6}"/>
              </a:ext>
            </a:extLst>
          </p:cNvPr>
          <p:cNvSpPr/>
          <p:nvPr/>
        </p:nvSpPr>
        <p:spPr>
          <a:xfrm>
            <a:off x="3720666" y="2331045"/>
            <a:ext cx="2927628" cy="102784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BEE91E7-BAAC-4302-B762-4FA1FC0F835B}"/>
              </a:ext>
            </a:extLst>
          </p:cNvPr>
          <p:cNvSpPr/>
          <p:nvPr/>
        </p:nvSpPr>
        <p:spPr>
          <a:xfrm>
            <a:off x="4191124" y="3699198"/>
            <a:ext cx="1995858" cy="565377"/>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Data integration</a:t>
            </a:r>
          </a:p>
        </p:txBody>
      </p:sp>
      <p:sp>
        <p:nvSpPr>
          <p:cNvPr id="49" name="Rectangle 48">
            <a:extLst>
              <a:ext uri="{FF2B5EF4-FFF2-40B4-BE49-F238E27FC236}">
                <a16:creationId xmlns:a16="http://schemas.microsoft.com/office/drawing/2014/main" id="{A0750377-CCB2-53D0-5EA2-9FA1EFA3886C}"/>
              </a:ext>
            </a:extLst>
          </p:cNvPr>
          <p:cNvSpPr/>
          <p:nvPr/>
        </p:nvSpPr>
        <p:spPr>
          <a:xfrm>
            <a:off x="3720666" y="4641224"/>
            <a:ext cx="2927628" cy="1589211"/>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256A9AF-AF95-756D-A9A7-C037FE4517D8}"/>
              </a:ext>
            </a:extLst>
          </p:cNvPr>
          <p:cNvSpPr/>
          <p:nvPr/>
        </p:nvSpPr>
        <p:spPr>
          <a:xfrm>
            <a:off x="7292729" y="2334683"/>
            <a:ext cx="1995857" cy="96938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latin typeface="+mj-lt"/>
            </a:endParaRPr>
          </a:p>
          <a:p>
            <a:pPr algn="ctr"/>
            <a:r>
              <a:rPr lang="en-US" sz="1400">
                <a:solidFill>
                  <a:schemeClr val="tx1">
                    <a:lumMod val="75000"/>
                    <a:lumOff val="25000"/>
                  </a:schemeClr>
                </a:solidFill>
                <a:latin typeface="+mj-lt"/>
              </a:rPr>
              <a:t>Quantity and allocation disagreements</a:t>
            </a:r>
          </a:p>
        </p:txBody>
      </p:sp>
      <p:sp>
        <p:nvSpPr>
          <p:cNvPr id="52" name="Rectangle 51">
            <a:extLst>
              <a:ext uri="{FF2B5EF4-FFF2-40B4-BE49-F238E27FC236}">
                <a16:creationId xmlns:a16="http://schemas.microsoft.com/office/drawing/2014/main" id="{F1EFCF5E-B789-B951-4377-50568888A0F0}"/>
              </a:ext>
            </a:extLst>
          </p:cNvPr>
          <p:cNvSpPr/>
          <p:nvPr/>
        </p:nvSpPr>
        <p:spPr>
          <a:xfrm>
            <a:off x="7304254" y="5369270"/>
            <a:ext cx="1995857" cy="91633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Statistical LULC change analysis</a:t>
            </a:r>
            <a:endParaRPr lang="en-US" sz="1400"/>
          </a:p>
        </p:txBody>
      </p:sp>
      <p:sp>
        <p:nvSpPr>
          <p:cNvPr id="54" name="Rectangle: Rounded Corners 53">
            <a:extLst>
              <a:ext uri="{FF2B5EF4-FFF2-40B4-BE49-F238E27FC236}">
                <a16:creationId xmlns:a16="http://schemas.microsoft.com/office/drawing/2014/main" id="{077B41D5-2770-FA2F-5A6B-1BF43A521661}"/>
              </a:ext>
            </a:extLst>
          </p:cNvPr>
          <p:cNvSpPr/>
          <p:nvPr/>
        </p:nvSpPr>
        <p:spPr>
          <a:xfrm>
            <a:off x="10012524" y="2294077"/>
            <a:ext cx="1851273" cy="1376091"/>
          </a:xfrm>
          <a:prstGeom prst="roundRect">
            <a:avLst/>
          </a:prstGeom>
          <a:solidFill>
            <a:schemeClr val="accent6">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134B9D23-4D05-AF2F-796D-6ADDB734C2A8}"/>
              </a:ext>
            </a:extLst>
          </p:cNvPr>
          <p:cNvSpPr/>
          <p:nvPr/>
        </p:nvSpPr>
        <p:spPr>
          <a:xfrm>
            <a:off x="10012524" y="3815299"/>
            <a:ext cx="1851273" cy="1376091"/>
          </a:xfrm>
          <a:prstGeom prst="roundRect">
            <a:avLst/>
          </a:prstGeom>
          <a:solidFill>
            <a:schemeClr val="accent6">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73E7A5C1-EAE4-EE00-48F7-B571AA46630E}"/>
              </a:ext>
            </a:extLst>
          </p:cNvPr>
          <p:cNvCxnSpPr>
            <a:stCxn id="45" idx="3"/>
            <a:endCxn id="47" idx="1"/>
          </p:cNvCxnSpPr>
          <p:nvPr/>
        </p:nvCxnSpPr>
        <p:spPr>
          <a:xfrm flipV="1">
            <a:off x="3146395" y="2844969"/>
            <a:ext cx="574271" cy="5465"/>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4B69D45D-2C41-6C50-AFF9-79118D3F57DD}"/>
              </a:ext>
            </a:extLst>
          </p:cNvPr>
          <p:cNvCxnSpPr>
            <a:cxnSpLocks/>
            <a:stCxn id="46" idx="3"/>
            <a:endCxn id="48" idx="1"/>
          </p:cNvCxnSpPr>
          <p:nvPr/>
        </p:nvCxnSpPr>
        <p:spPr>
          <a:xfrm flipV="1">
            <a:off x="3150753" y="3981887"/>
            <a:ext cx="1040371" cy="858262"/>
          </a:xfrm>
          <a:prstGeom prst="bentConnector3">
            <a:avLst>
              <a:gd name="adj1" fmla="val 3834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37652D6-0080-A95A-0F25-D53B3EC2C35D}"/>
              </a:ext>
            </a:extLst>
          </p:cNvPr>
          <p:cNvCxnSpPr>
            <a:cxnSpLocks/>
            <a:stCxn id="47" idx="2"/>
            <a:endCxn id="48" idx="0"/>
          </p:cNvCxnSpPr>
          <p:nvPr/>
        </p:nvCxnSpPr>
        <p:spPr>
          <a:xfrm>
            <a:off x="5184480" y="3358892"/>
            <a:ext cx="4573" cy="340306"/>
          </a:xfrm>
          <a:prstGeom prst="straightConnector1">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FADFBD-B82B-C82D-B225-8B0E0019C444}"/>
              </a:ext>
            </a:extLst>
          </p:cNvPr>
          <p:cNvCxnSpPr>
            <a:stCxn id="48" idx="2"/>
            <a:endCxn id="49" idx="0"/>
          </p:cNvCxnSpPr>
          <p:nvPr/>
        </p:nvCxnSpPr>
        <p:spPr>
          <a:xfrm flipH="1">
            <a:off x="5184480" y="4264575"/>
            <a:ext cx="4573" cy="376649"/>
          </a:xfrm>
          <a:prstGeom prst="straightConnector1">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0921C61F-FEB1-A29C-9F0C-8CBB7382BEB4}"/>
              </a:ext>
            </a:extLst>
          </p:cNvPr>
          <p:cNvCxnSpPr>
            <a:cxnSpLocks/>
            <a:stCxn id="49" idx="3"/>
          </p:cNvCxnSpPr>
          <p:nvPr/>
        </p:nvCxnSpPr>
        <p:spPr>
          <a:xfrm flipV="1">
            <a:off x="6648294" y="4232764"/>
            <a:ext cx="644435" cy="1203066"/>
          </a:xfrm>
          <a:prstGeom prst="bentConnector3">
            <a:avLst/>
          </a:prstGeom>
          <a:ln w="28575">
            <a:solidFill>
              <a:srgbClr val="BF9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3EDB6EC-49C9-9DFF-13AC-AF479D217D16}"/>
              </a:ext>
            </a:extLst>
          </p:cNvPr>
          <p:cNvCxnSpPr>
            <a:cxnSpLocks/>
            <a:stCxn id="103" idx="0"/>
            <a:endCxn id="50" idx="2"/>
          </p:cNvCxnSpPr>
          <p:nvPr/>
        </p:nvCxnSpPr>
        <p:spPr>
          <a:xfrm flipH="1" flipV="1">
            <a:off x="8290658" y="3304068"/>
            <a:ext cx="1232" cy="187114"/>
          </a:xfrm>
          <a:prstGeom prst="straightConnector1">
            <a:avLst/>
          </a:prstGeom>
          <a:ln w="28575">
            <a:solidFill>
              <a:srgbClr val="C55A1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50668E2-000C-B727-845E-4A927F9F6CB3}"/>
              </a:ext>
            </a:extLst>
          </p:cNvPr>
          <p:cNvCxnSpPr>
            <a:cxnSpLocks/>
            <a:endCxn id="52" idx="0"/>
          </p:cNvCxnSpPr>
          <p:nvPr/>
        </p:nvCxnSpPr>
        <p:spPr>
          <a:xfrm>
            <a:off x="8302183" y="4887405"/>
            <a:ext cx="0" cy="481865"/>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0D93B957-4B95-7DDC-F6A1-5B32B15A9524}"/>
              </a:ext>
            </a:extLst>
          </p:cNvPr>
          <p:cNvCxnSpPr>
            <a:stCxn id="52" idx="3"/>
            <a:endCxn id="54" idx="1"/>
          </p:cNvCxnSpPr>
          <p:nvPr/>
        </p:nvCxnSpPr>
        <p:spPr>
          <a:xfrm flipV="1">
            <a:off x="9300111" y="2982123"/>
            <a:ext cx="712413" cy="2845314"/>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5537E79F-0CD8-6861-6BDD-5DD97DB751CA}"/>
              </a:ext>
            </a:extLst>
          </p:cNvPr>
          <p:cNvCxnSpPr>
            <a:cxnSpLocks/>
            <a:stCxn id="52" idx="3"/>
            <a:endCxn id="55" idx="1"/>
          </p:cNvCxnSpPr>
          <p:nvPr/>
        </p:nvCxnSpPr>
        <p:spPr>
          <a:xfrm flipV="1">
            <a:off x="9300111" y="4503345"/>
            <a:ext cx="712413" cy="1324092"/>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4F1057C9-79DF-841C-ACB3-E2EBF89A4C6F}"/>
              </a:ext>
            </a:extLst>
          </p:cNvPr>
          <p:cNvSpPr/>
          <p:nvPr/>
        </p:nvSpPr>
        <p:spPr>
          <a:xfrm>
            <a:off x="358183" y="2330011"/>
            <a:ext cx="2788920" cy="304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Earth Observations</a:t>
            </a:r>
          </a:p>
        </p:txBody>
      </p:sp>
      <p:sp>
        <p:nvSpPr>
          <p:cNvPr id="98" name="Rectangle 97">
            <a:extLst>
              <a:ext uri="{FF2B5EF4-FFF2-40B4-BE49-F238E27FC236}">
                <a16:creationId xmlns:a16="http://schemas.microsoft.com/office/drawing/2014/main" id="{8A852568-3CDF-D7AC-3D28-D045CC415DC0}"/>
              </a:ext>
            </a:extLst>
          </p:cNvPr>
          <p:cNvSpPr/>
          <p:nvPr/>
        </p:nvSpPr>
        <p:spPr>
          <a:xfrm>
            <a:off x="361993" y="3446285"/>
            <a:ext cx="2788920" cy="304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Ancillary Data</a:t>
            </a:r>
          </a:p>
        </p:txBody>
      </p:sp>
      <p:sp>
        <p:nvSpPr>
          <p:cNvPr id="100" name="Rectangle 99">
            <a:extLst>
              <a:ext uri="{FF2B5EF4-FFF2-40B4-BE49-F238E27FC236}">
                <a16:creationId xmlns:a16="http://schemas.microsoft.com/office/drawing/2014/main" id="{8AC96034-8502-6AF7-1BD8-DEC3BE4855EE}"/>
              </a:ext>
            </a:extLst>
          </p:cNvPr>
          <p:cNvSpPr/>
          <p:nvPr/>
        </p:nvSpPr>
        <p:spPr>
          <a:xfrm>
            <a:off x="3724345" y="4638522"/>
            <a:ext cx="2921795" cy="30402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Urban Growth Drivers</a:t>
            </a:r>
            <a:endParaRPr lang="en-US" sz="1600"/>
          </a:p>
        </p:txBody>
      </p:sp>
      <p:sp>
        <p:nvSpPr>
          <p:cNvPr id="51" name="Rectangle 50">
            <a:extLst>
              <a:ext uri="{FF2B5EF4-FFF2-40B4-BE49-F238E27FC236}">
                <a16:creationId xmlns:a16="http://schemas.microsoft.com/office/drawing/2014/main" id="{820B2F35-7DD1-A576-0D3E-82817C3FE4A3}"/>
              </a:ext>
            </a:extLst>
          </p:cNvPr>
          <p:cNvSpPr/>
          <p:nvPr/>
        </p:nvSpPr>
        <p:spPr>
          <a:xfrm>
            <a:off x="7292728" y="3529045"/>
            <a:ext cx="1995857" cy="1635096"/>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CC5AC5B-7FA4-BC1D-A4DA-32117ABB0CC4}"/>
              </a:ext>
            </a:extLst>
          </p:cNvPr>
          <p:cNvSpPr/>
          <p:nvPr/>
        </p:nvSpPr>
        <p:spPr>
          <a:xfrm>
            <a:off x="7295194" y="3491182"/>
            <a:ext cx="1993392" cy="25351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simulations</a:t>
            </a:r>
            <a:endParaRPr lang="en-US" sz="1400"/>
          </a:p>
        </p:txBody>
      </p:sp>
      <p:sp>
        <p:nvSpPr>
          <p:cNvPr id="150" name="Rectangle 149">
            <a:extLst>
              <a:ext uri="{FF2B5EF4-FFF2-40B4-BE49-F238E27FC236}">
                <a16:creationId xmlns:a16="http://schemas.microsoft.com/office/drawing/2014/main" id="{4B6EDA97-9F9A-D2E5-2BEB-7721C533F11C}"/>
              </a:ext>
            </a:extLst>
          </p:cNvPr>
          <p:cNvSpPr/>
          <p:nvPr/>
        </p:nvSpPr>
        <p:spPr>
          <a:xfrm>
            <a:off x="7295193" y="2321736"/>
            <a:ext cx="1993392" cy="25351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Validation</a:t>
            </a:r>
            <a:endParaRPr lang="en-US" sz="1400"/>
          </a:p>
        </p:txBody>
      </p:sp>
      <p:sp>
        <p:nvSpPr>
          <p:cNvPr id="106" name="Flowchart: Alternate Process 105">
            <a:extLst>
              <a:ext uri="{FF2B5EF4-FFF2-40B4-BE49-F238E27FC236}">
                <a16:creationId xmlns:a16="http://schemas.microsoft.com/office/drawing/2014/main" id="{5B0FC5AC-7281-3957-529E-86539CB758C3}"/>
              </a:ext>
            </a:extLst>
          </p:cNvPr>
          <p:cNvSpPr/>
          <p:nvPr/>
        </p:nvSpPr>
        <p:spPr>
          <a:xfrm>
            <a:off x="600396" y="2759753"/>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B1D3F02E-C3BE-310E-0935-BCBB85865BB2}"/>
              </a:ext>
            </a:extLst>
          </p:cNvPr>
          <p:cNvSpPr txBox="1"/>
          <p:nvPr/>
        </p:nvSpPr>
        <p:spPr>
          <a:xfrm>
            <a:off x="600396" y="2739212"/>
            <a:ext cx="1073990" cy="523220"/>
          </a:xfrm>
          <a:prstGeom prst="rect">
            <a:avLst/>
          </a:prstGeom>
          <a:noFill/>
        </p:spPr>
        <p:txBody>
          <a:bodyPr wrap="square">
            <a:spAutoFit/>
          </a:bodyPr>
          <a:lstStyle/>
          <a:p>
            <a:pPr algn="ctr"/>
            <a:r>
              <a:rPr lang="en-US" sz="1400">
                <a:solidFill>
                  <a:srgbClr val="3F3F3F"/>
                </a:solidFill>
                <a:latin typeface="Century Gothic"/>
              </a:rPr>
              <a:t>Landsat 8</a:t>
            </a:r>
          </a:p>
          <a:p>
            <a:pPr algn="ctr"/>
            <a:r>
              <a:rPr lang="en-US" sz="1400">
                <a:solidFill>
                  <a:srgbClr val="3F3F3F"/>
                </a:solidFill>
                <a:latin typeface="Century Gothic"/>
              </a:rPr>
              <a:t>OLI</a:t>
            </a:r>
            <a:endParaRPr lang="en-US" sz="1400">
              <a:solidFill>
                <a:srgbClr val="3F3F3F"/>
              </a:solidFill>
            </a:endParaRPr>
          </a:p>
        </p:txBody>
      </p:sp>
      <p:sp>
        <p:nvSpPr>
          <p:cNvPr id="109" name="Flowchart: Alternate Process 108">
            <a:extLst>
              <a:ext uri="{FF2B5EF4-FFF2-40B4-BE49-F238E27FC236}">
                <a16:creationId xmlns:a16="http://schemas.microsoft.com/office/drawing/2014/main" id="{277EF79A-6CFD-288A-6219-5C2CB734E273}"/>
              </a:ext>
            </a:extLst>
          </p:cNvPr>
          <p:cNvSpPr/>
          <p:nvPr/>
        </p:nvSpPr>
        <p:spPr>
          <a:xfrm>
            <a:off x="1825494" y="276761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567FDDD-5133-9EFC-630C-0E185310AD8F}"/>
              </a:ext>
            </a:extLst>
          </p:cNvPr>
          <p:cNvSpPr txBox="1"/>
          <p:nvPr/>
        </p:nvSpPr>
        <p:spPr>
          <a:xfrm>
            <a:off x="1736039" y="2739212"/>
            <a:ext cx="1241702" cy="523220"/>
          </a:xfrm>
          <a:prstGeom prst="rect">
            <a:avLst/>
          </a:prstGeom>
          <a:noFill/>
        </p:spPr>
        <p:txBody>
          <a:bodyPr wrap="square">
            <a:spAutoFit/>
          </a:bodyPr>
          <a:lstStyle/>
          <a:p>
            <a:pPr algn="ctr"/>
            <a:r>
              <a:rPr lang="en-US" sz="1400">
                <a:solidFill>
                  <a:srgbClr val="3F3F3F"/>
                </a:solidFill>
                <a:latin typeface="Century Gothic"/>
              </a:rPr>
              <a:t>Suomi-NPP</a:t>
            </a:r>
          </a:p>
          <a:p>
            <a:pPr algn="ctr"/>
            <a:r>
              <a:rPr lang="en-US" sz="1400">
                <a:solidFill>
                  <a:srgbClr val="3F3F3F"/>
                </a:solidFill>
                <a:latin typeface="Century Gothic"/>
              </a:rPr>
              <a:t>VIIRS</a:t>
            </a:r>
            <a:endParaRPr lang="en-US" sz="1400">
              <a:solidFill>
                <a:srgbClr val="3F3F3F"/>
              </a:solidFill>
            </a:endParaRPr>
          </a:p>
        </p:txBody>
      </p:sp>
      <p:sp>
        <p:nvSpPr>
          <p:cNvPr id="111" name="Flowchart: Alternate Process 110">
            <a:extLst>
              <a:ext uri="{FF2B5EF4-FFF2-40B4-BE49-F238E27FC236}">
                <a16:creationId xmlns:a16="http://schemas.microsoft.com/office/drawing/2014/main" id="{EDFC0819-634D-05C8-62C8-F5C8A72B1B13}"/>
              </a:ext>
            </a:extLst>
          </p:cNvPr>
          <p:cNvSpPr/>
          <p:nvPr/>
        </p:nvSpPr>
        <p:spPr>
          <a:xfrm>
            <a:off x="590204" y="379680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Alternate Process 118">
            <a:extLst>
              <a:ext uri="{FF2B5EF4-FFF2-40B4-BE49-F238E27FC236}">
                <a16:creationId xmlns:a16="http://schemas.microsoft.com/office/drawing/2014/main" id="{36B5913E-39A4-9439-6CFB-4A5260C91495}"/>
              </a:ext>
            </a:extLst>
          </p:cNvPr>
          <p:cNvSpPr/>
          <p:nvPr/>
        </p:nvSpPr>
        <p:spPr>
          <a:xfrm>
            <a:off x="1825494" y="3796801"/>
            <a:ext cx="1073990"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Alternate Process 119">
            <a:extLst>
              <a:ext uri="{FF2B5EF4-FFF2-40B4-BE49-F238E27FC236}">
                <a16:creationId xmlns:a16="http://schemas.microsoft.com/office/drawing/2014/main" id="{20706F4E-F10B-57D0-D3C3-28B10094076B}"/>
              </a:ext>
            </a:extLst>
          </p:cNvPr>
          <p:cNvSpPr/>
          <p:nvPr/>
        </p:nvSpPr>
        <p:spPr>
          <a:xfrm>
            <a:off x="1191493" y="4425085"/>
            <a:ext cx="1073990" cy="462320"/>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Alternate Process 120">
            <a:extLst>
              <a:ext uri="{FF2B5EF4-FFF2-40B4-BE49-F238E27FC236}">
                <a16:creationId xmlns:a16="http://schemas.microsoft.com/office/drawing/2014/main" id="{654338DC-EA6F-679A-2308-72C58DC0CF2E}"/>
              </a:ext>
            </a:extLst>
          </p:cNvPr>
          <p:cNvSpPr/>
          <p:nvPr/>
        </p:nvSpPr>
        <p:spPr>
          <a:xfrm>
            <a:off x="611390" y="5002146"/>
            <a:ext cx="1052803"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Alternate Process 121">
            <a:extLst>
              <a:ext uri="{FF2B5EF4-FFF2-40B4-BE49-F238E27FC236}">
                <a16:creationId xmlns:a16="http://schemas.microsoft.com/office/drawing/2014/main" id="{33F2AA8D-BF1A-5F81-FE62-A5672A9EA102}"/>
              </a:ext>
            </a:extLst>
          </p:cNvPr>
          <p:cNvSpPr/>
          <p:nvPr/>
        </p:nvSpPr>
        <p:spPr>
          <a:xfrm>
            <a:off x="611391" y="5579065"/>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Alternate Process 122">
            <a:extLst>
              <a:ext uri="{FF2B5EF4-FFF2-40B4-BE49-F238E27FC236}">
                <a16:creationId xmlns:a16="http://schemas.microsoft.com/office/drawing/2014/main" id="{19664BCD-D743-259E-00AD-1AB771843133}"/>
              </a:ext>
            </a:extLst>
          </p:cNvPr>
          <p:cNvSpPr/>
          <p:nvPr/>
        </p:nvSpPr>
        <p:spPr>
          <a:xfrm>
            <a:off x="1826077" y="5002146"/>
            <a:ext cx="1073990" cy="464193"/>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Alternate Process 123">
            <a:extLst>
              <a:ext uri="{FF2B5EF4-FFF2-40B4-BE49-F238E27FC236}">
                <a16:creationId xmlns:a16="http://schemas.microsoft.com/office/drawing/2014/main" id="{F772C6FE-E9F7-FA98-AA8D-6997062E01C1}"/>
              </a:ext>
            </a:extLst>
          </p:cNvPr>
          <p:cNvSpPr/>
          <p:nvPr/>
        </p:nvSpPr>
        <p:spPr>
          <a:xfrm>
            <a:off x="1839762" y="5595988"/>
            <a:ext cx="1223815"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0A705695-380A-7E19-00C1-10C7956A385B}"/>
              </a:ext>
            </a:extLst>
          </p:cNvPr>
          <p:cNvSpPr txBox="1"/>
          <p:nvPr/>
        </p:nvSpPr>
        <p:spPr>
          <a:xfrm>
            <a:off x="433286" y="3799332"/>
            <a:ext cx="13827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 Census Bureau</a:t>
            </a:r>
            <a:endParaRPr lang="en-US">
              <a:solidFill>
                <a:srgbClr val="3F3F3F"/>
              </a:solidFill>
            </a:endParaRPr>
          </a:p>
        </p:txBody>
      </p:sp>
      <p:sp>
        <p:nvSpPr>
          <p:cNvPr id="113" name="TextBox 112">
            <a:extLst>
              <a:ext uri="{FF2B5EF4-FFF2-40B4-BE49-F238E27FC236}">
                <a16:creationId xmlns:a16="http://schemas.microsoft.com/office/drawing/2014/main" id="{E825EA35-B5CA-9405-FD6E-E6640B08F7D3}"/>
              </a:ext>
            </a:extLst>
          </p:cNvPr>
          <p:cNvSpPr txBox="1"/>
          <p:nvPr/>
        </p:nvSpPr>
        <p:spPr>
          <a:xfrm>
            <a:off x="1774861" y="3784555"/>
            <a:ext cx="11739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NASA SEDAC</a:t>
            </a:r>
          </a:p>
        </p:txBody>
      </p:sp>
      <p:sp>
        <p:nvSpPr>
          <p:cNvPr id="114" name="TextBox 113">
            <a:extLst>
              <a:ext uri="{FF2B5EF4-FFF2-40B4-BE49-F238E27FC236}">
                <a16:creationId xmlns:a16="http://schemas.microsoft.com/office/drawing/2014/main" id="{8085B95D-5F7E-5E99-1713-C963B4B3D5AE}"/>
              </a:ext>
            </a:extLst>
          </p:cNvPr>
          <p:cNvSpPr txBox="1"/>
          <p:nvPr/>
        </p:nvSpPr>
        <p:spPr>
          <a:xfrm>
            <a:off x="1033296" y="450624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p>
        </p:txBody>
      </p:sp>
      <p:sp>
        <p:nvSpPr>
          <p:cNvPr id="115" name="TextBox 114">
            <a:extLst>
              <a:ext uri="{FF2B5EF4-FFF2-40B4-BE49-F238E27FC236}">
                <a16:creationId xmlns:a16="http://schemas.microsoft.com/office/drawing/2014/main" id="{295B1BE0-38AB-B415-7608-211658B503C7}"/>
              </a:ext>
            </a:extLst>
          </p:cNvPr>
          <p:cNvSpPr txBox="1"/>
          <p:nvPr/>
        </p:nvSpPr>
        <p:spPr>
          <a:xfrm>
            <a:off x="406112" y="5083419"/>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NLCD</a:t>
            </a:r>
            <a:endParaRPr lang="en-US">
              <a:solidFill>
                <a:srgbClr val="3F3F3F"/>
              </a:solidFill>
            </a:endParaRPr>
          </a:p>
        </p:txBody>
      </p:sp>
      <p:sp>
        <p:nvSpPr>
          <p:cNvPr id="116" name="TextBox 115">
            <a:extLst>
              <a:ext uri="{FF2B5EF4-FFF2-40B4-BE49-F238E27FC236}">
                <a16:creationId xmlns:a16="http://schemas.microsoft.com/office/drawing/2014/main" id="{677E96EB-9B00-995D-CB8A-F2F928479090}"/>
              </a:ext>
            </a:extLst>
          </p:cNvPr>
          <p:cNvSpPr txBox="1"/>
          <p:nvPr/>
        </p:nvSpPr>
        <p:spPr>
          <a:xfrm>
            <a:off x="457009" y="5662658"/>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TIGER/Line</a:t>
            </a:r>
            <a:endParaRPr lang="en-US">
              <a:solidFill>
                <a:srgbClr val="3F3F3F"/>
              </a:solidFill>
            </a:endParaRPr>
          </a:p>
        </p:txBody>
      </p:sp>
      <p:sp>
        <p:nvSpPr>
          <p:cNvPr id="117" name="TextBox 116">
            <a:extLst>
              <a:ext uri="{FF2B5EF4-FFF2-40B4-BE49-F238E27FC236}">
                <a16:creationId xmlns:a16="http://schemas.microsoft.com/office/drawing/2014/main" id="{40DF2D9A-03DE-D4E5-EAE0-AAF41170BF6D}"/>
              </a:ext>
            </a:extLst>
          </p:cNvPr>
          <p:cNvSpPr txBox="1"/>
          <p:nvPr/>
        </p:nvSpPr>
        <p:spPr>
          <a:xfrm>
            <a:off x="1671180" y="5086913"/>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DEM</a:t>
            </a:r>
            <a:endParaRPr lang="en-US">
              <a:solidFill>
                <a:srgbClr val="3F3F3F"/>
              </a:solidFill>
            </a:endParaRPr>
          </a:p>
        </p:txBody>
      </p:sp>
      <p:sp>
        <p:nvSpPr>
          <p:cNvPr id="118" name="TextBox 117">
            <a:extLst>
              <a:ext uri="{FF2B5EF4-FFF2-40B4-BE49-F238E27FC236}">
                <a16:creationId xmlns:a16="http://schemas.microsoft.com/office/drawing/2014/main" id="{46233AA7-FB68-DD38-D3AD-4D15DFE0AA34}"/>
              </a:ext>
            </a:extLst>
          </p:cNvPr>
          <p:cNvSpPr txBox="1"/>
          <p:nvPr/>
        </p:nvSpPr>
        <p:spPr>
          <a:xfrm>
            <a:off x="1760292" y="5690552"/>
            <a:ext cx="13827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USGS PADUS</a:t>
            </a:r>
            <a:endParaRPr lang="en-US">
              <a:solidFill>
                <a:srgbClr val="3F3F3F"/>
              </a:solidFill>
            </a:endParaRPr>
          </a:p>
        </p:txBody>
      </p:sp>
      <p:sp>
        <p:nvSpPr>
          <p:cNvPr id="125" name="Flowchart: Alternate Process 124">
            <a:extLst>
              <a:ext uri="{FF2B5EF4-FFF2-40B4-BE49-F238E27FC236}">
                <a16:creationId xmlns:a16="http://schemas.microsoft.com/office/drawing/2014/main" id="{4E90529D-86BE-79A3-5CA8-130E380EBDA5}"/>
              </a:ext>
            </a:extLst>
          </p:cNvPr>
          <p:cNvSpPr/>
          <p:nvPr/>
        </p:nvSpPr>
        <p:spPr>
          <a:xfrm>
            <a:off x="3856709" y="2607028"/>
            <a:ext cx="1073990" cy="462320"/>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Alternate Process 125">
            <a:extLst>
              <a:ext uri="{FF2B5EF4-FFF2-40B4-BE49-F238E27FC236}">
                <a16:creationId xmlns:a16="http://schemas.microsoft.com/office/drawing/2014/main" id="{786577BC-56CE-BCE5-6B19-2BDE4B647292}"/>
              </a:ext>
            </a:extLst>
          </p:cNvPr>
          <p:cNvSpPr/>
          <p:nvPr/>
        </p:nvSpPr>
        <p:spPr>
          <a:xfrm>
            <a:off x="5056130" y="2607028"/>
            <a:ext cx="1489772" cy="462320"/>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Alternate Process 126">
            <a:extLst>
              <a:ext uri="{FF2B5EF4-FFF2-40B4-BE49-F238E27FC236}">
                <a16:creationId xmlns:a16="http://schemas.microsoft.com/office/drawing/2014/main" id="{9C11A857-EB80-BB5D-4189-804ECB985988}"/>
              </a:ext>
            </a:extLst>
          </p:cNvPr>
          <p:cNvSpPr/>
          <p:nvPr/>
        </p:nvSpPr>
        <p:spPr>
          <a:xfrm>
            <a:off x="3886471" y="5018498"/>
            <a:ext cx="2534097" cy="306343"/>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Population</a:t>
            </a:r>
          </a:p>
        </p:txBody>
      </p:sp>
      <p:sp>
        <p:nvSpPr>
          <p:cNvPr id="129" name="Flowchart: Alternate Process 128">
            <a:extLst>
              <a:ext uri="{FF2B5EF4-FFF2-40B4-BE49-F238E27FC236}">
                <a16:creationId xmlns:a16="http://schemas.microsoft.com/office/drawing/2014/main" id="{63154535-0371-8DA8-64BA-E14B18EDF8CA}"/>
              </a:ext>
            </a:extLst>
          </p:cNvPr>
          <p:cNvSpPr/>
          <p:nvPr/>
        </p:nvSpPr>
        <p:spPr>
          <a:xfrm>
            <a:off x="3886471" y="5415252"/>
            <a:ext cx="2534097" cy="306343"/>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LULC</a:t>
            </a:r>
          </a:p>
        </p:txBody>
      </p:sp>
      <p:sp>
        <p:nvSpPr>
          <p:cNvPr id="130" name="Flowchart: Alternate Process 129">
            <a:extLst>
              <a:ext uri="{FF2B5EF4-FFF2-40B4-BE49-F238E27FC236}">
                <a16:creationId xmlns:a16="http://schemas.microsoft.com/office/drawing/2014/main" id="{7AC1E935-714B-8F5D-AA67-2C1698087720}"/>
              </a:ext>
            </a:extLst>
          </p:cNvPr>
          <p:cNvSpPr/>
          <p:nvPr/>
        </p:nvSpPr>
        <p:spPr>
          <a:xfrm>
            <a:off x="3886471" y="5812006"/>
            <a:ext cx="2534097" cy="306343"/>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Environmental</a:t>
            </a:r>
          </a:p>
        </p:txBody>
      </p:sp>
      <p:sp>
        <p:nvSpPr>
          <p:cNvPr id="131" name="TextBox 130">
            <a:extLst>
              <a:ext uri="{FF2B5EF4-FFF2-40B4-BE49-F238E27FC236}">
                <a16:creationId xmlns:a16="http://schemas.microsoft.com/office/drawing/2014/main" id="{C8791DD9-997E-5FBA-8AC6-CAE3FAD12039}"/>
              </a:ext>
            </a:extLst>
          </p:cNvPr>
          <p:cNvSpPr txBox="1"/>
          <p:nvPr/>
        </p:nvSpPr>
        <p:spPr>
          <a:xfrm>
            <a:off x="3758532" y="2685544"/>
            <a:ext cx="1241702" cy="307777"/>
          </a:xfrm>
          <a:prstGeom prst="rect">
            <a:avLst/>
          </a:prstGeom>
          <a:noFill/>
        </p:spPr>
        <p:txBody>
          <a:bodyPr wrap="square">
            <a:spAutoFit/>
          </a:bodyPr>
          <a:lstStyle/>
          <a:p>
            <a:pPr algn="ctr"/>
            <a:r>
              <a:rPr lang="en-US" sz="1400">
                <a:solidFill>
                  <a:srgbClr val="3F3F3F"/>
                </a:solidFill>
                <a:latin typeface="Century Gothic"/>
              </a:rPr>
              <a:t>NDVI</a:t>
            </a:r>
          </a:p>
        </p:txBody>
      </p:sp>
      <p:sp>
        <p:nvSpPr>
          <p:cNvPr id="132" name="TextBox 131">
            <a:extLst>
              <a:ext uri="{FF2B5EF4-FFF2-40B4-BE49-F238E27FC236}">
                <a16:creationId xmlns:a16="http://schemas.microsoft.com/office/drawing/2014/main" id="{DA0E8CAF-470E-AB65-5829-FC73EB211B40}"/>
              </a:ext>
            </a:extLst>
          </p:cNvPr>
          <p:cNvSpPr txBox="1"/>
          <p:nvPr/>
        </p:nvSpPr>
        <p:spPr>
          <a:xfrm>
            <a:off x="4952945" y="2674345"/>
            <a:ext cx="1689411" cy="307777"/>
          </a:xfrm>
          <a:prstGeom prst="rect">
            <a:avLst/>
          </a:prstGeom>
          <a:noFill/>
        </p:spPr>
        <p:txBody>
          <a:bodyPr wrap="square">
            <a:spAutoFit/>
          </a:bodyPr>
          <a:lstStyle/>
          <a:p>
            <a:pPr algn="ctr"/>
            <a:r>
              <a:rPr lang="en-US" sz="1400">
                <a:solidFill>
                  <a:srgbClr val="3F3F3F"/>
                </a:solidFill>
                <a:latin typeface="Century Gothic"/>
              </a:rPr>
              <a:t>Nighttime Lights</a:t>
            </a:r>
          </a:p>
        </p:txBody>
      </p:sp>
      <p:sp>
        <p:nvSpPr>
          <p:cNvPr id="142" name="Rectangle: Rounded Corners 141">
            <a:extLst>
              <a:ext uri="{FF2B5EF4-FFF2-40B4-BE49-F238E27FC236}">
                <a16:creationId xmlns:a16="http://schemas.microsoft.com/office/drawing/2014/main" id="{47C13ACA-76AE-3296-D512-BFC34D66E520}"/>
              </a:ext>
            </a:extLst>
          </p:cNvPr>
          <p:cNvSpPr/>
          <p:nvPr/>
        </p:nvSpPr>
        <p:spPr>
          <a:xfrm>
            <a:off x="7531977" y="3856670"/>
            <a:ext cx="1540408"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protected</a:t>
            </a:r>
            <a:endParaRPr lang="en-US" sz="1400">
              <a:solidFill>
                <a:srgbClr val="000000"/>
              </a:solidFill>
              <a:latin typeface="Century Gothic"/>
            </a:endParaRPr>
          </a:p>
        </p:txBody>
      </p:sp>
      <p:sp>
        <p:nvSpPr>
          <p:cNvPr id="144" name="Rectangle: Rounded Corners 143">
            <a:extLst>
              <a:ext uri="{FF2B5EF4-FFF2-40B4-BE49-F238E27FC236}">
                <a16:creationId xmlns:a16="http://schemas.microsoft.com/office/drawing/2014/main" id="{BB18A890-D043-B0FD-B3D1-F6962AEE5F9E}"/>
              </a:ext>
            </a:extLst>
          </p:cNvPr>
          <p:cNvSpPr/>
          <p:nvPr/>
        </p:nvSpPr>
        <p:spPr>
          <a:xfrm>
            <a:off x="7542115" y="4417952"/>
            <a:ext cx="1540408" cy="47105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not protected</a:t>
            </a:r>
            <a:endParaRPr lang="en-US" sz="1400">
              <a:solidFill>
                <a:srgbClr val="000000"/>
              </a:solidFill>
              <a:latin typeface="Century Gothic"/>
            </a:endParaRPr>
          </a:p>
        </p:txBody>
      </p:sp>
      <p:sp>
        <p:nvSpPr>
          <p:cNvPr id="145" name="TextBox 144">
            <a:extLst>
              <a:ext uri="{FF2B5EF4-FFF2-40B4-BE49-F238E27FC236}">
                <a16:creationId xmlns:a16="http://schemas.microsoft.com/office/drawing/2014/main" id="{9C06D452-7E46-7339-819D-312294747E5B}"/>
              </a:ext>
            </a:extLst>
          </p:cNvPr>
          <p:cNvSpPr txBox="1"/>
          <p:nvPr/>
        </p:nvSpPr>
        <p:spPr>
          <a:xfrm>
            <a:off x="10234710" y="2486715"/>
            <a:ext cx="1422633" cy="971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Urban growth </a:t>
            </a:r>
            <a:r>
              <a:rPr lang="en-US" sz="1400">
                <a:solidFill>
                  <a:schemeClr val="tx1">
                    <a:lumMod val="75000"/>
                    <a:lumOff val="25000"/>
                  </a:schemeClr>
                </a:solidFill>
                <a:latin typeface="Century Gothic"/>
              </a:rPr>
              <a:t>forecast</a:t>
            </a:r>
            <a:r>
              <a:rPr lang="en-US" sz="1400">
                <a:solidFill>
                  <a:srgbClr val="3F3F3F"/>
                </a:solidFill>
                <a:latin typeface="Century Gothic"/>
              </a:rPr>
              <a:t>s for 2030, 2040, 2050</a:t>
            </a:r>
          </a:p>
        </p:txBody>
      </p:sp>
      <p:sp>
        <p:nvSpPr>
          <p:cNvPr id="146" name="TextBox 145">
            <a:extLst>
              <a:ext uri="{FF2B5EF4-FFF2-40B4-BE49-F238E27FC236}">
                <a16:creationId xmlns:a16="http://schemas.microsoft.com/office/drawing/2014/main" id="{06416B27-4915-E73E-D765-E95D56200D01}"/>
              </a:ext>
            </a:extLst>
          </p:cNvPr>
          <p:cNvSpPr txBox="1"/>
          <p:nvPr/>
        </p:nvSpPr>
        <p:spPr>
          <a:xfrm>
            <a:off x="9933021" y="4267315"/>
            <a:ext cx="1995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3F3F3F"/>
                </a:solidFill>
                <a:latin typeface="Century Gothic"/>
              </a:rPr>
              <a:t>Wetland </a:t>
            </a:r>
          </a:p>
          <a:p>
            <a:pPr algn="ctr"/>
            <a:r>
              <a:rPr lang="en-US" sz="1400">
                <a:solidFill>
                  <a:srgbClr val="3F3F3F"/>
                </a:solidFill>
                <a:latin typeface="Century Gothic"/>
              </a:rPr>
              <a:t>vulnerability maps</a:t>
            </a:r>
            <a:endParaRPr lang="en-US">
              <a:solidFill>
                <a:srgbClr val="3F3F3F"/>
              </a:solidFill>
            </a:endParaRPr>
          </a:p>
        </p:txBody>
      </p:sp>
      <p:sp>
        <p:nvSpPr>
          <p:cNvPr id="154" name="Rectangle 153">
            <a:extLst>
              <a:ext uri="{FF2B5EF4-FFF2-40B4-BE49-F238E27FC236}">
                <a16:creationId xmlns:a16="http://schemas.microsoft.com/office/drawing/2014/main" id="{1FCF2566-A316-421F-89C8-81F21F0674A0}"/>
              </a:ext>
            </a:extLst>
          </p:cNvPr>
          <p:cNvSpPr/>
          <p:nvPr/>
        </p:nvSpPr>
        <p:spPr>
          <a:xfrm>
            <a:off x="9874299" y="5761523"/>
            <a:ext cx="229617" cy="228600"/>
          </a:xfrm>
          <a:prstGeom prst="rect">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7E6BE6C-EAED-391D-FA4D-ABEDB220A81C}"/>
              </a:ext>
            </a:extLst>
          </p:cNvPr>
          <p:cNvSpPr/>
          <p:nvPr/>
        </p:nvSpPr>
        <p:spPr>
          <a:xfrm>
            <a:off x="9874299" y="6057004"/>
            <a:ext cx="229617" cy="228600"/>
          </a:xfrm>
          <a:prstGeom prst="rect">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6BEC1B3D-A1AE-2983-ADA4-D6C10D1D5A0C}"/>
              </a:ext>
            </a:extLst>
          </p:cNvPr>
          <p:cNvSpPr/>
          <p:nvPr/>
        </p:nvSpPr>
        <p:spPr>
          <a:xfrm>
            <a:off x="9874299" y="6362659"/>
            <a:ext cx="229617" cy="228600"/>
          </a:xfrm>
          <a:prstGeom prst="rect">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ctor: Elbow 23">
            <a:extLst>
              <a:ext uri="{FF2B5EF4-FFF2-40B4-BE49-F238E27FC236}">
                <a16:creationId xmlns:a16="http://schemas.microsoft.com/office/drawing/2014/main" id="{2B22E7AE-D30D-3EF0-918C-AFAB0A6E0182}"/>
              </a:ext>
            </a:extLst>
          </p:cNvPr>
          <p:cNvCxnSpPr>
            <a:cxnSpLocks/>
          </p:cNvCxnSpPr>
          <p:nvPr/>
        </p:nvCxnSpPr>
        <p:spPr>
          <a:xfrm flipV="1">
            <a:off x="6648292" y="4241309"/>
            <a:ext cx="644435" cy="1203066"/>
          </a:xfrm>
          <a:prstGeom prst="bentConnector3">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219A471-FC28-3397-840F-D663B0758534}"/>
              </a:ext>
            </a:extLst>
          </p:cNvPr>
          <p:cNvSpPr/>
          <p:nvPr/>
        </p:nvSpPr>
        <p:spPr>
          <a:xfrm>
            <a:off x="7199721" y="3396741"/>
            <a:ext cx="2088864" cy="1848680"/>
          </a:xfrm>
          <a:prstGeom prst="rect">
            <a:avLst/>
          </a:prstGeom>
          <a:solidFill>
            <a:schemeClr val="accent4">
              <a:lumMod val="40000"/>
              <a:lumOff val="60000"/>
            </a:schemeClr>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FF5BAB9-1122-0A97-0C92-CECE7C36EF20}"/>
              </a:ext>
            </a:extLst>
          </p:cNvPr>
          <p:cNvSpPr/>
          <p:nvPr/>
        </p:nvSpPr>
        <p:spPr>
          <a:xfrm>
            <a:off x="7202301" y="3397107"/>
            <a:ext cx="2086284" cy="286627"/>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simulations</a:t>
            </a:r>
            <a:endParaRPr lang="en-US" sz="1400"/>
          </a:p>
        </p:txBody>
      </p:sp>
      <p:sp>
        <p:nvSpPr>
          <p:cNvPr id="42" name="Rectangle: Rounded Corners 41">
            <a:extLst>
              <a:ext uri="{FF2B5EF4-FFF2-40B4-BE49-F238E27FC236}">
                <a16:creationId xmlns:a16="http://schemas.microsoft.com/office/drawing/2014/main" id="{948B139D-4C2D-D920-12B1-591E306D4E0F}"/>
              </a:ext>
            </a:extLst>
          </p:cNvPr>
          <p:cNvSpPr/>
          <p:nvPr/>
        </p:nvSpPr>
        <p:spPr>
          <a:xfrm>
            <a:off x="7448839" y="3779009"/>
            <a:ext cx="1623546" cy="59951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protected</a:t>
            </a:r>
            <a:endParaRPr lang="en-US" sz="1400">
              <a:solidFill>
                <a:srgbClr val="000000"/>
              </a:solidFill>
              <a:latin typeface="Century Gothic"/>
            </a:endParaRPr>
          </a:p>
        </p:txBody>
      </p:sp>
      <p:sp>
        <p:nvSpPr>
          <p:cNvPr id="53" name="Rectangle: Rounded Corners 52">
            <a:extLst>
              <a:ext uri="{FF2B5EF4-FFF2-40B4-BE49-F238E27FC236}">
                <a16:creationId xmlns:a16="http://schemas.microsoft.com/office/drawing/2014/main" id="{89A349BB-F28F-293B-622A-EFF396AB9227}"/>
              </a:ext>
            </a:extLst>
          </p:cNvPr>
          <p:cNvSpPr/>
          <p:nvPr/>
        </p:nvSpPr>
        <p:spPr>
          <a:xfrm>
            <a:off x="7458977" y="4482531"/>
            <a:ext cx="1623546" cy="59951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3F3F3F"/>
                </a:solidFill>
                <a:latin typeface="Century Gothic"/>
              </a:rPr>
              <a:t>Wetlands are not protected</a:t>
            </a:r>
            <a:endParaRPr lang="en-US" sz="1400">
              <a:solidFill>
                <a:srgbClr val="000000"/>
              </a:solidFill>
              <a:latin typeface="Century Gothic"/>
            </a:endParaRPr>
          </a:p>
        </p:txBody>
      </p:sp>
      <p:sp>
        <p:nvSpPr>
          <p:cNvPr id="56" name="Rectangle 55">
            <a:extLst>
              <a:ext uri="{FF2B5EF4-FFF2-40B4-BE49-F238E27FC236}">
                <a16:creationId xmlns:a16="http://schemas.microsoft.com/office/drawing/2014/main" id="{51AEEFAC-9EFC-F2AC-8357-996127F79F51}"/>
              </a:ext>
            </a:extLst>
          </p:cNvPr>
          <p:cNvSpPr/>
          <p:nvPr/>
        </p:nvSpPr>
        <p:spPr>
          <a:xfrm>
            <a:off x="3620908" y="4533546"/>
            <a:ext cx="3251894" cy="1870288"/>
          </a:xfrm>
          <a:prstGeom prst="rect">
            <a:avLst/>
          </a:prstGeom>
          <a:solidFill>
            <a:schemeClr val="accent4">
              <a:lumMod val="40000"/>
              <a:lumOff val="60000"/>
            </a:schemeClr>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B8264CD-A712-9A18-B053-F5BC597019E6}"/>
              </a:ext>
            </a:extLst>
          </p:cNvPr>
          <p:cNvSpPr/>
          <p:nvPr/>
        </p:nvSpPr>
        <p:spPr>
          <a:xfrm>
            <a:off x="3627387" y="4527172"/>
            <a:ext cx="3245415" cy="357799"/>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mj-lt"/>
              </a:rPr>
              <a:t>FUTURES Urban Growth Drivers</a:t>
            </a:r>
            <a:endParaRPr lang="en-US" sz="1600"/>
          </a:p>
        </p:txBody>
      </p:sp>
      <p:sp>
        <p:nvSpPr>
          <p:cNvPr id="59" name="Flowchart: Alternate Process 58">
            <a:extLst>
              <a:ext uri="{FF2B5EF4-FFF2-40B4-BE49-F238E27FC236}">
                <a16:creationId xmlns:a16="http://schemas.microsoft.com/office/drawing/2014/main" id="{7A042F9F-9E8E-C202-FF31-BA1A9912D74E}"/>
              </a:ext>
            </a:extLst>
          </p:cNvPr>
          <p:cNvSpPr/>
          <p:nvPr/>
        </p:nvSpPr>
        <p:spPr>
          <a:xfrm>
            <a:off x="3830320" y="4935446"/>
            <a:ext cx="2771168" cy="430714"/>
          </a:xfrm>
          <a:prstGeom prst="flowChartAlternateProcess">
            <a:avLst/>
          </a:prstGeom>
          <a:solidFill>
            <a:srgbClr val="DBAA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Population</a:t>
            </a:r>
          </a:p>
        </p:txBody>
      </p:sp>
      <p:sp>
        <p:nvSpPr>
          <p:cNvPr id="60" name="Flowchart: Alternate Process 59">
            <a:extLst>
              <a:ext uri="{FF2B5EF4-FFF2-40B4-BE49-F238E27FC236}">
                <a16:creationId xmlns:a16="http://schemas.microsoft.com/office/drawing/2014/main" id="{0E84D2C6-B5D6-94E4-662C-3A4685C3B09B}"/>
              </a:ext>
            </a:extLst>
          </p:cNvPr>
          <p:cNvSpPr/>
          <p:nvPr/>
        </p:nvSpPr>
        <p:spPr>
          <a:xfrm>
            <a:off x="3830320" y="5403320"/>
            <a:ext cx="2771168" cy="430714"/>
          </a:xfrm>
          <a:prstGeom prst="flowChartAlternateProcess">
            <a:avLst/>
          </a:prstGeom>
          <a:solidFill>
            <a:srgbClr val="AAE6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LULC</a:t>
            </a:r>
          </a:p>
        </p:txBody>
      </p:sp>
      <p:sp>
        <p:nvSpPr>
          <p:cNvPr id="62" name="Flowchart: Alternate Process 61">
            <a:extLst>
              <a:ext uri="{FF2B5EF4-FFF2-40B4-BE49-F238E27FC236}">
                <a16:creationId xmlns:a16="http://schemas.microsoft.com/office/drawing/2014/main" id="{6CACC979-B477-6138-FE67-5F294A5344FD}"/>
              </a:ext>
            </a:extLst>
          </p:cNvPr>
          <p:cNvSpPr/>
          <p:nvPr/>
        </p:nvSpPr>
        <p:spPr>
          <a:xfrm>
            <a:off x="3830320" y="5861034"/>
            <a:ext cx="2771168" cy="430714"/>
          </a:xfrm>
          <a:prstGeom prst="flowChartAlternateProcess">
            <a:avLst/>
          </a:prstGeom>
          <a:solidFill>
            <a:srgbClr val="DFEE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Environmental</a:t>
            </a:r>
          </a:p>
        </p:txBody>
      </p:sp>
      <p:sp>
        <p:nvSpPr>
          <p:cNvPr id="92" name="Rectangle 91">
            <a:extLst>
              <a:ext uri="{FF2B5EF4-FFF2-40B4-BE49-F238E27FC236}">
                <a16:creationId xmlns:a16="http://schemas.microsoft.com/office/drawing/2014/main" id="{2891709D-41E5-0819-94AA-CD40012F55C2}"/>
              </a:ext>
            </a:extLst>
          </p:cNvPr>
          <p:cNvSpPr/>
          <p:nvPr/>
        </p:nvSpPr>
        <p:spPr>
          <a:xfrm>
            <a:off x="-99669" y="1119986"/>
            <a:ext cx="12416911" cy="5793286"/>
          </a:xfrm>
          <a:prstGeom prst="rect">
            <a:avLst/>
          </a:prstGeom>
          <a:solidFill>
            <a:srgbClr val="262626">
              <a:alpha val="4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44E3E75-B1F9-EADE-6565-7FE2FF8106DD}"/>
              </a:ext>
            </a:extLst>
          </p:cNvPr>
          <p:cNvGrpSpPr/>
          <p:nvPr/>
        </p:nvGrpSpPr>
        <p:grpSpPr>
          <a:xfrm>
            <a:off x="2631318" y="1413625"/>
            <a:ext cx="6971044" cy="5287658"/>
            <a:chOff x="2517876" y="1317029"/>
            <a:chExt cx="6971044" cy="5287658"/>
          </a:xfrm>
        </p:grpSpPr>
        <p:sp>
          <p:nvSpPr>
            <p:cNvPr id="79" name="Rectangle 78">
              <a:extLst>
                <a:ext uri="{FF2B5EF4-FFF2-40B4-BE49-F238E27FC236}">
                  <a16:creationId xmlns:a16="http://schemas.microsoft.com/office/drawing/2014/main" id="{00309E1A-8DDD-154A-00E6-2388145D72A3}"/>
                </a:ext>
              </a:extLst>
            </p:cNvPr>
            <p:cNvSpPr/>
            <p:nvPr/>
          </p:nvSpPr>
          <p:spPr>
            <a:xfrm>
              <a:off x="2517876" y="1317029"/>
              <a:ext cx="6971044" cy="5287658"/>
            </a:xfrm>
            <a:prstGeom prst="rect">
              <a:avLst/>
            </a:prstGeom>
            <a:solidFill>
              <a:schemeClr val="bg2"/>
            </a:solidFill>
            <a:effectLst>
              <a:glow rad="1397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848B799-E2EC-31E6-A7EF-50AA2FBE2A8E}"/>
                </a:ext>
              </a:extLst>
            </p:cNvPr>
            <p:cNvSpPr/>
            <p:nvPr/>
          </p:nvSpPr>
          <p:spPr>
            <a:xfrm>
              <a:off x="7228244" y="3336004"/>
              <a:ext cx="2060341" cy="1302518"/>
            </a:xfrm>
            <a:prstGeom prst="ellipse">
              <a:avLst/>
            </a:prstGeom>
            <a:solidFill>
              <a:schemeClr val="accent6">
                <a:lumMod val="60000"/>
                <a:lumOff val="4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6">
                      <a:lumMod val="50000"/>
                    </a:schemeClr>
                  </a:solidFill>
                  <a:latin typeface="+mj-lt"/>
                </a:rPr>
                <a:t>Development predictions</a:t>
              </a:r>
              <a:endParaRPr lang="en-US" sz="1400" b="1">
                <a:solidFill>
                  <a:schemeClr val="accent6">
                    <a:lumMod val="50000"/>
                  </a:schemeClr>
                </a:solidFill>
              </a:endParaRPr>
            </a:p>
          </p:txBody>
        </p:sp>
        <p:sp>
          <p:nvSpPr>
            <p:cNvPr id="81" name="Arrow: Right 80">
              <a:extLst>
                <a:ext uri="{FF2B5EF4-FFF2-40B4-BE49-F238E27FC236}">
                  <a16:creationId xmlns:a16="http://schemas.microsoft.com/office/drawing/2014/main" id="{C3932ED5-D9AA-7755-3BBB-F891ECF3C46B}"/>
                </a:ext>
              </a:extLst>
            </p:cNvPr>
            <p:cNvSpPr/>
            <p:nvPr/>
          </p:nvSpPr>
          <p:spPr>
            <a:xfrm>
              <a:off x="4664954" y="2149271"/>
              <a:ext cx="825889" cy="355369"/>
            </a:xfrm>
            <a:prstGeom prst="rightArrow">
              <a:avLst/>
            </a:prstGeom>
            <a:solidFill>
              <a:srgbClr val="E6C5F3"/>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Right 81">
              <a:extLst>
                <a:ext uri="{FF2B5EF4-FFF2-40B4-BE49-F238E27FC236}">
                  <a16:creationId xmlns:a16="http://schemas.microsoft.com/office/drawing/2014/main" id="{4C507A80-525D-F07D-B109-97B523D50774}"/>
                </a:ext>
              </a:extLst>
            </p:cNvPr>
            <p:cNvSpPr/>
            <p:nvPr/>
          </p:nvSpPr>
          <p:spPr>
            <a:xfrm>
              <a:off x="4655119" y="3765347"/>
              <a:ext cx="834051" cy="355369"/>
            </a:xfrm>
            <a:prstGeom prst="rightArrow">
              <a:avLst/>
            </a:prstGeom>
            <a:solidFill>
              <a:srgbClr val="CBF0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Right 82">
              <a:extLst>
                <a:ext uri="{FF2B5EF4-FFF2-40B4-BE49-F238E27FC236}">
                  <a16:creationId xmlns:a16="http://schemas.microsoft.com/office/drawing/2014/main" id="{0B6BABEE-51FF-3F82-BFBF-002923144F34}"/>
                </a:ext>
              </a:extLst>
            </p:cNvPr>
            <p:cNvSpPr/>
            <p:nvPr/>
          </p:nvSpPr>
          <p:spPr>
            <a:xfrm>
              <a:off x="4645485" y="5320839"/>
              <a:ext cx="843321" cy="355369"/>
            </a:xfrm>
            <a:prstGeom prst="rightArrow">
              <a:avLst/>
            </a:prstGeom>
            <a:solidFill>
              <a:srgbClr val="EBF4C8"/>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Right 83">
              <a:extLst>
                <a:ext uri="{FF2B5EF4-FFF2-40B4-BE49-F238E27FC236}">
                  <a16:creationId xmlns:a16="http://schemas.microsoft.com/office/drawing/2014/main" id="{BA64CDFA-D54D-6E27-0FCF-CFA7E5820491}"/>
                </a:ext>
              </a:extLst>
            </p:cNvPr>
            <p:cNvSpPr/>
            <p:nvPr/>
          </p:nvSpPr>
          <p:spPr>
            <a:xfrm rot="19715084">
              <a:off x="4503350" y="3053057"/>
              <a:ext cx="1127589" cy="355369"/>
            </a:xfrm>
            <a:prstGeom prst="rightArrow">
              <a:avLst/>
            </a:prstGeom>
            <a:solidFill>
              <a:srgbClr val="CBF0F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Right 87">
              <a:extLst>
                <a:ext uri="{FF2B5EF4-FFF2-40B4-BE49-F238E27FC236}">
                  <a16:creationId xmlns:a16="http://schemas.microsoft.com/office/drawing/2014/main" id="{7B97140B-410D-9224-39CC-1A9C48181ACE}"/>
                </a:ext>
              </a:extLst>
            </p:cNvPr>
            <p:cNvSpPr/>
            <p:nvPr/>
          </p:nvSpPr>
          <p:spPr>
            <a:xfrm rot="2662801">
              <a:off x="6707209" y="3042077"/>
              <a:ext cx="974909" cy="355369"/>
            </a:xfrm>
            <a:prstGeom prst="rightArrow">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Right 88">
              <a:extLst>
                <a:ext uri="{FF2B5EF4-FFF2-40B4-BE49-F238E27FC236}">
                  <a16:creationId xmlns:a16="http://schemas.microsoft.com/office/drawing/2014/main" id="{3D0FD70C-DDEA-98D8-0A78-FFC61750D37E}"/>
                </a:ext>
              </a:extLst>
            </p:cNvPr>
            <p:cNvSpPr/>
            <p:nvPr/>
          </p:nvSpPr>
          <p:spPr>
            <a:xfrm rot="19261529">
              <a:off x="6716348" y="4513681"/>
              <a:ext cx="974909" cy="355369"/>
            </a:xfrm>
            <a:prstGeom prst="rightArrow">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Right 89">
              <a:extLst>
                <a:ext uri="{FF2B5EF4-FFF2-40B4-BE49-F238E27FC236}">
                  <a16:creationId xmlns:a16="http://schemas.microsoft.com/office/drawing/2014/main" id="{DC448CB7-9365-A445-51F3-E82E82D93A99}"/>
                </a:ext>
              </a:extLst>
            </p:cNvPr>
            <p:cNvSpPr/>
            <p:nvPr/>
          </p:nvSpPr>
          <p:spPr>
            <a:xfrm>
              <a:off x="6910693" y="3783174"/>
              <a:ext cx="496577" cy="355369"/>
            </a:xfrm>
            <a:prstGeom prst="rightArrow">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58921D2-C467-E8F6-6259-89120663D824}"/>
                </a:ext>
              </a:extLst>
            </p:cNvPr>
            <p:cNvSpPr/>
            <p:nvPr/>
          </p:nvSpPr>
          <p:spPr>
            <a:xfrm>
              <a:off x="3294405" y="1747746"/>
              <a:ext cx="1444752" cy="1261872"/>
            </a:xfrm>
            <a:prstGeom prst="rect">
              <a:avLst/>
            </a:prstGeom>
            <a:solidFill>
              <a:srgbClr val="DBAAEE"/>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Historical and projected </a:t>
              </a:r>
              <a:r>
                <a:rPr lang="en-US" sz="1400" b="1">
                  <a:solidFill>
                    <a:srgbClr val="002060"/>
                  </a:solidFill>
                  <a:latin typeface="+mj-lt"/>
                </a:rPr>
                <a:t>population</a:t>
              </a:r>
            </a:p>
          </p:txBody>
        </p:sp>
        <p:sp>
          <p:nvSpPr>
            <p:cNvPr id="69" name="Rectangle 68">
              <a:extLst>
                <a:ext uri="{FF2B5EF4-FFF2-40B4-BE49-F238E27FC236}">
                  <a16:creationId xmlns:a16="http://schemas.microsoft.com/office/drawing/2014/main" id="{EFDEB0D3-C426-5E73-157F-AB009F275D8B}"/>
                </a:ext>
              </a:extLst>
            </p:cNvPr>
            <p:cNvSpPr/>
            <p:nvPr/>
          </p:nvSpPr>
          <p:spPr>
            <a:xfrm>
              <a:off x="3269569" y="4854433"/>
              <a:ext cx="1440445" cy="1261872"/>
            </a:xfrm>
            <a:prstGeom prst="rect">
              <a:avLst/>
            </a:prstGeom>
            <a:solidFill>
              <a:srgbClr val="DFEEAA"/>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6">
                      <a:lumMod val="50000"/>
                    </a:schemeClr>
                  </a:solidFill>
                  <a:latin typeface="+mj-lt"/>
                </a:rPr>
                <a:t>Environmental</a:t>
              </a:r>
              <a:r>
                <a:rPr lang="en-US" sz="1400">
                  <a:solidFill>
                    <a:schemeClr val="tx1">
                      <a:lumMod val="75000"/>
                      <a:lumOff val="25000"/>
                    </a:schemeClr>
                  </a:solidFill>
                  <a:latin typeface="+mj-lt"/>
                </a:rPr>
                <a:t> factors</a:t>
              </a:r>
            </a:p>
          </p:txBody>
        </p:sp>
        <p:sp>
          <p:nvSpPr>
            <p:cNvPr id="91" name="Arrow: Right 90">
              <a:extLst>
                <a:ext uri="{FF2B5EF4-FFF2-40B4-BE49-F238E27FC236}">
                  <a16:creationId xmlns:a16="http://schemas.microsoft.com/office/drawing/2014/main" id="{CB5DC573-4AA2-DD4B-5AD7-CB1B6EED6919}"/>
                </a:ext>
              </a:extLst>
            </p:cNvPr>
            <p:cNvSpPr/>
            <p:nvPr/>
          </p:nvSpPr>
          <p:spPr>
            <a:xfrm rot="1878771">
              <a:off x="4503097" y="4487181"/>
              <a:ext cx="1127589" cy="355369"/>
            </a:xfrm>
            <a:prstGeom prst="rightArrow">
              <a:avLst/>
            </a:prstGeom>
            <a:solidFill>
              <a:srgbClr val="CBF0F5"/>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46BDDC3-CACC-7B3B-0B69-9949FED5FEC5}"/>
                </a:ext>
              </a:extLst>
            </p:cNvPr>
            <p:cNvSpPr/>
            <p:nvPr/>
          </p:nvSpPr>
          <p:spPr>
            <a:xfrm>
              <a:off x="3291224" y="3307240"/>
              <a:ext cx="1444752" cy="1261872"/>
            </a:xfrm>
            <a:prstGeom prst="rect">
              <a:avLst/>
            </a:prstGeom>
            <a:solidFill>
              <a:srgbClr val="AAE6EE"/>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75000"/>
                      <a:lumOff val="25000"/>
                    </a:schemeClr>
                  </a:solidFill>
                  <a:latin typeface="+mj-lt"/>
                </a:rPr>
                <a:t>Historical </a:t>
              </a:r>
              <a:r>
                <a:rPr lang="en-US" sz="1400" b="1">
                  <a:solidFill>
                    <a:schemeClr val="accent5">
                      <a:lumMod val="50000"/>
                    </a:schemeClr>
                  </a:solidFill>
                  <a:latin typeface="+mj-lt"/>
                </a:rPr>
                <a:t>LULC change</a:t>
              </a:r>
            </a:p>
          </p:txBody>
        </p:sp>
        <p:sp>
          <p:nvSpPr>
            <p:cNvPr id="75" name="Flowchart: Alternate Process 74">
              <a:extLst>
                <a:ext uri="{FF2B5EF4-FFF2-40B4-BE49-F238E27FC236}">
                  <a16:creationId xmlns:a16="http://schemas.microsoft.com/office/drawing/2014/main" id="{D1572911-D380-8EFE-A188-A0FAE7A78D41}"/>
                </a:ext>
              </a:extLst>
            </p:cNvPr>
            <p:cNvSpPr/>
            <p:nvPr/>
          </p:nvSpPr>
          <p:spPr>
            <a:xfrm>
              <a:off x="5493019" y="3311192"/>
              <a:ext cx="1501341" cy="1247704"/>
            </a:xfrm>
            <a:prstGeom prst="flowChartAlternateProcess">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4">
                      <a:lumMod val="50000"/>
                    </a:schemeClr>
                  </a:solidFill>
                  <a:latin typeface="+mj-lt"/>
                </a:rPr>
                <a:t>Location</a:t>
              </a:r>
              <a:r>
                <a:rPr lang="en-US" sz="1400">
                  <a:solidFill>
                    <a:schemeClr val="tx1">
                      <a:lumMod val="75000"/>
                      <a:lumOff val="25000"/>
                    </a:schemeClr>
                  </a:solidFill>
                  <a:latin typeface="+mj-lt"/>
                </a:rPr>
                <a:t> of growth</a:t>
              </a:r>
              <a:endParaRPr lang="en-US" sz="1400"/>
            </a:p>
          </p:txBody>
        </p:sp>
        <p:sp>
          <p:nvSpPr>
            <p:cNvPr id="86" name="Arrow: Right 85">
              <a:extLst>
                <a:ext uri="{FF2B5EF4-FFF2-40B4-BE49-F238E27FC236}">
                  <a16:creationId xmlns:a16="http://schemas.microsoft.com/office/drawing/2014/main" id="{54F2C344-44D0-998F-8A30-A1A1F101F683}"/>
                </a:ext>
              </a:extLst>
            </p:cNvPr>
            <p:cNvSpPr/>
            <p:nvPr/>
          </p:nvSpPr>
          <p:spPr>
            <a:xfrm rot="5400000">
              <a:off x="5969131" y="3022779"/>
              <a:ext cx="531399" cy="355369"/>
            </a:xfrm>
            <a:prstGeom prst="rightArrow">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Right 86">
              <a:extLst>
                <a:ext uri="{FF2B5EF4-FFF2-40B4-BE49-F238E27FC236}">
                  <a16:creationId xmlns:a16="http://schemas.microsoft.com/office/drawing/2014/main" id="{2D9C41B3-D5C1-7F96-B675-E04E6BDCA488}"/>
                </a:ext>
              </a:extLst>
            </p:cNvPr>
            <p:cNvSpPr/>
            <p:nvPr/>
          </p:nvSpPr>
          <p:spPr>
            <a:xfrm rot="16200000">
              <a:off x="5962287" y="4525932"/>
              <a:ext cx="531399" cy="355369"/>
            </a:xfrm>
            <a:prstGeom prst="rightArrow">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Alternate Process 72">
              <a:extLst>
                <a:ext uri="{FF2B5EF4-FFF2-40B4-BE49-F238E27FC236}">
                  <a16:creationId xmlns:a16="http://schemas.microsoft.com/office/drawing/2014/main" id="{39EBAB3F-DCF2-1E28-D81A-FA9247874E8E}"/>
                </a:ext>
              </a:extLst>
            </p:cNvPr>
            <p:cNvSpPr/>
            <p:nvPr/>
          </p:nvSpPr>
          <p:spPr>
            <a:xfrm>
              <a:off x="5490843" y="4893899"/>
              <a:ext cx="1501341" cy="1247704"/>
            </a:xfrm>
            <a:prstGeom prst="flowChartAlternateProcess">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4">
                      <a:lumMod val="50000"/>
                    </a:schemeClr>
                  </a:solidFill>
                  <a:latin typeface="+mj-lt"/>
                </a:rPr>
                <a:t>Suitability</a:t>
              </a:r>
              <a:r>
                <a:rPr lang="en-US" sz="1400">
                  <a:solidFill>
                    <a:schemeClr val="tx1">
                      <a:lumMod val="75000"/>
                      <a:lumOff val="25000"/>
                    </a:schemeClr>
                  </a:solidFill>
                  <a:latin typeface="+mj-lt"/>
                </a:rPr>
                <a:t> for growth</a:t>
              </a:r>
              <a:endParaRPr lang="en-US" sz="1400"/>
            </a:p>
          </p:txBody>
        </p:sp>
        <p:sp>
          <p:nvSpPr>
            <p:cNvPr id="71" name="Flowchart: Alternate Process 70">
              <a:extLst>
                <a:ext uri="{FF2B5EF4-FFF2-40B4-BE49-F238E27FC236}">
                  <a16:creationId xmlns:a16="http://schemas.microsoft.com/office/drawing/2014/main" id="{159727E0-0408-F720-C5DD-CBE39BCF354D}"/>
                </a:ext>
              </a:extLst>
            </p:cNvPr>
            <p:cNvSpPr/>
            <p:nvPr/>
          </p:nvSpPr>
          <p:spPr>
            <a:xfrm>
              <a:off x="5493019" y="1766929"/>
              <a:ext cx="1501341" cy="1247704"/>
            </a:xfrm>
            <a:prstGeom prst="flowChartAlternateProcess">
              <a:avLst/>
            </a:prstGeom>
            <a:solidFill>
              <a:schemeClr val="accent4">
                <a:lumMod val="40000"/>
                <a:lumOff val="6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4">
                      <a:lumMod val="50000"/>
                    </a:schemeClr>
                  </a:solidFill>
                  <a:latin typeface="+mj-lt"/>
                </a:rPr>
                <a:t>Likelihood</a:t>
              </a:r>
              <a:r>
                <a:rPr lang="en-US" sz="1400">
                  <a:solidFill>
                    <a:schemeClr val="tx1">
                      <a:lumMod val="75000"/>
                      <a:lumOff val="25000"/>
                    </a:schemeClr>
                  </a:solidFill>
                  <a:latin typeface="+mj-lt"/>
                </a:rPr>
                <a:t> of growth</a:t>
              </a:r>
              <a:endParaRPr lang="en-US" sz="1400"/>
            </a:p>
          </p:txBody>
        </p:sp>
      </p:grpSp>
    </p:spTree>
    <p:extLst>
      <p:ext uri="{BB962C8B-B14F-4D97-AF65-F5344CB8AC3E}">
        <p14:creationId xmlns:p14="http://schemas.microsoft.com/office/powerpoint/2010/main" val="4053160386"/>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6" ma:contentTypeDescription="Create a new document." ma:contentTypeScope="" ma:versionID="3e256df240b441a23ddca177308c514a">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fc8e83c738ae6bce37e37d9c9e139201"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SharedWithUsers xmlns="5ab83896-aab5-4bd0-8483-2509975cde97">
      <UserInfo>
        <DisplayName/>
        <AccountId xsi:nil="true"/>
        <AccountType/>
      </UserInfo>
    </SharedWithUsers>
    <_Flow_SignoffStatus xmlns="4eda033e-a47d-4c30-b1aa-2ec495e3f466" xsi:nil="true"/>
  </documentManagement>
</p:properties>
</file>

<file path=customXml/itemProps1.xml><?xml version="1.0" encoding="utf-8"?>
<ds:datastoreItem xmlns:ds="http://schemas.openxmlformats.org/officeDocument/2006/customXml" ds:itemID="{3FC5BEF5-7E99-433A-82DE-8DE867349CB0}">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BF84E7-DC59-46A9-8F56-B40AFA0CA8FC}">
  <ds:schemaRefs>
    <ds:schemaRef ds:uri="http://schemas.microsoft.com/sharepoint/v3/contenttype/forms"/>
  </ds:schemaRefs>
</ds:datastoreItem>
</file>

<file path=customXml/itemProps3.xml><?xml version="1.0" encoding="utf-8"?>
<ds:datastoreItem xmlns:ds="http://schemas.openxmlformats.org/officeDocument/2006/customXml" ds:itemID="{790D4656-8BC8-4FA6-BFE4-94FBEC331113}">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Title</vt:lpstr>
      <vt:lpstr>PLATTE RIVER BASIN WATER RESOURCES II</vt:lpstr>
      <vt:lpstr>Background</vt:lpstr>
      <vt:lpstr>Study Area &amp; Period</vt:lpstr>
      <vt:lpstr>Partner Organization</vt:lpstr>
      <vt:lpstr>Community Concerns</vt:lpstr>
      <vt:lpstr>Project Objectives</vt:lpstr>
      <vt:lpstr>Earth Observation</vt:lpstr>
      <vt:lpstr>Methods</vt:lpstr>
      <vt:lpstr>Methods: FUTURES Explanation</vt:lpstr>
      <vt:lpstr>Methods: FUTURES Explanation</vt:lpstr>
      <vt:lpstr>Methods</vt:lpstr>
      <vt:lpstr>Results: Platte River Basin Forecasts</vt:lpstr>
      <vt:lpstr>Results: Platte River Basin Forecasts</vt:lpstr>
      <vt:lpstr>Results: Fragment of Urban Change</vt:lpstr>
      <vt:lpstr>Results: Wetland Vulnerability</vt:lpstr>
      <vt:lpstr>Errors and Uncertainties</vt:lpstr>
      <vt:lpstr>Feasibility &amp; Partner Implementation</vt:lpstr>
      <vt:lpstr>Conclusions</vt:lpstr>
      <vt:lpstr>Conclusions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revision>1</cp:revision>
  <dcterms:created xsi:type="dcterms:W3CDTF">2023-10-31T16:04:03Z</dcterms:created>
  <dcterms:modified xsi:type="dcterms:W3CDTF">2024-07-26T21:05:14Z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xd_Signature">
    <vt:lpwstr/>
  </property>
  <property fmtid="{D5CDD505-2E9C-101B-9397-08002B2CF9AE}" pid="9" name="TriggerFlowInfo">
    <vt:lpwstr/>
  </property>
</Properties>
</file>