
<file path=[Content_Types].xml><?xml version="1.0" encoding="utf-8"?>
<Types xmlns="http://schemas.openxmlformats.org/package/2006/content-types">
  <Default Extension="jpeg" ContentType="image/jpeg"/>
  <Default Extension="jpg" ContentType="image/jp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media/image14.jpg" ContentType="image/jpeg"/>
  <Override PartName="/ppt/media/image15.jpg" ContentType="image/jpeg"/>
  <Override PartName="/ppt/media/image16.jpg" ContentType="image/jpeg"/>
  <Override PartName="/ppt/media/image20.jpg" ContentType="image/jpeg"/>
  <Override PartName="/ppt/media/image23.jpg" ContentType="image/jpeg"/>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media/image38.jpg" ContentType="image/jpeg"/>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705" r:id="rId5"/>
    <p:sldMasterId id="2147483731" r:id="rId6"/>
    <p:sldMasterId id="2147483718" r:id="rId7"/>
  </p:sldMasterIdLst>
  <p:notesMasterIdLst>
    <p:notesMasterId r:id="rId16"/>
  </p:notesMasterIdLst>
  <p:sldIdLst>
    <p:sldId id="324" r:id="rId8"/>
    <p:sldId id="325" r:id="rId9"/>
    <p:sldId id="326" r:id="rId10"/>
    <p:sldId id="331" r:id="rId11"/>
    <p:sldId id="329" r:id="rId12"/>
    <p:sldId id="328" r:id="rId13"/>
    <p:sldId id="332" r:id="rId14"/>
    <p:sldId id="33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25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7" autoAdjust="0"/>
    <p:restoredTop sz="96327"/>
  </p:normalViewPr>
  <p:slideViewPr>
    <p:cSldViewPr snapToGrid="0">
      <p:cViewPr varScale="1">
        <p:scale>
          <a:sx n="123" d="100"/>
          <a:sy n="123" d="100"/>
        </p:scale>
        <p:origin x="68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5DF4D4-8C45-4728-9B95-3020DA4D7050}" type="datetimeFigureOut">
              <a:rPr lang="en-US" smtClean="0"/>
              <a:t>7/26/24</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33A27A-BEC6-4F01-BD10-FFEEA5BAAA70}" type="slidenum">
              <a:rPr lang="en-US" smtClean="0"/>
              <a:t>‹#›</a:t>
            </a:fld>
            <a:endParaRPr lang="en-US" dirty="0"/>
          </a:p>
        </p:txBody>
      </p:sp>
    </p:spTree>
    <p:extLst>
      <p:ext uri="{BB962C8B-B14F-4D97-AF65-F5344CB8AC3E}">
        <p14:creationId xmlns:p14="http://schemas.microsoft.com/office/powerpoint/2010/main" val="3886198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33A27A-BEC6-4F01-BD10-FFEEA5BAAA70}" type="slidenum">
              <a:rPr lang="en-US" smtClean="0"/>
              <a:t>8</a:t>
            </a:fld>
            <a:endParaRPr lang="en-US" dirty="0"/>
          </a:p>
        </p:txBody>
      </p:sp>
    </p:spTree>
    <p:extLst>
      <p:ext uri="{BB962C8B-B14F-4D97-AF65-F5344CB8AC3E}">
        <p14:creationId xmlns:p14="http://schemas.microsoft.com/office/powerpoint/2010/main" val="6459182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9.jpe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jpg"/><Relationship Id="rId3" Type="http://schemas.openxmlformats.org/officeDocument/2006/relationships/image" Target="../media/image2.png"/><Relationship Id="rId7" Type="http://schemas.openxmlformats.org/officeDocument/2006/relationships/image" Target="../media/image17.jpeg"/><Relationship Id="rId12"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6.jpg"/><Relationship Id="rId11" Type="http://schemas.openxmlformats.org/officeDocument/2006/relationships/image" Target="../media/image21.jpeg"/><Relationship Id="rId5" Type="http://schemas.openxmlformats.org/officeDocument/2006/relationships/image" Target="../media/image15.jpg"/><Relationship Id="rId15" Type="http://schemas.openxmlformats.org/officeDocument/2006/relationships/image" Target="../media/image25.jpeg"/><Relationship Id="rId10" Type="http://schemas.openxmlformats.org/officeDocument/2006/relationships/image" Target="../media/image20.jpg"/><Relationship Id="rId4" Type="http://schemas.openxmlformats.org/officeDocument/2006/relationships/image" Target="../media/image14.jpg"/><Relationship Id="rId9" Type="http://schemas.openxmlformats.org/officeDocument/2006/relationships/image" Target="../media/image19.jpeg"/><Relationship Id="rId14" Type="http://schemas.openxmlformats.org/officeDocument/2006/relationships/image" Target="../media/image24.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10.jp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C53457C7-F1AE-4CD1-A29C-71C8D7B0B3E2}"/>
              </a:ext>
            </a:extLst>
          </p:cNvPr>
          <p:cNvGrpSpPr/>
          <p:nvPr userDrawn="1"/>
        </p:nvGrpSpPr>
        <p:grpSpPr>
          <a:xfrm>
            <a:off x="128588" y="6247519"/>
            <a:ext cx="8921572" cy="479543"/>
            <a:chOff x="171450" y="6247518"/>
            <a:chExt cx="11895429" cy="479543"/>
          </a:xfrm>
        </p:grpSpPr>
        <p:pic>
          <p:nvPicPr>
            <p:cNvPr id="15" name="Picture 14">
              <a:extLst>
                <a:ext uri="{FF2B5EF4-FFF2-40B4-BE49-F238E27FC236}">
                  <a16:creationId xmlns:a16="http://schemas.microsoft.com/office/drawing/2014/main" id="{0032E531-A3F8-4E38-8B1D-281B408BA85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725" r="2813" b="16329"/>
            <a:stretch/>
          </p:blipFill>
          <p:spPr>
            <a:xfrm>
              <a:off x="5413196" y="6247519"/>
              <a:ext cx="6653683" cy="479542"/>
            </a:xfrm>
            <a:prstGeom prst="rect">
              <a:avLst/>
            </a:prstGeom>
          </p:spPr>
        </p:pic>
        <p:sp>
          <p:nvSpPr>
            <p:cNvPr id="16" name="object 5">
              <a:extLst>
                <a:ext uri="{FF2B5EF4-FFF2-40B4-BE49-F238E27FC236}">
                  <a16:creationId xmlns:a16="http://schemas.microsoft.com/office/drawing/2014/main" id="{59FB2EC3-F8FE-4A5A-904C-64DBBB2D8FC9}"/>
                </a:ext>
              </a:extLst>
            </p:cNvPr>
            <p:cNvSpPr/>
            <p:nvPr/>
          </p:nvSpPr>
          <p:spPr>
            <a:xfrm>
              <a:off x="171450" y="6247518"/>
              <a:ext cx="11895429" cy="130422"/>
            </a:xfrm>
            <a:custGeom>
              <a:avLst/>
              <a:gdLst/>
              <a:ahLst/>
              <a:cxnLst/>
              <a:rect l="l" t="t" r="r" b="b"/>
              <a:pathLst>
                <a:path w="11600815">
                  <a:moveTo>
                    <a:pt x="0" y="0"/>
                  </a:moveTo>
                  <a:lnTo>
                    <a:pt x="11600535" y="0"/>
                  </a:lnTo>
                </a:path>
              </a:pathLst>
            </a:custGeom>
            <a:ln w="6350">
              <a:solidFill>
                <a:srgbClr val="A2C6E2"/>
              </a:solidFill>
            </a:ln>
          </p:spPr>
          <p:txBody>
            <a:bodyPr wrap="square" lIns="0" tIns="0" rIns="0" bIns="0" rtlCol="0"/>
            <a:lstStyle/>
            <a:p>
              <a:r>
                <a:rPr lang="en-US" sz="1350" dirty="0"/>
                <a:t> </a:t>
              </a:r>
              <a:endParaRPr sz="1350" dirty="0"/>
            </a:p>
          </p:txBody>
        </p:sp>
      </p:grpSp>
      <p:sp>
        <p:nvSpPr>
          <p:cNvPr id="8" name="object 2">
            <a:extLst>
              <a:ext uri="{FF2B5EF4-FFF2-40B4-BE49-F238E27FC236}">
                <a16:creationId xmlns:a16="http://schemas.microsoft.com/office/drawing/2014/main" id="{B2155CFC-094B-454F-A526-1A868D31E3CD}"/>
              </a:ext>
            </a:extLst>
          </p:cNvPr>
          <p:cNvSpPr/>
          <p:nvPr userDrawn="1"/>
        </p:nvSpPr>
        <p:spPr>
          <a:xfrm>
            <a:off x="4657725" y="996696"/>
            <a:ext cx="4171951" cy="5066030"/>
          </a:xfrm>
          <a:custGeom>
            <a:avLst/>
            <a:gdLst/>
            <a:ahLst/>
            <a:cxnLst/>
            <a:rect l="l" t="t" r="r" b="b"/>
            <a:pathLst>
              <a:path w="5553709" h="5066030">
                <a:moveTo>
                  <a:pt x="0" y="5065776"/>
                </a:moveTo>
                <a:lnTo>
                  <a:pt x="5553379" y="5065776"/>
                </a:lnTo>
                <a:lnTo>
                  <a:pt x="5553379" y="0"/>
                </a:lnTo>
                <a:lnTo>
                  <a:pt x="0" y="0"/>
                </a:lnTo>
                <a:lnTo>
                  <a:pt x="0" y="5065776"/>
                </a:lnTo>
                <a:close/>
              </a:path>
            </a:pathLst>
          </a:custGeom>
          <a:solidFill>
            <a:srgbClr val="F8FAFD"/>
          </a:solidFill>
        </p:spPr>
        <p:txBody>
          <a:bodyPr wrap="square" lIns="0" tIns="0" rIns="0" bIns="0" rtlCol="0"/>
          <a:lstStyle/>
          <a:p>
            <a:endParaRPr sz="1350" dirty="0"/>
          </a:p>
        </p:txBody>
      </p:sp>
      <p:sp>
        <p:nvSpPr>
          <p:cNvPr id="9" name="object 3">
            <a:extLst>
              <a:ext uri="{FF2B5EF4-FFF2-40B4-BE49-F238E27FC236}">
                <a16:creationId xmlns:a16="http://schemas.microsoft.com/office/drawing/2014/main" id="{FF0CD2D0-E2D9-47EC-9F53-1714B01B510C}"/>
              </a:ext>
            </a:extLst>
          </p:cNvPr>
          <p:cNvSpPr/>
          <p:nvPr userDrawn="1"/>
        </p:nvSpPr>
        <p:spPr>
          <a:xfrm>
            <a:off x="314325" y="996696"/>
            <a:ext cx="4171951" cy="5066030"/>
          </a:xfrm>
          <a:custGeom>
            <a:avLst/>
            <a:gdLst/>
            <a:ahLst/>
            <a:cxnLst/>
            <a:rect l="l" t="t" r="r" b="b"/>
            <a:pathLst>
              <a:path w="5553710" h="5066030">
                <a:moveTo>
                  <a:pt x="0" y="5065776"/>
                </a:moveTo>
                <a:lnTo>
                  <a:pt x="5553379" y="5065776"/>
                </a:lnTo>
                <a:lnTo>
                  <a:pt x="5553379" y="0"/>
                </a:lnTo>
                <a:lnTo>
                  <a:pt x="0" y="0"/>
                </a:lnTo>
                <a:lnTo>
                  <a:pt x="0" y="5065776"/>
                </a:lnTo>
                <a:close/>
              </a:path>
            </a:pathLst>
          </a:custGeom>
          <a:solidFill>
            <a:srgbClr val="F8FAFD"/>
          </a:solidFill>
        </p:spPr>
        <p:txBody>
          <a:bodyPr wrap="square" lIns="0" tIns="0" rIns="0" bIns="0" rtlCol="0"/>
          <a:lstStyle/>
          <a:p>
            <a:endParaRPr sz="1350" dirty="0"/>
          </a:p>
        </p:txBody>
      </p:sp>
      <p:sp>
        <p:nvSpPr>
          <p:cNvPr id="2" name="Holder 2"/>
          <p:cNvSpPr>
            <a:spLocks noGrp="1"/>
          </p:cNvSpPr>
          <p:nvPr>
            <p:ph type="title"/>
          </p:nvPr>
        </p:nvSpPr>
        <p:spPr>
          <a:xfrm>
            <a:off x="333375" y="130939"/>
            <a:ext cx="7210425" cy="680965"/>
          </a:xfrm>
        </p:spPr>
        <p:txBody>
          <a:bodyPr lIns="0" tIns="0" rIns="0" bIns="0"/>
          <a:lstStyle>
            <a:lvl1pPr>
              <a:defRPr sz="1950" b="0" i="0">
                <a:solidFill>
                  <a:srgbClr val="182857"/>
                </a:solidFill>
                <a:latin typeface="Calibri Light"/>
                <a:cs typeface="Calibri Light"/>
              </a:defRPr>
            </a:lvl1pPr>
          </a:lstStyle>
          <a:p>
            <a:endParaRPr dirty="0"/>
          </a:p>
        </p:txBody>
      </p:sp>
      <p:sp>
        <p:nvSpPr>
          <p:cNvPr id="3" name="Holder 3"/>
          <p:cNvSpPr>
            <a:spLocks noGrp="1"/>
          </p:cNvSpPr>
          <p:nvPr>
            <p:ph sz="half" idx="2"/>
          </p:nvPr>
        </p:nvSpPr>
        <p:spPr>
          <a:xfrm>
            <a:off x="314325" y="1143001"/>
            <a:ext cx="4011491" cy="4755397"/>
          </a:xfrm>
          <a:prstGeom prst="rect">
            <a:avLst/>
          </a:prstGeom>
        </p:spPr>
        <p:txBody>
          <a:bodyPr wrap="square" lIns="0" tIns="0" rIns="0" bIns="0">
            <a:noAutofit/>
          </a:bodyPr>
          <a:lstStyle>
            <a:lvl1pPr>
              <a:defRPr/>
            </a:lvl1pPr>
          </a:lstStyle>
          <a:p>
            <a:endParaRPr dirty="0"/>
          </a:p>
        </p:txBody>
      </p:sp>
      <p:sp>
        <p:nvSpPr>
          <p:cNvPr id="4" name="Holder 4"/>
          <p:cNvSpPr>
            <a:spLocks noGrp="1"/>
          </p:cNvSpPr>
          <p:nvPr>
            <p:ph sz="half" idx="3"/>
          </p:nvPr>
        </p:nvSpPr>
        <p:spPr>
          <a:xfrm>
            <a:off x="4709160" y="1143001"/>
            <a:ext cx="4101465" cy="4755397"/>
          </a:xfrm>
          <a:prstGeom prst="rect">
            <a:avLst/>
          </a:prstGeom>
        </p:spPr>
        <p:txBody>
          <a:bodyPr wrap="square" lIns="0" tIns="0" rIns="0" bIns="0">
            <a:noAutofit/>
          </a:bodyPr>
          <a:lstStyle>
            <a:lvl1pPr>
              <a:defRPr/>
            </a:lvl1pPr>
          </a:lstStyle>
          <a:p>
            <a:endParaRPr dirty="0"/>
          </a:p>
        </p:txBody>
      </p:sp>
      <p:sp>
        <p:nvSpPr>
          <p:cNvPr id="5" name="Footer Placeholder 4">
            <a:extLst>
              <a:ext uri="{FF2B5EF4-FFF2-40B4-BE49-F238E27FC236}">
                <a16:creationId xmlns:a16="http://schemas.microsoft.com/office/drawing/2014/main" id="{DDA8CBD3-D02F-4454-87A6-966B1719E3F4}"/>
              </a:ext>
            </a:extLst>
          </p:cNvPr>
          <p:cNvSpPr>
            <a:spLocks noGrp="1"/>
          </p:cNvSpPr>
          <p:nvPr>
            <p:ph type="ftr" sz="quarter" idx="10"/>
          </p:nvPr>
        </p:nvSpPr>
        <p:spPr/>
        <p:txBody>
          <a:bodyPr bIns="45720"/>
          <a:lstStyle/>
          <a:p>
            <a:endParaRPr lang="en-US" dirty="0"/>
          </a:p>
        </p:txBody>
      </p:sp>
      <p:sp>
        <p:nvSpPr>
          <p:cNvPr id="22" name="Slide Number Placeholder 4">
            <a:extLst>
              <a:ext uri="{FF2B5EF4-FFF2-40B4-BE49-F238E27FC236}">
                <a16:creationId xmlns:a16="http://schemas.microsoft.com/office/drawing/2014/main" id="{55E29659-C781-4A92-A99F-82D944B7CAFB}"/>
              </a:ext>
            </a:extLst>
          </p:cNvPr>
          <p:cNvSpPr txBox="1">
            <a:spLocks/>
          </p:cNvSpPr>
          <p:nvPr userDrawn="1"/>
        </p:nvSpPr>
        <p:spPr>
          <a:xfrm>
            <a:off x="8474869" y="6306656"/>
            <a:ext cx="335756" cy="365125"/>
          </a:xfrm>
          <a:prstGeom prst="rect">
            <a:avLst/>
          </a:prstGeom>
        </p:spPr>
        <p:txBody>
          <a:bodyPr vert="horz" lIns="68580" tIns="34290" rIns="68580" bIns="34290" rtlCol="0" anchor="ctr"/>
          <a:lstStyle>
            <a:defPPr>
              <a:defRPr lang="en-US"/>
            </a:defPPr>
            <a:lvl1pPr marL="0" algn="r"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A2C9F7-D14D-41D7-B0E0-C725CC367953}" type="slidenum">
              <a:rPr lang="en-US" sz="825" smtClean="0"/>
              <a:pPr/>
              <a:t>‹#›</a:t>
            </a:fld>
            <a:endParaRPr lang="en-US" sz="825" dirty="0"/>
          </a:p>
        </p:txBody>
      </p:sp>
    </p:spTree>
    <p:extLst>
      <p:ext uri="{BB962C8B-B14F-4D97-AF65-F5344CB8AC3E}">
        <p14:creationId xmlns:p14="http://schemas.microsoft.com/office/powerpoint/2010/main" val="1748771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mparision">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1ACD1CF-0118-41FC-A296-DEF629F2A99F}"/>
              </a:ext>
            </a:extLst>
          </p:cNvPr>
          <p:cNvGrpSpPr/>
          <p:nvPr userDrawn="1"/>
        </p:nvGrpSpPr>
        <p:grpSpPr>
          <a:xfrm>
            <a:off x="314326" y="6247519"/>
            <a:ext cx="8735834" cy="479543"/>
            <a:chOff x="419100" y="6247518"/>
            <a:chExt cx="11647779" cy="479543"/>
          </a:xfrm>
        </p:grpSpPr>
        <p:pic>
          <p:nvPicPr>
            <p:cNvPr id="15" name="Picture 14">
              <a:extLst>
                <a:ext uri="{FF2B5EF4-FFF2-40B4-BE49-F238E27FC236}">
                  <a16:creationId xmlns:a16="http://schemas.microsoft.com/office/drawing/2014/main" id="{B563306F-9BD5-48CC-8C50-E2E1816777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725" r="2813" b="16329"/>
            <a:stretch/>
          </p:blipFill>
          <p:spPr>
            <a:xfrm>
              <a:off x="5413196" y="6247519"/>
              <a:ext cx="6653683" cy="479542"/>
            </a:xfrm>
            <a:prstGeom prst="rect">
              <a:avLst/>
            </a:prstGeom>
          </p:spPr>
        </p:pic>
        <p:sp>
          <p:nvSpPr>
            <p:cNvPr id="16" name="object 5">
              <a:extLst>
                <a:ext uri="{FF2B5EF4-FFF2-40B4-BE49-F238E27FC236}">
                  <a16:creationId xmlns:a16="http://schemas.microsoft.com/office/drawing/2014/main" id="{341ECB10-16D1-421F-8253-5D2B92500DCD}"/>
                </a:ext>
              </a:extLst>
            </p:cNvPr>
            <p:cNvSpPr/>
            <p:nvPr/>
          </p:nvSpPr>
          <p:spPr>
            <a:xfrm>
              <a:off x="419100" y="6247518"/>
              <a:ext cx="11647779" cy="45719"/>
            </a:xfrm>
            <a:custGeom>
              <a:avLst/>
              <a:gdLst/>
              <a:ahLst/>
              <a:cxnLst/>
              <a:rect l="l" t="t" r="r" b="b"/>
              <a:pathLst>
                <a:path w="11600815">
                  <a:moveTo>
                    <a:pt x="0" y="0"/>
                  </a:moveTo>
                  <a:lnTo>
                    <a:pt x="11600535" y="0"/>
                  </a:lnTo>
                </a:path>
              </a:pathLst>
            </a:custGeom>
            <a:ln w="6350">
              <a:solidFill>
                <a:srgbClr val="A2C6E2"/>
              </a:solidFill>
            </a:ln>
          </p:spPr>
          <p:txBody>
            <a:bodyPr wrap="square" lIns="0" tIns="0" rIns="0" bIns="0" rtlCol="0"/>
            <a:lstStyle/>
            <a:p>
              <a:r>
                <a:rPr lang="en-US" sz="1350" dirty="0"/>
                <a:t> </a:t>
              </a:r>
              <a:endParaRPr sz="1350" dirty="0"/>
            </a:p>
          </p:txBody>
        </p:sp>
      </p:grpSp>
      <p:grpSp>
        <p:nvGrpSpPr>
          <p:cNvPr id="4" name="Group 3">
            <a:extLst>
              <a:ext uri="{FF2B5EF4-FFF2-40B4-BE49-F238E27FC236}">
                <a16:creationId xmlns:a16="http://schemas.microsoft.com/office/drawing/2014/main" id="{E9E55B3E-E329-497B-88C2-69E200802526}"/>
              </a:ext>
            </a:extLst>
          </p:cNvPr>
          <p:cNvGrpSpPr/>
          <p:nvPr userDrawn="1"/>
        </p:nvGrpSpPr>
        <p:grpSpPr>
          <a:xfrm>
            <a:off x="315336" y="996696"/>
            <a:ext cx="8513330" cy="5066030"/>
            <a:chOff x="420509" y="996696"/>
            <a:chExt cx="11351107" cy="5066030"/>
          </a:xfrm>
        </p:grpSpPr>
        <p:sp>
          <p:nvSpPr>
            <p:cNvPr id="7" name="object 2">
              <a:extLst>
                <a:ext uri="{FF2B5EF4-FFF2-40B4-BE49-F238E27FC236}">
                  <a16:creationId xmlns:a16="http://schemas.microsoft.com/office/drawing/2014/main" id="{8DA85F54-3779-436E-B19D-0CD1A2F0C42B}"/>
                </a:ext>
              </a:extLst>
            </p:cNvPr>
            <p:cNvSpPr/>
            <p:nvPr userDrawn="1"/>
          </p:nvSpPr>
          <p:spPr>
            <a:xfrm>
              <a:off x="4253293" y="996696"/>
              <a:ext cx="3685540" cy="5066030"/>
            </a:xfrm>
            <a:custGeom>
              <a:avLst/>
              <a:gdLst/>
              <a:ahLst/>
              <a:cxnLst/>
              <a:rect l="l" t="t" r="r" b="b"/>
              <a:pathLst>
                <a:path w="3685540" h="5066030">
                  <a:moveTo>
                    <a:pt x="0" y="5065776"/>
                  </a:moveTo>
                  <a:lnTo>
                    <a:pt x="3685108" y="5065776"/>
                  </a:lnTo>
                  <a:lnTo>
                    <a:pt x="3685108" y="0"/>
                  </a:lnTo>
                  <a:lnTo>
                    <a:pt x="0" y="0"/>
                  </a:lnTo>
                  <a:lnTo>
                    <a:pt x="0" y="5065776"/>
                  </a:lnTo>
                  <a:close/>
                </a:path>
              </a:pathLst>
            </a:custGeom>
            <a:solidFill>
              <a:srgbClr val="F8FAFD"/>
            </a:solidFill>
          </p:spPr>
          <p:txBody>
            <a:bodyPr wrap="square" lIns="0" tIns="0" rIns="0" bIns="0" rtlCol="0"/>
            <a:lstStyle/>
            <a:p>
              <a:endParaRPr sz="1350" dirty="0"/>
            </a:p>
          </p:txBody>
        </p:sp>
        <p:sp>
          <p:nvSpPr>
            <p:cNvPr id="8" name="object 3">
              <a:extLst>
                <a:ext uri="{FF2B5EF4-FFF2-40B4-BE49-F238E27FC236}">
                  <a16:creationId xmlns:a16="http://schemas.microsoft.com/office/drawing/2014/main" id="{AB04E1D9-3110-4961-ACDF-54686258D9B4}"/>
                </a:ext>
              </a:extLst>
            </p:cNvPr>
            <p:cNvSpPr/>
            <p:nvPr userDrawn="1"/>
          </p:nvSpPr>
          <p:spPr>
            <a:xfrm>
              <a:off x="420509" y="996696"/>
              <a:ext cx="3685540" cy="5066030"/>
            </a:xfrm>
            <a:custGeom>
              <a:avLst/>
              <a:gdLst/>
              <a:ahLst/>
              <a:cxnLst/>
              <a:rect l="l" t="t" r="r" b="b"/>
              <a:pathLst>
                <a:path w="3685540" h="5066030">
                  <a:moveTo>
                    <a:pt x="0" y="5065776"/>
                  </a:moveTo>
                  <a:lnTo>
                    <a:pt x="3685108" y="5065776"/>
                  </a:lnTo>
                  <a:lnTo>
                    <a:pt x="3685108" y="0"/>
                  </a:lnTo>
                  <a:lnTo>
                    <a:pt x="0" y="0"/>
                  </a:lnTo>
                  <a:lnTo>
                    <a:pt x="0" y="5065776"/>
                  </a:lnTo>
                  <a:close/>
                </a:path>
              </a:pathLst>
            </a:custGeom>
            <a:solidFill>
              <a:srgbClr val="F8FAFD"/>
            </a:solidFill>
          </p:spPr>
          <p:txBody>
            <a:bodyPr wrap="square" lIns="0" tIns="0" rIns="0" bIns="0" rtlCol="0"/>
            <a:lstStyle/>
            <a:p>
              <a:endParaRPr sz="1350" dirty="0"/>
            </a:p>
          </p:txBody>
        </p:sp>
        <p:sp>
          <p:nvSpPr>
            <p:cNvPr id="9" name="object 4">
              <a:extLst>
                <a:ext uri="{FF2B5EF4-FFF2-40B4-BE49-F238E27FC236}">
                  <a16:creationId xmlns:a16="http://schemas.microsoft.com/office/drawing/2014/main" id="{CDFB3ECB-3580-4D7B-8D45-369C5B3A22B2}"/>
                </a:ext>
              </a:extLst>
            </p:cNvPr>
            <p:cNvSpPr/>
            <p:nvPr userDrawn="1"/>
          </p:nvSpPr>
          <p:spPr>
            <a:xfrm>
              <a:off x="8086076" y="996696"/>
              <a:ext cx="3685540" cy="5066030"/>
            </a:xfrm>
            <a:custGeom>
              <a:avLst/>
              <a:gdLst/>
              <a:ahLst/>
              <a:cxnLst/>
              <a:rect l="l" t="t" r="r" b="b"/>
              <a:pathLst>
                <a:path w="3685540" h="5066030">
                  <a:moveTo>
                    <a:pt x="0" y="5065776"/>
                  </a:moveTo>
                  <a:lnTo>
                    <a:pt x="3685108" y="5065776"/>
                  </a:lnTo>
                  <a:lnTo>
                    <a:pt x="3685108" y="0"/>
                  </a:lnTo>
                  <a:lnTo>
                    <a:pt x="0" y="0"/>
                  </a:lnTo>
                  <a:lnTo>
                    <a:pt x="0" y="5065776"/>
                  </a:lnTo>
                  <a:close/>
                </a:path>
              </a:pathLst>
            </a:custGeom>
            <a:solidFill>
              <a:srgbClr val="F8FAFD"/>
            </a:solidFill>
          </p:spPr>
          <p:txBody>
            <a:bodyPr wrap="square" lIns="0" tIns="0" rIns="0" bIns="0" rtlCol="0"/>
            <a:lstStyle/>
            <a:p>
              <a:endParaRPr sz="1350" dirty="0"/>
            </a:p>
          </p:txBody>
        </p:sp>
      </p:grpSp>
      <p:sp>
        <p:nvSpPr>
          <p:cNvPr id="2" name="Holder 2"/>
          <p:cNvSpPr>
            <a:spLocks noGrp="1"/>
          </p:cNvSpPr>
          <p:nvPr>
            <p:ph type="title"/>
          </p:nvPr>
        </p:nvSpPr>
        <p:spPr>
          <a:xfrm>
            <a:off x="333375" y="130940"/>
            <a:ext cx="7220976" cy="704852"/>
          </a:xfrm>
        </p:spPr>
        <p:txBody>
          <a:bodyPr lIns="0" tIns="0" rIns="0" bIns="0"/>
          <a:lstStyle>
            <a:lvl1pPr>
              <a:defRPr sz="1950" b="0" i="0">
                <a:solidFill>
                  <a:srgbClr val="182857"/>
                </a:solidFill>
                <a:latin typeface="Calibri Light"/>
                <a:cs typeface="Calibri Light"/>
              </a:defRPr>
            </a:lvl1pPr>
          </a:lstStyle>
          <a:p>
            <a:endParaRPr dirty="0"/>
          </a:p>
        </p:txBody>
      </p:sp>
      <p:sp>
        <p:nvSpPr>
          <p:cNvPr id="17" name="Text Placeholder 2">
            <a:extLst>
              <a:ext uri="{FF2B5EF4-FFF2-40B4-BE49-F238E27FC236}">
                <a16:creationId xmlns:a16="http://schemas.microsoft.com/office/drawing/2014/main" id="{7C0CD958-3DA0-4E3A-9429-80F9325BE485}"/>
              </a:ext>
            </a:extLst>
          </p:cNvPr>
          <p:cNvSpPr>
            <a:spLocks noGrp="1"/>
          </p:cNvSpPr>
          <p:nvPr userDrawn="1">
            <p:ph type="body" idx="10"/>
          </p:nvPr>
        </p:nvSpPr>
        <p:spPr>
          <a:xfrm>
            <a:off x="333375" y="1143000"/>
            <a:ext cx="2746162" cy="506487"/>
          </a:xfrm>
          <a:ln w="6350">
            <a:gradFill flip="none" rotWithShape="1">
              <a:gsLst>
                <a:gs pos="0">
                  <a:schemeClr val="accent1">
                    <a:alpha val="33000"/>
                  </a:schemeClr>
                </a:gs>
                <a:gs pos="6000">
                  <a:schemeClr val="accent1">
                    <a:alpha val="0"/>
                  </a:schemeClr>
                </a:gs>
              </a:gsLst>
              <a:lin ang="16200000" scaled="1"/>
              <a:tileRect/>
            </a:gradFill>
          </a:ln>
        </p:spPr>
        <p:txBody>
          <a:bodyPr lIns="91440" tIns="91440" rIns="91440" bIns="45720" anchor="b"/>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8" name="Content Placeholder 3">
            <a:extLst>
              <a:ext uri="{FF2B5EF4-FFF2-40B4-BE49-F238E27FC236}">
                <a16:creationId xmlns:a16="http://schemas.microsoft.com/office/drawing/2014/main" id="{BD3B92EE-6D23-45EA-AC2C-83272D292619}"/>
              </a:ext>
            </a:extLst>
          </p:cNvPr>
          <p:cNvSpPr>
            <a:spLocks noGrp="1"/>
          </p:cNvSpPr>
          <p:nvPr userDrawn="1">
            <p:ph sz="half" idx="2"/>
          </p:nvPr>
        </p:nvSpPr>
        <p:spPr>
          <a:xfrm>
            <a:off x="407194" y="1810393"/>
            <a:ext cx="2586038" cy="4252334"/>
          </a:xfrm>
        </p:spPr>
        <p:txBody>
          <a:bodyPr lIns="91440" rIns="91440" bIns="91440"/>
          <a:lstStyle>
            <a:lvl2pPr>
              <a:buClr>
                <a:schemeClr val="tx1">
                  <a:lumMod val="75000"/>
                  <a:lumOff val="25000"/>
                </a:schemeClr>
              </a:buClr>
              <a:defRPr/>
            </a:lvl2pPr>
            <a:lvl3pPr>
              <a:buClr>
                <a:schemeClr val="tx1">
                  <a:lumMod val="65000"/>
                  <a:lumOff val="35000"/>
                </a:schemeClr>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4">
            <a:extLst>
              <a:ext uri="{FF2B5EF4-FFF2-40B4-BE49-F238E27FC236}">
                <a16:creationId xmlns:a16="http://schemas.microsoft.com/office/drawing/2014/main" id="{6C32FA0F-2CEE-4DE5-8ECF-8DC118D2649C}"/>
              </a:ext>
            </a:extLst>
          </p:cNvPr>
          <p:cNvSpPr>
            <a:spLocks noGrp="1"/>
          </p:cNvSpPr>
          <p:nvPr userDrawn="1">
            <p:ph type="body" sz="quarter" idx="3"/>
          </p:nvPr>
        </p:nvSpPr>
        <p:spPr>
          <a:xfrm>
            <a:off x="3189969" y="1143000"/>
            <a:ext cx="2764155" cy="506487"/>
          </a:xfrm>
          <a:ln w="6350">
            <a:gradFill flip="none" rotWithShape="1">
              <a:gsLst>
                <a:gs pos="0">
                  <a:schemeClr val="accent1">
                    <a:alpha val="33000"/>
                  </a:schemeClr>
                </a:gs>
                <a:gs pos="6000">
                  <a:schemeClr val="accent1">
                    <a:alpha val="0"/>
                  </a:schemeClr>
                </a:gs>
              </a:gsLst>
              <a:lin ang="16200000" scaled="1"/>
              <a:tileRect/>
            </a:gradFill>
          </a:ln>
        </p:spPr>
        <p:txBody>
          <a:bodyPr lIns="91440" tIns="91440" rIns="91440" bIns="45720" anchor="b"/>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20" name="Content Placeholder 5">
            <a:extLst>
              <a:ext uri="{FF2B5EF4-FFF2-40B4-BE49-F238E27FC236}">
                <a16:creationId xmlns:a16="http://schemas.microsoft.com/office/drawing/2014/main" id="{9E10E76B-4B49-4475-9ACA-AAB1DB5CD6EA}"/>
              </a:ext>
            </a:extLst>
          </p:cNvPr>
          <p:cNvSpPr>
            <a:spLocks noGrp="1"/>
          </p:cNvSpPr>
          <p:nvPr userDrawn="1">
            <p:ph sz="quarter" idx="4"/>
          </p:nvPr>
        </p:nvSpPr>
        <p:spPr>
          <a:xfrm>
            <a:off x="3264271" y="1810391"/>
            <a:ext cx="2602982" cy="4252335"/>
          </a:xfrm>
        </p:spPr>
        <p:txBody>
          <a:bodyPr lIns="91440" rIns="91440" bIns="9144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4">
            <a:extLst>
              <a:ext uri="{FF2B5EF4-FFF2-40B4-BE49-F238E27FC236}">
                <a16:creationId xmlns:a16="http://schemas.microsoft.com/office/drawing/2014/main" id="{D05F994E-3EE1-45AE-BE3A-D4F4B5DEA9CF}"/>
              </a:ext>
            </a:extLst>
          </p:cNvPr>
          <p:cNvSpPr>
            <a:spLocks noGrp="1"/>
          </p:cNvSpPr>
          <p:nvPr userDrawn="1">
            <p:ph type="body" sz="quarter" idx="11"/>
          </p:nvPr>
        </p:nvSpPr>
        <p:spPr>
          <a:xfrm>
            <a:off x="6062709" y="1143000"/>
            <a:ext cx="2764155" cy="506487"/>
          </a:xfrm>
          <a:ln w="6350">
            <a:gradFill flip="none" rotWithShape="1">
              <a:gsLst>
                <a:gs pos="0">
                  <a:schemeClr val="accent1">
                    <a:alpha val="33000"/>
                  </a:schemeClr>
                </a:gs>
                <a:gs pos="6000">
                  <a:schemeClr val="accent1">
                    <a:alpha val="0"/>
                  </a:schemeClr>
                </a:gs>
              </a:gsLst>
              <a:lin ang="16200000" scaled="1"/>
              <a:tileRect/>
            </a:gradFill>
          </a:ln>
        </p:spPr>
        <p:txBody>
          <a:bodyPr lIns="91440" tIns="91440" rIns="91440" bIns="45720" anchor="b"/>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22" name="Content Placeholder 5">
            <a:extLst>
              <a:ext uri="{FF2B5EF4-FFF2-40B4-BE49-F238E27FC236}">
                <a16:creationId xmlns:a16="http://schemas.microsoft.com/office/drawing/2014/main" id="{5BFC7950-4C5E-4859-8517-F94ACD7AEF6F}"/>
              </a:ext>
            </a:extLst>
          </p:cNvPr>
          <p:cNvSpPr>
            <a:spLocks noGrp="1"/>
          </p:cNvSpPr>
          <p:nvPr userDrawn="1">
            <p:ph sz="quarter" idx="12"/>
          </p:nvPr>
        </p:nvSpPr>
        <p:spPr>
          <a:xfrm>
            <a:off x="6144631" y="1810391"/>
            <a:ext cx="2602982" cy="4252335"/>
          </a:xfrm>
        </p:spPr>
        <p:txBody>
          <a:bodyPr lIns="91440" rIns="91440" bIns="9144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24122A32-EF75-4C1E-8CC5-5084F44F698B}"/>
              </a:ext>
            </a:extLst>
          </p:cNvPr>
          <p:cNvSpPr>
            <a:spLocks noGrp="1"/>
          </p:cNvSpPr>
          <p:nvPr>
            <p:ph type="ftr" sz="quarter" idx="13"/>
          </p:nvPr>
        </p:nvSpPr>
        <p:spPr/>
        <p:txBody>
          <a:bodyPr bIns="45720"/>
          <a:lstStyle/>
          <a:p>
            <a:endParaRPr lang="en-US" dirty="0"/>
          </a:p>
        </p:txBody>
      </p:sp>
      <p:sp>
        <p:nvSpPr>
          <p:cNvPr id="23" name="Slide Number Placeholder 4">
            <a:extLst>
              <a:ext uri="{FF2B5EF4-FFF2-40B4-BE49-F238E27FC236}">
                <a16:creationId xmlns:a16="http://schemas.microsoft.com/office/drawing/2014/main" id="{EE33CF6D-41CF-45EF-BBD8-F7511F383353}"/>
              </a:ext>
            </a:extLst>
          </p:cNvPr>
          <p:cNvSpPr txBox="1">
            <a:spLocks/>
          </p:cNvSpPr>
          <p:nvPr userDrawn="1"/>
        </p:nvSpPr>
        <p:spPr>
          <a:xfrm>
            <a:off x="8474869" y="6306656"/>
            <a:ext cx="335756" cy="365125"/>
          </a:xfrm>
          <a:prstGeom prst="rect">
            <a:avLst/>
          </a:prstGeom>
        </p:spPr>
        <p:txBody>
          <a:bodyPr vert="horz" lIns="68580" tIns="34290" rIns="68580" bIns="34290" rtlCol="0" anchor="ctr"/>
          <a:lstStyle>
            <a:defPPr>
              <a:defRPr lang="en-US"/>
            </a:defPPr>
            <a:lvl1pPr marL="0" algn="r"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A2C9F7-D14D-41D7-B0E0-C725CC367953}" type="slidenum">
              <a:rPr lang="en-US" sz="825" smtClean="0"/>
              <a:pPr/>
              <a:t>‹#›</a:t>
            </a:fld>
            <a:endParaRPr lang="en-US" sz="825" dirty="0"/>
          </a:p>
        </p:txBody>
      </p:sp>
    </p:spTree>
    <p:extLst>
      <p:ext uri="{BB962C8B-B14F-4D97-AF65-F5344CB8AC3E}">
        <p14:creationId xmlns:p14="http://schemas.microsoft.com/office/powerpoint/2010/main" val="49349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Holder 2"/>
          <p:cNvSpPr>
            <a:spLocks noGrp="1"/>
          </p:cNvSpPr>
          <p:nvPr>
            <p:ph type="ctrTitle"/>
          </p:nvPr>
        </p:nvSpPr>
        <p:spPr>
          <a:xfrm>
            <a:off x="333375" y="142323"/>
            <a:ext cx="7178773" cy="693468"/>
          </a:xfrm>
          <a:prstGeom prst="rect">
            <a:avLst/>
          </a:prstGeom>
        </p:spPr>
        <p:txBody>
          <a:bodyPr wrap="square" lIns="0" tIns="0" rIns="0" bIns="0">
            <a:noAutofit/>
          </a:bodyPr>
          <a:lstStyle>
            <a:lvl1pPr>
              <a:defRPr/>
            </a:lvl1pPr>
          </a:lstStyle>
          <a:p>
            <a:endParaRPr dirty="0"/>
          </a:p>
        </p:txBody>
      </p:sp>
      <p:sp>
        <p:nvSpPr>
          <p:cNvPr id="3" name="Footer Placeholder 2">
            <a:extLst>
              <a:ext uri="{FF2B5EF4-FFF2-40B4-BE49-F238E27FC236}">
                <a16:creationId xmlns:a16="http://schemas.microsoft.com/office/drawing/2014/main" id="{BFF58AC6-7246-41FF-9A62-57D28A770137}"/>
              </a:ext>
            </a:extLst>
          </p:cNvPr>
          <p:cNvSpPr>
            <a:spLocks noGrp="1"/>
          </p:cNvSpPr>
          <p:nvPr>
            <p:ph type="ftr" sz="quarter" idx="10"/>
          </p:nvPr>
        </p:nvSpPr>
        <p:spPr/>
        <p:txBody>
          <a:bodyPr bIns="45720"/>
          <a:lstStyle/>
          <a:p>
            <a:endParaRPr lang="en-US" dirty="0"/>
          </a:p>
        </p:txBody>
      </p:sp>
      <p:sp>
        <p:nvSpPr>
          <p:cNvPr id="7" name="Slide Number Placeholder 4">
            <a:extLst>
              <a:ext uri="{FF2B5EF4-FFF2-40B4-BE49-F238E27FC236}">
                <a16:creationId xmlns:a16="http://schemas.microsoft.com/office/drawing/2014/main" id="{0F0DD76B-72A8-4520-AB99-86AE20439BA8}"/>
              </a:ext>
            </a:extLst>
          </p:cNvPr>
          <p:cNvSpPr txBox="1">
            <a:spLocks/>
          </p:cNvSpPr>
          <p:nvPr userDrawn="1"/>
        </p:nvSpPr>
        <p:spPr>
          <a:xfrm>
            <a:off x="8474869" y="6306656"/>
            <a:ext cx="335756" cy="365125"/>
          </a:xfrm>
          <a:prstGeom prst="rect">
            <a:avLst/>
          </a:prstGeom>
        </p:spPr>
        <p:txBody>
          <a:bodyPr vert="horz" lIns="68580" tIns="34290" rIns="68580" bIns="34290" rtlCol="0" anchor="ctr"/>
          <a:lstStyle>
            <a:defPPr>
              <a:defRPr lang="en-US"/>
            </a:defPPr>
            <a:lvl1pPr marL="0" algn="r"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A2C9F7-D14D-41D7-B0E0-C725CC367953}" type="slidenum">
              <a:rPr lang="en-US" sz="825" smtClean="0"/>
              <a:pPr/>
              <a:t>‹#›</a:t>
            </a:fld>
            <a:endParaRPr lang="en-US" sz="825" dirty="0"/>
          </a:p>
        </p:txBody>
      </p:sp>
    </p:spTree>
    <p:extLst>
      <p:ext uri="{BB962C8B-B14F-4D97-AF65-F5344CB8AC3E}">
        <p14:creationId xmlns:p14="http://schemas.microsoft.com/office/powerpoint/2010/main" val="2281837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10" name="Picture 9" descr="Logo&#10;&#10;Description automatically generated">
            <a:extLst>
              <a:ext uri="{FF2B5EF4-FFF2-40B4-BE49-F238E27FC236}">
                <a16:creationId xmlns:a16="http://schemas.microsoft.com/office/drawing/2014/main" id="{B14DBB5D-0835-492D-8CB2-592AE871D9D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4786" y="246664"/>
            <a:ext cx="657073" cy="485223"/>
          </a:xfrm>
          <a:prstGeom prst="rect">
            <a:avLst/>
          </a:prstGeom>
        </p:spPr>
      </p:pic>
    </p:spTree>
    <p:extLst>
      <p:ext uri="{BB962C8B-B14F-4D97-AF65-F5344CB8AC3E}">
        <p14:creationId xmlns:p14="http://schemas.microsoft.com/office/powerpoint/2010/main" val="3634992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A2768-A8DA-4594-9E9E-AA35624DBB6A}"/>
              </a:ext>
            </a:extLst>
          </p:cNvPr>
          <p:cNvSpPr>
            <a:spLocks noGrp="1"/>
          </p:cNvSpPr>
          <p:nvPr>
            <p:ph type="title"/>
          </p:nvPr>
        </p:nvSpPr>
        <p:spPr>
          <a:xfrm>
            <a:off x="313083" y="139148"/>
            <a:ext cx="7312715" cy="695740"/>
          </a:xfrm>
        </p:spPr>
        <p:txBody>
          <a:bodyPr anchor="ctr"/>
          <a:lstStyle>
            <a:lvl1pPr>
              <a:defRPr sz="1950"/>
            </a:lvl1pPr>
          </a:lstStyle>
          <a:p>
            <a:r>
              <a:rPr lang="en-US" dirty="0"/>
              <a:t>Click to edit Master title style</a:t>
            </a:r>
          </a:p>
        </p:txBody>
      </p:sp>
      <p:sp>
        <p:nvSpPr>
          <p:cNvPr id="3" name="Content Placeholder 2">
            <a:extLst>
              <a:ext uri="{FF2B5EF4-FFF2-40B4-BE49-F238E27FC236}">
                <a16:creationId xmlns:a16="http://schemas.microsoft.com/office/drawing/2014/main" id="{56F96813-0C0D-4C99-80D6-25E3789A313A}"/>
              </a:ext>
            </a:extLst>
          </p:cNvPr>
          <p:cNvSpPr>
            <a:spLocks noGrp="1"/>
          </p:cNvSpPr>
          <p:nvPr>
            <p:ph idx="1"/>
          </p:nvPr>
        </p:nvSpPr>
        <p:spPr>
          <a:xfrm>
            <a:off x="3887391" y="1143000"/>
            <a:ext cx="4943527" cy="4959626"/>
          </a:xfrm>
        </p:spPr>
        <p:txBody>
          <a:bodyPr/>
          <a:lstStyle>
            <a:lvl1pPr>
              <a:defRPr sz="1350"/>
            </a:lvl1pPr>
            <a:lvl2pPr>
              <a:defRPr sz="1350"/>
            </a:lvl2pPr>
            <a:lvl3pPr>
              <a:defRPr sz="1350"/>
            </a:lvl3pPr>
            <a:lvl4pPr>
              <a:defRPr sz="1350"/>
            </a:lvl4pPr>
            <a:lvl5pPr>
              <a:defRPr sz="12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162E56D9-DCE0-4D94-B93A-65E841A6011A}"/>
              </a:ext>
            </a:extLst>
          </p:cNvPr>
          <p:cNvSpPr>
            <a:spLocks noGrp="1"/>
          </p:cNvSpPr>
          <p:nvPr>
            <p:ph type="body" sz="half" idx="2"/>
          </p:nvPr>
        </p:nvSpPr>
        <p:spPr>
          <a:xfrm>
            <a:off x="313083" y="1150938"/>
            <a:ext cx="3473726" cy="4959626"/>
          </a:xfrm>
        </p:spPr>
        <p:txBody>
          <a:bodyPr/>
          <a:lstStyle>
            <a:lvl1pPr marL="0" indent="0">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5" name="Footer Placeholder 4">
            <a:extLst>
              <a:ext uri="{FF2B5EF4-FFF2-40B4-BE49-F238E27FC236}">
                <a16:creationId xmlns:a16="http://schemas.microsoft.com/office/drawing/2014/main" id="{6B9DE483-2246-4AB7-AEA9-A39CF12424C6}"/>
              </a:ext>
            </a:extLst>
          </p:cNvPr>
          <p:cNvSpPr>
            <a:spLocks noGrp="1"/>
          </p:cNvSpPr>
          <p:nvPr>
            <p:ph type="ftr" sz="quarter" idx="11"/>
          </p:nvPr>
        </p:nvSpPr>
        <p:spPr/>
        <p:txBody>
          <a:bodyPr bIns="45720"/>
          <a:lstStyle/>
          <a:p>
            <a:endParaRPr lang="en-US" dirty="0"/>
          </a:p>
        </p:txBody>
      </p:sp>
      <p:sp>
        <p:nvSpPr>
          <p:cNvPr id="9" name="Slide Number Placeholder 4">
            <a:extLst>
              <a:ext uri="{FF2B5EF4-FFF2-40B4-BE49-F238E27FC236}">
                <a16:creationId xmlns:a16="http://schemas.microsoft.com/office/drawing/2014/main" id="{F870DF3B-9A9A-42F1-BFE9-67788E057CCB}"/>
              </a:ext>
            </a:extLst>
          </p:cNvPr>
          <p:cNvSpPr txBox="1">
            <a:spLocks/>
          </p:cNvSpPr>
          <p:nvPr userDrawn="1"/>
        </p:nvSpPr>
        <p:spPr>
          <a:xfrm>
            <a:off x="8474869" y="6306656"/>
            <a:ext cx="335756" cy="365125"/>
          </a:xfrm>
          <a:prstGeom prst="rect">
            <a:avLst/>
          </a:prstGeom>
        </p:spPr>
        <p:txBody>
          <a:bodyPr vert="horz" lIns="68580" tIns="34290" rIns="68580" bIns="34290" rtlCol="0" anchor="ctr"/>
          <a:lstStyle>
            <a:defPPr>
              <a:defRPr lang="en-US"/>
            </a:defPPr>
            <a:lvl1pPr marL="0" algn="r"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A2C9F7-D14D-41D7-B0E0-C725CC367953}" type="slidenum">
              <a:rPr lang="en-US" sz="825" smtClean="0"/>
              <a:pPr/>
              <a:t>‹#›</a:t>
            </a:fld>
            <a:endParaRPr lang="en-US" sz="825" dirty="0"/>
          </a:p>
        </p:txBody>
      </p:sp>
    </p:spTree>
    <p:extLst>
      <p:ext uri="{BB962C8B-B14F-4D97-AF65-F5344CB8AC3E}">
        <p14:creationId xmlns:p14="http://schemas.microsoft.com/office/powerpoint/2010/main" val="4043805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A2768-A8DA-4594-9E9E-AA35624DBB6A}"/>
              </a:ext>
            </a:extLst>
          </p:cNvPr>
          <p:cNvSpPr>
            <a:spLocks noGrp="1"/>
          </p:cNvSpPr>
          <p:nvPr>
            <p:ph type="title"/>
          </p:nvPr>
        </p:nvSpPr>
        <p:spPr>
          <a:xfrm>
            <a:off x="313083" y="139148"/>
            <a:ext cx="7312715" cy="695740"/>
          </a:xfrm>
        </p:spPr>
        <p:txBody>
          <a:bodyPr anchor="ctr"/>
          <a:lstStyle>
            <a:lvl1pPr>
              <a:defRPr sz="1950"/>
            </a:lvl1pPr>
          </a:lstStyle>
          <a:p>
            <a:r>
              <a:rPr lang="en-US" dirty="0"/>
              <a:t>Click to edit Master title style</a:t>
            </a:r>
          </a:p>
        </p:txBody>
      </p:sp>
      <p:sp>
        <p:nvSpPr>
          <p:cNvPr id="4" name="Text Placeholder 3">
            <a:extLst>
              <a:ext uri="{FF2B5EF4-FFF2-40B4-BE49-F238E27FC236}">
                <a16:creationId xmlns:a16="http://schemas.microsoft.com/office/drawing/2014/main" id="{162E56D9-DCE0-4D94-B93A-65E841A6011A}"/>
              </a:ext>
            </a:extLst>
          </p:cNvPr>
          <p:cNvSpPr>
            <a:spLocks noGrp="1"/>
          </p:cNvSpPr>
          <p:nvPr>
            <p:ph type="body" sz="half" idx="2"/>
          </p:nvPr>
        </p:nvSpPr>
        <p:spPr>
          <a:xfrm>
            <a:off x="313083" y="1150938"/>
            <a:ext cx="3473726" cy="4959626"/>
          </a:xfrm>
        </p:spPr>
        <p:txBody>
          <a:bodyPr/>
          <a:lstStyle>
            <a:lvl1pPr marL="0" indent="0">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6" name="Picture Placeholder 2">
            <a:extLst>
              <a:ext uri="{FF2B5EF4-FFF2-40B4-BE49-F238E27FC236}">
                <a16:creationId xmlns:a16="http://schemas.microsoft.com/office/drawing/2014/main" id="{80E33905-8C23-4EB7-92A8-7C7ABC6B1AAA}"/>
              </a:ext>
            </a:extLst>
          </p:cNvPr>
          <p:cNvSpPr>
            <a:spLocks noGrp="1"/>
          </p:cNvSpPr>
          <p:nvPr>
            <p:ph type="pic" idx="1"/>
          </p:nvPr>
        </p:nvSpPr>
        <p:spPr>
          <a:xfrm>
            <a:off x="3887391" y="1143000"/>
            <a:ext cx="4923234" cy="4959626"/>
          </a:xfrm>
        </p:spPr>
        <p:txBody>
          <a:bodyPr/>
          <a:lstStyle>
            <a:lvl1pPr marL="0" indent="0">
              <a:buNone/>
              <a:defRPr sz="135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3" name="Footer Placeholder 2">
            <a:extLst>
              <a:ext uri="{FF2B5EF4-FFF2-40B4-BE49-F238E27FC236}">
                <a16:creationId xmlns:a16="http://schemas.microsoft.com/office/drawing/2014/main" id="{D6706938-551C-4E72-B940-51F426ACB5AC}"/>
              </a:ext>
            </a:extLst>
          </p:cNvPr>
          <p:cNvSpPr>
            <a:spLocks noGrp="1"/>
          </p:cNvSpPr>
          <p:nvPr>
            <p:ph type="ftr" sz="quarter" idx="11"/>
          </p:nvPr>
        </p:nvSpPr>
        <p:spPr/>
        <p:txBody>
          <a:bodyPr bIns="45720"/>
          <a:lstStyle/>
          <a:p>
            <a:endParaRPr lang="en-US" dirty="0"/>
          </a:p>
        </p:txBody>
      </p:sp>
      <p:sp>
        <p:nvSpPr>
          <p:cNvPr id="9" name="Slide Number Placeholder 4">
            <a:extLst>
              <a:ext uri="{FF2B5EF4-FFF2-40B4-BE49-F238E27FC236}">
                <a16:creationId xmlns:a16="http://schemas.microsoft.com/office/drawing/2014/main" id="{3E7110F1-3B07-4C89-AD23-B89ADB981F61}"/>
              </a:ext>
            </a:extLst>
          </p:cNvPr>
          <p:cNvSpPr txBox="1">
            <a:spLocks/>
          </p:cNvSpPr>
          <p:nvPr userDrawn="1"/>
        </p:nvSpPr>
        <p:spPr>
          <a:xfrm>
            <a:off x="8474869" y="6306656"/>
            <a:ext cx="335756" cy="365125"/>
          </a:xfrm>
          <a:prstGeom prst="rect">
            <a:avLst/>
          </a:prstGeom>
        </p:spPr>
        <p:txBody>
          <a:bodyPr vert="horz" lIns="68580" tIns="34290" rIns="68580" bIns="34290" rtlCol="0" anchor="ctr"/>
          <a:lstStyle>
            <a:defPPr>
              <a:defRPr lang="en-US"/>
            </a:defPPr>
            <a:lvl1pPr marL="0" algn="r"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A2C9F7-D14D-41D7-B0E0-C725CC367953}" type="slidenum">
              <a:rPr lang="en-US" sz="825" smtClean="0"/>
              <a:pPr/>
              <a:t>‹#›</a:t>
            </a:fld>
            <a:endParaRPr lang="en-US" sz="825" dirty="0"/>
          </a:p>
        </p:txBody>
      </p:sp>
    </p:spTree>
    <p:extLst>
      <p:ext uri="{BB962C8B-B14F-4D97-AF65-F5344CB8AC3E}">
        <p14:creationId xmlns:p14="http://schemas.microsoft.com/office/powerpoint/2010/main" val="2595299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7C42-4AC7-45FF-9BEE-2C66B12E314C}"/>
              </a:ext>
            </a:extLst>
          </p:cNvPr>
          <p:cNvSpPr>
            <a:spLocks noGrp="1"/>
          </p:cNvSpPr>
          <p:nvPr>
            <p:ph type="title"/>
          </p:nvPr>
        </p:nvSpPr>
        <p:spPr>
          <a:xfrm>
            <a:off x="311487" y="139148"/>
            <a:ext cx="7263179" cy="697647"/>
          </a:xfrm>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5B5F2988-6F6B-45FE-90FB-A060737F11D1}"/>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DE661BFB-3A63-483E-90D5-B6EAF19ACE0C}"/>
              </a:ext>
            </a:extLst>
          </p:cNvPr>
          <p:cNvSpPr>
            <a:spLocks noGrp="1"/>
          </p:cNvSpPr>
          <p:nvPr>
            <p:ph type="ftr" sz="quarter" idx="10"/>
          </p:nvPr>
        </p:nvSpPr>
        <p:spPr/>
        <p:txBody>
          <a:bodyPr bIns="45720"/>
          <a:lstStyle/>
          <a:p>
            <a:endParaRPr lang="en-US" dirty="0"/>
          </a:p>
        </p:txBody>
      </p:sp>
      <p:sp>
        <p:nvSpPr>
          <p:cNvPr id="5" name="Slide Number Placeholder 4">
            <a:extLst>
              <a:ext uri="{FF2B5EF4-FFF2-40B4-BE49-F238E27FC236}">
                <a16:creationId xmlns:a16="http://schemas.microsoft.com/office/drawing/2014/main" id="{2FFAF0AD-7C5D-4015-BA0D-043CF982A13E}"/>
              </a:ext>
            </a:extLst>
          </p:cNvPr>
          <p:cNvSpPr>
            <a:spLocks noGrp="1"/>
          </p:cNvSpPr>
          <p:nvPr>
            <p:ph type="sldNum" sz="quarter" idx="11"/>
          </p:nvPr>
        </p:nvSpPr>
        <p:spPr/>
        <p:txBody>
          <a:bodyPr/>
          <a:lstStyle/>
          <a:p>
            <a:fld id="{35A2C9F7-D14D-41D7-B0E0-C725CC367953}" type="slidenum">
              <a:rPr lang="en-US" smtClean="0"/>
              <a:pPr/>
              <a:t>‹#›</a:t>
            </a:fld>
            <a:endParaRPr lang="en-US" dirty="0"/>
          </a:p>
        </p:txBody>
      </p:sp>
    </p:spTree>
    <p:extLst>
      <p:ext uri="{BB962C8B-B14F-4D97-AF65-F5344CB8AC3E}">
        <p14:creationId xmlns:p14="http://schemas.microsoft.com/office/powerpoint/2010/main" val="474577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10" name="bk object 16">
            <a:extLst>
              <a:ext uri="{FF2B5EF4-FFF2-40B4-BE49-F238E27FC236}">
                <a16:creationId xmlns:a16="http://schemas.microsoft.com/office/drawing/2014/main" id="{BA3F4EEF-88E8-4AE9-A1DF-9DF4A042953F}"/>
              </a:ext>
            </a:extLst>
          </p:cNvPr>
          <p:cNvSpPr/>
          <p:nvPr userDrawn="1"/>
        </p:nvSpPr>
        <p:spPr>
          <a:xfrm rot="5400000">
            <a:off x="5843825" y="2617904"/>
            <a:ext cx="5687896" cy="824348"/>
          </a:xfrm>
          <a:custGeom>
            <a:avLst/>
            <a:gdLst>
              <a:gd name="connsiteX0" fmla="*/ 9358887 w 10570552"/>
              <a:gd name="connsiteY0" fmla="*/ 0 h 720661"/>
              <a:gd name="connsiteX1" fmla="*/ 0 w 10570552"/>
              <a:gd name="connsiteY1" fmla="*/ 0 h 720661"/>
              <a:gd name="connsiteX2" fmla="*/ 0 w 10570552"/>
              <a:gd name="connsiteY2" fmla="*/ 720661 h 720661"/>
              <a:gd name="connsiteX3" fmla="*/ 10570552 w 10570552"/>
              <a:gd name="connsiteY3" fmla="*/ 720661 h 720661"/>
              <a:gd name="connsiteX4" fmla="*/ 9358887 w 10570552"/>
              <a:gd name="connsiteY4" fmla="*/ 0 h 720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70552" h="720661">
                <a:moveTo>
                  <a:pt x="9358887" y="0"/>
                </a:moveTo>
                <a:lnTo>
                  <a:pt x="0" y="0"/>
                </a:lnTo>
                <a:lnTo>
                  <a:pt x="0" y="720661"/>
                </a:lnTo>
                <a:lnTo>
                  <a:pt x="10570552" y="720661"/>
                </a:lnTo>
                <a:lnTo>
                  <a:pt x="9358887" y="0"/>
                </a:lnTo>
                <a:close/>
              </a:path>
            </a:pathLst>
          </a:custGeom>
          <a:solidFill>
            <a:srgbClr val="F2F6FA"/>
          </a:solidFill>
        </p:spPr>
        <p:txBody>
          <a:bodyPr wrap="square" lIns="0" tIns="0" rIns="0" bIns="0" rtlCol="0"/>
          <a:lstStyle/>
          <a:p>
            <a:endParaRPr sz="1350" dirty="0"/>
          </a:p>
        </p:txBody>
      </p:sp>
      <p:sp>
        <p:nvSpPr>
          <p:cNvPr id="11" name="object 6">
            <a:extLst>
              <a:ext uri="{FF2B5EF4-FFF2-40B4-BE49-F238E27FC236}">
                <a16:creationId xmlns:a16="http://schemas.microsoft.com/office/drawing/2014/main" id="{C665CE63-4BC8-4775-A2CE-9FB020A7B2EB}"/>
              </a:ext>
            </a:extLst>
          </p:cNvPr>
          <p:cNvSpPr/>
          <p:nvPr userDrawn="1"/>
        </p:nvSpPr>
        <p:spPr>
          <a:xfrm rot="5400000">
            <a:off x="5007316" y="3411859"/>
            <a:ext cx="6484819" cy="34289"/>
          </a:xfrm>
          <a:custGeom>
            <a:avLst/>
            <a:gdLst/>
            <a:ahLst/>
            <a:cxnLst/>
            <a:rect l="l" t="t" r="r" b="b"/>
            <a:pathLst>
              <a:path w="11932920">
                <a:moveTo>
                  <a:pt x="0" y="0"/>
                </a:moveTo>
                <a:lnTo>
                  <a:pt x="11932920" y="0"/>
                </a:lnTo>
              </a:path>
            </a:pathLst>
          </a:custGeom>
          <a:ln w="6350">
            <a:solidFill>
              <a:srgbClr val="E5EDF5"/>
            </a:solidFill>
          </a:ln>
        </p:spPr>
        <p:txBody>
          <a:bodyPr wrap="square" lIns="0" tIns="0" rIns="0" bIns="0" rtlCol="0"/>
          <a:lstStyle/>
          <a:p>
            <a:endParaRPr sz="1350" dirty="0"/>
          </a:p>
        </p:txBody>
      </p:sp>
      <p:sp>
        <p:nvSpPr>
          <p:cNvPr id="7" name="Title 6">
            <a:extLst>
              <a:ext uri="{FF2B5EF4-FFF2-40B4-BE49-F238E27FC236}">
                <a16:creationId xmlns:a16="http://schemas.microsoft.com/office/drawing/2014/main" id="{5346D7E3-2722-4E38-B3BB-3ED97DDDFD45}"/>
              </a:ext>
            </a:extLst>
          </p:cNvPr>
          <p:cNvSpPr>
            <a:spLocks noGrp="1"/>
          </p:cNvSpPr>
          <p:nvPr>
            <p:ph type="title"/>
          </p:nvPr>
        </p:nvSpPr>
        <p:spPr>
          <a:xfrm rot="5400000">
            <a:off x="6073672" y="2379329"/>
            <a:ext cx="5210818" cy="824420"/>
          </a:xfrm>
        </p:spPr>
        <p:txBody>
          <a:bodyPr lIns="91440" tIns="91440" rIns="91440"/>
          <a:lstStyle>
            <a:lvl1pPr>
              <a:defRPr/>
            </a:lvl1pPr>
          </a:lstStyle>
          <a:p>
            <a:r>
              <a:rPr lang="en-US" dirty="0"/>
              <a:t>Click to edit Master title style</a:t>
            </a:r>
          </a:p>
        </p:txBody>
      </p:sp>
      <p:sp>
        <p:nvSpPr>
          <p:cNvPr id="8" name="Vertical Text Placeholder 2">
            <a:extLst>
              <a:ext uri="{FF2B5EF4-FFF2-40B4-BE49-F238E27FC236}">
                <a16:creationId xmlns:a16="http://schemas.microsoft.com/office/drawing/2014/main" id="{53B88F17-C997-4A94-A6A3-440FE41CAD5F}"/>
              </a:ext>
            </a:extLst>
          </p:cNvPr>
          <p:cNvSpPr>
            <a:spLocks noGrp="1"/>
          </p:cNvSpPr>
          <p:nvPr>
            <p:ph type="body" orient="vert" idx="1"/>
          </p:nvPr>
        </p:nvSpPr>
        <p:spPr>
          <a:xfrm>
            <a:off x="638092" y="186130"/>
            <a:ext cx="7493378" cy="648528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Logo&#10;&#10;Description automatically generated">
            <a:extLst>
              <a:ext uri="{FF2B5EF4-FFF2-40B4-BE49-F238E27FC236}">
                <a16:creationId xmlns:a16="http://schemas.microsoft.com/office/drawing/2014/main" id="{3526F57A-4D04-48A4-9BA0-2A9EEA2C09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328357" y="6051404"/>
            <a:ext cx="876097" cy="363917"/>
          </a:xfrm>
          <a:prstGeom prst="rect">
            <a:avLst/>
          </a:prstGeom>
        </p:spPr>
      </p:pic>
      <p:grpSp>
        <p:nvGrpSpPr>
          <p:cNvPr id="12" name="Group 11">
            <a:extLst>
              <a:ext uri="{FF2B5EF4-FFF2-40B4-BE49-F238E27FC236}">
                <a16:creationId xmlns:a16="http://schemas.microsoft.com/office/drawing/2014/main" id="{2F44C201-1F65-4ED1-880D-1CC3AC84AA35}"/>
              </a:ext>
            </a:extLst>
          </p:cNvPr>
          <p:cNvGrpSpPr/>
          <p:nvPr userDrawn="1"/>
        </p:nvGrpSpPr>
        <p:grpSpPr>
          <a:xfrm rot="5400000">
            <a:off x="-2940647" y="3365684"/>
            <a:ext cx="6653686" cy="359657"/>
            <a:chOff x="2807020" y="6247519"/>
            <a:chExt cx="6653686" cy="479542"/>
          </a:xfrm>
        </p:grpSpPr>
        <p:pic>
          <p:nvPicPr>
            <p:cNvPr id="13" name="Picture 12">
              <a:extLst>
                <a:ext uri="{FF2B5EF4-FFF2-40B4-BE49-F238E27FC236}">
                  <a16:creationId xmlns:a16="http://schemas.microsoft.com/office/drawing/2014/main" id="{5C02409C-57FF-4E90-A8BE-5D81A4CB62E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3725" r="41089" b="16329"/>
            <a:stretch/>
          </p:blipFill>
          <p:spPr>
            <a:xfrm>
              <a:off x="5413198" y="6247519"/>
              <a:ext cx="4033156" cy="479542"/>
            </a:xfrm>
            <a:prstGeom prst="rect">
              <a:avLst/>
            </a:prstGeom>
          </p:spPr>
        </p:pic>
        <p:sp>
          <p:nvSpPr>
            <p:cNvPr id="14" name="object 5">
              <a:extLst>
                <a:ext uri="{FF2B5EF4-FFF2-40B4-BE49-F238E27FC236}">
                  <a16:creationId xmlns:a16="http://schemas.microsoft.com/office/drawing/2014/main" id="{12D88EB3-7F90-44EE-B32D-52EAD957EABF}"/>
                </a:ext>
              </a:extLst>
            </p:cNvPr>
            <p:cNvSpPr/>
            <p:nvPr/>
          </p:nvSpPr>
          <p:spPr>
            <a:xfrm>
              <a:off x="2807020" y="6247525"/>
              <a:ext cx="6653686" cy="45719"/>
            </a:xfrm>
            <a:custGeom>
              <a:avLst/>
              <a:gdLst/>
              <a:ahLst/>
              <a:cxnLst/>
              <a:rect l="l" t="t" r="r" b="b"/>
              <a:pathLst>
                <a:path w="11600815">
                  <a:moveTo>
                    <a:pt x="0" y="0"/>
                  </a:moveTo>
                  <a:lnTo>
                    <a:pt x="11600535" y="0"/>
                  </a:lnTo>
                </a:path>
              </a:pathLst>
            </a:custGeom>
            <a:ln w="6350">
              <a:solidFill>
                <a:srgbClr val="A2C6E2"/>
              </a:solidFill>
            </a:ln>
          </p:spPr>
          <p:txBody>
            <a:bodyPr wrap="square" lIns="0" tIns="0" rIns="0" bIns="0" rtlCol="0"/>
            <a:lstStyle/>
            <a:p>
              <a:r>
                <a:rPr lang="en-US" sz="1350" dirty="0"/>
                <a:t> </a:t>
              </a:r>
              <a:endParaRPr sz="1350" dirty="0"/>
            </a:p>
          </p:txBody>
        </p:sp>
      </p:grpSp>
      <p:sp>
        <p:nvSpPr>
          <p:cNvPr id="18" name="object 18">
            <a:extLst>
              <a:ext uri="{FF2B5EF4-FFF2-40B4-BE49-F238E27FC236}">
                <a16:creationId xmlns:a16="http://schemas.microsoft.com/office/drawing/2014/main" id="{128FC9AD-C01D-40F6-8C1F-51F12F126178}"/>
              </a:ext>
            </a:extLst>
          </p:cNvPr>
          <p:cNvSpPr txBox="1"/>
          <p:nvPr/>
        </p:nvSpPr>
        <p:spPr>
          <a:xfrm rot="5400000">
            <a:off x="-647007" y="1055519"/>
            <a:ext cx="1788791" cy="89768"/>
          </a:xfrm>
          <a:prstGeom prst="rect">
            <a:avLst/>
          </a:prstGeom>
        </p:spPr>
        <p:txBody>
          <a:bodyPr vert="horz" wrap="square" lIns="0" tIns="0" rIns="0" bIns="0" rtlCol="0">
            <a:spAutoFit/>
          </a:bodyPr>
          <a:lstStyle/>
          <a:p>
            <a:pPr marL="9525">
              <a:lnSpc>
                <a:spcPts val="675"/>
              </a:lnSpc>
            </a:pPr>
            <a:r>
              <a:rPr sz="600" b="0" dirty="0">
                <a:solidFill>
                  <a:srgbClr val="A2C6E2"/>
                </a:solidFill>
                <a:latin typeface="+mj-lt"/>
                <a:cs typeface="MrEavesXLModOTBook"/>
              </a:rPr>
              <a:t>©2022 KBR Inc. All Rights Reserved.</a:t>
            </a:r>
            <a:endParaRPr sz="600" dirty="0">
              <a:solidFill>
                <a:srgbClr val="A2C6E2"/>
              </a:solidFill>
              <a:latin typeface="+mj-lt"/>
              <a:cs typeface="MrEavesXLModOTBook"/>
            </a:endParaRPr>
          </a:p>
        </p:txBody>
      </p:sp>
      <p:sp>
        <p:nvSpPr>
          <p:cNvPr id="2" name="Footer Placeholder 1">
            <a:extLst>
              <a:ext uri="{FF2B5EF4-FFF2-40B4-BE49-F238E27FC236}">
                <a16:creationId xmlns:a16="http://schemas.microsoft.com/office/drawing/2014/main" id="{C8917B2D-D7FB-4C4F-BC15-642FFED12A26}"/>
              </a:ext>
            </a:extLst>
          </p:cNvPr>
          <p:cNvSpPr>
            <a:spLocks noGrp="1"/>
          </p:cNvSpPr>
          <p:nvPr>
            <p:ph type="ftr" sz="quarter" idx="10"/>
          </p:nvPr>
        </p:nvSpPr>
        <p:spPr>
          <a:xfrm rot="5400000">
            <a:off x="-1229295" y="1763708"/>
            <a:ext cx="3349478" cy="259405"/>
          </a:xfrm>
        </p:spPr>
        <p:txBody>
          <a:bodyPr/>
          <a:lstStyle/>
          <a:p>
            <a:endParaRPr lang="en-US" dirty="0"/>
          </a:p>
        </p:txBody>
      </p:sp>
    </p:spTree>
    <p:extLst>
      <p:ext uri="{BB962C8B-B14F-4D97-AF65-F5344CB8AC3E}">
        <p14:creationId xmlns:p14="http://schemas.microsoft.com/office/powerpoint/2010/main" val="989677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 Option 2">
    <p:spTree>
      <p:nvGrpSpPr>
        <p:cNvPr id="1" name=""/>
        <p:cNvGrpSpPr/>
        <p:nvPr/>
      </p:nvGrpSpPr>
      <p:grpSpPr>
        <a:xfrm>
          <a:off x="0" y="0"/>
          <a:ext cx="0" cy="0"/>
          <a:chOff x="0" y="0"/>
          <a:chExt cx="0" cy="0"/>
        </a:xfrm>
      </p:grpSpPr>
      <p:sp>
        <p:nvSpPr>
          <p:cNvPr id="17" name="bk object 17"/>
          <p:cNvSpPr/>
          <p:nvPr/>
        </p:nvSpPr>
        <p:spPr>
          <a:xfrm>
            <a:off x="0" y="1581911"/>
            <a:ext cx="2991803" cy="548005"/>
          </a:xfrm>
          <a:custGeom>
            <a:avLst/>
            <a:gdLst/>
            <a:ahLst/>
            <a:cxnLst/>
            <a:rect l="l" t="t" r="r" b="b"/>
            <a:pathLst>
              <a:path w="3989070" h="548005">
                <a:moveTo>
                  <a:pt x="3557244" y="0"/>
                </a:moveTo>
                <a:lnTo>
                  <a:pt x="0" y="0"/>
                </a:lnTo>
                <a:lnTo>
                  <a:pt x="0" y="547725"/>
                </a:lnTo>
                <a:lnTo>
                  <a:pt x="3989070" y="547725"/>
                </a:lnTo>
                <a:lnTo>
                  <a:pt x="3557244" y="0"/>
                </a:lnTo>
                <a:close/>
              </a:path>
            </a:pathLst>
          </a:custGeom>
          <a:solidFill>
            <a:srgbClr val="004F7D"/>
          </a:solidFill>
        </p:spPr>
        <p:txBody>
          <a:bodyPr wrap="square" lIns="0" tIns="0" rIns="0" bIns="0" rtlCol="0"/>
          <a:lstStyle/>
          <a:p>
            <a:endParaRPr sz="1350" dirty="0"/>
          </a:p>
        </p:txBody>
      </p:sp>
      <p:sp>
        <p:nvSpPr>
          <p:cNvPr id="18" name="bk object 18"/>
          <p:cNvSpPr/>
          <p:nvPr/>
        </p:nvSpPr>
        <p:spPr>
          <a:xfrm>
            <a:off x="1" y="2176260"/>
            <a:ext cx="9143771" cy="3241573"/>
          </a:xfrm>
          <a:prstGeom prst="rect">
            <a:avLst/>
          </a:prstGeom>
          <a:blipFill>
            <a:blip r:embed="rId2" cstate="print"/>
            <a:stretch>
              <a:fillRect/>
            </a:stretch>
          </a:blipFill>
        </p:spPr>
        <p:txBody>
          <a:bodyPr wrap="square" lIns="0" tIns="0" rIns="0" bIns="0" rtlCol="0"/>
          <a:lstStyle/>
          <a:p>
            <a:endParaRPr sz="1350" dirty="0"/>
          </a:p>
        </p:txBody>
      </p:sp>
      <p:sp>
        <p:nvSpPr>
          <p:cNvPr id="19" name="bk object 19"/>
          <p:cNvSpPr/>
          <p:nvPr/>
        </p:nvSpPr>
        <p:spPr>
          <a:xfrm>
            <a:off x="0" y="3219191"/>
            <a:ext cx="4845368" cy="1216025"/>
          </a:xfrm>
          <a:custGeom>
            <a:avLst/>
            <a:gdLst/>
            <a:ahLst/>
            <a:cxnLst/>
            <a:rect l="l" t="t" r="r" b="b"/>
            <a:pathLst>
              <a:path w="6460490" h="1216025">
                <a:moveTo>
                  <a:pt x="6460299" y="0"/>
                </a:moveTo>
                <a:lnTo>
                  <a:pt x="0" y="0"/>
                </a:lnTo>
                <a:lnTo>
                  <a:pt x="0" y="1215796"/>
                </a:lnTo>
                <a:lnTo>
                  <a:pt x="5504840" y="1211910"/>
                </a:lnTo>
                <a:lnTo>
                  <a:pt x="6460299" y="0"/>
                </a:lnTo>
                <a:close/>
              </a:path>
            </a:pathLst>
          </a:custGeom>
          <a:solidFill>
            <a:srgbClr val="104B86"/>
          </a:solidFill>
        </p:spPr>
        <p:txBody>
          <a:bodyPr wrap="square" lIns="0" tIns="0" rIns="0" bIns="0" rtlCol="0"/>
          <a:lstStyle/>
          <a:p>
            <a:endParaRPr sz="1350" dirty="0"/>
          </a:p>
        </p:txBody>
      </p:sp>
      <p:pic>
        <p:nvPicPr>
          <p:cNvPr id="21" name="Picture 20" descr="Logo&#10;&#10;Description automatically generated">
            <a:extLst>
              <a:ext uri="{FF2B5EF4-FFF2-40B4-BE49-F238E27FC236}">
                <a16:creationId xmlns:a16="http://schemas.microsoft.com/office/drawing/2014/main" id="{6250D8A1-85C2-4A54-A3EB-E2F8BFE9B0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59797" y="517065"/>
            <a:ext cx="902618" cy="666548"/>
          </a:xfrm>
          <a:prstGeom prst="rect">
            <a:avLst/>
          </a:prstGeom>
        </p:spPr>
      </p:pic>
      <p:pic>
        <p:nvPicPr>
          <p:cNvPr id="9" name="Picture 8">
            <a:extLst>
              <a:ext uri="{FF2B5EF4-FFF2-40B4-BE49-F238E27FC236}">
                <a16:creationId xmlns:a16="http://schemas.microsoft.com/office/drawing/2014/main" id="{0E400E57-E526-4E47-BA13-6CD30A0CEB3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48957" y="5479155"/>
            <a:ext cx="4194815" cy="653532"/>
          </a:xfrm>
          <a:prstGeom prst="rect">
            <a:avLst/>
          </a:prstGeom>
        </p:spPr>
      </p:pic>
      <p:sp>
        <p:nvSpPr>
          <p:cNvPr id="12" name="Parallelogram 11">
            <a:extLst>
              <a:ext uri="{FF2B5EF4-FFF2-40B4-BE49-F238E27FC236}">
                <a16:creationId xmlns:a16="http://schemas.microsoft.com/office/drawing/2014/main" id="{B65B83DC-7A57-46CA-A72D-F7FBE3AEAC33}"/>
              </a:ext>
            </a:extLst>
          </p:cNvPr>
          <p:cNvSpPr/>
          <p:nvPr userDrawn="1"/>
        </p:nvSpPr>
        <p:spPr>
          <a:xfrm>
            <a:off x="4202467" y="3218666"/>
            <a:ext cx="2194560" cy="1216025"/>
          </a:xfrm>
          <a:prstGeom prst="parallelogram">
            <a:avLst>
              <a:gd name="adj" fmla="val 78510"/>
            </a:avLst>
          </a:prstGeom>
          <a:blipFill dpi="0" rotWithShape="1">
            <a:blip r:embed="rId5" cstate="print">
              <a:extLst>
                <a:ext uri="{28A0092B-C50C-407E-A947-70E740481C1C}">
                  <a14:useLocalDpi xmlns:a14="http://schemas.microsoft.com/office/drawing/2010/main" val="0"/>
                </a:ext>
              </a:extLst>
            </a:blip>
            <a:srcRect/>
            <a:stretch>
              <a:fillRect l="-1563" t="-74073" r="-7813" b="-364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Parallelogram 12">
            <a:extLst>
              <a:ext uri="{FF2B5EF4-FFF2-40B4-BE49-F238E27FC236}">
                <a16:creationId xmlns:a16="http://schemas.microsoft.com/office/drawing/2014/main" id="{D11AB586-D06A-405C-A841-8F4221DC5E23}"/>
              </a:ext>
            </a:extLst>
          </p:cNvPr>
          <p:cNvSpPr/>
          <p:nvPr userDrawn="1"/>
        </p:nvSpPr>
        <p:spPr>
          <a:xfrm>
            <a:off x="5750124" y="3218665"/>
            <a:ext cx="2184082" cy="1216152"/>
          </a:xfrm>
          <a:prstGeom prst="parallelogram">
            <a:avLst>
              <a:gd name="adj" fmla="val 78510"/>
            </a:avLst>
          </a:prstGeom>
          <a:blipFill dpi="0" rotWithShape="1">
            <a:blip r:embed="rId6" cstate="print">
              <a:extLst>
                <a:ext uri="{28A0092B-C50C-407E-A947-70E740481C1C}">
                  <a14:useLocalDpi xmlns:a14="http://schemas.microsoft.com/office/drawing/2010/main" val="0"/>
                </a:ext>
              </a:extLst>
            </a:blip>
            <a:srcRect/>
            <a:stretch>
              <a:fillRect l="-1810" t="-21428" r="-1810" b="-5150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 name="Freeform: Shape 13">
            <a:extLst>
              <a:ext uri="{FF2B5EF4-FFF2-40B4-BE49-F238E27FC236}">
                <a16:creationId xmlns:a16="http://schemas.microsoft.com/office/drawing/2014/main" id="{5A8036E3-8366-474E-AA04-F94D7515F3D8}"/>
              </a:ext>
            </a:extLst>
          </p:cNvPr>
          <p:cNvSpPr/>
          <p:nvPr userDrawn="1"/>
        </p:nvSpPr>
        <p:spPr>
          <a:xfrm>
            <a:off x="7300449" y="3218665"/>
            <a:ext cx="1842074" cy="1216152"/>
          </a:xfrm>
          <a:custGeom>
            <a:avLst/>
            <a:gdLst>
              <a:gd name="connsiteX0" fmla="*/ 954801 w 2456099"/>
              <a:gd name="connsiteY0" fmla="*/ 0 h 1216152"/>
              <a:gd name="connsiteX1" fmla="*/ 2456099 w 2456099"/>
              <a:gd name="connsiteY1" fmla="*/ 0 h 1216152"/>
              <a:gd name="connsiteX2" fmla="*/ 2456099 w 2456099"/>
              <a:gd name="connsiteY2" fmla="*/ 580831 h 1216152"/>
              <a:gd name="connsiteX3" fmla="*/ 1957308 w 2456099"/>
              <a:gd name="connsiteY3" fmla="*/ 1216152 h 1216152"/>
              <a:gd name="connsiteX4" fmla="*/ 0 w 2456099"/>
              <a:gd name="connsiteY4" fmla="*/ 1216152 h 1216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6099" h="1216152">
                <a:moveTo>
                  <a:pt x="954801" y="0"/>
                </a:moveTo>
                <a:lnTo>
                  <a:pt x="2456099" y="0"/>
                </a:lnTo>
                <a:lnTo>
                  <a:pt x="2456099" y="580831"/>
                </a:lnTo>
                <a:lnTo>
                  <a:pt x="1957308" y="1216152"/>
                </a:lnTo>
                <a:lnTo>
                  <a:pt x="0" y="1216152"/>
                </a:lnTo>
                <a:close/>
              </a:path>
            </a:pathLst>
          </a:custGeom>
          <a:blipFill dpi="0" rotWithShape="1">
            <a:blip r:embed="rId7" cstate="print">
              <a:extLst>
                <a:ext uri="{28A0092B-C50C-407E-A947-70E740481C1C}">
                  <a14:useLocalDpi xmlns:a14="http://schemas.microsoft.com/office/drawing/2010/main" val="0"/>
                </a:ext>
              </a:extLst>
            </a:blip>
            <a:srcRect/>
            <a:stretch>
              <a:fillRect l="-11429" t="-36466" r="-26321" b="-1391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5" name="Freeform: Shape 14">
            <a:extLst>
              <a:ext uri="{FF2B5EF4-FFF2-40B4-BE49-F238E27FC236}">
                <a16:creationId xmlns:a16="http://schemas.microsoft.com/office/drawing/2014/main" id="{698AEEA5-5D7D-4611-9534-5967088C4801}"/>
              </a:ext>
            </a:extLst>
          </p:cNvPr>
          <p:cNvSpPr/>
          <p:nvPr userDrawn="1"/>
        </p:nvSpPr>
        <p:spPr>
          <a:xfrm>
            <a:off x="8836720" y="3913353"/>
            <a:ext cx="307052" cy="521464"/>
          </a:xfrm>
          <a:custGeom>
            <a:avLst/>
            <a:gdLst>
              <a:gd name="connsiteX0" fmla="*/ 409402 w 409402"/>
              <a:gd name="connsiteY0" fmla="*/ 0 h 521464"/>
              <a:gd name="connsiteX1" fmla="*/ 409402 w 409402"/>
              <a:gd name="connsiteY1" fmla="*/ 521464 h 521464"/>
              <a:gd name="connsiteX2" fmla="*/ 0 w 409402"/>
              <a:gd name="connsiteY2" fmla="*/ 521464 h 521464"/>
            </a:gdLst>
            <a:ahLst/>
            <a:cxnLst>
              <a:cxn ang="0">
                <a:pos x="connsiteX0" y="connsiteY0"/>
              </a:cxn>
              <a:cxn ang="0">
                <a:pos x="connsiteX1" y="connsiteY1"/>
              </a:cxn>
              <a:cxn ang="0">
                <a:pos x="connsiteX2" y="connsiteY2"/>
              </a:cxn>
            </a:cxnLst>
            <a:rect l="l" t="t" r="r" b="b"/>
            <a:pathLst>
              <a:path w="409402" h="521464">
                <a:moveTo>
                  <a:pt x="409402" y="0"/>
                </a:moveTo>
                <a:lnTo>
                  <a:pt x="409402" y="521464"/>
                </a:lnTo>
                <a:lnTo>
                  <a:pt x="0" y="521464"/>
                </a:lnTo>
                <a:close/>
              </a:path>
            </a:pathLst>
          </a:custGeom>
          <a:solidFill>
            <a:srgbClr val="104B8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0" name="Holder 2">
            <a:extLst>
              <a:ext uri="{FF2B5EF4-FFF2-40B4-BE49-F238E27FC236}">
                <a16:creationId xmlns:a16="http://schemas.microsoft.com/office/drawing/2014/main" id="{3D8FEEF7-3813-4123-958C-728E7B478BCC}"/>
              </a:ext>
            </a:extLst>
          </p:cNvPr>
          <p:cNvSpPr>
            <a:spLocks noGrp="1"/>
          </p:cNvSpPr>
          <p:nvPr>
            <p:ph type="title"/>
          </p:nvPr>
        </p:nvSpPr>
        <p:spPr>
          <a:xfrm>
            <a:off x="474993" y="3299791"/>
            <a:ext cx="3893255" cy="1053548"/>
          </a:xfrm>
          <a:prstGeom prst="rect">
            <a:avLst/>
          </a:prstGeom>
        </p:spPr>
        <p:txBody>
          <a:bodyPr wrap="square" lIns="91440" tIns="0" rIns="0" bIns="0" anchor="ctr">
            <a:noAutofit/>
          </a:bodyPr>
          <a:lstStyle>
            <a:lvl1pPr>
              <a:defRPr sz="2400" b="0" i="0">
                <a:solidFill>
                  <a:schemeClr val="bg1"/>
                </a:solidFill>
                <a:latin typeface="Calibri Light"/>
                <a:cs typeface="Calibri Light"/>
              </a:defRPr>
            </a:lvl1pPr>
          </a:lstStyle>
          <a:p>
            <a:endParaRPr dirty="0"/>
          </a:p>
        </p:txBody>
      </p:sp>
      <p:sp>
        <p:nvSpPr>
          <p:cNvPr id="16" name="Subtitle 2">
            <a:extLst>
              <a:ext uri="{FF2B5EF4-FFF2-40B4-BE49-F238E27FC236}">
                <a16:creationId xmlns:a16="http://schemas.microsoft.com/office/drawing/2014/main" id="{DD9DEAE0-0B51-497A-965A-E59B718CED51}"/>
              </a:ext>
            </a:extLst>
          </p:cNvPr>
          <p:cNvSpPr>
            <a:spLocks noGrp="1"/>
          </p:cNvSpPr>
          <p:nvPr>
            <p:ph type="subTitle" idx="1"/>
          </p:nvPr>
        </p:nvSpPr>
        <p:spPr>
          <a:xfrm>
            <a:off x="474993" y="4562062"/>
            <a:ext cx="3893255" cy="789291"/>
          </a:xfrm>
        </p:spPr>
        <p:txBody>
          <a:bodyPr lIns="91440"/>
          <a:lstStyle>
            <a:lvl1pPr marL="0" indent="0" algn="l">
              <a:buNone/>
              <a:defRPr sz="1500">
                <a:solidFill>
                  <a:schemeClr val="accent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2" name="Footer Placeholder 1">
            <a:extLst>
              <a:ext uri="{FF2B5EF4-FFF2-40B4-BE49-F238E27FC236}">
                <a16:creationId xmlns:a16="http://schemas.microsoft.com/office/drawing/2014/main" id="{6355DD49-C1F3-4FD8-B2E1-796774E64D0F}"/>
              </a:ext>
            </a:extLst>
          </p:cNvPr>
          <p:cNvSpPr>
            <a:spLocks noGrp="1"/>
          </p:cNvSpPr>
          <p:nvPr>
            <p:ph type="ftr" sz="quarter" idx="10"/>
          </p:nvPr>
        </p:nvSpPr>
        <p:spPr/>
        <p:txBody>
          <a:bodyPr bIns="45720"/>
          <a:lstStyle/>
          <a:p>
            <a:endParaRPr lang="en-US" dirty="0"/>
          </a:p>
        </p:txBody>
      </p:sp>
      <p:sp>
        <p:nvSpPr>
          <p:cNvPr id="23" name="object 18">
            <a:extLst>
              <a:ext uri="{FF2B5EF4-FFF2-40B4-BE49-F238E27FC236}">
                <a16:creationId xmlns:a16="http://schemas.microsoft.com/office/drawing/2014/main" id="{87E88D72-72E6-48EA-BB49-E6A1695C773D}"/>
              </a:ext>
            </a:extLst>
          </p:cNvPr>
          <p:cNvSpPr txBox="1"/>
          <p:nvPr userDrawn="1"/>
        </p:nvSpPr>
        <p:spPr>
          <a:xfrm>
            <a:off x="311892" y="6630262"/>
            <a:ext cx="1239080" cy="89768"/>
          </a:xfrm>
          <a:prstGeom prst="rect">
            <a:avLst/>
          </a:prstGeom>
        </p:spPr>
        <p:txBody>
          <a:bodyPr vert="horz" wrap="square" lIns="0" tIns="0" rIns="0" bIns="0" rtlCol="0">
            <a:spAutoFit/>
          </a:bodyPr>
          <a:lstStyle/>
          <a:p>
            <a:pPr marL="9525">
              <a:lnSpc>
                <a:spcPts val="675"/>
              </a:lnSpc>
            </a:pPr>
            <a:r>
              <a:rPr lang="en-US" sz="600" b="0" dirty="0">
                <a:solidFill>
                  <a:srgbClr val="A2C6E2"/>
                </a:solidFill>
                <a:latin typeface="+mj-lt"/>
                <a:cs typeface="MrEavesXLModOTBook"/>
              </a:rPr>
              <a:t>© 2022 KBR Inc. </a:t>
            </a:r>
            <a:endParaRPr lang="en-US" sz="600" dirty="0">
              <a:solidFill>
                <a:srgbClr val="A2C6E2"/>
              </a:solidFill>
              <a:latin typeface="+mj-lt"/>
              <a:cs typeface="MrEavesXLModOTBook"/>
            </a:endParaRPr>
          </a:p>
        </p:txBody>
      </p:sp>
    </p:spTree>
    <p:extLst>
      <p:ext uri="{BB962C8B-B14F-4D97-AF65-F5344CB8AC3E}">
        <p14:creationId xmlns:p14="http://schemas.microsoft.com/office/powerpoint/2010/main" val="4038093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 Option 3">
    <p:spTree>
      <p:nvGrpSpPr>
        <p:cNvPr id="1" name=""/>
        <p:cNvGrpSpPr/>
        <p:nvPr/>
      </p:nvGrpSpPr>
      <p:grpSpPr>
        <a:xfrm>
          <a:off x="0" y="0"/>
          <a:ext cx="0" cy="0"/>
          <a:chOff x="0" y="0"/>
          <a:chExt cx="0" cy="0"/>
        </a:xfrm>
      </p:grpSpPr>
      <p:sp>
        <p:nvSpPr>
          <p:cNvPr id="17" name="bk object 17"/>
          <p:cNvSpPr/>
          <p:nvPr/>
        </p:nvSpPr>
        <p:spPr>
          <a:xfrm>
            <a:off x="0" y="1581911"/>
            <a:ext cx="2991803" cy="548005"/>
          </a:xfrm>
          <a:custGeom>
            <a:avLst/>
            <a:gdLst/>
            <a:ahLst/>
            <a:cxnLst/>
            <a:rect l="l" t="t" r="r" b="b"/>
            <a:pathLst>
              <a:path w="3989070" h="548005">
                <a:moveTo>
                  <a:pt x="3557244" y="0"/>
                </a:moveTo>
                <a:lnTo>
                  <a:pt x="0" y="0"/>
                </a:lnTo>
                <a:lnTo>
                  <a:pt x="0" y="547725"/>
                </a:lnTo>
                <a:lnTo>
                  <a:pt x="3989070" y="547725"/>
                </a:lnTo>
                <a:lnTo>
                  <a:pt x="3557244" y="0"/>
                </a:lnTo>
                <a:close/>
              </a:path>
            </a:pathLst>
          </a:custGeom>
          <a:solidFill>
            <a:srgbClr val="004F7D"/>
          </a:solidFill>
        </p:spPr>
        <p:txBody>
          <a:bodyPr wrap="square" lIns="0" tIns="0" rIns="0" bIns="0" rtlCol="0"/>
          <a:lstStyle/>
          <a:p>
            <a:endParaRPr sz="1350" dirty="0"/>
          </a:p>
        </p:txBody>
      </p:sp>
      <p:sp>
        <p:nvSpPr>
          <p:cNvPr id="18" name="bk object 18"/>
          <p:cNvSpPr/>
          <p:nvPr/>
        </p:nvSpPr>
        <p:spPr>
          <a:xfrm>
            <a:off x="1" y="2176260"/>
            <a:ext cx="9143771" cy="3241573"/>
          </a:xfrm>
          <a:prstGeom prst="rect">
            <a:avLst/>
          </a:prstGeom>
          <a:blipFill>
            <a:blip r:embed="rId2" cstate="print"/>
            <a:stretch>
              <a:fillRect/>
            </a:stretch>
          </a:blipFill>
        </p:spPr>
        <p:txBody>
          <a:bodyPr wrap="square" lIns="0" tIns="0" rIns="0" bIns="0" rtlCol="0"/>
          <a:lstStyle/>
          <a:p>
            <a:endParaRPr sz="1350" dirty="0"/>
          </a:p>
        </p:txBody>
      </p:sp>
      <p:sp>
        <p:nvSpPr>
          <p:cNvPr id="19" name="bk object 19"/>
          <p:cNvSpPr/>
          <p:nvPr/>
        </p:nvSpPr>
        <p:spPr>
          <a:xfrm>
            <a:off x="0" y="3219191"/>
            <a:ext cx="4845368" cy="1216025"/>
          </a:xfrm>
          <a:custGeom>
            <a:avLst/>
            <a:gdLst/>
            <a:ahLst/>
            <a:cxnLst/>
            <a:rect l="l" t="t" r="r" b="b"/>
            <a:pathLst>
              <a:path w="6460490" h="1216025">
                <a:moveTo>
                  <a:pt x="6460299" y="0"/>
                </a:moveTo>
                <a:lnTo>
                  <a:pt x="0" y="0"/>
                </a:lnTo>
                <a:lnTo>
                  <a:pt x="0" y="1215796"/>
                </a:lnTo>
                <a:lnTo>
                  <a:pt x="5504840" y="1211910"/>
                </a:lnTo>
                <a:lnTo>
                  <a:pt x="6460299" y="0"/>
                </a:lnTo>
                <a:close/>
              </a:path>
            </a:pathLst>
          </a:custGeom>
          <a:solidFill>
            <a:srgbClr val="104B86"/>
          </a:solidFill>
        </p:spPr>
        <p:txBody>
          <a:bodyPr wrap="square" lIns="0" tIns="0" rIns="0" bIns="0" rtlCol="0"/>
          <a:lstStyle/>
          <a:p>
            <a:endParaRPr sz="1350" dirty="0"/>
          </a:p>
        </p:txBody>
      </p:sp>
      <p:pic>
        <p:nvPicPr>
          <p:cNvPr id="21" name="Picture 20" descr="Logo&#10;&#10;Description automatically generated">
            <a:extLst>
              <a:ext uri="{FF2B5EF4-FFF2-40B4-BE49-F238E27FC236}">
                <a16:creationId xmlns:a16="http://schemas.microsoft.com/office/drawing/2014/main" id="{6250D8A1-85C2-4A54-A3EB-E2F8BFE9B0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59797" y="517065"/>
            <a:ext cx="902618" cy="666548"/>
          </a:xfrm>
          <a:prstGeom prst="rect">
            <a:avLst/>
          </a:prstGeom>
        </p:spPr>
      </p:pic>
      <p:pic>
        <p:nvPicPr>
          <p:cNvPr id="9" name="Picture 8">
            <a:extLst>
              <a:ext uri="{FF2B5EF4-FFF2-40B4-BE49-F238E27FC236}">
                <a16:creationId xmlns:a16="http://schemas.microsoft.com/office/drawing/2014/main" id="{0E400E57-E526-4E47-BA13-6CD30A0CEB3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48957" y="5479155"/>
            <a:ext cx="4194815" cy="653532"/>
          </a:xfrm>
          <a:prstGeom prst="rect">
            <a:avLst/>
          </a:prstGeom>
        </p:spPr>
      </p:pic>
      <p:sp>
        <p:nvSpPr>
          <p:cNvPr id="15" name="Freeform: Shape 14">
            <a:extLst>
              <a:ext uri="{FF2B5EF4-FFF2-40B4-BE49-F238E27FC236}">
                <a16:creationId xmlns:a16="http://schemas.microsoft.com/office/drawing/2014/main" id="{698AEEA5-5D7D-4611-9534-5967088C4801}"/>
              </a:ext>
            </a:extLst>
          </p:cNvPr>
          <p:cNvSpPr/>
          <p:nvPr userDrawn="1"/>
        </p:nvSpPr>
        <p:spPr>
          <a:xfrm>
            <a:off x="8836720" y="3913353"/>
            <a:ext cx="307052" cy="521464"/>
          </a:xfrm>
          <a:custGeom>
            <a:avLst/>
            <a:gdLst>
              <a:gd name="connsiteX0" fmla="*/ 409402 w 409402"/>
              <a:gd name="connsiteY0" fmla="*/ 0 h 521464"/>
              <a:gd name="connsiteX1" fmla="*/ 409402 w 409402"/>
              <a:gd name="connsiteY1" fmla="*/ 521464 h 521464"/>
              <a:gd name="connsiteX2" fmla="*/ 0 w 409402"/>
              <a:gd name="connsiteY2" fmla="*/ 521464 h 521464"/>
            </a:gdLst>
            <a:ahLst/>
            <a:cxnLst>
              <a:cxn ang="0">
                <a:pos x="connsiteX0" y="connsiteY0"/>
              </a:cxn>
              <a:cxn ang="0">
                <a:pos x="connsiteX1" y="connsiteY1"/>
              </a:cxn>
              <a:cxn ang="0">
                <a:pos x="connsiteX2" y="connsiteY2"/>
              </a:cxn>
            </a:cxnLst>
            <a:rect l="l" t="t" r="r" b="b"/>
            <a:pathLst>
              <a:path w="409402" h="521464">
                <a:moveTo>
                  <a:pt x="409402" y="0"/>
                </a:moveTo>
                <a:lnTo>
                  <a:pt x="409402" y="521464"/>
                </a:lnTo>
                <a:lnTo>
                  <a:pt x="0" y="521464"/>
                </a:lnTo>
                <a:close/>
              </a:path>
            </a:pathLst>
          </a:custGeom>
          <a:solidFill>
            <a:srgbClr val="104B8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6" name="Freeform: Shape 15">
            <a:extLst>
              <a:ext uri="{FF2B5EF4-FFF2-40B4-BE49-F238E27FC236}">
                <a16:creationId xmlns:a16="http://schemas.microsoft.com/office/drawing/2014/main" id="{0A1B5B3C-0E4B-4CEC-9D02-8DDDA4CCDE70}"/>
              </a:ext>
            </a:extLst>
          </p:cNvPr>
          <p:cNvSpPr/>
          <p:nvPr userDrawn="1"/>
        </p:nvSpPr>
        <p:spPr>
          <a:xfrm>
            <a:off x="4231651" y="3219190"/>
            <a:ext cx="4912121" cy="1216152"/>
          </a:xfrm>
          <a:custGeom>
            <a:avLst/>
            <a:gdLst>
              <a:gd name="connsiteX0" fmla="*/ 954801 w 6549495"/>
              <a:gd name="connsiteY0" fmla="*/ 0 h 1216152"/>
              <a:gd name="connsiteX1" fmla="*/ 3001499 w 6549495"/>
              <a:gd name="connsiteY1" fmla="*/ 0 h 1216152"/>
              <a:gd name="connsiteX2" fmla="*/ 3347687 w 6549495"/>
              <a:gd name="connsiteY2" fmla="*/ 0 h 1216152"/>
              <a:gd name="connsiteX3" fmla="*/ 5048197 w 6549495"/>
              <a:gd name="connsiteY3" fmla="*/ 0 h 1216152"/>
              <a:gd name="connsiteX4" fmla="*/ 5268954 w 6549495"/>
              <a:gd name="connsiteY4" fmla="*/ 0 h 1216152"/>
              <a:gd name="connsiteX5" fmla="*/ 6549495 w 6549495"/>
              <a:gd name="connsiteY5" fmla="*/ 0 h 1216152"/>
              <a:gd name="connsiteX6" fmla="*/ 6549495 w 6549495"/>
              <a:gd name="connsiteY6" fmla="*/ 315120 h 1216152"/>
              <a:gd name="connsiteX7" fmla="*/ 6549495 w 6549495"/>
              <a:gd name="connsiteY7" fmla="*/ 580831 h 1216152"/>
              <a:gd name="connsiteX8" fmla="*/ 6549495 w 6549495"/>
              <a:gd name="connsiteY8" fmla="*/ 584297 h 1216152"/>
              <a:gd name="connsiteX9" fmla="*/ 6053425 w 6549495"/>
              <a:gd name="connsiteY9" fmla="*/ 1216152 h 1216152"/>
              <a:gd name="connsiteX10" fmla="*/ 6050704 w 6549495"/>
              <a:gd name="connsiteY10" fmla="*/ 1216152 h 1216152"/>
              <a:gd name="connsiteX11" fmla="*/ 5608001 w 6549495"/>
              <a:gd name="connsiteY11" fmla="*/ 1216152 h 1216152"/>
              <a:gd name="connsiteX12" fmla="*/ 4314153 w 6549495"/>
              <a:gd name="connsiteY12" fmla="*/ 1216152 h 1216152"/>
              <a:gd name="connsiteX13" fmla="*/ 4093396 w 6549495"/>
              <a:gd name="connsiteY13" fmla="*/ 1216152 h 1216152"/>
              <a:gd name="connsiteX14" fmla="*/ 2392886 w 6549495"/>
              <a:gd name="connsiteY14" fmla="*/ 1216152 h 1216152"/>
              <a:gd name="connsiteX15" fmla="*/ 2046698 w 6549495"/>
              <a:gd name="connsiteY15" fmla="*/ 1216152 h 1216152"/>
              <a:gd name="connsiteX16" fmla="*/ 0 w 6549495"/>
              <a:gd name="connsiteY16" fmla="*/ 1216152 h 121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49495" h="1216152">
                <a:moveTo>
                  <a:pt x="954801" y="0"/>
                </a:moveTo>
                <a:lnTo>
                  <a:pt x="3001499" y="0"/>
                </a:lnTo>
                <a:lnTo>
                  <a:pt x="3347687" y="0"/>
                </a:lnTo>
                <a:lnTo>
                  <a:pt x="5048197" y="0"/>
                </a:lnTo>
                <a:lnTo>
                  <a:pt x="5268954" y="0"/>
                </a:lnTo>
                <a:lnTo>
                  <a:pt x="6549495" y="0"/>
                </a:lnTo>
                <a:lnTo>
                  <a:pt x="6549495" y="315120"/>
                </a:lnTo>
                <a:lnTo>
                  <a:pt x="6549495" y="580831"/>
                </a:lnTo>
                <a:lnTo>
                  <a:pt x="6549495" y="584297"/>
                </a:lnTo>
                <a:lnTo>
                  <a:pt x="6053425" y="1216152"/>
                </a:lnTo>
                <a:lnTo>
                  <a:pt x="6050704" y="1216152"/>
                </a:lnTo>
                <a:lnTo>
                  <a:pt x="5608001" y="1216152"/>
                </a:lnTo>
                <a:lnTo>
                  <a:pt x="4314153" y="1216152"/>
                </a:lnTo>
                <a:lnTo>
                  <a:pt x="4093396" y="1216152"/>
                </a:lnTo>
                <a:lnTo>
                  <a:pt x="2392886" y="1216152"/>
                </a:lnTo>
                <a:lnTo>
                  <a:pt x="2046698" y="1216152"/>
                </a:lnTo>
                <a:lnTo>
                  <a:pt x="0" y="1216152"/>
                </a:lnTo>
                <a:close/>
              </a:path>
            </a:pathLst>
          </a:custGeom>
          <a:blipFill dpi="0" rotWithShape="1">
            <a:blip r:embed="rId5" cstate="print">
              <a:extLst>
                <a:ext uri="{28A0092B-C50C-407E-A947-70E740481C1C}">
                  <a14:useLocalDpi xmlns:a14="http://schemas.microsoft.com/office/drawing/2010/main" val="0"/>
                </a:ext>
              </a:extLst>
            </a:blip>
            <a:srcRect/>
            <a:stretch>
              <a:fillRect l="-32372" t="-111654" r="-25392" b="-3372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0" name="Holder 2">
            <a:extLst>
              <a:ext uri="{FF2B5EF4-FFF2-40B4-BE49-F238E27FC236}">
                <a16:creationId xmlns:a16="http://schemas.microsoft.com/office/drawing/2014/main" id="{3D8FEEF7-3813-4123-958C-728E7B478BCC}"/>
              </a:ext>
            </a:extLst>
          </p:cNvPr>
          <p:cNvSpPr>
            <a:spLocks noGrp="1"/>
          </p:cNvSpPr>
          <p:nvPr>
            <p:ph type="title"/>
          </p:nvPr>
        </p:nvSpPr>
        <p:spPr>
          <a:xfrm>
            <a:off x="474993" y="3299791"/>
            <a:ext cx="3893255" cy="1053548"/>
          </a:xfrm>
          <a:prstGeom prst="rect">
            <a:avLst/>
          </a:prstGeom>
        </p:spPr>
        <p:txBody>
          <a:bodyPr wrap="square" lIns="91440" tIns="0" rIns="0" bIns="0" anchor="ctr">
            <a:noAutofit/>
          </a:bodyPr>
          <a:lstStyle>
            <a:lvl1pPr>
              <a:defRPr sz="2400" b="0" i="0">
                <a:solidFill>
                  <a:schemeClr val="bg1"/>
                </a:solidFill>
                <a:latin typeface="Calibri Light"/>
                <a:cs typeface="Calibri Light"/>
              </a:defRPr>
            </a:lvl1pPr>
          </a:lstStyle>
          <a:p>
            <a:endParaRPr dirty="0"/>
          </a:p>
        </p:txBody>
      </p:sp>
      <p:sp>
        <p:nvSpPr>
          <p:cNvPr id="12" name="Subtitle 2">
            <a:extLst>
              <a:ext uri="{FF2B5EF4-FFF2-40B4-BE49-F238E27FC236}">
                <a16:creationId xmlns:a16="http://schemas.microsoft.com/office/drawing/2014/main" id="{84D694C3-80C8-4B53-B2C6-3F252DC5F0A8}"/>
              </a:ext>
            </a:extLst>
          </p:cNvPr>
          <p:cNvSpPr>
            <a:spLocks noGrp="1"/>
          </p:cNvSpPr>
          <p:nvPr>
            <p:ph type="subTitle" idx="1"/>
          </p:nvPr>
        </p:nvSpPr>
        <p:spPr>
          <a:xfrm>
            <a:off x="474993" y="4562062"/>
            <a:ext cx="3893255" cy="789291"/>
          </a:xfrm>
        </p:spPr>
        <p:txBody>
          <a:bodyPr lIns="91440"/>
          <a:lstStyle>
            <a:lvl1pPr marL="0" indent="0" algn="l">
              <a:buNone/>
              <a:defRPr sz="1500">
                <a:solidFill>
                  <a:schemeClr val="accent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2" name="Footer Placeholder 1">
            <a:extLst>
              <a:ext uri="{FF2B5EF4-FFF2-40B4-BE49-F238E27FC236}">
                <a16:creationId xmlns:a16="http://schemas.microsoft.com/office/drawing/2014/main" id="{E7D815A9-7CBC-42E4-9C30-D987B4D9BF9E}"/>
              </a:ext>
            </a:extLst>
          </p:cNvPr>
          <p:cNvSpPr>
            <a:spLocks noGrp="1"/>
          </p:cNvSpPr>
          <p:nvPr>
            <p:ph type="ftr" sz="quarter" idx="10"/>
          </p:nvPr>
        </p:nvSpPr>
        <p:spPr/>
        <p:txBody>
          <a:bodyPr bIns="45720"/>
          <a:lstStyle/>
          <a:p>
            <a:endParaRPr lang="en-US" dirty="0"/>
          </a:p>
        </p:txBody>
      </p:sp>
      <p:sp>
        <p:nvSpPr>
          <p:cNvPr id="22" name="object 18">
            <a:extLst>
              <a:ext uri="{FF2B5EF4-FFF2-40B4-BE49-F238E27FC236}">
                <a16:creationId xmlns:a16="http://schemas.microsoft.com/office/drawing/2014/main" id="{825C41B4-71F3-4259-B1CD-8056F381E7C8}"/>
              </a:ext>
            </a:extLst>
          </p:cNvPr>
          <p:cNvSpPr txBox="1"/>
          <p:nvPr userDrawn="1"/>
        </p:nvSpPr>
        <p:spPr>
          <a:xfrm>
            <a:off x="311892" y="6630262"/>
            <a:ext cx="1239080" cy="89768"/>
          </a:xfrm>
          <a:prstGeom prst="rect">
            <a:avLst/>
          </a:prstGeom>
        </p:spPr>
        <p:txBody>
          <a:bodyPr vert="horz" wrap="square" lIns="0" tIns="0" rIns="0" bIns="0" rtlCol="0">
            <a:spAutoFit/>
          </a:bodyPr>
          <a:lstStyle/>
          <a:p>
            <a:pPr marL="9525">
              <a:lnSpc>
                <a:spcPts val="675"/>
              </a:lnSpc>
            </a:pPr>
            <a:r>
              <a:rPr lang="en-US" sz="600" b="0" dirty="0">
                <a:solidFill>
                  <a:srgbClr val="A2C6E2"/>
                </a:solidFill>
                <a:latin typeface="+mj-lt"/>
                <a:cs typeface="MrEavesXLModOTBook"/>
              </a:rPr>
              <a:t>© 2022 KBR Inc. </a:t>
            </a:r>
            <a:endParaRPr lang="en-US" sz="600" dirty="0">
              <a:solidFill>
                <a:srgbClr val="A2C6E2"/>
              </a:solidFill>
              <a:latin typeface="+mj-lt"/>
              <a:cs typeface="MrEavesXLModOTBook"/>
            </a:endParaRPr>
          </a:p>
        </p:txBody>
      </p:sp>
    </p:spTree>
    <p:extLst>
      <p:ext uri="{BB962C8B-B14F-4D97-AF65-F5344CB8AC3E}">
        <p14:creationId xmlns:p14="http://schemas.microsoft.com/office/powerpoint/2010/main" val="872020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 Custom Images">
    <p:spTree>
      <p:nvGrpSpPr>
        <p:cNvPr id="1" name=""/>
        <p:cNvGrpSpPr/>
        <p:nvPr/>
      </p:nvGrpSpPr>
      <p:grpSpPr>
        <a:xfrm>
          <a:off x="0" y="0"/>
          <a:ext cx="0" cy="0"/>
          <a:chOff x="0" y="0"/>
          <a:chExt cx="0" cy="0"/>
        </a:xfrm>
      </p:grpSpPr>
      <p:sp>
        <p:nvSpPr>
          <p:cNvPr id="27" name="bk object 17">
            <a:extLst>
              <a:ext uri="{FF2B5EF4-FFF2-40B4-BE49-F238E27FC236}">
                <a16:creationId xmlns:a16="http://schemas.microsoft.com/office/drawing/2014/main" id="{AD4C0A90-8D6F-40D7-A182-04F45DA2F950}"/>
              </a:ext>
            </a:extLst>
          </p:cNvPr>
          <p:cNvSpPr/>
          <p:nvPr userDrawn="1"/>
        </p:nvSpPr>
        <p:spPr>
          <a:xfrm>
            <a:off x="1" y="2176273"/>
            <a:ext cx="9143771" cy="3241547"/>
          </a:xfrm>
          <a:prstGeom prst="rect">
            <a:avLst/>
          </a:prstGeom>
          <a:blipFill>
            <a:blip r:embed="rId2" cstate="print"/>
            <a:stretch>
              <a:fillRect/>
            </a:stretch>
          </a:blipFill>
        </p:spPr>
        <p:txBody>
          <a:bodyPr wrap="square" lIns="0" tIns="0" rIns="0" bIns="0" rtlCol="0"/>
          <a:lstStyle/>
          <a:p>
            <a:endParaRPr sz="1350" dirty="0"/>
          </a:p>
        </p:txBody>
      </p:sp>
      <p:sp>
        <p:nvSpPr>
          <p:cNvPr id="10" name="bk object 19">
            <a:extLst>
              <a:ext uri="{FF2B5EF4-FFF2-40B4-BE49-F238E27FC236}">
                <a16:creationId xmlns:a16="http://schemas.microsoft.com/office/drawing/2014/main" id="{A7D620C1-6311-4A6B-B3CD-3B7A894A2334}"/>
              </a:ext>
            </a:extLst>
          </p:cNvPr>
          <p:cNvSpPr/>
          <p:nvPr userDrawn="1"/>
        </p:nvSpPr>
        <p:spPr>
          <a:xfrm>
            <a:off x="0" y="3648456"/>
            <a:ext cx="4835843" cy="1216025"/>
          </a:xfrm>
          <a:custGeom>
            <a:avLst/>
            <a:gdLst/>
            <a:ahLst/>
            <a:cxnLst/>
            <a:rect l="l" t="t" r="r" b="b"/>
            <a:pathLst>
              <a:path w="6447790" h="1216025">
                <a:moveTo>
                  <a:pt x="6447604" y="0"/>
                </a:moveTo>
                <a:lnTo>
                  <a:pt x="0" y="0"/>
                </a:lnTo>
                <a:lnTo>
                  <a:pt x="0" y="1215791"/>
                </a:lnTo>
                <a:lnTo>
                  <a:pt x="5492132" y="1211910"/>
                </a:lnTo>
                <a:lnTo>
                  <a:pt x="6447604" y="0"/>
                </a:lnTo>
                <a:close/>
              </a:path>
            </a:pathLst>
          </a:custGeom>
          <a:solidFill>
            <a:srgbClr val="A2C6E2">
              <a:alpha val="25000"/>
            </a:srgbClr>
          </a:solidFill>
        </p:spPr>
        <p:txBody>
          <a:bodyPr wrap="square" lIns="0" tIns="0" rIns="0" bIns="0" rtlCol="0"/>
          <a:lstStyle/>
          <a:p>
            <a:endParaRPr sz="1350" dirty="0"/>
          </a:p>
        </p:txBody>
      </p:sp>
      <p:sp>
        <p:nvSpPr>
          <p:cNvPr id="16" name="bk object 16"/>
          <p:cNvSpPr/>
          <p:nvPr/>
        </p:nvSpPr>
        <p:spPr>
          <a:xfrm>
            <a:off x="0" y="1581911"/>
            <a:ext cx="2991803" cy="548005"/>
          </a:xfrm>
          <a:custGeom>
            <a:avLst/>
            <a:gdLst/>
            <a:ahLst/>
            <a:cxnLst/>
            <a:rect l="l" t="t" r="r" b="b"/>
            <a:pathLst>
              <a:path w="3989070" h="548005">
                <a:moveTo>
                  <a:pt x="3557244" y="0"/>
                </a:moveTo>
                <a:lnTo>
                  <a:pt x="0" y="0"/>
                </a:lnTo>
                <a:lnTo>
                  <a:pt x="0" y="547725"/>
                </a:lnTo>
                <a:lnTo>
                  <a:pt x="3989070" y="547725"/>
                </a:lnTo>
                <a:lnTo>
                  <a:pt x="3557244" y="0"/>
                </a:lnTo>
                <a:close/>
              </a:path>
            </a:pathLst>
          </a:custGeom>
          <a:solidFill>
            <a:srgbClr val="182857"/>
          </a:solidFill>
        </p:spPr>
        <p:txBody>
          <a:bodyPr wrap="square" lIns="0" tIns="0" rIns="0" bIns="0" rtlCol="0"/>
          <a:lstStyle/>
          <a:p>
            <a:endParaRPr sz="1350" dirty="0"/>
          </a:p>
        </p:txBody>
      </p:sp>
      <p:sp>
        <p:nvSpPr>
          <p:cNvPr id="29" name="Holder 2">
            <a:extLst>
              <a:ext uri="{FF2B5EF4-FFF2-40B4-BE49-F238E27FC236}">
                <a16:creationId xmlns:a16="http://schemas.microsoft.com/office/drawing/2014/main" id="{50A07D45-F982-4036-ABE7-BBA419F3BD82}"/>
              </a:ext>
            </a:extLst>
          </p:cNvPr>
          <p:cNvSpPr>
            <a:spLocks noGrp="1"/>
          </p:cNvSpPr>
          <p:nvPr>
            <p:ph type="title"/>
          </p:nvPr>
        </p:nvSpPr>
        <p:spPr>
          <a:xfrm>
            <a:off x="474993" y="2427760"/>
            <a:ext cx="4835843" cy="1216024"/>
          </a:xfrm>
          <a:prstGeom prst="rect">
            <a:avLst/>
          </a:prstGeom>
        </p:spPr>
        <p:txBody>
          <a:bodyPr wrap="square" lIns="91440" tIns="0" rIns="0" bIns="91440" anchor="b">
            <a:noAutofit/>
          </a:bodyPr>
          <a:lstStyle>
            <a:lvl1pPr>
              <a:defRPr sz="2400" b="0" i="0">
                <a:solidFill>
                  <a:schemeClr val="bg1"/>
                </a:solidFill>
                <a:latin typeface="Calibri Light"/>
                <a:cs typeface="Calibri Light"/>
              </a:defRPr>
            </a:lvl1pPr>
          </a:lstStyle>
          <a:p>
            <a:endParaRPr dirty="0"/>
          </a:p>
        </p:txBody>
      </p:sp>
      <p:pic>
        <p:nvPicPr>
          <p:cNvPr id="31" name="Picture 30" descr="Logo&#10;&#10;Description automatically generated">
            <a:extLst>
              <a:ext uri="{FF2B5EF4-FFF2-40B4-BE49-F238E27FC236}">
                <a16:creationId xmlns:a16="http://schemas.microsoft.com/office/drawing/2014/main" id="{16CA0A35-69F4-4DD0-969A-D46FF77B668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59797" y="517065"/>
            <a:ext cx="902618" cy="666548"/>
          </a:xfrm>
          <a:prstGeom prst="rect">
            <a:avLst/>
          </a:prstGeom>
        </p:spPr>
      </p:pic>
      <p:pic>
        <p:nvPicPr>
          <p:cNvPr id="8" name="Picture 7">
            <a:extLst>
              <a:ext uri="{FF2B5EF4-FFF2-40B4-BE49-F238E27FC236}">
                <a16:creationId xmlns:a16="http://schemas.microsoft.com/office/drawing/2014/main" id="{91AD8B07-161F-43FD-88DC-35317F8E42A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48957" y="5479155"/>
            <a:ext cx="4194815" cy="653532"/>
          </a:xfrm>
          <a:prstGeom prst="rect">
            <a:avLst/>
          </a:prstGeom>
        </p:spPr>
      </p:pic>
      <p:sp>
        <p:nvSpPr>
          <p:cNvPr id="15" name="Freeform: Shape 14">
            <a:extLst>
              <a:ext uri="{FF2B5EF4-FFF2-40B4-BE49-F238E27FC236}">
                <a16:creationId xmlns:a16="http://schemas.microsoft.com/office/drawing/2014/main" id="{99E35731-DF95-428C-A6C6-D1AB77EB3797}"/>
              </a:ext>
            </a:extLst>
          </p:cNvPr>
          <p:cNvSpPr/>
          <p:nvPr userDrawn="1"/>
        </p:nvSpPr>
        <p:spPr>
          <a:xfrm>
            <a:off x="8835880" y="4343015"/>
            <a:ext cx="307052" cy="521464"/>
          </a:xfrm>
          <a:custGeom>
            <a:avLst/>
            <a:gdLst>
              <a:gd name="connsiteX0" fmla="*/ 409402 w 409402"/>
              <a:gd name="connsiteY0" fmla="*/ 0 h 521464"/>
              <a:gd name="connsiteX1" fmla="*/ 409402 w 409402"/>
              <a:gd name="connsiteY1" fmla="*/ 521464 h 521464"/>
              <a:gd name="connsiteX2" fmla="*/ 0 w 409402"/>
              <a:gd name="connsiteY2" fmla="*/ 521464 h 521464"/>
            </a:gdLst>
            <a:ahLst/>
            <a:cxnLst>
              <a:cxn ang="0">
                <a:pos x="connsiteX0" y="connsiteY0"/>
              </a:cxn>
              <a:cxn ang="0">
                <a:pos x="connsiteX1" y="connsiteY1"/>
              </a:cxn>
              <a:cxn ang="0">
                <a:pos x="connsiteX2" y="connsiteY2"/>
              </a:cxn>
            </a:cxnLst>
            <a:rect l="l" t="t" r="r" b="b"/>
            <a:pathLst>
              <a:path w="409402" h="521464">
                <a:moveTo>
                  <a:pt x="409402" y="0"/>
                </a:moveTo>
                <a:lnTo>
                  <a:pt x="409402" y="521464"/>
                </a:lnTo>
                <a:lnTo>
                  <a:pt x="0" y="521464"/>
                </a:lnTo>
                <a:close/>
              </a:path>
            </a:pathLst>
          </a:custGeom>
          <a:solidFill>
            <a:srgbClr val="A2C6E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2" name="Subtitle 2">
            <a:extLst>
              <a:ext uri="{FF2B5EF4-FFF2-40B4-BE49-F238E27FC236}">
                <a16:creationId xmlns:a16="http://schemas.microsoft.com/office/drawing/2014/main" id="{C7E75B35-F35E-4CC7-8A33-C2EE8CEA3475}"/>
              </a:ext>
            </a:extLst>
          </p:cNvPr>
          <p:cNvSpPr>
            <a:spLocks noGrp="1"/>
          </p:cNvSpPr>
          <p:nvPr>
            <p:ph type="subTitle" idx="1"/>
          </p:nvPr>
        </p:nvSpPr>
        <p:spPr>
          <a:xfrm>
            <a:off x="474993" y="3826565"/>
            <a:ext cx="3712883" cy="869794"/>
          </a:xfrm>
        </p:spPr>
        <p:txBody>
          <a:bodyPr lIns="91440"/>
          <a:lstStyle>
            <a:lvl1pPr marL="0" indent="0" algn="l">
              <a:buNone/>
              <a:defRPr sz="1500">
                <a:solidFill>
                  <a:schemeClr val="accent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13" name="Picture 12">
            <a:extLst>
              <a:ext uri="{FF2B5EF4-FFF2-40B4-BE49-F238E27FC236}">
                <a16:creationId xmlns:a16="http://schemas.microsoft.com/office/drawing/2014/main" id="{639E0EB0-A1B8-4E29-8F45-18E4D44C710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188896" y="3651501"/>
            <a:ext cx="2194751" cy="1213209"/>
          </a:xfrm>
          <a:prstGeom prst="parallelogram">
            <a:avLst>
              <a:gd name="adj" fmla="val 79011"/>
            </a:avLst>
          </a:prstGeom>
        </p:spPr>
      </p:pic>
      <p:pic>
        <p:nvPicPr>
          <p:cNvPr id="14" name="Picture 13">
            <a:extLst>
              <a:ext uri="{FF2B5EF4-FFF2-40B4-BE49-F238E27FC236}">
                <a16:creationId xmlns:a16="http://schemas.microsoft.com/office/drawing/2014/main" id="{58FCE5AE-351B-45DC-A98C-E453E0A5ED1B}"/>
              </a:ext>
            </a:extLst>
          </p:cNvPr>
          <p:cNvPicPr>
            <a:picLocks noChangeAspect="1"/>
          </p:cNvPicPr>
          <p:nvPr userDrawn="1"/>
        </p:nvPicPr>
        <p:blipFill>
          <a:blip r:embed="rId6">
            <a:extLst>
              <a:ext uri="{28A0092B-C50C-407E-A947-70E740481C1C}">
                <a14:useLocalDpi xmlns:a14="http://schemas.microsoft.com/office/drawing/2010/main" val="0"/>
              </a:ext>
            </a:extLst>
          </a:blip>
          <a:srcRect t="313" b="313"/>
          <a:stretch/>
        </p:blipFill>
        <p:spPr>
          <a:xfrm>
            <a:off x="5727958" y="3651501"/>
            <a:ext cx="2194751" cy="1213209"/>
          </a:xfrm>
          <a:prstGeom prst="parallelogram">
            <a:avLst>
              <a:gd name="adj" fmla="val 79011"/>
            </a:avLst>
          </a:prstGeom>
        </p:spPr>
      </p:pic>
      <p:pic>
        <p:nvPicPr>
          <p:cNvPr id="17" name="Picture 16">
            <a:extLst>
              <a:ext uri="{FF2B5EF4-FFF2-40B4-BE49-F238E27FC236}">
                <a16:creationId xmlns:a16="http://schemas.microsoft.com/office/drawing/2014/main" id="{A1EA051C-8015-47C9-92EF-6551459B514F}"/>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4395" t="8231" r="-4395" b="8231"/>
          <a:stretch/>
        </p:blipFill>
        <p:spPr>
          <a:xfrm>
            <a:off x="7282970" y="3651501"/>
            <a:ext cx="2194751" cy="1213209"/>
          </a:xfrm>
          <a:prstGeom prst="parallelogram">
            <a:avLst>
              <a:gd name="adj" fmla="val 79011"/>
            </a:avLst>
          </a:prstGeom>
        </p:spPr>
      </p:pic>
      <p:sp>
        <p:nvSpPr>
          <p:cNvPr id="3" name="Footer Placeholder 2">
            <a:extLst>
              <a:ext uri="{FF2B5EF4-FFF2-40B4-BE49-F238E27FC236}">
                <a16:creationId xmlns:a16="http://schemas.microsoft.com/office/drawing/2014/main" id="{154E2BC8-555C-4C0F-B652-DC6207C2FA52}"/>
              </a:ext>
            </a:extLst>
          </p:cNvPr>
          <p:cNvSpPr>
            <a:spLocks noGrp="1"/>
          </p:cNvSpPr>
          <p:nvPr>
            <p:ph type="ftr" sz="quarter" idx="11"/>
          </p:nvPr>
        </p:nvSpPr>
        <p:spPr/>
        <p:txBody>
          <a:bodyPr bIns="45720"/>
          <a:lstStyle/>
          <a:p>
            <a:endParaRPr lang="en-US" dirty="0"/>
          </a:p>
        </p:txBody>
      </p:sp>
      <p:sp>
        <p:nvSpPr>
          <p:cNvPr id="20" name="object 18">
            <a:extLst>
              <a:ext uri="{FF2B5EF4-FFF2-40B4-BE49-F238E27FC236}">
                <a16:creationId xmlns:a16="http://schemas.microsoft.com/office/drawing/2014/main" id="{3B78A625-D977-490B-BAB8-AE2AF448AA7D}"/>
              </a:ext>
            </a:extLst>
          </p:cNvPr>
          <p:cNvSpPr txBox="1"/>
          <p:nvPr userDrawn="1"/>
        </p:nvSpPr>
        <p:spPr>
          <a:xfrm>
            <a:off x="311892" y="6630262"/>
            <a:ext cx="1239080" cy="89768"/>
          </a:xfrm>
          <a:prstGeom prst="rect">
            <a:avLst/>
          </a:prstGeom>
        </p:spPr>
        <p:txBody>
          <a:bodyPr vert="horz" wrap="square" lIns="0" tIns="0" rIns="0" bIns="0" rtlCol="0">
            <a:spAutoFit/>
          </a:bodyPr>
          <a:lstStyle/>
          <a:p>
            <a:pPr marL="9525">
              <a:lnSpc>
                <a:spcPts val="675"/>
              </a:lnSpc>
            </a:pPr>
            <a:r>
              <a:rPr lang="en-US" sz="600" b="0" dirty="0">
                <a:solidFill>
                  <a:srgbClr val="A2C6E2"/>
                </a:solidFill>
                <a:latin typeface="+mj-lt"/>
                <a:cs typeface="MrEavesXLModOTBook"/>
              </a:rPr>
              <a:t>© 2022 KBR Inc. </a:t>
            </a:r>
            <a:endParaRPr lang="en-US" sz="600" dirty="0">
              <a:solidFill>
                <a:srgbClr val="A2C6E2"/>
              </a:solidFill>
              <a:latin typeface="+mj-lt"/>
              <a:cs typeface="MrEavesXLModOTBook"/>
            </a:endParaRPr>
          </a:p>
        </p:txBody>
      </p:sp>
    </p:spTree>
    <p:extLst>
      <p:ext uri="{BB962C8B-B14F-4D97-AF65-F5344CB8AC3E}">
        <p14:creationId xmlns:p14="http://schemas.microsoft.com/office/powerpoint/2010/main" val="2698905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Custom Images 2">
    <p:spTree>
      <p:nvGrpSpPr>
        <p:cNvPr id="1" name=""/>
        <p:cNvGrpSpPr/>
        <p:nvPr/>
      </p:nvGrpSpPr>
      <p:grpSpPr>
        <a:xfrm>
          <a:off x="0" y="0"/>
          <a:ext cx="0" cy="0"/>
          <a:chOff x="0" y="0"/>
          <a:chExt cx="0" cy="0"/>
        </a:xfrm>
      </p:grpSpPr>
      <p:sp>
        <p:nvSpPr>
          <p:cNvPr id="17" name="bk object 17"/>
          <p:cNvSpPr/>
          <p:nvPr/>
        </p:nvSpPr>
        <p:spPr>
          <a:xfrm>
            <a:off x="0" y="1581911"/>
            <a:ext cx="2991803" cy="548005"/>
          </a:xfrm>
          <a:custGeom>
            <a:avLst/>
            <a:gdLst/>
            <a:ahLst/>
            <a:cxnLst/>
            <a:rect l="l" t="t" r="r" b="b"/>
            <a:pathLst>
              <a:path w="3989070" h="548005">
                <a:moveTo>
                  <a:pt x="3557244" y="0"/>
                </a:moveTo>
                <a:lnTo>
                  <a:pt x="0" y="0"/>
                </a:lnTo>
                <a:lnTo>
                  <a:pt x="0" y="547725"/>
                </a:lnTo>
                <a:lnTo>
                  <a:pt x="3989070" y="547725"/>
                </a:lnTo>
                <a:lnTo>
                  <a:pt x="3557244" y="0"/>
                </a:lnTo>
                <a:close/>
              </a:path>
            </a:pathLst>
          </a:custGeom>
          <a:solidFill>
            <a:srgbClr val="004F7D"/>
          </a:solidFill>
        </p:spPr>
        <p:txBody>
          <a:bodyPr wrap="square" lIns="0" tIns="0" rIns="0" bIns="0" rtlCol="0"/>
          <a:lstStyle/>
          <a:p>
            <a:endParaRPr sz="1350" dirty="0"/>
          </a:p>
        </p:txBody>
      </p:sp>
      <p:sp>
        <p:nvSpPr>
          <p:cNvPr id="18" name="bk object 18"/>
          <p:cNvSpPr/>
          <p:nvPr/>
        </p:nvSpPr>
        <p:spPr>
          <a:xfrm>
            <a:off x="1" y="2176260"/>
            <a:ext cx="9143771" cy="3241573"/>
          </a:xfrm>
          <a:prstGeom prst="rect">
            <a:avLst/>
          </a:prstGeom>
          <a:blipFill>
            <a:blip r:embed="rId2" cstate="print"/>
            <a:stretch>
              <a:fillRect/>
            </a:stretch>
          </a:blipFill>
        </p:spPr>
        <p:txBody>
          <a:bodyPr wrap="square" lIns="0" tIns="0" rIns="0" bIns="0" rtlCol="0"/>
          <a:lstStyle/>
          <a:p>
            <a:endParaRPr sz="1350" dirty="0"/>
          </a:p>
        </p:txBody>
      </p:sp>
      <p:sp>
        <p:nvSpPr>
          <p:cNvPr id="19" name="bk object 19"/>
          <p:cNvSpPr/>
          <p:nvPr/>
        </p:nvSpPr>
        <p:spPr>
          <a:xfrm>
            <a:off x="0" y="3219191"/>
            <a:ext cx="4845368" cy="1216025"/>
          </a:xfrm>
          <a:custGeom>
            <a:avLst/>
            <a:gdLst/>
            <a:ahLst/>
            <a:cxnLst/>
            <a:rect l="l" t="t" r="r" b="b"/>
            <a:pathLst>
              <a:path w="6460490" h="1216025">
                <a:moveTo>
                  <a:pt x="6460299" y="0"/>
                </a:moveTo>
                <a:lnTo>
                  <a:pt x="0" y="0"/>
                </a:lnTo>
                <a:lnTo>
                  <a:pt x="0" y="1215796"/>
                </a:lnTo>
                <a:lnTo>
                  <a:pt x="5504840" y="1211910"/>
                </a:lnTo>
                <a:lnTo>
                  <a:pt x="6460299" y="0"/>
                </a:lnTo>
                <a:close/>
              </a:path>
            </a:pathLst>
          </a:custGeom>
          <a:solidFill>
            <a:srgbClr val="104B86"/>
          </a:solidFill>
        </p:spPr>
        <p:txBody>
          <a:bodyPr wrap="square" lIns="0" tIns="0" rIns="0" bIns="0" rtlCol="0"/>
          <a:lstStyle/>
          <a:p>
            <a:endParaRPr sz="1350" dirty="0"/>
          </a:p>
        </p:txBody>
      </p:sp>
      <p:pic>
        <p:nvPicPr>
          <p:cNvPr id="21" name="Picture 20" descr="Logo&#10;&#10;Description automatically generated">
            <a:extLst>
              <a:ext uri="{FF2B5EF4-FFF2-40B4-BE49-F238E27FC236}">
                <a16:creationId xmlns:a16="http://schemas.microsoft.com/office/drawing/2014/main" id="{6250D8A1-85C2-4A54-A3EB-E2F8BFE9B0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59797" y="517065"/>
            <a:ext cx="902618" cy="666548"/>
          </a:xfrm>
          <a:prstGeom prst="rect">
            <a:avLst/>
          </a:prstGeom>
        </p:spPr>
      </p:pic>
      <p:pic>
        <p:nvPicPr>
          <p:cNvPr id="9" name="Picture 8">
            <a:extLst>
              <a:ext uri="{FF2B5EF4-FFF2-40B4-BE49-F238E27FC236}">
                <a16:creationId xmlns:a16="http://schemas.microsoft.com/office/drawing/2014/main" id="{0E400E57-E526-4E47-BA13-6CD30A0CEB3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48957" y="5479155"/>
            <a:ext cx="4194815" cy="653532"/>
          </a:xfrm>
          <a:prstGeom prst="rect">
            <a:avLst/>
          </a:prstGeom>
        </p:spPr>
      </p:pic>
      <p:sp>
        <p:nvSpPr>
          <p:cNvPr id="15" name="Freeform: Shape 14">
            <a:extLst>
              <a:ext uri="{FF2B5EF4-FFF2-40B4-BE49-F238E27FC236}">
                <a16:creationId xmlns:a16="http://schemas.microsoft.com/office/drawing/2014/main" id="{698AEEA5-5D7D-4611-9534-5967088C4801}"/>
              </a:ext>
            </a:extLst>
          </p:cNvPr>
          <p:cNvSpPr/>
          <p:nvPr userDrawn="1"/>
        </p:nvSpPr>
        <p:spPr>
          <a:xfrm>
            <a:off x="8836720" y="3913353"/>
            <a:ext cx="307052" cy="521464"/>
          </a:xfrm>
          <a:custGeom>
            <a:avLst/>
            <a:gdLst>
              <a:gd name="connsiteX0" fmla="*/ 409402 w 409402"/>
              <a:gd name="connsiteY0" fmla="*/ 0 h 521464"/>
              <a:gd name="connsiteX1" fmla="*/ 409402 w 409402"/>
              <a:gd name="connsiteY1" fmla="*/ 521464 h 521464"/>
              <a:gd name="connsiteX2" fmla="*/ 0 w 409402"/>
              <a:gd name="connsiteY2" fmla="*/ 521464 h 521464"/>
            </a:gdLst>
            <a:ahLst/>
            <a:cxnLst>
              <a:cxn ang="0">
                <a:pos x="connsiteX0" y="connsiteY0"/>
              </a:cxn>
              <a:cxn ang="0">
                <a:pos x="connsiteX1" y="connsiteY1"/>
              </a:cxn>
              <a:cxn ang="0">
                <a:pos x="connsiteX2" y="connsiteY2"/>
              </a:cxn>
            </a:cxnLst>
            <a:rect l="l" t="t" r="r" b="b"/>
            <a:pathLst>
              <a:path w="409402" h="521464">
                <a:moveTo>
                  <a:pt x="409402" y="0"/>
                </a:moveTo>
                <a:lnTo>
                  <a:pt x="409402" y="521464"/>
                </a:lnTo>
                <a:lnTo>
                  <a:pt x="0" y="521464"/>
                </a:lnTo>
                <a:close/>
              </a:path>
            </a:pathLst>
          </a:custGeom>
          <a:solidFill>
            <a:srgbClr val="104B8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0" name="Holder 2">
            <a:extLst>
              <a:ext uri="{FF2B5EF4-FFF2-40B4-BE49-F238E27FC236}">
                <a16:creationId xmlns:a16="http://schemas.microsoft.com/office/drawing/2014/main" id="{3D8FEEF7-3813-4123-958C-728E7B478BCC}"/>
              </a:ext>
            </a:extLst>
          </p:cNvPr>
          <p:cNvSpPr>
            <a:spLocks noGrp="1"/>
          </p:cNvSpPr>
          <p:nvPr>
            <p:ph type="title"/>
          </p:nvPr>
        </p:nvSpPr>
        <p:spPr>
          <a:xfrm>
            <a:off x="474993" y="3299791"/>
            <a:ext cx="3893255" cy="1053548"/>
          </a:xfrm>
          <a:prstGeom prst="rect">
            <a:avLst/>
          </a:prstGeom>
        </p:spPr>
        <p:txBody>
          <a:bodyPr wrap="square" lIns="91440" tIns="0" rIns="0" bIns="0" anchor="ctr">
            <a:noAutofit/>
          </a:bodyPr>
          <a:lstStyle>
            <a:lvl1pPr>
              <a:defRPr sz="2400" b="0" i="0">
                <a:solidFill>
                  <a:schemeClr val="bg1"/>
                </a:solidFill>
                <a:latin typeface="Calibri Light"/>
                <a:cs typeface="Calibri Light"/>
              </a:defRPr>
            </a:lvl1pPr>
          </a:lstStyle>
          <a:p>
            <a:endParaRPr dirty="0"/>
          </a:p>
        </p:txBody>
      </p:sp>
      <p:sp>
        <p:nvSpPr>
          <p:cNvPr id="12" name="Subtitle 2">
            <a:extLst>
              <a:ext uri="{FF2B5EF4-FFF2-40B4-BE49-F238E27FC236}">
                <a16:creationId xmlns:a16="http://schemas.microsoft.com/office/drawing/2014/main" id="{0C3541C2-00CB-4D26-AA34-6201BDC2E856}"/>
              </a:ext>
            </a:extLst>
          </p:cNvPr>
          <p:cNvSpPr>
            <a:spLocks noGrp="1"/>
          </p:cNvSpPr>
          <p:nvPr>
            <p:ph type="subTitle" idx="1"/>
          </p:nvPr>
        </p:nvSpPr>
        <p:spPr>
          <a:xfrm>
            <a:off x="474993" y="4562062"/>
            <a:ext cx="3893255" cy="789291"/>
          </a:xfrm>
        </p:spPr>
        <p:txBody>
          <a:bodyPr lIns="91440"/>
          <a:lstStyle>
            <a:lvl1pPr marL="0" indent="0" algn="l">
              <a:buNone/>
              <a:defRPr sz="1500">
                <a:solidFill>
                  <a:schemeClr val="accent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16" name="Picture 15">
            <a:extLst>
              <a:ext uri="{FF2B5EF4-FFF2-40B4-BE49-F238E27FC236}">
                <a16:creationId xmlns:a16="http://schemas.microsoft.com/office/drawing/2014/main" id="{950C2A4B-EECA-4208-9564-367FD16ED184}"/>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204846" y="3221609"/>
            <a:ext cx="2194751" cy="1213209"/>
          </a:xfrm>
          <a:prstGeom prst="parallelogram">
            <a:avLst>
              <a:gd name="adj" fmla="val 79011"/>
            </a:avLst>
          </a:prstGeom>
        </p:spPr>
      </p:pic>
      <p:pic>
        <p:nvPicPr>
          <p:cNvPr id="20" name="Picture 19">
            <a:extLst>
              <a:ext uri="{FF2B5EF4-FFF2-40B4-BE49-F238E27FC236}">
                <a16:creationId xmlns:a16="http://schemas.microsoft.com/office/drawing/2014/main" id="{55F18C9E-C943-44C5-9BC2-10D44808BD32}"/>
              </a:ext>
            </a:extLst>
          </p:cNvPr>
          <p:cNvPicPr>
            <a:picLocks noChangeAspect="1"/>
          </p:cNvPicPr>
          <p:nvPr userDrawn="1"/>
        </p:nvPicPr>
        <p:blipFill>
          <a:blip r:embed="rId6">
            <a:extLst>
              <a:ext uri="{28A0092B-C50C-407E-A947-70E740481C1C}">
                <a14:useLocalDpi xmlns:a14="http://schemas.microsoft.com/office/drawing/2010/main" val="0"/>
              </a:ext>
            </a:extLst>
          </a:blip>
          <a:srcRect t="313" b="313"/>
          <a:stretch/>
        </p:blipFill>
        <p:spPr>
          <a:xfrm>
            <a:off x="5751883" y="3221609"/>
            <a:ext cx="2194751" cy="1213209"/>
          </a:xfrm>
          <a:prstGeom prst="parallelogram">
            <a:avLst>
              <a:gd name="adj" fmla="val 79011"/>
            </a:avLst>
          </a:prstGeom>
        </p:spPr>
      </p:pic>
      <p:pic>
        <p:nvPicPr>
          <p:cNvPr id="22" name="Picture 21">
            <a:extLst>
              <a:ext uri="{FF2B5EF4-FFF2-40B4-BE49-F238E27FC236}">
                <a16:creationId xmlns:a16="http://schemas.microsoft.com/office/drawing/2014/main" id="{EA4917DF-8172-428F-BCB5-7DA11EF595E1}"/>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5073" t="8231" r="-5073" b="8231"/>
          <a:stretch/>
        </p:blipFill>
        <p:spPr>
          <a:xfrm>
            <a:off x="7298920" y="3221609"/>
            <a:ext cx="2194751" cy="1213209"/>
          </a:xfrm>
          <a:prstGeom prst="parallelogram">
            <a:avLst>
              <a:gd name="adj" fmla="val 79011"/>
            </a:avLst>
          </a:prstGeom>
        </p:spPr>
      </p:pic>
      <p:sp>
        <p:nvSpPr>
          <p:cNvPr id="2" name="Footer Placeholder 1">
            <a:extLst>
              <a:ext uri="{FF2B5EF4-FFF2-40B4-BE49-F238E27FC236}">
                <a16:creationId xmlns:a16="http://schemas.microsoft.com/office/drawing/2014/main" id="{6E4F47F9-5500-4D13-B9E9-D83A2D9B076A}"/>
              </a:ext>
            </a:extLst>
          </p:cNvPr>
          <p:cNvSpPr>
            <a:spLocks noGrp="1"/>
          </p:cNvSpPr>
          <p:nvPr>
            <p:ph type="ftr" sz="quarter" idx="10"/>
          </p:nvPr>
        </p:nvSpPr>
        <p:spPr/>
        <p:txBody>
          <a:bodyPr bIns="45720"/>
          <a:lstStyle/>
          <a:p>
            <a:endParaRPr lang="en-US" dirty="0"/>
          </a:p>
        </p:txBody>
      </p:sp>
      <p:sp>
        <p:nvSpPr>
          <p:cNvPr id="25" name="object 18">
            <a:extLst>
              <a:ext uri="{FF2B5EF4-FFF2-40B4-BE49-F238E27FC236}">
                <a16:creationId xmlns:a16="http://schemas.microsoft.com/office/drawing/2014/main" id="{58DE84CF-9662-4EEF-BC62-8ED0B533EF48}"/>
              </a:ext>
            </a:extLst>
          </p:cNvPr>
          <p:cNvSpPr txBox="1"/>
          <p:nvPr userDrawn="1"/>
        </p:nvSpPr>
        <p:spPr>
          <a:xfrm>
            <a:off x="311892" y="6630262"/>
            <a:ext cx="1239080" cy="89768"/>
          </a:xfrm>
          <a:prstGeom prst="rect">
            <a:avLst/>
          </a:prstGeom>
        </p:spPr>
        <p:txBody>
          <a:bodyPr vert="horz" wrap="square" lIns="0" tIns="0" rIns="0" bIns="0" rtlCol="0">
            <a:spAutoFit/>
          </a:bodyPr>
          <a:lstStyle/>
          <a:p>
            <a:pPr marL="9525">
              <a:lnSpc>
                <a:spcPts val="675"/>
              </a:lnSpc>
            </a:pPr>
            <a:r>
              <a:rPr lang="en-US" sz="600" b="0" dirty="0">
                <a:solidFill>
                  <a:srgbClr val="A2C6E2"/>
                </a:solidFill>
                <a:latin typeface="+mj-lt"/>
                <a:cs typeface="MrEavesXLModOTBook"/>
              </a:rPr>
              <a:t>© 2022 KBR Inc. </a:t>
            </a:r>
            <a:endParaRPr lang="en-US" sz="600" dirty="0">
              <a:solidFill>
                <a:srgbClr val="A2C6E2"/>
              </a:solidFill>
              <a:latin typeface="+mj-lt"/>
              <a:cs typeface="MrEavesXLModOTBook"/>
            </a:endParaRPr>
          </a:p>
        </p:txBody>
      </p:sp>
    </p:spTree>
    <p:extLst>
      <p:ext uri="{BB962C8B-B14F-4D97-AF65-F5344CB8AC3E}">
        <p14:creationId xmlns:p14="http://schemas.microsoft.com/office/powerpoint/2010/main" val="2722322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 Blue Op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F7DAE153-A042-41D6-BC5D-376F2287FBD7}"/>
              </a:ext>
            </a:extLst>
          </p:cNvPr>
          <p:cNvGrpSpPr/>
          <p:nvPr userDrawn="1"/>
        </p:nvGrpSpPr>
        <p:grpSpPr>
          <a:xfrm>
            <a:off x="120016" y="6247519"/>
            <a:ext cx="8930144" cy="479543"/>
            <a:chOff x="160022" y="6247518"/>
            <a:chExt cx="11906858" cy="479543"/>
          </a:xfrm>
        </p:grpSpPr>
        <p:pic>
          <p:nvPicPr>
            <p:cNvPr id="14" name="Picture 13">
              <a:extLst>
                <a:ext uri="{FF2B5EF4-FFF2-40B4-BE49-F238E27FC236}">
                  <a16:creationId xmlns:a16="http://schemas.microsoft.com/office/drawing/2014/main" id="{F50CC2C1-7E95-47E1-B36B-08AD5F96F3D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725" r="2813" b="16329"/>
            <a:stretch/>
          </p:blipFill>
          <p:spPr>
            <a:xfrm>
              <a:off x="5413196" y="6247519"/>
              <a:ext cx="6653683" cy="479542"/>
            </a:xfrm>
            <a:prstGeom prst="rect">
              <a:avLst/>
            </a:prstGeom>
          </p:spPr>
        </p:pic>
        <p:sp>
          <p:nvSpPr>
            <p:cNvPr id="15" name="object 5">
              <a:extLst>
                <a:ext uri="{FF2B5EF4-FFF2-40B4-BE49-F238E27FC236}">
                  <a16:creationId xmlns:a16="http://schemas.microsoft.com/office/drawing/2014/main" id="{646F2322-0180-4AE8-ACE3-75FAACC50954}"/>
                </a:ext>
              </a:extLst>
            </p:cNvPr>
            <p:cNvSpPr/>
            <p:nvPr/>
          </p:nvSpPr>
          <p:spPr>
            <a:xfrm>
              <a:off x="160022" y="6247518"/>
              <a:ext cx="11906858" cy="45719"/>
            </a:xfrm>
            <a:custGeom>
              <a:avLst/>
              <a:gdLst/>
              <a:ahLst/>
              <a:cxnLst/>
              <a:rect l="l" t="t" r="r" b="b"/>
              <a:pathLst>
                <a:path w="11600815">
                  <a:moveTo>
                    <a:pt x="0" y="0"/>
                  </a:moveTo>
                  <a:lnTo>
                    <a:pt x="11600535" y="0"/>
                  </a:lnTo>
                </a:path>
              </a:pathLst>
            </a:custGeom>
            <a:ln w="6350">
              <a:solidFill>
                <a:srgbClr val="A2C6E2"/>
              </a:solidFill>
            </a:ln>
          </p:spPr>
          <p:txBody>
            <a:bodyPr wrap="square" lIns="0" tIns="0" rIns="0" bIns="0" rtlCol="0"/>
            <a:lstStyle/>
            <a:p>
              <a:r>
                <a:rPr lang="en-US" sz="1350" dirty="0"/>
                <a:t> </a:t>
              </a:r>
              <a:endParaRPr sz="1350" dirty="0"/>
            </a:p>
          </p:txBody>
        </p:sp>
      </p:grpSp>
      <p:sp>
        <p:nvSpPr>
          <p:cNvPr id="7" name="object 3">
            <a:extLst>
              <a:ext uri="{FF2B5EF4-FFF2-40B4-BE49-F238E27FC236}">
                <a16:creationId xmlns:a16="http://schemas.microsoft.com/office/drawing/2014/main" id="{9EA712C9-5773-42D9-92CA-09DE2CD0D403}"/>
              </a:ext>
            </a:extLst>
          </p:cNvPr>
          <p:cNvSpPr/>
          <p:nvPr userDrawn="1"/>
        </p:nvSpPr>
        <p:spPr>
          <a:xfrm>
            <a:off x="314325" y="1019175"/>
            <a:ext cx="8515351" cy="5086350"/>
          </a:xfrm>
          <a:custGeom>
            <a:avLst/>
            <a:gdLst/>
            <a:ahLst/>
            <a:cxnLst/>
            <a:rect l="l" t="t" r="r" b="b"/>
            <a:pathLst>
              <a:path w="11326495" h="5066030">
                <a:moveTo>
                  <a:pt x="0" y="5065776"/>
                </a:moveTo>
                <a:lnTo>
                  <a:pt x="11326215" y="5065776"/>
                </a:lnTo>
                <a:lnTo>
                  <a:pt x="11326215" y="0"/>
                </a:lnTo>
                <a:lnTo>
                  <a:pt x="0" y="0"/>
                </a:lnTo>
                <a:lnTo>
                  <a:pt x="0" y="5065776"/>
                </a:lnTo>
                <a:close/>
              </a:path>
            </a:pathLst>
          </a:custGeom>
          <a:solidFill>
            <a:srgbClr val="F8FAFD"/>
          </a:solidFill>
        </p:spPr>
        <p:txBody>
          <a:bodyPr wrap="square" lIns="0" tIns="0" rIns="0" bIns="0" rtlCol="0"/>
          <a:lstStyle/>
          <a:p>
            <a:endParaRPr sz="1350" dirty="0"/>
          </a:p>
        </p:txBody>
      </p:sp>
      <p:sp>
        <p:nvSpPr>
          <p:cNvPr id="2" name="Holder 2"/>
          <p:cNvSpPr>
            <a:spLocks noGrp="1"/>
          </p:cNvSpPr>
          <p:nvPr>
            <p:ph type="ctrTitle"/>
          </p:nvPr>
        </p:nvSpPr>
        <p:spPr>
          <a:xfrm>
            <a:off x="333375" y="130939"/>
            <a:ext cx="7178773" cy="723826"/>
          </a:xfrm>
          <a:prstGeom prst="rect">
            <a:avLst/>
          </a:prstGeom>
        </p:spPr>
        <p:txBody>
          <a:bodyPr wrap="square" lIns="0" tIns="0" rIns="0" bIns="0">
            <a:noAutofit/>
          </a:bodyPr>
          <a:lstStyle>
            <a:lvl1pPr>
              <a:defRPr/>
            </a:lvl1pPr>
          </a:lstStyle>
          <a:p>
            <a:endParaRPr dirty="0"/>
          </a:p>
        </p:txBody>
      </p:sp>
      <p:sp>
        <p:nvSpPr>
          <p:cNvPr id="9" name="Holder 3">
            <a:extLst>
              <a:ext uri="{FF2B5EF4-FFF2-40B4-BE49-F238E27FC236}">
                <a16:creationId xmlns:a16="http://schemas.microsoft.com/office/drawing/2014/main" id="{090AF3A9-57FA-49CC-91C9-A47C0EF3E5B7}"/>
              </a:ext>
            </a:extLst>
          </p:cNvPr>
          <p:cNvSpPr>
            <a:spLocks noGrp="1"/>
          </p:cNvSpPr>
          <p:nvPr>
            <p:ph type="body" idx="1"/>
          </p:nvPr>
        </p:nvSpPr>
        <p:spPr>
          <a:xfrm>
            <a:off x="421482" y="1143000"/>
            <a:ext cx="8360377" cy="4924674"/>
          </a:xfrm>
        </p:spPr>
        <p:txBody>
          <a:bodyPr lIns="0" tIns="0" rIns="0" bIns="0"/>
          <a:lstStyle>
            <a:lvl1pPr>
              <a:defRPr/>
            </a:lvl1pPr>
          </a:lstStyle>
          <a:p>
            <a:endParaRPr dirty="0"/>
          </a:p>
        </p:txBody>
      </p:sp>
      <p:sp>
        <p:nvSpPr>
          <p:cNvPr id="3" name="Footer Placeholder 2">
            <a:extLst>
              <a:ext uri="{FF2B5EF4-FFF2-40B4-BE49-F238E27FC236}">
                <a16:creationId xmlns:a16="http://schemas.microsoft.com/office/drawing/2014/main" id="{26EC16B7-C99B-401D-A1A0-44DA401AE6CF}"/>
              </a:ext>
            </a:extLst>
          </p:cNvPr>
          <p:cNvSpPr>
            <a:spLocks noGrp="1"/>
          </p:cNvSpPr>
          <p:nvPr>
            <p:ph type="ftr" sz="quarter" idx="10"/>
          </p:nvPr>
        </p:nvSpPr>
        <p:spPr/>
        <p:txBody>
          <a:bodyPr bIns="45720"/>
          <a:lstStyle/>
          <a:p>
            <a:endParaRPr lang="en-US" dirty="0"/>
          </a:p>
        </p:txBody>
      </p:sp>
      <p:sp>
        <p:nvSpPr>
          <p:cNvPr id="12" name="Slide Number Placeholder 4">
            <a:extLst>
              <a:ext uri="{FF2B5EF4-FFF2-40B4-BE49-F238E27FC236}">
                <a16:creationId xmlns:a16="http://schemas.microsoft.com/office/drawing/2014/main" id="{2F24F3AE-2F95-4B53-B287-216362DDE3BD}"/>
              </a:ext>
            </a:extLst>
          </p:cNvPr>
          <p:cNvSpPr txBox="1">
            <a:spLocks/>
          </p:cNvSpPr>
          <p:nvPr userDrawn="1"/>
        </p:nvSpPr>
        <p:spPr>
          <a:xfrm>
            <a:off x="8474869" y="6306656"/>
            <a:ext cx="335756" cy="365125"/>
          </a:xfrm>
          <a:prstGeom prst="rect">
            <a:avLst/>
          </a:prstGeom>
        </p:spPr>
        <p:txBody>
          <a:bodyPr vert="horz" lIns="68580" tIns="34290" rIns="68580" bIns="34290" rtlCol="0" anchor="ctr"/>
          <a:lstStyle>
            <a:defPPr>
              <a:defRPr lang="en-US"/>
            </a:defPPr>
            <a:lvl1pPr marL="0" algn="r"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A2C9F7-D14D-41D7-B0E0-C725CC367953}" type="slidenum">
              <a:rPr lang="en-US" sz="825" smtClean="0"/>
              <a:pPr/>
              <a:t>‹#›</a:t>
            </a:fld>
            <a:endParaRPr lang="en-US" sz="825" dirty="0"/>
          </a:p>
        </p:txBody>
      </p:sp>
    </p:spTree>
    <p:extLst>
      <p:ext uri="{BB962C8B-B14F-4D97-AF65-F5344CB8AC3E}">
        <p14:creationId xmlns:p14="http://schemas.microsoft.com/office/powerpoint/2010/main" val="174078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Image Collag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A327864-1787-4612-8CAB-4E09EB7A98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725" r="2813" b="16329"/>
          <a:stretch/>
        </p:blipFill>
        <p:spPr>
          <a:xfrm>
            <a:off x="4059898" y="6247519"/>
            <a:ext cx="4990262" cy="479542"/>
          </a:xfrm>
          <a:prstGeom prst="rect">
            <a:avLst/>
          </a:prstGeom>
        </p:spPr>
      </p:pic>
      <p:sp>
        <p:nvSpPr>
          <p:cNvPr id="3" name="Rectangle 2">
            <a:extLst>
              <a:ext uri="{FF2B5EF4-FFF2-40B4-BE49-F238E27FC236}">
                <a16:creationId xmlns:a16="http://schemas.microsoft.com/office/drawing/2014/main" id="{95B63689-D796-4BAD-8895-F9BD680705FE}"/>
              </a:ext>
            </a:extLst>
          </p:cNvPr>
          <p:cNvSpPr/>
          <p:nvPr userDrawn="1"/>
        </p:nvSpPr>
        <p:spPr>
          <a:xfrm>
            <a:off x="5191951" y="0"/>
            <a:ext cx="3952049" cy="6012644"/>
          </a:xfrm>
          <a:prstGeom prst="rect">
            <a:avLst/>
          </a:prstGeom>
          <a:gradFill flip="none" rotWithShape="1">
            <a:gsLst>
              <a:gs pos="23000">
                <a:schemeClr val="bg1">
                  <a:alpha val="96000"/>
                </a:schemeClr>
              </a:gs>
              <a:gs pos="67000">
                <a:schemeClr val="bg1">
                  <a:alpha val="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lumMod val="75000"/>
                  <a:lumOff val="25000"/>
                </a:schemeClr>
              </a:solidFill>
            </a:endParaRPr>
          </a:p>
        </p:txBody>
      </p:sp>
      <p:pic>
        <p:nvPicPr>
          <p:cNvPr id="8" name="Picture 7" descr="Logo&#10;&#10;Description automatically generated">
            <a:extLst>
              <a:ext uri="{FF2B5EF4-FFF2-40B4-BE49-F238E27FC236}">
                <a16:creationId xmlns:a16="http://schemas.microsoft.com/office/drawing/2014/main" id="{26C0673A-8669-4EFE-806D-43BB56C026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4786" y="246664"/>
            <a:ext cx="657073" cy="485223"/>
          </a:xfrm>
          <a:prstGeom prst="rect">
            <a:avLst/>
          </a:prstGeom>
        </p:spPr>
      </p:pic>
      <p:sp>
        <p:nvSpPr>
          <p:cNvPr id="2" name="Holder 2"/>
          <p:cNvSpPr>
            <a:spLocks noGrp="1"/>
          </p:cNvSpPr>
          <p:nvPr>
            <p:ph type="ctrTitle"/>
          </p:nvPr>
        </p:nvSpPr>
        <p:spPr>
          <a:xfrm>
            <a:off x="333375" y="130940"/>
            <a:ext cx="7178773" cy="684598"/>
          </a:xfrm>
          <a:prstGeom prst="rect">
            <a:avLst/>
          </a:prstGeom>
        </p:spPr>
        <p:txBody>
          <a:bodyPr wrap="square" lIns="0" tIns="0" rIns="0" bIns="0">
            <a:noAutofit/>
          </a:bodyPr>
          <a:lstStyle>
            <a:lvl1pPr>
              <a:defRPr>
                <a:solidFill>
                  <a:schemeClr val="bg1"/>
                </a:solidFill>
              </a:defRPr>
            </a:lvl1pPr>
          </a:lstStyle>
          <a:p>
            <a:endParaRPr dirty="0"/>
          </a:p>
        </p:txBody>
      </p:sp>
      <p:grpSp>
        <p:nvGrpSpPr>
          <p:cNvPr id="4" name="Group 3">
            <a:extLst>
              <a:ext uri="{FF2B5EF4-FFF2-40B4-BE49-F238E27FC236}">
                <a16:creationId xmlns:a16="http://schemas.microsoft.com/office/drawing/2014/main" id="{5C4EF133-CC16-45A8-B5C7-6BD189205E9C}"/>
              </a:ext>
            </a:extLst>
          </p:cNvPr>
          <p:cNvGrpSpPr>
            <a:grpSpLocks noChangeAspect="1"/>
          </p:cNvGrpSpPr>
          <p:nvPr userDrawn="1"/>
        </p:nvGrpSpPr>
        <p:grpSpPr>
          <a:xfrm>
            <a:off x="-1577340" y="845358"/>
            <a:ext cx="12265379" cy="5343101"/>
            <a:chOff x="-2207522" y="845355"/>
            <a:chExt cx="16573147" cy="5414756"/>
          </a:xfrm>
        </p:grpSpPr>
        <p:pic>
          <p:nvPicPr>
            <p:cNvPr id="15" name="Picture 14">
              <a:extLst>
                <a:ext uri="{FF2B5EF4-FFF2-40B4-BE49-F238E27FC236}">
                  <a16:creationId xmlns:a16="http://schemas.microsoft.com/office/drawing/2014/main" id="{90FC0175-65E2-4CA6-BDE6-DD55562D7459}"/>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t="19316" b="19316"/>
            <a:stretch/>
          </p:blipFill>
          <p:spPr>
            <a:xfrm>
              <a:off x="8403771" y="845355"/>
              <a:ext cx="4274424" cy="1746215"/>
            </a:xfrm>
            <a:custGeom>
              <a:avLst/>
              <a:gdLst>
                <a:gd name="connsiteX0" fmla="*/ 0 w 4369979"/>
                <a:gd name="connsiteY0" fmla="*/ 0 h 1811240"/>
                <a:gd name="connsiteX1" fmla="*/ 3519040 w 4369979"/>
                <a:gd name="connsiteY1" fmla="*/ 0 h 1811240"/>
                <a:gd name="connsiteX2" fmla="*/ 4369979 w 4369979"/>
                <a:gd name="connsiteY2" fmla="*/ 1811240 h 1811240"/>
                <a:gd name="connsiteX3" fmla="*/ 850939 w 4369979"/>
                <a:gd name="connsiteY3" fmla="*/ 1811240 h 1811240"/>
              </a:gdLst>
              <a:ahLst/>
              <a:cxnLst>
                <a:cxn ang="0">
                  <a:pos x="connsiteX0" y="connsiteY0"/>
                </a:cxn>
                <a:cxn ang="0">
                  <a:pos x="connsiteX1" y="connsiteY1"/>
                </a:cxn>
                <a:cxn ang="0">
                  <a:pos x="connsiteX2" y="connsiteY2"/>
                </a:cxn>
                <a:cxn ang="0">
                  <a:pos x="connsiteX3" y="connsiteY3"/>
                </a:cxn>
              </a:cxnLst>
              <a:rect l="l" t="t" r="r" b="b"/>
              <a:pathLst>
                <a:path w="4369979" h="1811240">
                  <a:moveTo>
                    <a:pt x="0" y="0"/>
                  </a:moveTo>
                  <a:lnTo>
                    <a:pt x="3519040" y="0"/>
                  </a:lnTo>
                  <a:lnTo>
                    <a:pt x="4369979" y="1811240"/>
                  </a:lnTo>
                  <a:lnTo>
                    <a:pt x="850939" y="1811240"/>
                  </a:lnTo>
                  <a:close/>
                </a:path>
              </a:pathLst>
            </a:custGeom>
            <a:solidFill>
              <a:srgbClr val="5E6874"/>
            </a:solidFill>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BED14104-79D2-42DD-BAEC-E38AC2040BA2}"/>
                </a:ext>
              </a:extLst>
            </p:cNvPr>
            <p:cNvPicPr>
              <a:picLocks noChangeAspect="1"/>
            </p:cNvPicPr>
            <p:nvPr userDrawn="1"/>
          </p:nvPicPr>
          <p:blipFill>
            <a:blip r:embed="rId5">
              <a:extLst>
                <a:ext uri="{28A0092B-C50C-407E-A947-70E740481C1C}">
                  <a14:useLocalDpi xmlns:a14="http://schemas.microsoft.com/office/drawing/2010/main" val="0"/>
                </a:ext>
              </a:extLst>
            </a:blip>
            <a:srcRect t="22765" b="22765"/>
            <a:stretch/>
          </p:blipFill>
          <p:spPr>
            <a:xfrm>
              <a:off x="9267203" y="2679626"/>
              <a:ext cx="4274424" cy="1746215"/>
            </a:xfrm>
            <a:custGeom>
              <a:avLst/>
              <a:gdLst>
                <a:gd name="connsiteX0" fmla="*/ 0 w 4369979"/>
                <a:gd name="connsiteY0" fmla="*/ 0 h 1811240"/>
                <a:gd name="connsiteX1" fmla="*/ 3519040 w 4369979"/>
                <a:gd name="connsiteY1" fmla="*/ 0 h 1811240"/>
                <a:gd name="connsiteX2" fmla="*/ 4369979 w 4369979"/>
                <a:gd name="connsiteY2" fmla="*/ 1811240 h 1811240"/>
                <a:gd name="connsiteX3" fmla="*/ 850939 w 4369979"/>
                <a:gd name="connsiteY3" fmla="*/ 1811240 h 1811240"/>
              </a:gdLst>
              <a:ahLst/>
              <a:cxnLst>
                <a:cxn ang="0">
                  <a:pos x="connsiteX0" y="connsiteY0"/>
                </a:cxn>
                <a:cxn ang="0">
                  <a:pos x="connsiteX1" y="connsiteY1"/>
                </a:cxn>
                <a:cxn ang="0">
                  <a:pos x="connsiteX2" y="connsiteY2"/>
                </a:cxn>
                <a:cxn ang="0">
                  <a:pos x="connsiteX3" y="connsiteY3"/>
                </a:cxn>
              </a:cxnLst>
              <a:rect l="l" t="t" r="r" b="b"/>
              <a:pathLst>
                <a:path w="4369979" h="1811240">
                  <a:moveTo>
                    <a:pt x="0" y="0"/>
                  </a:moveTo>
                  <a:lnTo>
                    <a:pt x="3519040" y="0"/>
                  </a:lnTo>
                  <a:lnTo>
                    <a:pt x="4369979" y="1811240"/>
                  </a:lnTo>
                  <a:lnTo>
                    <a:pt x="850939" y="1811240"/>
                  </a:lnTo>
                  <a:close/>
                </a:path>
              </a:pathLst>
            </a:custGeom>
            <a:solidFill>
              <a:srgbClr val="5E6874"/>
            </a:solidFill>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A14C77B0-701E-43D5-A1D1-588E4AA8E91B}"/>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3744" t="6121" r="-10192" b="15664"/>
            <a:stretch/>
          </p:blipFill>
          <p:spPr>
            <a:xfrm>
              <a:off x="10091201" y="4513896"/>
              <a:ext cx="4274424" cy="1746215"/>
            </a:xfrm>
            <a:custGeom>
              <a:avLst/>
              <a:gdLst>
                <a:gd name="connsiteX0" fmla="*/ 0 w 4369979"/>
                <a:gd name="connsiteY0" fmla="*/ 0 h 1811240"/>
                <a:gd name="connsiteX1" fmla="*/ 3519040 w 4369979"/>
                <a:gd name="connsiteY1" fmla="*/ 0 h 1811240"/>
                <a:gd name="connsiteX2" fmla="*/ 4369979 w 4369979"/>
                <a:gd name="connsiteY2" fmla="*/ 1811240 h 1811240"/>
                <a:gd name="connsiteX3" fmla="*/ 850939 w 4369979"/>
                <a:gd name="connsiteY3" fmla="*/ 1811240 h 1811240"/>
              </a:gdLst>
              <a:ahLst/>
              <a:cxnLst>
                <a:cxn ang="0">
                  <a:pos x="connsiteX0" y="connsiteY0"/>
                </a:cxn>
                <a:cxn ang="0">
                  <a:pos x="connsiteX1" y="connsiteY1"/>
                </a:cxn>
                <a:cxn ang="0">
                  <a:pos x="connsiteX2" y="connsiteY2"/>
                </a:cxn>
                <a:cxn ang="0">
                  <a:pos x="connsiteX3" y="connsiteY3"/>
                </a:cxn>
              </a:cxnLst>
              <a:rect l="l" t="t" r="r" b="b"/>
              <a:pathLst>
                <a:path w="4369979" h="1811240">
                  <a:moveTo>
                    <a:pt x="0" y="0"/>
                  </a:moveTo>
                  <a:lnTo>
                    <a:pt x="3519040" y="0"/>
                  </a:lnTo>
                  <a:lnTo>
                    <a:pt x="4369979" y="1811240"/>
                  </a:lnTo>
                  <a:lnTo>
                    <a:pt x="850939" y="1811240"/>
                  </a:lnTo>
                  <a:close/>
                </a:path>
              </a:pathLst>
            </a:custGeom>
            <a:solidFill>
              <a:srgbClr val="5E6874"/>
            </a:solidFill>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91231E8D-DEFD-4F94-9BBE-52E7DD8FB4F5}"/>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6724" b="38806"/>
            <a:stretch/>
          </p:blipFill>
          <p:spPr>
            <a:xfrm>
              <a:off x="4866674" y="845355"/>
              <a:ext cx="4274424" cy="1746215"/>
            </a:xfrm>
            <a:custGeom>
              <a:avLst/>
              <a:gdLst>
                <a:gd name="connsiteX0" fmla="*/ 0 w 4369979"/>
                <a:gd name="connsiteY0" fmla="*/ 0 h 1811240"/>
                <a:gd name="connsiteX1" fmla="*/ 3519040 w 4369979"/>
                <a:gd name="connsiteY1" fmla="*/ 0 h 1811240"/>
                <a:gd name="connsiteX2" fmla="*/ 4369979 w 4369979"/>
                <a:gd name="connsiteY2" fmla="*/ 1811240 h 1811240"/>
                <a:gd name="connsiteX3" fmla="*/ 850939 w 4369979"/>
                <a:gd name="connsiteY3" fmla="*/ 1811240 h 1811240"/>
              </a:gdLst>
              <a:ahLst/>
              <a:cxnLst>
                <a:cxn ang="0">
                  <a:pos x="connsiteX0" y="connsiteY0"/>
                </a:cxn>
                <a:cxn ang="0">
                  <a:pos x="connsiteX1" y="connsiteY1"/>
                </a:cxn>
                <a:cxn ang="0">
                  <a:pos x="connsiteX2" y="connsiteY2"/>
                </a:cxn>
                <a:cxn ang="0">
                  <a:pos x="connsiteX3" y="connsiteY3"/>
                </a:cxn>
              </a:cxnLst>
              <a:rect l="l" t="t" r="r" b="b"/>
              <a:pathLst>
                <a:path w="4369979" h="1811240">
                  <a:moveTo>
                    <a:pt x="0" y="0"/>
                  </a:moveTo>
                  <a:lnTo>
                    <a:pt x="3519040" y="0"/>
                  </a:lnTo>
                  <a:lnTo>
                    <a:pt x="4369979" y="1811240"/>
                  </a:lnTo>
                  <a:lnTo>
                    <a:pt x="850939" y="1811240"/>
                  </a:lnTo>
                  <a:close/>
                </a:path>
              </a:pathLst>
            </a:custGeom>
            <a:solidFill>
              <a:srgbClr val="5E6874"/>
            </a:solidFill>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id="{4FA7F1B4-ECE0-4F17-BC68-82E5E7E18834}"/>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t="19904" b="19904"/>
            <a:stretch/>
          </p:blipFill>
          <p:spPr>
            <a:xfrm>
              <a:off x="6554104" y="4513896"/>
              <a:ext cx="4274424" cy="1746215"/>
            </a:xfrm>
            <a:custGeom>
              <a:avLst/>
              <a:gdLst>
                <a:gd name="connsiteX0" fmla="*/ 0 w 4369979"/>
                <a:gd name="connsiteY0" fmla="*/ 0 h 1811240"/>
                <a:gd name="connsiteX1" fmla="*/ 3519040 w 4369979"/>
                <a:gd name="connsiteY1" fmla="*/ 0 h 1811240"/>
                <a:gd name="connsiteX2" fmla="*/ 4369979 w 4369979"/>
                <a:gd name="connsiteY2" fmla="*/ 1811240 h 1811240"/>
                <a:gd name="connsiteX3" fmla="*/ 850939 w 4369979"/>
                <a:gd name="connsiteY3" fmla="*/ 1811240 h 1811240"/>
              </a:gdLst>
              <a:ahLst/>
              <a:cxnLst>
                <a:cxn ang="0">
                  <a:pos x="connsiteX0" y="connsiteY0"/>
                </a:cxn>
                <a:cxn ang="0">
                  <a:pos x="connsiteX1" y="connsiteY1"/>
                </a:cxn>
                <a:cxn ang="0">
                  <a:pos x="connsiteX2" y="connsiteY2"/>
                </a:cxn>
                <a:cxn ang="0">
                  <a:pos x="connsiteX3" y="connsiteY3"/>
                </a:cxn>
              </a:cxnLst>
              <a:rect l="l" t="t" r="r" b="b"/>
              <a:pathLst>
                <a:path w="4369979" h="1811240">
                  <a:moveTo>
                    <a:pt x="0" y="0"/>
                  </a:moveTo>
                  <a:lnTo>
                    <a:pt x="3519040" y="0"/>
                  </a:lnTo>
                  <a:lnTo>
                    <a:pt x="4369979" y="1811240"/>
                  </a:lnTo>
                  <a:lnTo>
                    <a:pt x="850939" y="1811240"/>
                  </a:lnTo>
                  <a:close/>
                </a:path>
              </a:pathLst>
            </a:custGeom>
            <a:solidFill>
              <a:srgbClr val="5E6874"/>
            </a:solidFill>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id="{3C5E65A5-E102-44FF-B6D0-FAE353AFB747}"/>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t="19390" b="19390"/>
            <a:stretch/>
          </p:blipFill>
          <p:spPr>
            <a:xfrm>
              <a:off x="1329576" y="845355"/>
              <a:ext cx="4274424" cy="1746215"/>
            </a:xfrm>
            <a:custGeom>
              <a:avLst/>
              <a:gdLst>
                <a:gd name="connsiteX0" fmla="*/ 0 w 4369979"/>
                <a:gd name="connsiteY0" fmla="*/ 0 h 1811240"/>
                <a:gd name="connsiteX1" fmla="*/ 3519040 w 4369979"/>
                <a:gd name="connsiteY1" fmla="*/ 0 h 1811240"/>
                <a:gd name="connsiteX2" fmla="*/ 4369979 w 4369979"/>
                <a:gd name="connsiteY2" fmla="*/ 1811240 h 1811240"/>
                <a:gd name="connsiteX3" fmla="*/ 850939 w 4369979"/>
                <a:gd name="connsiteY3" fmla="*/ 1811240 h 1811240"/>
              </a:gdLst>
              <a:ahLst/>
              <a:cxnLst>
                <a:cxn ang="0">
                  <a:pos x="connsiteX0" y="connsiteY0"/>
                </a:cxn>
                <a:cxn ang="0">
                  <a:pos x="connsiteX1" y="connsiteY1"/>
                </a:cxn>
                <a:cxn ang="0">
                  <a:pos x="connsiteX2" y="connsiteY2"/>
                </a:cxn>
                <a:cxn ang="0">
                  <a:pos x="connsiteX3" y="connsiteY3"/>
                </a:cxn>
              </a:cxnLst>
              <a:rect l="l" t="t" r="r" b="b"/>
              <a:pathLst>
                <a:path w="4369979" h="1811240">
                  <a:moveTo>
                    <a:pt x="0" y="0"/>
                  </a:moveTo>
                  <a:lnTo>
                    <a:pt x="3519040" y="0"/>
                  </a:lnTo>
                  <a:lnTo>
                    <a:pt x="4369979" y="1811240"/>
                  </a:lnTo>
                  <a:lnTo>
                    <a:pt x="850939" y="1811240"/>
                  </a:lnTo>
                  <a:close/>
                </a:path>
              </a:pathLst>
            </a:custGeom>
            <a:solidFill>
              <a:srgbClr val="5E6874"/>
            </a:solidFill>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id="{804A92D7-FCE7-483A-9452-9C9A72F0A9A1}"/>
                </a:ext>
              </a:extLst>
            </p:cNvPr>
            <p:cNvPicPr>
              <a:picLocks noChangeAspect="1"/>
            </p:cNvPicPr>
            <p:nvPr userDrawn="1"/>
          </p:nvPicPr>
          <p:blipFill>
            <a:blip r:embed="rId10">
              <a:extLst>
                <a:ext uri="{28A0092B-C50C-407E-A947-70E740481C1C}">
                  <a14:useLocalDpi xmlns:a14="http://schemas.microsoft.com/office/drawing/2010/main" val="0"/>
                </a:ext>
              </a:extLst>
            </a:blip>
            <a:srcRect t="19330" b="19330"/>
            <a:stretch/>
          </p:blipFill>
          <p:spPr>
            <a:xfrm>
              <a:off x="2193008" y="2679626"/>
              <a:ext cx="4274424" cy="1746215"/>
            </a:xfrm>
            <a:custGeom>
              <a:avLst/>
              <a:gdLst>
                <a:gd name="connsiteX0" fmla="*/ 0 w 4369979"/>
                <a:gd name="connsiteY0" fmla="*/ 0 h 1811240"/>
                <a:gd name="connsiteX1" fmla="*/ 3519040 w 4369979"/>
                <a:gd name="connsiteY1" fmla="*/ 0 h 1811240"/>
                <a:gd name="connsiteX2" fmla="*/ 4369979 w 4369979"/>
                <a:gd name="connsiteY2" fmla="*/ 1811240 h 1811240"/>
                <a:gd name="connsiteX3" fmla="*/ 850939 w 4369979"/>
                <a:gd name="connsiteY3" fmla="*/ 1811240 h 1811240"/>
              </a:gdLst>
              <a:ahLst/>
              <a:cxnLst>
                <a:cxn ang="0">
                  <a:pos x="connsiteX0" y="connsiteY0"/>
                </a:cxn>
                <a:cxn ang="0">
                  <a:pos x="connsiteX1" y="connsiteY1"/>
                </a:cxn>
                <a:cxn ang="0">
                  <a:pos x="connsiteX2" y="connsiteY2"/>
                </a:cxn>
                <a:cxn ang="0">
                  <a:pos x="connsiteX3" y="connsiteY3"/>
                </a:cxn>
              </a:cxnLst>
              <a:rect l="l" t="t" r="r" b="b"/>
              <a:pathLst>
                <a:path w="4369979" h="1811240">
                  <a:moveTo>
                    <a:pt x="0" y="0"/>
                  </a:moveTo>
                  <a:lnTo>
                    <a:pt x="3519040" y="0"/>
                  </a:lnTo>
                  <a:lnTo>
                    <a:pt x="4369979" y="1811240"/>
                  </a:lnTo>
                  <a:lnTo>
                    <a:pt x="850939" y="1811240"/>
                  </a:lnTo>
                  <a:close/>
                </a:path>
              </a:pathLst>
            </a:custGeom>
            <a:solidFill>
              <a:srgbClr val="5E6874"/>
            </a:solidFill>
            <a:effectLst>
              <a:outerShdw blurRad="50800" dist="38100" dir="2700000" algn="tl" rotWithShape="0">
                <a:prstClr val="black">
                  <a:alpha val="40000"/>
                </a:prstClr>
              </a:outerShdw>
            </a:effectLst>
          </p:spPr>
        </p:pic>
        <p:pic>
          <p:nvPicPr>
            <p:cNvPr id="23" name="Picture 22">
              <a:extLst>
                <a:ext uri="{FF2B5EF4-FFF2-40B4-BE49-F238E27FC236}">
                  <a16:creationId xmlns:a16="http://schemas.microsoft.com/office/drawing/2014/main" id="{BE8D1AFE-BCC6-4360-BFC3-384FB3C33C7A}"/>
                </a:ext>
              </a:extLst>
            </p:cNvPr>
            <p:cNvPicPr>
              <a:picLocks noChangeAspect="1"/>
            </p:cNvPicPr>
            <p:nvPr userDrawn="1"/>
          </p:nvPicPr>
          <p:blipFill rotWithShape="1">
            <a:blip r:embed="rId11" cstate="print">
              <a:extLst>
                <a:ext uri="{28A0092B-C50C-407E-A947-70E740481C1C}">
                  <a14:useLocalDpi xmlns:a14="http://schemas.microsoft.com/office/drawing/2010/main" val="0"/>
                </a:ext>
              </a:extLst>
            </a:blip>
            <a:srcRect l="390" t="10416" r="-390" b="28306"/>
            <a:stretch/>
          </p:blipFill>
          <p:spPr>
            <a:xfrm>
              <a:off x="3017006" y="4513896"/>
              <a:ext cx="4274424" cy="1746215"/>
            </a:xfrm>
            <a:custGeom>
              <a:avLst/>
              <a:gdLst>
                <a:gd name="connsiteX0" fmla="*/ 0 w 4369979"/>
                <a:gd name="connsiteY0" fmla="*/ 0 h 1811240"/>
                <a:gd name="connsiteX1" fmla="*/ 3519040 w 4369979"/>
                <a:gd name="connsiteY1" fmla="*/ 0 h 1811240"/>
                <a:gd name="connsiteX2" fmla="*/ 4369979 w 4369979"/>
                <a:gd name="connsiteY2" fmla="*/ 1811240 h 1811240"/>
                <a:gd name="connsiteX3" fmla="*/ 850939 w 4369979"/>
                <a:gd name="connsiteY3" fmla="*/ 1811240 h 1811240"/>
              </a:gdLst>
              <a:ahLst/>
              <a:cxnLst>
                <a:cxn ang="0">
                  <a:pos x="connsiteX0" y="connsiteY0"/>
                </a:cxn>
                <a:cxn ang="0">
                  <a:pos x="connsiteX1" y="connsiteY1"/>
                </a:cxn>
                <a:cxn ang="0">
                  <a:pos x="connsiteX2" y="connsiteY2"/>
                </a:cxn>
                <a:cxn ang="0">
                  <a:pos x="connsiteX3" y="connsiteY3"/>
                </a:cxn>
              </a:cxnLst>
              <a:rect l="l" t="t" r="r" b="b"/>
              <a:pathLst>
                <a:path w="4369979" h="1811240">
                  <a:moveTo>
                    <a:pt x="0" y="0"/>
                  </a:moveTo>
                  <a:lnTo>
                    <a:pt x="3519040" y="0"/>
                  </a:lnTo>
                  <a:lnTo>
                    <a:pt x="4369979" y="1811240"/>
                  </a:lnTo>
                  <a:lnTo>
                    <a:pt x="850939" y="1811240"/>
                  </a:lnTo>
                  <a:close/>
                </a:path>
              </a:pathLst>
            </a:custGeom>
            <a:solidFill>
              <a:srgbClr val="5E6874"/>
            </a:solidFill>
            <a:effectLst>
              <a:outerShdw blurRad="50800" dist="38100" dir="2700000" algn="tl" rotWithShape="0">
                <a:prstClr val="black">
                  <a:alpha val="40000"/>
                </a:prstClr>
              </a:outerShdw>
            </a:effectLst>
          </p:spPr>
        </p:pic>
        <p:pic>
          <p:nvPicPr>
            <p:cNvPr id="24" name="Picture 23">
              <a:extLst>
                <a:ext uri="{FF2B5EF4-FFF2-40B4-BE49-F238E27FC236}">
                  <a16:creationId xmlns:a16="http://schemas.microsoft.com/office/drawing/2014/main" id="{FDB3DCF4-51F1-47D3-9AFB-7C4394F0C1E0}"/>
                </a:ext>
              </a:extLst>
            </p:cNvPr>
            <p:cNvPicPr>
              <a:picLocks noChangeAspect="1"/>
            </p:cNvPicPr>
            <p:nvPr userDrawn="1"/>
          </p:nvPicPr>
          <p:blipFill rotWithShape="1">
            <a:blip r:embed="rId12" cstate="print">
              <a:extLst>
                <a:ext uri="{28A0092B-C50C-407E-A947-70E740481C1C}">
                  <a14:useLocalDpi xmlns:a14="http://schemas.microsoft.com/office/drawing/2010/main" val="0"/>
                </a:ext>
              </a:extLst>
            </a:blip>
            <a:srcRect l="218" t="12022" r="-218" b="15352"/>
            <a:stretch/>
          </p:blipFill>
          <p:spPr>
            <a:xfrm>
              <a:off x="-2207522" y="845355"/>
              <a:ext cx="4274424" cy="1746215"/>
            </a:xfrm>
            <a:custGeom>
              <a:avLst/>
              <a:gdLst>
                <a:gd name="connsiteX0" fmla="*/ 0 w 4369979"/>
                <a:gd name="connsiteY0" fmla="*/ 0 h 1811240"/>
                <a:gd name="connsiteX1" fmla="*/ 3519040 w 4369979"/>
                <a:gd name="connsiteY1" fmla="*/ 0 h 1811240"/>
                <a:gd name="connsiteX2" fmla="*/ 4369979 w 4369979"/>
                <a:gd name="connsiteY2" fmla="*/ 1811240 h 1811240"/>
                <a:gd name="connsiteX3" fmla="*/ 850939 w 4369979"/>
                <a:gd name="connsiteY3" fmla="*/ 1811240 h 1811240"/>
              </a:gdLst>
              <a:ahLst/>
              <a:cxnLst>
                <a:cxn ang="0">
                  <a:pos x="connsiteX0" y="connsiteY0"/>
                </a:cxn>
                <a:cxn ang="0">
                  <a:pos x="connsiteX1" y="connsiteY1"/>
                </a:cxn>
                <a:cxn ang="0">
                  <a:pos x="connsiteX2" y="connsiteY2"/>
                </a:cxn>
                <a:cxn ang="0">
                  <a:pos x="connsiteX3" y="connsiteY3"/>
                </a:cxn>
              </a:cxnLst>
              <a:rect l="l" t="t" r="r" b="b"/>
              <a:pathLst>
                <a:path w="4369979" h="1811240">
                  <a:moveTo>
                    <a:pt x="0" y="0"/>
                  </a:moveTo>
                  <a:lnTo>
                    <a:pt x="3519040" y="0"/>
                  </a:lnTo>
                  <a:lnTo>
                    <a:pt x="4369979" y="1811240"/>
                  </a:lnTo>
                  <a:lnTo>
                    <a:pt x="850939" y="1811240"/>
                  </a:lnTo>
                  <a:close/>
                </a:path>
              </a:pathLst>
            </a:custGeom>
            <a:solidFill>
              <a:srgbClr val="5E6874"/>
            </a:solidFill>
            <a:effectLst>
              <a:outerShdw blurRad="50800" dist="38100" dir="2700000" algn="tl" rotWithShape="0">
                <a:prstClr val="black">
                  <a:alpha val="40000"/>
                </a:prstClr>
              </a:outerShdw>
            </a:effectLst>
          </p:spPr>
        </p:pic>
        <p:pic>
          <p:nvPicPr>
            <p:cNvPr id="25" name="Picture 24">
              <a:extLst>
                <a:ext uri="{FF2B5EF4-FFF2-40B4-BE49-F238E27FC236}">
                  <a16:creationId xmlns:a16="http://schemas.microsoft.com/office/drawing/2014/main" id="{03738710-C5C6-4A27-847B-BE53915F2D59}"/>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5230" t="19330" r="5230" b="19330"/>
            <a:stretch/>
          </p:blipFill>
          <p:spPr>
            <a:xfrm>
              <a:off x="-1344090" y="2679626"/>
              <a:ext cx="4274424" cy="1746215"/>
            </a:xfrm>
            <a:custGeom>
              <a:avLst/>
              <a:gdLst>
                <a:gd name="connsiteX0" fmla="*/ 0 w 4369979"/>
                <a:gd name="connsiteY0" fmla="*/ 0 h 1811240"/>
                <a:gd name="connsiteX1" fmla="*/ 3519040 w 4369979"/>
                <a:gd name="connsiteY1" fmla="*/ 0 h 1811240"/>
                <a:gd name="connsiteX2" fmla="*/ 4369979 w 4369979"/>
                <a:gd name="connsiteY2" fmla="*/ 1811240 h 1811240"/>
                <a:gd name="connsiteX3" fmla="*/ 850939 w 4369979"/>
                <a:gd name="connsiteY3" fmla="*/ 1811240 h 1811240"/>
              </a:gdLst>
              <a:ahLst/>
              <a:cxnLst>
                <a:cxn ang="0">
                  <a:pos x="connsiteX0" y="connsiteY0"/>
                </a:cxn>
                <a:cxn ang="0">
                  <a:pos x="connsiteX1" y="connsiteY1"/>
                </a:cxn>
                <a:cxn ang="0">
                  <a:pos x="connsiteX2" y="connsiteY2"/>
                </a:cxn>
                <a:cxn ang="0">
                  <a:pos x="connsiteX3" y="connsiteY3"/>
                </a:cxn>
              </a:cxnLst>
              <a:rect l="l" t="t" r="r" b="b"/>
              <a:pathLst>
                <a:path w="4369979" h="1811240">
                  <a:moveTo>
                    <a:pt x="0" y="0"/>
                  </a:moveTo>
                  <a:lnTo>
                    <a:pt x="3519040" y="0"/>
                  </a:lnTo>
                  <a:lnTo>
                    <a:pt x="4369979" y="1811240"/>
                  </a:lnTo>
                  <a:lnTo>
                    <a:pt x="850939" y="1811240"/>
                  </a:lnTo>
                  <a:close/>
                </a:path>
              </a:pathLst>
            </a:custGeom>
            <a:solidFill>
              <a:srgbClr val="5E6874"/>
            </a:solidFill>
            <a:effectLst>
              <a:outerShdw blurRad="50800" dist="38100" dir="2700000" algn="tl" rotWithShape="0">
                <a:prstClr val="black">
                  <a:alpha val="40000"/>
                </a:prstClr>
              </a:outerShdw>
            </a:effectLst>
          </p:spPr>
        </p:pic>
        <p:pic>
          <p:nvPicPr>
            <p:cNvPr id="26" name="Picture 25">
              <a:extLst>
                <a:ext uri="{FF2B5EF4-FFF2-40B4-BE49-F238E27FC236}">
                  <a16:creationId xmlns:a16="http://schemas.microsoft.com/office/drawing/2014/main" id="{C8DFE48D-49E0-431A-B3D8-C8B464905099}"/>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t="13687" b="13687"/>
            <a:stretch/>
          </p:blipFill>
          <p:spPr>
            <a:xfrm>
              <a:off x="-520092" y="4513896"/>
              <a:ext cx="4274424" cy="1746215"/>
            </a:xfrm>
            <a:custGeom>
              <a:avLst/>
              <a:gdLst>
                <a:gd name="connsiteX0" fmla="*/ 0 w 4369979"/>
                <a:gd name="connsiteY0" fmla="*/ 0 h 1811240"/>
                <a:gd name="connsiteX1" fmla="*/ 3519040 w 4369979"/>
                <a:gd name="connsiteY1" fmla="*/ 0 h 1811240"/>
                <a:gd name="connsiteX2" fmla="*/ 4369979 w 4369979"/>
                <a:gd name="connsiteY2" fmla="*/ 1811240 h 1811240"/>
                <a:gd name="connsiteX3" fmla="*/ 850939 w 4369979"/>
                <a:gd name="connsiteY3" fmla="*/ 1811240 h 1811240"/>
              </a:gdLst>
              <a:ahLst/>
              <a:cxnLst>
                <a:cxn ang="0">
                  <a:pos x="connsiteX0" y="connsiteY0"/>
                </a:cxn>
                <a:cxn ang="0">
                  <a:pos x="connsiteX1" y="connsiteY1"/>
                </a:cxn>
                <a:cxn ang="0">
                  <a:pos x="connsiteX2" y="connsiteY2"/>
                </a:cxn>
                <a:cxn ang="0">
                  <a:pos x="connsiteX3" y="connsiteY3"/>
                </a:cxn>
              </a:cxnLst>
              <a:rect l="l" t="t" r="r" b="b"/>
              <a:pathLst>
                <a:path w="4369979" h="1811240">
                  <a:moveTo>
                    <a:pt x="0" y="0"/>
                  </a:moveTo>
                  <a:lnTo>
                    <a:pt x="3519040" y="0"/>
                  </a:lnTo>
                  <a:lnTo>
                    <a:pt x="4369979" y="1811240"/>
                  </a:lnTo>
                  <a:lnTo>
                    <a:pt x="850939" y="1811240"/>
                  </a:lnTo>
                  <a:close/>
                </a:path>
              </a:pathLst>
            </a:custGeom>
            <a:solidFill>
              <a:srgbClr val="5E6874"/>
            </a:solidFill>
            <a:effectLst>
              <a:outerShdw blurRad="50800" dist="38100" dir="2700000" algn="tl" rotWithShape="0">
                <a:prstClr val="black">
                  <a:alpha val="40000"/>
                </a:prstClr>
              </a:outerShdw>
            </a:effectLst>
          </p:spPr>
        </p:pic>
        <p:pic>
          <p:nvPicPr>
            <p:cNvPr id="27" name="Picture 26">
              <a:extLst>
                <a:ext uri="{FF2B5EF4-FFF2-40B4-BE49-F238E27FC236}">
                  <a16:creationId xmlns:a16="http://schemas.microsoft.com/office/drawing/2014/main" id="{D1515496-D27C-4D61-86B8-F3B36A50E36D}"/>
                </a:ext>
              </a:extLst>
            </p:cNvPr>
            <p:cNvPicPr>
              <a:picLocks noChangeAspect="1"/>
            </p:cNvPicPr>
            <p:nvPr userDrawn="1"/>
          </p:nvPicPr>
          <p:blipFill>
            <a:blip r:embed="rId15" cstate="print">
              <a:extLst>
                <a:ext uri="{28A0092B-C50C-407E-A947-70E740481C1C}">
                  <a14:useLocalDpi xmlns:a14="http://schemas.microsoft.com/office/drawing/2010/main" val="0"/>
                </a:ext>
              </a:extLst>
            </a:blip>
            <a:srcRect t="19168" b="19168"/>
            <a:stretch/>
          </p:blipFill>
          <p:spPr>
            <a:xfrm>
              <a:off x="5730106" y="2679626"/>
              <a:ext cx="4274424" cy="1746215"/>
            </a:xfrm>
            <a:custGeom>
              <a:avLst/>
              <a:gdLst>
                <a:gd name="connsiteX0" fmla="*/ 0 w 4369979"/>
                <a:gd name="connsiteY0" fmla="*/ 0 h 1811240"/>
                <a:gd name="connsiteX1" fmla="*/ 3519040 w 4369979"/>
                <a:gd name="connsiteY1" fmla="*/ 0 h 1811240"/>
                <a:gd name="connsiteX2" fmla="*/ 4369979 w 4369979"/>
                <a:gd name="connsiteY2" fmla="*/ 1811240 h 1811240"/>
                <a:gd name="connsiteX3" fmla="*/ 850939 w 4369979"/>
                <a:gd name="connsiteY3" fmla="*/ 1811240 h 1811240"/>
              </a:gdLst>
              <a:ahLst/>
              <a:cxnLst>
                <a:cxn ang="0">
                  <a:pos x="connsiteX0" y="connsiteY0"/>
                </a:cxn>
                <a:cxn ang="0">
                  <a:pos x="connsiteX1" y="connsiteY1"/>
                </a:cxn>
                <a:cxn ang="0">
                  <a:pos x="connsiteX2" y="connsiteY2"/>
                </a:cxn>
                <a:cxn ang="0">
                  <a:pos x="connsiteX3" y="connsiteY3"/>
                </a:cxn>
              </a:cxnLst>
              <a:rect l="l" t="t" r="r" b="b"/>
              <a:pathLst>
                <a:path w="4369979" h="1811240">
                  <a:moveTo>
                    <a:pt x="0" y="0"/>
                  </a:moveTo>
                  <a:lnTo>
                    <a:pt x="3519040" y="0"/>
                  </a:lnTo>
                  <a:lnTo>
                    <a:pt x="4369979" y="1811240"/>
                  </a:lnTo>
                  <a:lnTo>
                    <a:pt x="850939" y="1811240"/>
                  </a:lnTo>
                  <a:close/>
                </a:path>
              </a:pathLst>
            </a:custGeom>
            <a:solidFill>
              <a:srgbClr val="5E6874"/>
            </a:solidFill>
            <a:effectLst>
              <a:outerShdw blurRad="50800" dist="38100" dir="2700000" algn="tl" rotWithShape="0">
                <a:prstClr val="black">
                  <a:alpha val="40000"/>
                </a:prstClr>
              </a:outerShdw>
            </a:effectLst>
          </p:spPr>
        </p:pic>
        <p:sp>
          <p:nvSpPr>
            <p:cNvPr id="5" name="Isosceles Triangle 4">
              <a:extLst>
                <a:ext uri="{FF2B5EF4-FFF2-40B4-BE49-F238E27FC236}">
                  <a16:creationId xmlns:a16="http://schemas.microsoft.com/office/drawing/2014/main" id="{EC295B34-8B7A-452B-8136-561318FA8C55}"/>
                </a:ext>
              </a:extLst>
            </p:cNvPr>
            <p:cNvSpPr/>
            <p:nvPr userDrawn="1"/>
          </p:nvSpPr>
          <p:spPr>
            <a:xfrm>
              <a:off x="-327250" y="5648498"/>
              <a:ext cx="544484" cy="61161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 </a:t>
              </a:r>
            </a:p>
          </p:txBody>
        </p:sp>
        <p:sp>
          <p:nvSpPr>
            <p:cNvPr id="29" name="Isosceles Triangle 28">
              <a:extLst>
                <a:ext uri="{FF2B5EF4-FFF2-40B4-BE49-F238E27FC236}">
                  <a16:creationId xmlns:a16="http://schemas.microsoft.com/office/drawing/2014/main" id="{15DB20C6-13FD-4E5A-804D-6781DD2706D7}"/>
                </a:ext>
              </a:extLst>
            </p:cNvPr>
            <p:cNvSpPr/>
            <p:nvPr userDrawn="1"/>
          </p:nvSpPr>
          <p:spPr>
            <a:xfrm rot="10800000">
              <a:off x="11916308" y="845356"/>
              <a:ext cx="544484" cy="640591"/>
            </a:xfrm>
            <a:custGeom>
              <a:avLst/>
              <a:gdLst>
                <a:gd name="connsiteX0" fmla="*/ 0 w 544484"/>
                <a:gd name="connsiteY0" fmla="*/ 611613 h 611613"/>
                <a:gd name="connsiteX1" fmla="*/ 272242 w 544484"/>
                <a:gd name="connsiteY1" fmla="*/ 0 h 611613"/>
                <a:gd name="connsiteX2" fmla="*/ 544484 w 544484"/>
                <a:gd name="connsiteY2" fmla="*/ 611613 h 611613"/>
                <a:gd name="connsiteX3" fmla="*/ 0 w 544484"/>
                <a:gd name="connsiteY3" fmla="*/ 611613 h 611613"/>
                <a:gd name="connsiteX0" fmla="*/ 0 w 544484"/>
                <a:gd name="connsiteY0" fmla="*/ 624492 h 624492"/>
                <a:gd name="connsiteX1" fmla="*/ 236825 w 544484"/>
                <a:gd name="connsiteY1" fmla="*/ 0 h 624492"/>
                <a:gd name="connsiteX2" fmla="*/ 544484 w 544484"/>
                <a:gd name="connsiteY2" fmla="*/ 624492 h 624492"/>
                <a:gd name="connsiteX3" fmla="*/ 0 w 544484"/>
                <a:gd name="connsiteY3" fmla="*/ 624492 h 624492"/>
                <a:gd name="connsiteX0" fmla="*/ 0 w 544484"/>
                <a:gd name="connsiteY0" fmla="*/ 640591 h 640591"/>
                <a:gd name="connsiteX1" fmla="*/ 240045 w 544484"/>
                <a:gd name="connsiteY1" fmla="*/ 0 h 640591"/>
                <a:gd name="connsiteX2" fmla="*/ 544484 w 544484"/>
                <a:gd name="connsiteY2" fmla="*/ 640591 h 640591"/>
                <a:gd name="connsiteX3" fmla="*/ 0 w 544484"/>
                <a:gd name="connsiteY3" fmla="*/ 640591 h 640591"/>
              </a:gdLst>
              <a:ahLst/>
              <a:cxnLst>
                <a:cxn ang="0">
                  <a:pos x="connsiteX0" y="connsiteY0"/>
                </a:cxn>
                <a:cxn ang="0">
                  <a:pos x="connsiteX1" y="connsiteY1"/>
                </a:cxn>
                <a:cxn ang="0">
                  <a:pos x="connsiteX2" y="connsiteY2"/>
                </a:cxn>
                <a:cxn ang="0">
                  <a:pos x="connsiteX3" y="connsiteY3"/>
                </a:cxn>
              </a:cxnLst>
              <a:rect l="l" t="t" r="r" b="b"/>
              <a:pathLst>
                <a:path w="544484" h="640591">
                  <a:moveTo>
                    <a:pt x="0" y="640591"/>
                  </a:moveTo>
                  <a:lnTo>
                    <a:pt x="240045" y="0"/>
                  </a:lnTo>
                  <a:lnTo>
                    <a:pt x="544484" y="640591"/>
                  </a:lnTo>
                  <a:lnTo>
                    <a:pt x="0" y="64059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 </a:t>
              </a:r>
            </a:p>
          </p:txBody>
        </p:sp>
      </p:grpSp>
      <p:sp>
        <p:nvSpPr>
          <p:cNvPr id="31" name="Footer Placeholder 30">
            <a:extLst>
              <a:ext uri="{FF2B5EF4-FFF2-40B4-BE49-F238E27FC236}">
                <a16:creationId xmlns:a16="http://schemas.microsoft.com/office/drawing/2014/main" id="{34541950-D2D4-46CC-9BA3-E30C74A9409A}"/>
              </a:ext>
            </a:extLst>
          </p:cNvPr>
          <p:cNvSpPr>
            <a:spLocks noGrp="1"/>
          </p:cNvSpPr>
          <p:nvPr>
            <p:ph type="ftr" sz="quarter" idx="10"/>
          </p:nvPr>
        </p:nvSpPr>
        <p:spPr/>
        <p:txBody>
          <a:bodyPr bIns="45720"/>
          <a:lstStyle>
            <a:lvl1pPr>
              <a:defRPr>
                <a:solidFill>
                  <a:schemeClr val="accent3"/>
                </a:solidFill>
              </a:defRPr>
            </a:lvl1pPr>
          </a:lstStyle>
          <a:p>
            <a:endParaRPr lang="en-US" dirty="0"/>
          </a:p>
        </p:txBody>
      </p:sp>
      <p:sp>
        <p:nvSpPr>
          <p:cNvPr id="33" name="object 18">
            <a:extLst>
              <a:ext uri="{FF2B5EF4-FFF2-40B4-BE49-F238E27FC236}">
                <a16:creationId xmlns:a16="http://schemas.microsoft.com/office/drawing/2014/main" id="{E2AC0770-F322-4031-9645-67067279FCEC}"/>
              </a:ext>
            </a:extLst>
          </p:cNvPr>
          <p:cNvSpPr txBox="1"/>
          <p:nvPr userDrawn="1"/>
        </p:nvSpPr>
        <p:spPr>
          <a:xfrm>
            <a:off x="311892" y="6630262"/>
            <a:ext cx="1239080" cy="89768"/>
          </a:xfrm>
          <a:prstGeom prst="rect">
            <a:avLst/>
          </a:prstGeom>
        </p:spPr>
        <p:txBody>
          <a:bodyPr vert="horz" wrap="square" lIns="0" tIns="0" rIns="0" bIns="0" rtlCol="0">
            <a:spAutoFit/>
          </a:bodyPr>
          <a:lstStyle/>
          <a:p>
            <a:pPr marL="9525">
              <a:lnSpc>
                <a:spcPts val="675"/>
              </a:lnSpc>
            </a:pPr>
            <a:r>
              <a:rPr lang="en-US" sz="600" b="0" dirty="0">
                <a:solidFill>
                  <a:srgbClr val="A2C6E2"/>
                </a:solidFill>
                <a:latin typeface="+mj-lt"/>
                <a:cs typeface="MrEavesXLModOTBook"/>
              </a:rPr>
              <a:t>© 2022 KBR Inc. </a:t>
            </a:r>
            <a:endParaRPr lang="en-US" sz="600" dirty="0">
              <a:solidFill>
                <a:srgbClr val="A2C6E2"/>
              </a:solidFill>
              <a:latin typeface="+mj-lt"/>
              <a:cs typeface="MrEavesXLModOTBook"/>
            </a:endParaRPr>
          </a:p>
        </p:txBody>
      </p:sp>
      <p:sp>
        <p:nvSpPr>
          <p:cNvPr id="28" name="Slide Number Placeholder 4">
            <a:extLst>
              <a:ext uri="{FF2B5EF4-FFF2-40B4-BE49-F238E27FC236}">
                <a16:creationId xmlns:a16="http://schemas.microsoft.com/office/drawing/2014/main" id="{333A941C-D2AF-4964-96D9-4C74B2380F08}"/>
              </a:ext>
            </a:extLst>
          </p:cNvPr>
          <p:cNvSpPr txBox="1">
            <a:spLocks/>
          </p:cNvSpPr>
          <p:nvPr userDrawn="1"/>
        </p:nvSpPr>
        <p:spPr>
          <a:xfrm>
            <a:off x="8474869" y="6306656"/>
            <a:ext cx="335756" cy="365125"/>
          </a:xfrm>
          <a:prstGeom prst="rect">
            <a:avLst/>
          </a:prstGeom>
        </p:spPr>
        <p:txBody>
          <a:bodyPr vert="horz" lIns="68580" tIns="34290" rIns="68580" bIns="34290" rtlCol="0" anchor="ctr"/>
          <a:lstStyle>
            <a:defPPr>
              <a:defRPr lang="en-US"/>
            </a:defPPr>
            <a:lvl1pPr marL="0" algn="r"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A2C9F7-D14D-41D7-B0E0-C725CC367953}" type="slidenum">
              <a:rPr lang="en-US" sz="825" smtClean="0"/>
              <a:pPr/>
              <a:t>‹#›</a:t>
            </a:fld>
            <a:endParaRPr lang="en-US" sz="825" dirty="0"/>
          </a:p>
        </p:txBody>
      </p:sp>
    </p:spTree>
    <p:extLst>
      <p:ext uri="{BB962C8B-B14F-4D97-AF65-F5344CB8AC3E}">
        <p14:creationId xmlns:p14="http://schemas.microsoft.com/office/powerpoint/2010/main" val="4282799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FULL IMAG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A327864-1787-4612-8CAB-4E09EB7A98B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3725" r="2813" b="16329"/>
          <a:stretch/>
        </p:blipFill>
        <p:spPr>
          <a:xfrm>
            <a:off x="4059898" y="6247519"/>
            <a:ext cx="4990262" cy="479542"/>
          </a:xfrm>
          <a:prstGeom prst="rect">
            <a:avLst/>
          </a:prstGeom>
        </p:spPr>
      </p:pic>
      <p:sp>
        <p:nvSpPr>
          <p:cNvPr id="3" name="Rectangle 2">
            <a:extLst>
              <a:ext uri="{FF2B5EF4-FFF2-40B4-BE49-F238E27FC236}">
                <a16:creationId xmlns:a16="http://schemas.microsoft.com/office/drawing/2014/main" id="{95B63689-D796-4BAD-8895-F9BD680705FE}"/>
              </a:ext>
            </a:extLst>
          </p:cNvPr>
          <p:cNvSpPr/>
          <p:nvPr userDrawn="1"/>
        </p:nvSpPr>
        <p:spPr>
          <a:xfrm>
            <a:off x="4822963" y="0"/>
            <a:ext cx="4321037" cy="6012644"/>
          </a:xfrm>
          <a:prstGeom prst="rect">
            <a:avLst/>
          </a:prstGeom>
          <a:gradFill flip="none" rotWithShape="1">
            <a:gsLst>
              <a:gs pos="23000">
                <a:schemeClr val="bg1">
                  <a:alpha val="96000"/>
                </a:schemeClr>
              </a:gs>
              <a:gs pos="67000">
                <a:schemeClr val="bg1">
                  <a:alpha val="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lumMod val="75000"/>
                  <a:lumOff val="25000"/>
                </a:schemeClr>
              </a:solidFill>
            </a:endParaRPr>
          </a:p>
        </p:txBody>
      </p:sp>
      <p:pic>
        <p:nvPicPr>
          <p:cNvPr id="8" name="Picture 7" descr="Logo&#10;&#10;Description automatically generated">
            <a:extLst>
              <a:ext uri="{FF2B5EF4-FFF2-40B4-BE49-F238E27FC236}">
                <a16:creationId xmlns:a16="http://schemas.microsoft.com/office/drawing/2014/main" id="{26C0673A-8669-4EFE-806D-43BB56C026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4786" y="246664"/>
            <a:ext cx="657073" cy="485223"/>
          </a:xfrm>
          <a:prstGeom prst="rect">
            <a:avLst/>
          </a:prstGeom>
        </p:spPr>
      </p:pic>
      <p:sp>
        <p:nvSpPr>
          <p:cNvPr id="2" name="Holder 2"/>
          <p:cNvSpPr>
            <a:spLocks noGrp="1"/>
          </p:cNvSpPr>
          <p:nvPr>
            <p:ph type="ctrTitle"/>
          </p:nvPr>
        </p:nvSpPr>
        <p:spPr>
          <a:xfrm>
            <a:off x="333375" y="130940"/>
            <a:ext cx="7178773" cy="684598"/>
          </a:xfrm>
          <a:prstGeom prst="rect">
            <a:avLst/>
          </a:prstGeom>
        </p:spPr>
        <p:txBody>
          <a:bodyPr wrap="square" lIns="0" tIns="0" rIns="0" bIns="0">
            <a:noAutofit/>
          </a:bodyPr>
          <a:lstStyle>
            <a:lvl1pPr>
              <a:defRPr>
                <a:solidFill>
                  <a:schemeClr val="bg1"/>
                </a:solidFill>
              </a:defRPr>
            </a:lvl1pPr>
          </a:lstStyle>
          <a:p>
            <a:endParaRPr dirty="0"/>
          </a:p>
        </p:txBody>
      </p:sp>
      <p:sp>
        <p:nvSpPr>
          <p:cNvPr id="31" name="Footer Placeholder 30">
            <a:extLst>
              <a:ext uri="{FF2B5EF4-FFF2-40B4-BE49-F238E27FC236}">
                <a16:creationId xmlns:a16="http://schemas.microsoft.com/office/drawing/2014/main" id="{34541950-D2D4-46CC-9BA3-E30C74A9409A}"/>
              </a:ext>
            </a:extLst>
          </p:cNvPr>
          <p:cNvSpPr>
            <a:spLocks noGrp="1"/>
          </p:cNvSpPr>
          <p:nvPr>
            <p:ph type="ftr" sz="quarter" idx="10"/>
          </p:nvPr>
        </p:nvSpPr>
        <p:spPr/>
        <p:txBody>
          <a:bodyPr bIns="45720"/>
          <a:lstStyle>
            <a:lvl1pPr>
              <a:defRPr>
                <a:solidFill>
                  <a:schemeClr val="accent3"/>
                </a:solidFill>
              </a:defRPr>
            </a:lvl1pPr>
          </a:lstStyle>
          <a:p>
            <a:endParaRPr lang="en-US" dirty="0"/>
          </a:p>
        </p:txBody>
      </p:sp>
      <p:sp>
        <p:nvSpPr>
          <p:cNvPr id="33" name="object 18">
            <a:extLst>
              <a:ext uri="{FF2B5EF4-FFF2-40B4-BE49-F238E27FC236}">
                <a16:creationId xmlns:a16="http://schemas.microsoft.com/office/drawing/2014/main" id="{E2AC0770-F322-4031-9645-67067279FCEC}"/>
              </a:ext>
            </a:extLst>
          </p:cNvPr>
          <p:cNvSpPr txBox="1"/>
          <p:nvPr userDrawn="1"/>
        </p:nvSpPr>
        <p:spPr>
          <a:xfrm>
            <a:off x="311892" y="6630262"/>
            <a:ext cx="1239080" cy="89768"/>
          </a:xfrm>
          <a:prstGeom prst="rect">
            <a:avLst/>
          </a:prstGeom>
        </p:spPr>
        <p:txBody>
          <a:bodyPr vert="horz" wrap="square" lIns="0" tIns="0" rIns="0" bIns="0" rtlCol="0">
            <a:spAutoFit/>
          </a:bodyPr>
          <a:lstStyle/>
          <a:p>
            <a:pPr marL="9525">
              <a:lnSpc>
                <a:spcPts val="675"/>
              </a:lnSpc>
            </a:pPr>
            <a:r>
              <a:rPr lang="en-US" sz="600" b="0" dirty="0">
                <a:solidFill>
                  <a:srgbClr val="A2C6E2"/>
                </a:solidFill>
                <a:latin typeface="+mj-lt"/>
                <a:cs typeface="MrEavesXLModOTBook"/>
              </a:rPr>
              <a:t>© 2022 KBR Inc. </a:t>
            </a:r>
            <a:endParaRPr lang="en-US" sz="600" dirty="0">
              <a:solidFill>
                <a:srgbClr val="A2C6E2"/>
              </a:solidFill>
              <a:latin typeface="+mj-lt"/>
              <a:cs typeface="MrEavesXLModOTBook"/>
            </a:endParaRPr>
          </a:p>
        </p:txBody>
      </p:sp>
      <p:sp>
        <p:nvSpPr>
          <p:cNvPr id="10" name="Slide Number Placeholder 4">
            <a:extLst>
              <a:ext uri="{FF2B5EF4-FFF2-40B4-BE49-F238E27FC236}">
                <a16:creationId xmlns:a16="http://schemas.microsoft.com/office/drawing/2014/main" id="{8B60F5F6-15B1-4AD4-A6FE-324C13A58B60}"/>
              </a:ext>
            </a:extLst>
          </p:cNvPr>
          <p:cNvSpPr txBox="1">
            <a:spLocks/>
          </p:cNvSpPr>
          <p:nvPr userDrawn="1"/>
        </p:nvSpPr>
        <p:spPr>
          <a:xfrm>
            <a:off x="8474869" y="6306656"/>
            <a:ext cx="335756" cy="365125"/>
          </a:xfrm>
          <a:prstGeom prst="rect">
            <a:avLst/>
          </a:prstGeom>
        </p:spPr>
        <p:txBody>
          <a:bodyPr vert="horz" lIns="68580" tIns="34290" rIns="68580" bIns="34290" rtlCol="0" anchor="ctr"/>
          <a:lstStyle>
            <a:defPPr>
              <a:defRPr lang="en-US"/>
            </a:defPPr>
            <a:lvl1pPr marL="0" algn="r"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A2C9F7-D14D-41D7-B0E0-C725CC367953}" type="slidenum">
              <a:rPr lang="en-US" sz="825" smtClean="0"/>
              <a:pPr/>
              <a:t>‹#›</a:t>
            </a:fld>
            <a:endParaRPr lang="en-US" sz="825" dirty="0"/>
          </a:p>
        </p:txBody>
      </p:sp>
    </p:spTree>
    <p:extLst>
      <p:ext uri="{BB962C8B-B14F-4D97-AF65-F5344CB8AC3E}">
        <p14:creationId xmlns:p14="http://schemas.microsoft.com/office/powerpoint/2010/main" val="1901563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 IMAGE (CONTAINE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AD8BB82-5295-4D40-A6D4-D235ACE206B8}"/>
              </a:ext>
            </a:extLst>
          </p:cNvPr>
          <p:cNvGrpSpPr/>
          <p:nvPr userDrawn="1"/>
        </p:nvGrpSpPr>
        <p:grpSpPr>
          <a:xfrm>
            <a:off x="93841" y="6247519"/>
            <a:ext cx="8956319" cy="479543"/>
            <a:chOff x="125122" y="6247518"/>
            <a:chExt cx="11941758" cy="479543"/>
          </a:xfrm>
        </p:grpSpPr>
        <p:pic>
          <p:nvPicPr>
            <p:cNvPr id="13" name="Picture 12">
              <a:extLst>
                <a:ext uri="{FF2B5EF4-FFF2-40B4-BE49-F238E27FC236}">
                  <a16:creationId xmlns:a16="http://schemas.microsoft.com/office/drawing/2014/main" id="{0A327864-1787-4612-8CAB-4E09EB7A98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725" r="2813" b="16329"/>
            <a:stretch/>
          </p:blipFill>
          <p:spPr>
            <a:xfrm>
              <a:off x="5413196" y="6247519"/>
              <a:ext cx="6653683" cy="479542"/>
            </a:xfrm>
            <a:prstGeom prst="rect">
              <a:avLst/>
            </a:prstGeom>
          </p:spPr>
        </p:pic>
        <p:sp>
          <p:nvSpPr>
            <p:cNvPr id="14" name="object 5">
              <a:extLst>
                <a:ext uri="{FF2B5EF4-FFF2-40B4-BE49-F238E27FC236}">
                  <a16:creationId xmlns:a16="http://schemas.microsoft.com/office/drawing/2014/main" id="{1F41FE60-EC90-436A-BFAF-9D83E1AD7F6A}"/>
                </a:ext>
              </a:extLst>
            </p:cNvPr>
            <p:cNvSpPr/>
            <p:nvPr/>
          </p:nvSpPr>
          <p:spPr>
            <a:xfrm>
              <a:off x="125122" y="6247518"/>
              <a:ext cx="11941758" cy="45719"/>
            </a:xfrm>
            <a:custGeom>
              <a:avLst/>
              <a:gdLst/>
              <a:ahLst/>
              <a:cxnLst/>
              <a:rect l="l" t="t" r="r" b="b"/>
              <a:pathLst>
                <a:path w="11600815">
                  <a:moveTo>
                    <a:pt x="0" y="0"/>
                  </a:moveTo>
                  <a:lnTo>
                    <a:pt x="11600535" y="0"/>
                  </a:lnTo>
                </a:path>
              </a:pathLst>
            </a:custGeom>
            <a:ln w="6350">
              <a:solidFill>
                <a:srgbClr val="A2C6E2"/>
              </a:solidFill>
            </a:ln>
          </p:spPr>
          <p:txBody>
            <a:bodyPr wrap="square" lIns="0" tIns="0" rIns="0" bIns="0" rtlCol="0"/>
            <a:lstStyle/>
            <a:p>
              <a:r>
                <a:rPr lang="en-US" sz="1350" dirty="0"/>
                <a:t> </a:t>
              </a:r>
              <a:endParaRPr sz="1350" dirty="0"/>
            </a:p>
          </p:txBody>
        </p:sp>
      </p:grpSp>
      <p:sp>
        <p:nvSpPr>
          <p:cNvPr id="2" name="Holder 2"/>
          <p:cNvSpPr>
            <a:spLocks noGrp="1"/>
          </p:cNvSpPr>
          <p:nvPr>
            <p:ph type="ctrTitle"/>
          </p:nvPr>
        </p:nvSpPr>
        <p:spPr>
          <a:xfrm>
            <a:off x="333375" y="130940"/>
            <a:ext cx="7178773" cy="706400"/>
          </a:xfrm>
          <a:prstGeom prst="rect">
            <a:avLst/>
          </a:prstGeom>
        </p:spPr>
        <p:txBody>
          <a:bodyPr wrap="square" lIns="0" tIns="0" rIns="0" bIns="0">
            <a:noAutofit/>
          </a:bodyPr>
          <a:lstStyle>
            <a:lvl1pPr>
              <a:defRPr>
                <a:solidFill>
                  <a:srgbClr val="104B86"/>
                </a:solidFill>
              </a:defRPr>
            </a:lvl1pPr>
          </a:lstStyle>
          <a:p>
            <a:endParaRPr dirty="0"/>
          </a:p>
        </p:txBody>
      </p:sp>
      <p:sp>
        <p:nvSpPr>
          <p:cNvPr id="9" name="Holder 3">
            <a:extLst>
              <a:ext uri="{FF2B5EF4-FFF2-40B4-BE49-F238E27FC236}">
                <a16:creationId xmlns:a16="http://schemas.microsoft.com/office/drawing/2014/main" id="{090AF3A9-57FA-49CC-91C9-A47C0EF3E5B7}"/>
              </a:ext>
            </a:extLst>
          </p:cNvPr>
          <p:cNvSpPr>
            <a:spLocks noGrp="1"/>
          </p:cNvSpPr>
          <p:nvPr>
            <p:ph type="body" idx="1"/>
          </p:nvPr>
        </p:nvSpPr>
        <p:spPr>
          <a:xfrm>
            <a:off x="333375" y="1144560"/>
            <a:ext cx="8477250" cy="4770626"/>
          </a:xfrm>
        </p:spPr>
        <p:txBody>
          <a:bodyPr lIns="0" tIns="0" rIns="0" bIns="0"/>
          <a:lstStyle>
            <a:lvl1pPr>
              <a:defRPr>
                <a:solidFill>
                  <a:schemeClr val="bg1"/>
                </a:solidFill>
              </a:defRPr>
            </a:lvl1pPr>
          </a:lstStyle>
          <a:p>
            <a:endParaRPr dirty="0"/>
          </a:p>
        </p:txBody>
      </p:sp>
      <p:sp>
        <p:nvSpPr>
          <p:cNvPr id="16" name="object 6">
            <a:extLst>
              <a:ext uri="{FF2B5EF4-FFF2-40B4-BE49-F238E27FC236}">
                <a16:creationId xmlns:a16="http://schemas.microsoft.com/office/drawing/2014/main" id="{0072B269-864C-4224-BCAC-5AAFE4D12560}"/>
              </a:ext>
            </a:extLst>
          </p:cNvPr>
          <p:cNvSpPr/>
          <p:nvPr userDrawn="1"/>
        </p:nvSpPr>
        <p:spPr>
          <a:xfrm>
            <a:off x="100469" y="837350"/>
            <a:ext cx="8949690" cy="0"/>
          </a:xfrm>
          <a:custGeom>
            <a:avLst/>
            <a:gdLst/>
            <a:ahLst/>
            <a:cxnLst/>
            <a:rect l="l" t="t" r="r" b="b"/>
            <a:pathLst>
              <a:path w="11932920">
                <a:moveTo>
                  <a:pt x="0" y="0"/>
                </a:moveTo>
                <a:lnTo>
                  <a:pt x="11932920" y="0"/>
                </a:lnTo>
              </a:path>
            </a:pathLst>
          </a:custGeom>
          <a:ln w="6350">
            <a:solidFill>
              <a:srgbClr val="E5EDF5"/>
            </a:solidFill>
          </a:ln>
        </p:spPr>
        <p:txBody>
          <a:bodyPr wrap="square" lIns="0" tIns="0" rIns="0" bIns="0" rtlCol="0"/>
          <a:lstStyle/>
          <a:p>
            <a:endParaRPr sz="1350" dirty="0"/>
          </a:p>
        </p:txBody>
      </p:sp>
      <p:sp>
        <p:nvSpPr>
          <p:cNvPr id="3" name="Footer Placeholder 2">
            <a:extLst>
              <a:ext uri="{FF2B5EF4-FFF2-40B4-BE49-F238E27FC236}">
                <a16:creationId xmlns:a16="http://schemas.microsoft.com/office/drawing/2014/main" id="{8344338B-CD45-46A6-B004-BF548940F887}"/>
              </a:ext>
            </a:extLst>
          </p:cNvPr>
          <p:cNvSpPr>
            <a:spLocks noGrp="1"/>
          </p:cNvSpPr>
          <p:nvPr>
            <p:ph type="ftr" sz="quarter" idx="10"/>
          </p:nvPr>
        </p:nvSpPr>
        <p:spPr/>
        <p:txBody>
          <a:bodyPr bIns="45720"/>
          <a:lstStyle/>
          <a:p>
            <a:endParaRPr lang="en-US" dirty="0"/>
          </a:p>
        </p:txBody>
      </p:sp>
      <p:sp>
        <p:nvSpPr>
          <p:cNvPr id="17" name="Slide Number Placeholder 4">
            <a:extLst>
              <a:ext uri="{FF2B5EF4-FFF2-40B4-BE49-F238E27FC236}">
                <a16:creationId xmlns:a16="http://schemas.microsoft.com/office/drawing/2014/main" id="{5446602A-9E35-4809-B4B0-412FC4CC8E5A}"/>
              </a:ext>
            </a:extLst>
          </p:cNvPr>
          <p:cNvSpPr txBox="1">
            <a:spLocks/>
          </p:cNvSpPr>
          <p:nvPr userDrawn="1"/>
        </p:nvSpPr>
        <p:spPr>
          <a:xfrm>
            <a:off x="8474869" y="6306656"/>
            <a:ext cx="335756" cy="365125"/>
          </a:xfrm>
          <a:prstGeom prst="rect">
            <a:avLst/>
          </a:prstGeom>
        </p:spPr>
        <p:txBody>
          <a:bodyPr vert="horz" lIns="68580" tIns="34290" rIns="68580" bIns="34290" rtlCol="0" anchor="ctr"/>
          <a:lstStyle>
            <a:defPPr>
              <a:defRPr lang="en-US"/>
            </a:defPPr>
            <a:lvl1pPr marL="0" algn="r"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A2C9F7-D14D-41D7-B0E0-C725CC367953}" type="slidenum">
              <a:rPr lang="en-US" sz="825" smtClean="0"/>
              <a:pPr/>
              <a:t>‹#›</a:t>
            </a:fld>
            <a:endParaRPr lang="en-US" sz="825" dirty="0"/>
          </a:p>
        </p:txBody>
      </p:sp>
    </p:spTree>
    <p:extLst>
      <p:ext uri="{BB962C8B-B14F-4D97-AF65-F5344CB8AC3E}">
        <p14:creationId xmlns:p14="http://schemas.microsoft.com/office/powerpoint/2010/main" val="1450987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 Custom Images">
    <p:spTree>
      <p:nvGrpSpPr>
        <p:cNvPr id="1" name=""/>
        <p:cNvGrpSpPr/>
        <p:nvPr/>
      </p:nvGrpSpPr>
      <p:grpSpPr>
        <a:xfrm>
          <a:off x="0" y="0"/>
          <a:ext cx="0" cy="0"/>
          <a:chOff x="0" y="0"/>
          <a:chExt cx="0" cy="0"/>
        </a:xfrm>
      </p:grpSpPr>
      <p:sp>
        <p:nvSpPr>
          <p:cNvPr id="27" name="bk object 17">
            <a:extLst>
              <a:ext uri="{FF2B5EF4-FFF2-40B4-BE49-F238E27FC236}">
                <a16:creationId xmlns:a16="http://schemas.microsoft.com/office/drawing/2014/main" id="{AD4C0A90-8D6F-40D7-A182-04F45DA2F950}"/>
              </a:ext>
            </a:extLst>
          </p:cNvPr>
          <p:cNvSpPr/>
          <p:nvPr userDrawn="1"/>
        </p:nvSpPr>
        <p:spPr>
          <a:xfrm>
            <a:off x="1" y="2176273"/>
            <a:ext cx="9143771" cy="3241547"/>
          </a:xfrm>
          <a:prstGeom prst="rect">
            <a:avLst/>
          </a:prstGeom>
          <a:blipFill>
            <a:blip r:embed="rId2" cstate="print"/>
            <a:stretch>
              <a:fillRect/>
            </a:stretch>
          </a:blipFill>
        </p:spPr>
        <p:txBody>
          <a:bodyPr wrap="square" lIns="0" tIns="0" rIns="0" bIns="0" rtlCol="0"/>
          <a:lstStyle/>
          <a:p>
            <a:endParaRPr sz="1350" dirty="0"/>
          </a:p>
        </p:txBody>
      </p:sp>
      <p:sp>
        <p:nvSpPr>
          <p:cNvPr id="10" name="bk object 19">
            <a:extLst>
              <a:ext uri="{FF2B5EF4-FFF2-40B4-BE49-F238E27FC236}">
                <a16:creationId xmlns:a16="http://schemas.microsoft.com/office/drawing/2014/main" id="{A7D620C1-6311-4A6B-B3CD-3B7A894A2334}"/>
              </a:ext>
            </a:extLst>
          </p:cNvPr>
          <p:cNvSpPr/>
          <p:nvPr userDrawn="1"/>
        </p:nvSpPr>
        <p:spPr>
          <a:xfrm>
            <a:off x="0" y="3648456"/>
            <a:ext cx="4835843" cy="1216025"/>
          </a:xfrm>
          <a:custGeom>
            <a:avLst/>
            <a:gdLst/>
            <a:ahLst/>
            <a:cxnLst/>
            <a:rect l="l" t="t" r="r" b="b"/>
            <a:pathLst>
              <a:path w="6447790" h="1216025">
                <a:moveTo>
                  <a:pt x="6447604" y="0"/>
                </a:moveTo>
                <a:lnTo>
                  <a:pt x="0" y="0"/>
                </a:lnTo>
                <a:lnTo>
                  <a:pt x="0" y="1215791"/>
                </a:lnTo>
                <a:lnTo>
                  <a:pt x="5492132" y="1211910"/>
                </a:lnTo>
                <a:lnTo>
                  <a:pt x="6447604" y="0"/>
                </a:lnTo>
                <a:close/>
              </a:path>
            </a:pathLst>
          </a:custGeom>
          <a:solidFill>
            <a:srgbClr val="A2C6E2">
              <a:alpha val="25000"/>
            </a:srgbClr>
          </a:solidFill>
        </p:spPr>
        <p:txBody>
          <a:bodyPr wrap="square" lIns="0" tIns="0" rIns="0" bIns="0" rtlCol="0"/>
          <a:lstStyle/>
          <a:p>
            <a:endParaRPr sz="1350" dirty="0"/>
          </a:p>
        </p:txBody>
      </p:sp>
      <p:sp>
        <p:nvSpPr>
          <p:cNvPr id="16" name="bk object 16"/>
          <p:cNvSpPr/>
          <p:nvPr/>
        </p:nvSpPr>
        <p:spPr>
          <a:xfrm>
            <a:off x="0" y="1581911"/>
            <a:ext cx="2991803" cy="548005"/>
          </a:xfrm>
          <a:custGeom>
            <a:avLst/>
            <a:gdLst/>
            <a:ahLst/>
            <a:cxnLst/>
            <a:rect l="l" t="t" r="r" b="b"/>
            <a:pathLst>
              <a:path w="3989070" h="548005">
                <a:moveTo>
                  <a:pt x="3557244" y="0"/>
                </a:moveTo>
                <a:lnTo>
                  <a:pt x="0" y="0"/>
                </a:lnTo>
                <a:lnTo>
                  <a:pt x="0" y="547725"/>
                </a:lnTo>
                <a:lnTo>
                  <a:pt x="3989070" y="547725"/>
                </a:lnTo>
                <a:lnTo>
                  <a:pt x="3557244" y="0"/>
                </a:lnTo>
                <a:close/>
              </a:path>
            </a:pathLst>
          </a:custGeom>
          <a:solidFill>
            <a:srgbClr val="182857"/>
          </a:solidFill>
        </p:spPr>
        <p:txBody>
          <a:bodyPr wrap="square" lIns="0" tIns="0" rIns="0" bIns="0" rtlCol="0"/>
          <a:lstStyle/>
          <a:p>
            <a:endParaRPr sz="1350" dirty="0"/>
          </a:p>
        </p:txBody>
      </p:sp>
      <p:sp>
        <p:nvSpPr>
          <p:cNvPr id="29" name="Holder 2">
            <a:extLst>
              <a:ext uri="{FF2B5EF4-FFF2-40B4-BE49-F238E27FC236}">
                <a16:creationId xmlns:a16="http://schemas.microsoft.com/office/drawing/2014/main" id="{50A07D45-F982-4036-ABE7-BBA419F3BD82}"/>
              </a:ext>
            </a:extLst>
          </p:cNvPr>
          <p:cNvSpPr>
            <a:spLocks noGrp="1"/>
          </p:cNvSpPr>
          <p:nvPr>
            <p:ph type="title"/>
          </p:nvPr>
        </p:nvSpPr>
        <p:spPr>
          <a:xfrm>
            <a:off x="474993" y="2427760"/>
            <a:ext cx="4835843" cy="1216024"/>
          </a:xfrm>
          <a:prstGeom prst="rect">
            <a:avLst/>
          </a:prstGeom>
        </p:spPr>
        <p:txBody>
          <a:bodyPr wrap="square" lIns="91440" tIns="0" rIns="0" bIns="91440" anchor="b">
            <a:noAutofit/>
          </a:bodyPr>
          <a:lstStyle>
            <a:lvl1pPr>
              <a:defRPr sz="2400" b="0" i="0">
                <a:solidFill>
                  <a:schemeClr val="bg1"/>
                </a:solidFill>
                <a:latin typeface="Calibri Light"/>
                <a:cs typeface="Calibri Light"/>
              </a:defRPr>
            </a:lvl1pPr>
          </a:lstStyle>
          <a:p>
            <a:endParaRPr dirty="0"/>
          </a:p>
        </p:txBody>
      </p:sp>
      <p:pic>
        <p:nvPicPr>
          <p:cNvPr id="31" name="Picture 30" descr="Logo&#10;&#10;Description automatically generated">
            <a:extLst>
              <a:ext uri="{FF2B5EF4-FFF2-40B4-BE49-F238E27FC236}">
                <a16:creationId xmlns:a16="http://schemas.microsoft.com/office/drawing/2014/main" id="{16CA0A35-69F4-4DD0-969A-D46FF77B668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59797" y="517065"/>
            <a:ext cx="902618" cy="666548"/>
          </a:xfrm>
          <a:prstGeom prst="rect">
            <a:avLst/>
          </a:prstGeom>
        </p:spPr>
      </p:pic>
      <p:pic>
        <p:nvPicPr>
          <p:cNvPr id="8" name="Picture 7">
            <a:extLst>
              <a:ext uri="{FF2B5EF4-FFF2-40B4-BE49-F238E27FC236}">
                <a16:creationId xmlns:a16="http://schemas.microsoft.com/office/drawing/2014/main" id="{91AD8B07-161F-43FD-88DC-35317F8E42A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48957" y="5479155"/>
            <a:ext cx="4194815" cy="653532"/>
          </a:xfrm>
          <a:prstGeom prst="rect">
            <a:avLst/>
          </a:prstGeom>
        </p:spPr>
      </p:pic>
      <p:sp>
        <p:nvSpPr>
          <p:cNvPr id="15" name="Freeform: Shape 14">
            <a:extLst>
              <a:ext uri="{FF2B5EF4-FFF2-40B4-BE49-F238E27FC236}">
                <a16:creationId xmlns:a16="http://schemas.microsoft.com/office/drawing/2014/main" id="{99E35731-DF95-428C-A6C6-D1AB77EB3797}"/>
              </a:ext>
            </a:extLst>
          </p:cNvPr>
          <p:cNvSpPr/>
          <p:nvPr userDrawn="1"/>
        </p:nvSpPr>
        <p:spPr>
          <a:xfrm>
            <a:off x="8835880" y="4343015"/>
            <a:ext cx="307052" cy="521464"/>
          </a:xfrm>
          <a:custGeom>
            <a:avLst/>
            <a:gdLst>
              <a:gd name="connsiteX0" fmla="*/ 409402 w 409402"/>
              <a:gd name="connsiteY0" fmla="*/ 0 h 521464"/>
              <a:gd name="connsiteX1" fmla="*/ 409402 w 409402"/>
              <a:gd name="connsiteY1" fmla="*/ 521464 h 521464"/>
              <a:gd name="connsiteX2" fmla="*/ 0 w 409402"/>
              <a:gd name="connsiteY2" fmla="*/ 521464 h 521464"/>
            </a:gdLst>
            <a:ahLst/>
            <a:cxnLst>
              <a:cxn ang="0">
                <a:pos x="connsiteX0" y="connsiteY0"/>
              </a:cxn>
              <a:cxn ang="0">
                <a:pos x="connsiteX1" y="connsiteY1"/>
              </a:cxn>
              <a:cxn ang="0">
                <a:pos x="connsiteX2" y="connsiteY2"/>
              </a:cxn>
            </a:cxnLst>
            <a:rect l="l" t="t" r="r" b="b"/>
            <a:pathLst>
              <a:path w="409402" h="521464">
                <a:moveTo>
                  <a:pt x="409402" y="0"/>
                </a:moveTo>
                <a:lnTo>
                  <a:pt x="409402" y="521464"/>
                </a:lnTo>
                <a:lnTo>
                  <a:pt x="0" y="521464"/>
                </a:lnTo>
                <a:close/>
              </a:path>
            </a:pathLst>
          </a:custGeom>
          <a:solidFill>
            <a:srgbClr val="A2C6E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2" name="Subtitle 2">
            <a:extLst>
              <a:ext uri="{FF2B5EF4-FFF2-40B4-BE49-F238E27FC236}">
                <a16:creationId xmlns:a16="http://schemas.microsoft.com/office/drawing/2014/main" id="{C7E75B35-F35E-4CC7-8A33-C2EE8CEA3475}"/>
              </a:ext>
            </a:extLst>
          </p:cNvPr>
          <p:cNvSpPr>
            <a:spLocks noGrp="1"/>
          </p:cNvSpPr>
          <p:nvPr>
            <p:ph type="subTitle" idx="1"/>
          </p:nvPr>
        </p:nvSpPr>
        <p:spPr>
          <a:xfrm>
            <a:off x="474993" y="3826565"/>
            <a:ext cx="3712883" cy="869794"/>
          </a:xfrm>
        </p:spPr>
        <p:txBody>
          <a:bodyPr lIns="91440"/>
          <a:lstStyle>
            <a:lvl1pPr marL="0" indent="0" algn="l">
              <a:buNone/>
              <a:defRPr sz="1500">
                <a:solidFill>
                  <a:schemeClr val="accent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13" name="Picture 12">
            <a:extLst>
              <a:ext uri="{FF2B5EF4-FFF2-40B4-BE49-F238E27FC236}">
                <a16:creationId xmlns:a16="http://schemas.microsoft.com/office/drawing/2014/main" id="{639E0EB0-A1B8-4E29-8F45-18E4D44C710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188896" y="3651501"/>
            <a:ext cx="2194751" cy="1213209"/>
          </a:xfrm>
          <a:prstGeom prst="parallelogram">
            <a:avLst>
              <a:gd name="adj" fmla="val 79011"/>
            </a:avLst>
          </a:prstGeom>
        </p:spPr>
      </p:pic>
      <p:pic>
        <p:nvPicPr>
          <p:cNvPr id="14" name="Picture 13">
            <a:extLst>
              <a:ext uri="{FF2B5EF4-FFF2-40B4-BE49-F238E27FC236}">
                <a16:creationId xmlns:a16="http://schemas.microsoft.com/office/drawing/2014/main" id="{58FCE5AE-351B-45DC-A98C-E453E0A5ED1B}"/>
              </a:ext>
            </a:extLst>
          </p:cNvPr>
          <p:cNvPicPr>
            <a:picLocks noChangeAspect="1"/>
          </p:cNvPicPr>
          <p:nvPr userDrawn="1"/>
        </p:nvPicPr>
        <p:blipFill>
          <a:blip r:embed="rId6">
            <a:extLst>
              <a:ext uri="{28A0092B-C50C-407E-A947-70E740481C1C}">
                <a14:useLocalDpi xmlns:a14="http://schemas.microsoft.com/office/drawing/2010/main" val="0"/>
              </a:ext>
            </a:extLst>
          </a:blip>
          <a:srcRect t="313" b="313"/>
          <a:stretch/>
        </p:blipFill>
        <p:spPr>
          <a:xfrm>
            <a:off x="5727958" y="3651501"/>
            <a:ext cx="2194751" cy="1213209"/>
          </a:xfrm>
          <a:prstGeom prst="parallelogram">
            <a:avLst>
              <a:gd name="adj" fmla="val 79011"/>
            </a:avLst>
          </a:prstGeom>
        </p:spPr>
      </p:pic>
      <p:pic>
        <p:nvPicPr>
          <p:cNvPr id="17" name="Picture 16">
            <a:extLst>
              <a:ext uri="{FF2B5EF4-FFF2-40B4-BE49-F238E27FC236}">
                <a16:creationId xmlns:a16="http://schemas.microsoft.com/office/drawing/2014/main" id="{A1EA051C-8015-47C9-92EF-6551459B514F}"/>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4395" t="8231" r="-4395" b="8231"/>
          <a:stretch/>
        </p:blipFill>
        <p:spPr>
          <a:xfrm>
            <a:off x="7282970" y="3651501"/>
            <a:ext cx="2194751" cy="1213209"/>
          </a:xfrm>
          <a:prstGeom prst="parallelogram">
            <a:avLst>
              <a:gd name="adj" fmla="val 79011"/>
            </a:avLst>
          </a:prstGeom>
        </p:spPr>
      </p:pic>
      <p:sp>
        <p:nvSpPr>
          <p:cNvPr id="3" name="Footer Placeholder 2">
            <a:extLst>
              <a:ext uri="{FF2B5EF4-FFF2-40B4-BE49-F238E27FC236}">
                <a16:creationId xmlns:a16="http://schemas.microsoft.com/office/drawing/2014/main" id="{154E2BC8-555C-4C0F-B652-DC6207C2FA52}"/>
              </a:ext>
            </a:extLst>
          </p:cNvPr>
          <p:cNvSpPr>
            <a:spLocks noGrp="1"/>
          </p:cNvSpPr>
          <p:nvPr>
            <p:ph type="ftr" sz="quarter" idx="11"/>
          </p:nvPr>
        </p:nvSpPr>
        <p:spPr/>
        <p:txBody>
          <a:bodyPr bIns="45720"/>
          <a:lstStyle/>
          <a:p>
            <a:endParaRPr lang="en-US" dirty="0"/>
          </a:p>
        </p:txBody>
      </p:sp>
      <p:sp>
        <p:nvSpPr>
          <p:cNvPr id="20" name="object 18">
            <a:extLst>
              <a:ext uri="{FF2B5EF4-FFF2-40B4-BE49-F238E27FC236}">
                <a16:creationId xmlns:a16="http://schemas.microsoft.com/office/drawing/2014/main" id="{3B78A625-D977-490B-BAB8-AE2AF448AA7D}"/>
              </a:ext>
            </a:extLst>
          </p:cNvPr>
          <p:cNvSpPr txBox="1"/>
          <p:nvPr userDrawn="1"/>
        </p:nvSpPr>
        <p:spPr>
          <a:xfrm>
            <a:off x="311892" y="6630262"/>
            <a:ext cx="1239080" cy="89768"/>
          </a:xfrm>
          <a:prstGeom prst="rect">
            <a:avLst/>
          </a:prstGeom>
        </p:spPr>
        <p:txBody>
          <a:bodyPr vert="horz" wrap="square" lIns="0" tIns="0" rIns="0" bIns="0" rtlCol="0">
            <a:spAutoFit/>
          </a:bodyPr>
          <a:lstStyle/>
          <a:p>
            <a:pPr marL="9525">
              <a:lnSpc>
                <a:spcPts val="675"/>
              </a:lnSpc>
            </a:pPr>
            <a:r>
              <a:rPr lang="en-US" sz="600" b="0" dirty="0">
                <a:solidFill>
                  <a:srgbClr val="A2C6E2"/>
                </a:solidFill>
                <a:latin typeface="+mj-lt"/>
                <a:cs typeface="MrEavesXLModOTBook"/>
              </a:rPr>
              <a:t>© 2022 KBR Inc. </a:t>
            </a:r>
            <a:endParaRPr lang="en-US" sz="600" dirty="0">
              <a:solidFill>
                <a:srgbClr val="A2C6E2"/>
              </a:solidFill>
              <a:latin typeface="+mj-lt"/>
              <a:cs typeface="MrEavesXLModOTBook"/>
            </a:endParaRPr>
          </a:p>
        </p:txBody>
      </p:sp>
    </p:spTree>
    <p:extLst>
      <p:ext uri="{BB962C8B-B14F-4D97-AF65-F5344CB8AC3E}">
        <p14:creationId xmlns:p14="http://schemas.microsoft.com/office/powerpoint/2010/main" val="2212365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 Section Header - Option 2">
    <p:spTree>
      <p:nvGrpSpPr>
        <p:cNvPr id="1" name=""/>
        <p:cNvGrpSpPr/>
        <p:nvPr/>
      </p:nvGrpSpPr>
      <p:grpSpPr>
        <a:xfrm>
          <a:off x="0" y="0"/>
          <a:ext cx="0" cy="0"/>
          <a:chOff x="0" y="0"/>
          <a:chExt cx="0" cy="0"/>
        </a:xfrm>
      </p:grpSpPr>
      <p:sp>
        <p:nvSpPr>
          <p:cNvPr id="11" name="object 3">
            <a:extLst>
              <a:ext uri="{FF2B5EF4-FFF2-40B4-BE49-F238E27FC236}">
                <a16:creationId xmlns:a16="http://schemas.microsoft.com/office/drawing/2014/main" id="{A2DD2BC6-1BC4-4926-B01F-7B180EF662BA}"/>
              </a:ext>
            </a:extLst>
          </p:cNvPr>
          <p:cNvSpPr/>
          <p:nvPr userDrawn="1"/>
        </p:nvSpPr>
        <p:spPr>
          <a:xfrm>
            <a:off x="0" y="967079"/>
            <a:ext cx="2091690" cy="548005"/>
          </a:xfrm>
          <a:custGeom>
            <a:avLst/>
            <a:gdLst/>
            <a:ahLst/>
            <a:cxnLst/>
            <a:rect l="l" t="t" r="r" b="b"/>
            <a:pathLst>
              <a:path w="2788920" h="548005">
                <a:moveTo>
                  <a:pt x="2357094" y="0"/>
                </a:moveTo>
                <a:lnTo>
                  <a:pt x="0" y="0"/>
                </a:lnTo>
                <a:lnTo>
                  <a:pt x="0" y="547738"/>
                </a:lnTo>
                <a:lnTo>
                  <a:pt x="2788920" y="547738"/>
                </a:lnTo>
                <a:lnTo>
                  <a:pt x="2357094" y="0"/>
                </a:lnTo>
                <a:close/>
              </a:path>
            </a:pathLst>
          </a:custGeom>
          <a:solidFill>
            <a:srgbClr val="1E2759"/>
          </a:solidFill>
        </p:spPr>
        <p:txBody>
          <a:bodyPr wrap="square" lIns="0" tIns="0" rIns="0" bIns="0" rtlCol="0"/>
          <a:lstStyle/>
          <a:p>
            <a:endParaRPr sz="1350" dirty="0"/>
          </a:p>
        </p:txBody>
      </p:sp>
      <p:sp>
        <p:nvSpPr>
          <p:cNvPr id="12" name="object 4">
            <a:extLst>
              <a:ext uri="{FF2B5EF4-FFF2-40B4-BE49-F238E27FC236}">
                <a16:creationId xmlns:a16="http://schemas.microsoft.com/office/drawing/2014/main" id="{C8F876A9-89CE-4BC0-B48D-82EC898A22B9}"/>
              </a:ext>
            </a:extLst>
          </p:cNvPr>
          <p:cNvSpPr/>
          <p:nvPr userDrawn="1"/>
        </p:nvSpPr>
        <p:spPr>
          <a:xfrm>
            <a:off x="7040765" y="4886125"/>
            <a:ext cx="2103120" cy="548005"/>
          </a:xfrm>
          <a:custGeom>
            <a:avLst/>
            <a:gdLst/>
            <a:ahLst/>
            <a:cxnLst/>
            <a:rect l="l" t="t" r="r" b="b"/>
            <a:pathLst>
              <a:path w="2804159" h="548004">
                <a:moveTo>
                  <a:pt x="2804007" y="0"/>
                </a:moveTo>
                <a:lnTo>
                  <a:pt x="431825" y="0"/>
                </a:lnTo>
                <a:lnTo>
                  <a:pt x="0" y="547725"/>
                </a:lnTo>
                <a:lnTo>
                  <a:pt x="2804007" y="547725"/>
                </a:lnTo>
                <a:lnTo>
                  <a:pt x="2804007" y="0"/>
                </a:lnTo>
                <a:close/>
              </a:path>
            </a:pathLst>
          </a:custGeom>
          <a:solidFill>
            <a:srgbClr val="FFFFFF"/>
          </a:solidFill>
        </p:spPr>
        <p:txBody>
          <a:bodyPr wrap="square" lIns="0" tIns="0" rIns="0" bIns="0" rtlCol="0"/>
          <a:lstStyle/>
          <a:p>
            <a:endParaRPr sz="1350" dirty="0"/>
          </a:p>
        </p:txBody>
      </p:sp>
      <p:sp>
        <p:nvSpPr>
          <p:cNvPr id="13" name="object 5">
            <a:extLst>
              <a:ext uri="{FF2B5EF4-FFF2-40B4-BE49-F238E27FC236}">
                <a16:creationId xmlns:a16="http://schemas.microsoft.com/office/drawing/2014/main" id="{B39D02A0-A551-4F71-8A23-1B076EC248F8}"/>
              </a:ext>
            </a:extLst>
          </p:cNvPr>
          <p:cNvSpPr/>
          <p:nvPr userDrawn="1"/>
        </p:nvSpPr>
        <p:spPr>
          <a:xfrm>
            <a:off x="0" y="2678519"/>
            <a:ext cx="4114800" cy="1035685"/>
          </a:xfrm>
          <a:custGeom>
            <a:avLst/>
            <a:gdLst/>
            <a:ahLst/>
            <a:cxnLst/>
            <a:rect l="l" t="t" r="r" b="b"/>
            <a:pathLst>
              <a:path w="5486400" h="1035685">
                <a:moveTo>
                  <a:pt x="5486400" y="0"/>
                </a:moveTo>
                <a:lnTo>
                  <a:pt x="0" y="0"/>
                </a:lnTo>
                <a:lnTo>
                  <a:pt x="0" y="1035247"/>
                </a:lnTo>
                <a:lnTo>
                  <a:pt x="4672812" y="1031951"/>
                </a:lnTo>
                <a:lnTo>
                  <a:pt x="5486400" y="0"/>
                </a:lnTo>
                <a:close/>
              </a:path>
            </a:pathLst>
          </a:custGeom>
          <a:solidFill>
            <a:srgbClr val="A2C6E2">
              <a:alpha val="25000"/>
            </a:srgbClr>
          </a:solidFill>
        </p:spPr>
        <p:txBody>
          <a:bodyPr wrap="square" lIns="0" tIns="0" rIns="0" bIns="0" rtlCol="0"/>
          <a:lstStyle/>
          <a:p>
            <a:endParaRPr sz="1350" dirty="0"/>
          </a:p>
        </p:txBody>
      </p:sp>
      <p:sp>
        <p:nvSpPr>
          <p:cNvPr id="14" name="object 7">
            <a:extLst>
              <a:ext uri="{FF2B5EF4-FFF2-40B4-BE49-F238E27FC236}">
                <a16:creationId xmlns:a16="http://schemas.microsoft.com/office/drawing/2014/main" id="{DF030A81-DC58-483C-945E-126B7205C93A}"/>
              </a:ext>
            </a:extLst>
          </p:cNvPr>
          <p:cNvSpPr/>
          <p:nvPr userDrawn="1"/>
        </p:nvSpPr>
        <p:spPr>
          <a:xfrm>
            <a:off x="952608" y="2872410"/>
            <a:ext cx="8191392" cy="841833"/>
          </a:xfrm>
          <a:custGeom>
            <a:avLst/>
            <a:gdLst/>
            <a:ahLst/>
            <a:cxnLst/>
            <a:rect l="l" t="t" r="r" b="b"/>
            <a:pathLst>
              <a:path w="10706100" h="775970">
                <a:moveTo>
                  <a:pt x="10705795" y="0"/>
                </a:moveTo>
                <a:lnTo>
                  <a:pt x="491871" y="0"/>
                </a:lnTo>
                <a:lnTo>
                  <a:pt x="0" y="775512"/>
                </a:lnTo>
                <a:lnTo>
                  <a:pt x="10705795" y="775512"/>
                </a:lnTo>
                <a:lnTo>
                  <a:pt x="10705795" y="0"/>
                </a:lnTo>
                <a:close/>
              </a:path>
            </a:pathLst>
          </a:custGeom>
          <a:solidFill>
            <a:srgbClr val="002060">
              <a:alpha val="85000"/>
            </a:srgbClr>
          </a:solidFill>
        </p:spPr>
        <p:txBody>
          <a:bodyPr wrap="square" lIns="0" tIns="0" rIns="0" bIns="0" rtlCol="0"/>
          <a:lstStyle/>
          <a:p>
            <a:endParaRPr sz="1350" dirty="0"/>
          </a:p>
        </p:txBody>
      </p:sp>
      <p:pic>
        <p:nvPicPr>
          <p:cNvPr id="21" name="Picture 20" descr="Logo&#10;&#10;Description automatically generated">
            <a:extLst>
              <a:ext uri="{FF2B5EF4-FFF2-40B4-BE49-F238E27FC236}">
                <a16:creationId xmlns:a16="http://schemas.microsoft.com/office/drawing/2014/main" id="{6250D8A1-85C2-4A54-A3EB-E2F8BFE9B0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59797" y="517065"/>
            <a:ext cx="902618" cy="666548"/>
          </a:xfrm>
          <a:prstGeom prst="rect">
            <a:avLst/>
          </a:prstGeom>
        </p:spPr>
      </p:pic>
      <p:sp>
        <p:nvSpPr>
          <p:cNvPr id="10" name="Holder 2">
            <a:extLst>
              <a:ext uri="{FF2B5EF4-FFF2-40B4-BE49-F238E27FC236}">
                <a16:creationId xmlns:a16="http://schemas.microsoft.com/office/drawing/2014/main" id="{3D8FEEF7-3813-4123-958C-728E7B478BCC}"/>
              </a:ext>
            </a:extLst>
          </p:cNvPr>
          <p:cNvSpPr>
            <a:spLocks noGrp="1"/>
          </p:cNvSpPr>
          <p:nvPr>
            <p:ph type="title"/>
          </p:nvPr>
        </p:nvSpPr>
        <p:spPr>
          <a:xfrm>
            <a:off x="1587630" y="2872410"/>
            <a:ext cx="6738010" cy="834468"/>
          </a:xfrm>
          <a:prstGeom prst="rect">
            <a:avLst/>
          </a:prstGeom>
        </p:spPr>
        <p:txBody>
          <a:bodyPr wrap="square" lIns="0" tIns="0" rIns="0" bIns="0">
            <a:noAutofit/>
          </a:bodyPr>
          <a:lstStyle>
            <a:lvl1pPr>
              <a:lnSpc>
                <a:spcPct val="90000"/>
              </a:lnSpc>
              <a:defRPr sz="1950" b="0" i="0" cap="all" baseline="0">
                <a:solidFill>
                  <a:schemeClr val="bg1"/>
                </a:solidFill>
                <a:latin typeface="Calibri" panose="020F0502020204030204" pitchFamily="34" charset="0"/>
                <a:cs typeface="Calibri" panose="020F0502020204030204" pitchFamily="34" charset="0"/>
              </a:defRPr>
            </a:lvl1pPr>
          </a:lstStyle>
          <a:p>
            <a:endParaRPr dirty="0"/>
          </a:p>
        </p:txBody>
      </p:sp>
      <p:sp>
        <p:nvSpPr>
          <p:cNvPr id="2" name="Footer Placeholder 1">
            <a:extLst>
              <a:ext uri="{FF2B5EF4-FFF2-40B4-BE49-F238E27FC236}">
                <a16:creationId xmlns:a16="http://schemas.microsoft.com/office/drawing/2014/main" id="{70B2115A-5C8A-45E5-82B4-A37B22FE7A7E}"/>
              </a:ext>
            </a:extLst>
          </p:cNvPr>
          <p:cNvSpPr>
            <a:spLocks noGrp="1"/>
          </p:cNvSpPr>
          <p:nvPr>
            <p:ph type="ftr" sz="quarter" idx="10"/>
          </p:nvPr>
        </p:nvSpPr>
        <p:spPr/>
        <p:txBody>
          <a:bodyPr bIns="45720"/>
          <a:lstStyle/>
          <a:p>
            <a:endParaRPr lang="en-US" dirty="0"/>
          </a:p>
        </p:txBody>
      </p:sp>
      <p:sp>
        <p:nvSpPr>
          <p:cNvPr id="17" name="object 18">
            <a:extLst>
              <a:ext uri="{FF2B5EF4-FFF2-40B4-BE49-F238E27FC236}">
                <a16:creationId xmlns:a16="http://schemas.microsoft.com/office/drawing/2014/main" id="{67A1DFA5-4353-4C9C-90DD-A26351BA8A1D}"/>
              </a:ext>
            </a:extLst>
          </p:cNvPr>
          <p:cNvSpPr txBox="1"/>
          <p:nvPr userDrawn="1"/>
        </p:nvSpPr>
        <p:spPr>
          <a:xfrm>
            <a:off x="311892" y="6630262"/>
            <a:ext cx="1239080" cy="89768"/>
          </a:xfrm>
          <a:prstGeom prst="rect">
            <a:avLst/>
          </a:prstGeom>
        </p:spPr>
        <p:txBody>
          <a:bodyPr vert="horz" wrap="square" lIns="0" tIns="0" rIns="0" bIns="0" rtlCol="0">
            <a:spAutoFit/>
          </a:bodyPr>
          <a:lstStyle/>
          <a:p>
            <a:pPr marL="9525">
              <a:lnSpc>
                <a:spcPts val="675"/>
              </a:lnSpc>
            </a:pPr>
            <a:r>
              <a:rPr lang="en-US" sz="600" b="0" dirty="0">
                <a:solidFill>
                  <a:srgbClr val="A2C6E2"/>
                </a:solidFill>
                <a:latin typeface="+mj-lt"/>
                <a:cs typeface="MrEavesXLModOTBook"/>
              </a:rPr>
              <a:t>© 2022 KBR Inc. </a:t>
            </a:r>
            <a:endParaRPr lang="en-US" sz="600" dirty="0">
              <a:solidFill>
                <a:srgbClr val="A2C6E2"/>
              </a:solidFill>
              <a:latin typeface="+mj-lt"/>
              <a:cs typeface="MrEavesXLModOTBook"/>
            </a:endParaRPr>
          </a:p>
        </p:txBody>
      </p:sp>
    </p:spTree>
    <p:extLst>
      <p:ext uri="{BB962C8B-B14F-4D97-AF65-F5344CB8AC3E}">
        <p14:creationId xmlns:p14="http://schemas.microsoft.com/office/powerpoint/2010/main" val="21651704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 Section Header - Option 2">
    <p:spTree>
      <p:nvGrpSpPr>
        <p:cNvPr id="1" name=""/>
        <p:cNvGrpSpPr/>
        <p:nvPr/>
      </p:nvGrpSpPr>
      <p:grpSpPr>
        <a:xfrm>
          <a:off x="0" y="0"/>
          <a:ext cx="0" cy="0"/>
          <a:chOff x="0" y="0"/>
          <a:chExt cx="0" cy="0"/>
        </a:xfrm>
      </p:grpSpPr>
      <p:sp>
        <p:nvSpPr>
          <p:cNvPr id="12" name="object 4">
            <a:extLst>
              <a:ext uri="{FF2B5EF4-FFF2-40B4-BE49-F238E27FC236}">
                <a16:creationId xmlns:a16="http://schemas.microsoft.com/office/drawing/2014/main" id="{C8F876A9-89CE-4BC0-B48D-82EC898A22B9}"/>
              </a:ext>
            </a:extLst>
          </p:cNvPr>
          <p:cNvSpPr/>
          <p:nvPr userDrawn="1"/>
        </p:nvSpPr>
        <p:spPr>
          <a:xfrm>
            <a:off x="7040765" y="4886125"/>
            <a:ext cx="2103120" cy="548005"/>
          </a:xfrm>
          <a:custGeom>
            <a:avLst/>
            <a:gdLst/>
            <a:ahLst/>
            <a:cxnLst/>
            <a:rect l="l" t="t" r="r" b="b"/>
            <a:pathLst>
              <a:path w="2804159" h="548004">
                <a:moveTo>
                  <a:pt x="2804007" y="0"/>
                </a:moveTo>
                <a:lnTo>
                  <a:pt x="431825" y="0"/>
                </a:lnTo>
                <a:lnTo>
                  <a:pt x="0" y="547725"/>
                </a:lnTo>
                <a:lnTo>
                  <a:pt x="2804007" y="547725"/>
                </a:lnTo>
                <a:lnTo>
                  <a:pt x="2804007" y="0"/>
                </a:lnTo>
                <a:close/>
              </a:path>
            </a:pathLst>
          </a:custGeom>
          <a:solidFill>
            <a:srgbClr val="FFFFFF"/>
          </a:solidFill>
        </p:spPr>
        <p:txBody>
          <a:bodyPr wrap="square" lIns="0" tIns="0" rIns="0" bIns="0" rtlCol="0"/>
          <a:lstStyle/>
          <a:p>
            <a:endParaRPr sz="1350" dirty="0"/>
          </a:p>
        </p:txBody>
      </p:sp>
      <p:sp>
        <p:nvSpPr>
          <p:cNvPr id="13" name="object 5">
            <a:extLst>
              <a:ext uri="{FF2B5EF4-FFF2-40B4-BE49-F238E27FC236}">
                <a16:creationId xmlns:a16="http://schemas.microsoft.com/office/drawing/2014/main" id="{B39D02A0-A551-4F71-8A23-1B076EC248F8}"/>
              </a:ext>
            </a:extLst>
          </p:cNvPr>
          <p:cNvSpPr/>
          <p:nvPr userDrawn="1"/>
        </p:nvSpPr>
        <p:spPr>
          <a:xfrm>
            <a:off x="0" y="2678519"/>
            <a:ext cx="4114800" cy="1035685"/>
          </a:xfrm>
          <a:custGeom>
            <a:avLst/>
            <a:gdLst/>
            <a:ahLst/>
            <a:cxnLst/>
            <a:rect l="l" t="t" r="r" b="b"/>
            <a:pathLst>
              <a:path w="5486400" h="1035685">
                <a:moveTo>
                  <a:pt x="5486400" y="0"/>
                </a:moveTo>
                <a:lnTo>
                  <a:pt x="0" y="0"/>
                </a:lnTo>
                <a:lnTo>
                  <a:pt x="0" y="1035247"/>
                </a:lnTo>
                <a:lnTo>
                  <a:pt x="4672812" y="1031951"/>
                </a:lnTo>
                <a:lnTo>
                  <a:pt x="5486400" y="0"/>
                </a:lnTo>
                <a:close/>
              </a:path>
            </a:pathLst>
          </a:custGeom>
          <a:solidFill>
            <a:srgbClr val="A2C6E2">
              <a:alpha val="25000"/>
            </a:srgbClr>
          </a:solidFill>
        </p:spPr>
        <p:txBody>
          <a:bodyPr wrap="square" lIns="0" tIns="0" rIns="0" bIns="0" rtlCol="0"/>
          <a:lstStyle/>
          <a:p>
            <a:endParaRPr sz="1350" dirty="0"/>
          </a:p>
        </p:txBody>
      </p:sp>
      <p:sp>
        <p:nvSpPr>
          <p:cNvPr id="14" name="object 7">
            <a:extLst>
              <a:ext uri="{FF2B5EF4-FFF2-40B4-BE49-F238E27FC236}">
                <a16:creationId xmlns:a16="http://schemas.microsoft.com/office/drawing/2014/main" id="{DF030A81-DC58-483C-945E-126B7205C93A}"/>
              </a:ext>
            </a:extLst>
          </p:cNvPr>
          <p:cNvSpPr/>
          <p:nvPr userDrawn="1"/>
        </p:nvSpPr>
        <p:spPr>
          <a:xfrm>
            <a:off x="952608" y="2872410"/>
            <a:ext cx="8191392" cy="841833"/>
          </a:xfrm>
          <a:custGeom>
            <a:avLst/>
            <a:gdLst/>
            <a:ahLst/>
            <a:cxnLst/>
            <a:rect l="l" t="t" r="r" b="b"/>
            <a:pathLst>
              <a:path w="10706100" h="775970">
                <a:moveTo>
                  <a:pt x="10705795" y="0"/>
                </a:moveTo>
                <a:lnTo>
                  <a:pt x="491871" y="0"/>
                </a:lnTo>
                <a:lnTo>
                  <a:pt x="0" y="775512"/>
                </a:lnTo>
                <a:lnTo>
                  <a:pt x="10705795" y="775512"/>
                </a:lnTo>
                <a:lnTo>
                  <a:pt x="10705795" y="0"/>
                </a:lnTo>
                <a:close/>
              </a:path>
            </a:pathLst>
          </a:custGeom>
          <a:solidFill>
            <a:srgbClr val="002060">
              <a:alpha val="85000"/>
            </a:srgbClr>
          </a:solidFill>
        </p:spPr>
        <p:txBody>
          <a:bodyPr wrap="square" lIns="0" tIns="0" rIns="0" bIns="0" rtlCol="0"/>
          <a:lstStyle/>
          <a:p>
            <a:endParaRPr sz="1350" dirty="0"/>
          </a:p>
        </p:txBody>
      </p:sp>
      <p:pic>
        <p:nvPicPr>
          <p:cNvPr id="21" name="Picture 20" descr="Logo&#10;&#10;Description automatically generated">
            <a:extLst>
              <a:ext uri="{FF2B5EF4-FFF2-40B4-BE49-F238E27FC236}">
                <a16:creationId xmlns:a16="http://schemas.microsoft.com/office/drawing/2014/main" id="{6250D8A1-85C2-4A54-A3EB-E2F8BFE9B0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59797" y="517065"/>
            <a:ext cx="902618" cy="666548"/>
          </a:xfrm>
          <a:prstGeom prst="rect">
            <a:avLst/>
          </a:prstGeom>
        </p:spPr>
      </p:pic>
      <p:sp>
        <p:nvSpPr>
          <p:cNvPr id="10" name="Holder 2">
            <a:extLst>
              <a:ext uri="{FF2B5EF4-FFF2-40B4-BE49-F238E27FC236}">
                <a16:creationId xmlns:a16="http://schemas.microsoft.com/office/drawing/2014/main" id="{3D8FEEF7-3813-4123-958C-728E7B478BCC}"/>
              </a:ext>
            </a:extLst>
          </p:cNvPr>
          <p:cNvSpPr>
            <a:spLocks noGrp="1"/>
          </p:cNvSpPr>
          <p:nvPr>
            <p:ph type="title"/>
          </p:nvPr>
        </p:nvSpPr>
        <p:spPr>
          <a:xfrm>
            <a:off x="1587630" y="2872410"/>
            <a:ext cx="6738010" cy="834468"/>
          </a:xfrm>
          <a:prstGeom prst="rect">
            <a:avLst/>
          </a:prstGeom>
        </p:spPr>
        <p:txBody>
          <a:bodyPr wrap="square" lIns="0" tIns="0" rIns="0" bIns="0">
            <a:noAutofit/>
          </a:bodyPr>
          <a:lstStyle>
            <a:lvl1pPr>
              <a:lnSpc>
                <a:spcPct val="90000"/>
              </a:lnSpc>
              <a:defRPr sz="1950" b="0" i="0" cap="all" baseline="0">
                <a:solidFill>
                  <a:schemeClr val="bg1"/>
                </a:solidFill>
                <a:latin typeface="Calibri" panose="020F0502020204030204" pitchFamily="34" charset="0"/>
                <a:cs typeface="Calibri" panose="020F0502020204030204" pitchFamily="34" charset="0"/>
              </a:defRPr>
            </a:lvl1pPr>
          </a:lstStyle>
          <a:p>
            <a:endParaRPr dirty="0"/>
          </a:p>
        </p:txBody>
      </p:sp>
      <p:sp>
        <p:nvSpPr>
          <p:cNvPr id="2" name="Footer Placeholder 1">
            <a:extLst>
              <a:ext uri="{FF2B5EF4-FFF2-40B4-BE49-F238E27FC236}">
                <a16:creationId xmlns:a16="http://schemas.microsoft.com/office/drawing/2014/main" id="{70B2115A-5C8A-45E5-82B4-A37B22FE7A7E}"/>
              </a:ext>
            </a:extLst>
          </p:cNvPr>
          <p:cNvSpPr>
            <a:spLocks noGrp="1"/>
          </p:cNvSpPr>
          <p:nvPr>
            <p:ph type="ftr" sz="quarter" idx="10"/>
          </p:nvPr>
        </p:nvSpPr>
        <p:spPr/>
        <p:txBody>
          <a:bodyPr bIns="45720"/>
          <a:lstStyle/>
          <a:p>
            <a:endParaRPr lang="en-US" dirty="0"/>
          </a:p>
        </p:txBody>
      </p:sp>
      <p:sp>
        <p:nvSpPr>
          <p:cNvPr id="17" name="object 18">
            <a:extLst>
              <a:ext uri="{FF2B5EF4-FFF2-40B4-BE49-F238E27FC236}">
                <a16:creationId xmlns:a16="http://schemas.microsoft.com/office/drawing/2014/main" id="{67A1DFA5-4353-4C9C-90DD-A26351BA8A1D}"/>
              </a:ext>
            </a:extLst>
          </p:cNvPr>
          <p:cNvSpPr txBox="1"/>
          <p:nvPr userDrawn="1"/>
        </p:nvSpPr>
        <p:spPr>
          <a:xfrm>
            <a:off x="311892" y="6630262"/>
            <a:ext cx="1239080" cy="89768"/>
          </a:xfrm>
          <a:prstGeom prst="rect">
            <a:avLst/>
          </a:prstGeom>
        </p:spPr>
        <p:txBody>
          <a:bodyPr vert="horz" wrap="square" lIns="0" tIns="0" rIns="0" bIns="0" rtlCol="0">
            <a:spAutoFit/>
          </a:bodyPr>
          <a:lstStyle/>
          <a:p>
            <a:pPr marL="9525">
              <a:lnSpc>
                <a:spcPts val="675"/>
              </a:lnSpc>
            </a:pPr>
            <a:r>
              <a:rPr lang="en-US" sz="600" b="0" dirty="0">
                <a:solidFill>
                  <a:srgbClr val="A2C6E2"/>
                </a:solidFill>
                <a:latin typeface="+mj-lt"/>
                <a:cs typeface="MrEavesXLModOTBook"/>
              </a:rPr>
              <a:t>© 2022 KBR Inc. </a:t>
            </a:r>
            <a:endParaRPr lang="en-US" sz="600" dirty="0">
              <a:solidFill>
                <a:srgbClr val="A2C6E2"/>
              </a:solidFill>
              <a:latin typeface="+mj-lt"/>
              <a:cs typeface="MrEavesXLModOTBook"/>
            </a:endParaRPr>
          </a:p>
        </p:txBody>
      </p:sp>
    </p:spTree>
    <p:extLst>
      <p:ext uri="{BB962C8B-B14F-4D97-AF65-F5344CB8AC3E}">
        <p14:creationId xmlns:p14="http://schemas.microsoft.com/office/powerpoint/2010/main" val="2351343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 Custom Image">
    <p:spTree>
      <p:nvGrpSpPr>
        <p:cNvPr id="1" name=""/>
        <p:cNvGrpSpPr/>
        <p:nvPr/>
      </p:nvGrpSpPr>
      <p:grpSpPr>
        <a:xfrm>
          <a:off x="0" y="0"/>
          <a:ext cx="0" cy="0"/>
          <a:chOff x="0" y="0"/>
          <a:chExt cx="0" cy="0"/>
        </a:xfrm>
      </p:grpSpPr>
      <p:sp>
        <p:nvSpPr>
          <p:cNvPr id="10" name="Holder 2">
            <a:extLst>
              <a:ext uri="{FF2B5EF4-FFF2-40B4-BE49-F238E27FC236}">
                <a16:creationId xmlns:a16="http://schemas.microsoft.com/office/drawing/2014/main" id="{3D8FEEF7-3813-4123-958C-728E7B478BCC}"/>
              </a:ext>
            </a:extLst>
          </p:cNvPr>
          <p:cNvSpPr>
            <a:spLocks noGrp="1"/>
          </p:cNvSpPr>
          <p:nvPr>
            <p:ph type="title"/>
          </p:nvPr>
        </p:nvSpPr>
        <p:spPr>
          <a:xfrm>
            <a:off x="842880" y="2872410"/>
            <a:ext cx="6738010" cy="834468"/>
          </a:xfrm>
          <a:prstGeom prst="rect">
            <a:avLst/>
          </a:prstGeom>
        </p:spPr>
        <p:txBody>
          <a:bodyPr wrap="square" lIns="0" tIns="0" rIns="0" bIns="0">
            <a:noAutofit/>
          </a:bodyPr>
          <a:lstStyle>
            <a:lvl1pPr>
              <a:lnSpc>
                <a:spcPct val="90000"/>
              </a:lnSpc>
              <a:defRPr sz="1950" b="0" i="0" cap="all" baseline="0">
                <a:solidFill>
                  <a:schemeClr val="bg1"/>
                </a:solidFill>
                <a:latin typeface="Calibri" panose="020F0502020204030204" pitchFamily="34" charset="0"/>
                <a:cs typeface="Calibri" panose="020F0502020204030204" pitchFamily="34" charset="0"/>
              </a:defRPr>
            </a:lvl1pPr>
          </a:lstStyle>
          <a:p>
            <a:endParaRPr dirty="0"/>
          </a:p>
        </p:txBody>
      </p:sp>
      <p:sp>
        <p:nvSpPr>
          <p:cNvPr id="2" name="Footer Placeholder 1">
            <a:extLst>
              <a:ext uri="{FF2B5EF4-FFF2-40B4-BE49-F238E27FC236}">
                <a16:creationId xmlns:a16="http://schemas.microsoft.com/office/drawing/2014/main" id="{359C2A5C-03CA-4D3D-96AA-09359D52C6E4}"/>
              </a:ext>
            </a:extLst>
          </p:cNvPr>
          <p:cNvSpPr>
            <a:spLocks noGrp="1"/>
          </p:cNvSpPr>
          <p:nvPr>
            <p:ph type="ftr" sz="quarter" idx="10"/>
          </p:nvPr>
        </p:nvSpPr>
        <p:spPr/>
        <p:txBody>
          <a:bodyPr bIns="45720"/>
          <a:lstStyle/>
          <a:p>
            <a:endParaRPr lang="en-US" dirty="0"/>
          </a:p>
        </p:txBody>
      </p:sp>
      <p:sp>
        <p:nvSpPr>
          <p:cNvPr id="14" name="object 18">
            <a:extLst>
              <a:ext uri="{FF2B5EF4-FFF2-40B4-BE49-F238E27FC236}">
                <a16:creationId xmlns:a16="http://schemas.microsoft.com/office/drawing/2014/main" id="{D68CF354-8037-4E17-B084-09EA0EE5F731}"/>
              </a:ext>
            </a:extLst>
          </p:cNvPr>
          <p:cNvSpPr txBox="1"/>
          <p:nvPr userDrawn="1"/>
        </p:nvSpPr>
        <p:spPr>
          <a:xfrm>
            <a:off x="311892" y="6630262"/>
            <a:ext cx="1239080" cy="89768"/>
          </a:xfrm>
          <a:prstGeom prst="rect">
            <a:avLst/>
          </a:prstGeom>
        </p:spPr>
        <p:txBody>
          <a:bodyPr vert="horz" wrap="square" lIns="0" tIns="0" rIns="0" bIns="0" rtlCol="0">
            <a:spAutoFit/>
          </a:bodyPr>
          <a:lstStyle/>
          <a:p>
            <a:pPr marL="9525">
              <a:lnSpc>
                <a:spcPts val="675"/>
              </a:lnSpc>
            </a:pPr>
            <a:r>
              <a:rPr lang="en-US" sz="600" b="0" dirty="0">
                <a:solidFill>
                  <a:srgbClr val="A2C6E2"/>
                </a:solidFill>
                <a:latin typeface="+mj-lt"/>
                <a:cs typeface="MrEavesXLModOTBook"/>
              </a:rPr>
              <a:t>© 2022 KBR Inc. </a:t>
            </a:r>
            <a:endParaRPr lang="en-US" sz="600" dirty="0">
              <a:solidFill>
                <a:srgbClr val="A2C6E2"/>
              </a:solidFill>
              <a:latin typeface="+mj-lt"/>
              <a:cs typeface="MrEavesXLModOTBook"/>
            </a:endParaRPr>
          </a:p>
        </p:txBody>
      </p:sp>
      <p:pic>
        <p:nvPicPr>
          <p:cNvPr id="8" name="Picture 7" descr="Logo&#10;&#10;Description automatically generated">
            <a:extLst>
              <a:ext uri="{FF2B5EF4-FFF2-40B4-BE49-F238E27FC236}">
                <a16:creationId xmlns:a16="http://schemas.microsoft.com/office/drawing/2014/main" id="{22DF5BAA-0D33-4086-B4C3-DB4E2759680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59797" y="517065"/>
            <a:ext cx="902618" cy="666548"/>
          </a:xfrm>
          <a:prstGeom prst="rect">
            <a:avLst/>
          </a:prstGeom>
        </p:spPr>
      </p:pic>
      <p:sp>
        <p:nvSpPr>
          <p:cNvPr id="12" name="object 4">
            <a:extLst>
              <a:ext uri="{FF2B5EF4-FFF2-40B4-BE49-F238E27FC236}">
                <a16:creationId xmlns:a16="http://schemas.microsoft.com/office/drawing/2014/main" id="{83C0A364-5B6C-4BF0-BCC8-6E4C1627ADBE}"/>
              </a:ext>
            </a:extLst>
          </p:cNvPr>
          <p:cNvSpPr/>
          <p:nvPr userDrawn="1"/>
        </p:nvSpPr>
        <p:spPr>
          <a:xfrm>
            <a:off x="7040765" y="4886125"/>
            <a:ext cx="2103120" cy="548005"/>
          </a:xfrm>
          <a:custGeom>
            <a:avLst/>
            <a:gdLst/>
            <a:ahLst/>
            <a:cxnLst/>
            <a:rect l="l" t="t" r="r" b="b"/>
            <a:pathLst>
              <a:path w="2804159" h="548004">
                <a:moveTo>
                  <a:pt x="2804007" y="0"/>
                </a:moveTo>
                <a:lnTo>
                  <a:pt x="431825" y="0"/>
                </a:lnTo>
                <a:lnTo>
                  <a:pt x="0" y="547725"/>
                </a:lnTo>
                <a:lnTo>
                  <a:pt x="2804007" y="547725"/>
                </a:lnTo>
                <a:lnTo>
                  <a:pt x="2804007" y="0"/>
                </a:lnTo>
                <a:close/>
              </a:path>
            </a:pathLst>
          </a:custGeom>
          <a:solidFill>
            <a:srgbClr val="FFFFFF"/>
          </a:solidFill>
        </p:spPr>
        <p:txBody>
          <a:bodyPr wrap="square" lIns="0" tIns="0" rIns="0" bIns="0" rtlCol="0"/>
          <a:lstStyle/>
          <a:p>
            <a:endParaRPr sz="1350" dirty="0"/>
          </a:p>
        </p:txBody>
      </p:sp>
    </p:spTree>
    <p:extLst>
      <p:ext uri="{BB962C8B-B14F-4D97-AF65-F5344CB8AC3E}">
        <p14:creationId xmlns:p14="http://schemas.microsoft.com/office/powerpoint/2010/main" val="21186058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11" name="Title 13">
            <a:extLst>
              <a:ext uri="{FF2B5EF4-FFF2-40B4-BE49-F238E27FC236}">
                <a16:creationId xmlns:a16="http://schemas.microsoft.com/office/drawing/2014/main" id="{6C270B7E-F8CD-4DCE-86A8-4DEC95570A34}"/>
              </a:ext>
            </a:extLst>
          </p:cNvPr>
          <p:cNvSpPr>
            <a:spLocks noGrp="1"/>
          </p:cNvSpPr>
          <p:nvPr>
            <p:ph type="title" hasCustomPrompt="1"/>
          </p:nvPr>
        </p:nvSpPr>
        <p:spPr>
          <a:xfrm>
            <a:off x="931432" y="3113533"/>
            <a:ext cx="2343136" cy="492443"/>
          </a:xfrm>
        </p:spPr>
        <p:txBody>
          <a:bodyPr/>
          <a:lstStyle>
            <a:lvl1pPr>
              <a:defRPr sz="2250">
                <a:solidFill>
                  <a:schemeClr val="bg1"/>
                </a:solidFill>
              </a:defRPr>
            </a:lvl1pPr>
          </a:lstStyle>
          <a:p>
            <a:r>
              <a:rPr lang="en-US" sz="2400" dirty="0"/>
              <a:t>Thank you.</a:t>
            </a:r>
          </a:p>
        </p:txBody>
      </p:sp>
      <p:sp>
        <p:nvSpPr>
          <p:cNvPr id="2" name="Footer Placeholder 1">
            <a:extLst>
              <a:ext uri="{FF2B5EF4-FFF2-40B4-BE49-F238E27FC236}">
                <a16:creationId xmlns:a16="http://schemas.microsoft.com/office/drawing/2014/main" id="{E4A3574C-51B3-497F-8BC9-7A7503C72C26}"/>
              </a:ext>
            </a:extLst>
          </p:cNvPr>
          <p:cNvSpPr>
            <a:spLocks noGrp="1"/>
          </p:cNvSpPr>
          <p:nvPr>
            <p:ph type="ftr" sz="quarter" idx="10"/>
          </p:nvPr>
        </p:nvSpPr>
        <p:spPr/>
        <p:txBody>
          <a:bodyPr bIns="45720"/>
          <a:lstStyle/>
          <a:p>
            <a:endParaRPr lang="en-US" dirty="0"/>
          </a:p>
        </p:txBody>
      </p:sp>
      <p:sp>
        <p:nvSpPr>
          <p:cNvPr id="10" name="object 18">
            <a:extLst>
              <a:ext uri="{FF2B5EF4-FFF2-40B4-BE49-F238E27FC236}">
                <a16:creationId xmlns:a16="http://schemas.microsoft.com/office/drawing/2014/main" id="{262C6723-FC79-4C46-9BE2-D23416BE7934}"/>
              </a:ext>
            </a:extLst>
          </p:cNvPr>
          <p:cNvSpPr txBox="1"/>
          <p:nvPr userDrawn="1"/>
        </p:nvSpPr>
        <p:spPr>
          <a:xfrm>
            <a:off x="311892" y="6630262"/>
            <a:ext cx="1239080" cy="89768"/>
          </a:xfrm>
          <a:prstGeom prst="rect">
            <a:avLst/>
          </a:prstGeom>
        </p:spPr>
        <p:txBody>
          <a:bodyPr vert="horz" wrap="square" lIns="0" tIns="0" rIns="0" bIns="0" rtlCol="0">
            <a:spAutoFit/>
          </a:bodyPr>
          <a:lstStyle/>
          <a:p>
            <a:pPr marL="9525">
              <a:lnSpc>
                <a:spcPts val="675"/>
              </a:lnSpc>
            </a:pPr>
            <a:r>
              <a:rPr lang="en-US" sz="600" b="0" dirty="0">
                <a:solidFill>
                  <a:srgbClr val="A2C6E2"/>
                </a:solidFill>
                <a:latin typeface="+mj-lt"/>
                <a:cs typeface="MrEavesXLModOTBook"/>
              </a:rPr>
              <a:t>© 2022 KBR Inc. </a:t>
            </a:r>
            <a:endParaRPr lang="en-US" sz="600" dirty="0">
              <a:solidFill>
                <a:srgbClr val="A2C6E2"/>
              </a:solidFill>
              <a:latin typeface="+mj-lt"/>
              <a:cs typeface="MrEavesXLModOTBook"/>
            </a:endParaRPr>
          </a:p>
        </p:txBody>
      </p:sp>
      <p:pic>
        <p:nvPicPr>
          <p:cNvPr id="6" name="Picture 5" descr="Logo&#10;&#10;Description automatically generated">
            <a:extLst>
              <a:ext uri="{FF2B5EF4-FFF2-40B4-BE49-F238E27FC236}">
                <a16:creationId xmlns:a16="http://schemas.microsoft.com/office/drawing/2014/main" id="{51F89701-1335-4805-9F26-BF142C5EB0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59797" y="517065"/>
            <a:ext cx="902618" cy="666548"/>
          </a:xfrm>
          <a:prstGeom prst="rect">
            <a:avLst/>
          </a:prstGeom>
        </p:spPr>
      </p:pic>
    </p:spTree>
    <p:extLst>
      <p:ext uri="{BB962C8B-B14F-4D97-AF65-F5344CB8AC3E}">
        <p14:creationId xmlns:p14="http://schemas.microsoft.com/office/powerpoint/2010/main" val="34028451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egal Notice - Optional">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2CE0B3-741C-484A-884E-CE30C4BC4840}"/>
              </a:ext>
            </a:extLst>
          </p:cNvPr>
          <p:cNvSpPr/>
          <p:nvPr userDrawn="1"/>
        </p:nvSpPr>
        <p:spPr>
          <a:xfrm>
            <a:off x="-1" y="3560324"/>
            <a:ext cx="7193757" cy="1556425"/>
          </a:xfrm>
          <a:custGeom>
            <a:avLst/>
            <a:gdLst>
              <a:gd name="connsiteX0" fmla="*/ 2041 w 10115648"/>
              <a:gd name="connsiteY0" fmla="*/ 0 h 1556425"/>
              <a:gd name="connsiteX1" fmla="*/ 10115648 w 10115648"/>
              <a:gd name="connsiteY1" fmla="*/ 0 h 1556425"/>
              <a:gd name="connsiteX2" fmla="*/ 8877076 w 10115648"/>
              <a:gd name="connsiteY2" fmla="*/ 1556425 h 1556425"/>
              <a:gd name="connsiteX3" fmla="*/ 0 w 10115648"/>
              <a:gd name="connsiteY3" fmla="*/ 1556425 h 1556425"/>
              <a:gd name="connsiteX4" fmla="*/ 0 w 10115648"/>
              <a:gd name="connsiteY4" fmla="*/ 2565 h 1556425"/>
              <a:gd name="connsiteX5" fmla="*/ 2041 w 10115648"/>
              <a:gd name="connsiteY5" fmla="*/ 0 h 155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5648" h="1556425">
                <a:moveTo>
                  <a:pt x="2041" y="0"/>
                </a:moveTo>
                <a:lnTo>
                  <a:pt x="10115648" y="0"/>
                </a:lnTo>
                <a:lnTo>
                  <a:pt x="8877076" y="1556425"/>
                </a:lnTo>
                <a:lnTo>
                  <a:pt x="0" y="1556425"/>
                </a:lnTo>
                <a:lnTo>
                  <a:pt x="0" y="2565"/>
                </a:lnTo>
                <a:lnTo>
                  <a:pt x="2041" y="0"/>
                </a:lnTo>
                <a:close/>
              </a:path>
            </a:pathLst>
          </a:custGeom>
          <a:gradFill>
            <a:gsLst>
              <a:gs pos="35000">
                <a:schemeClr val="accent4">
                  <a:alpha val="60000"/>
                </a:schemeClr>
              </a:gs>
              <a:gs pos="54000">
                <a:srgbClr val="061736">
                  <a:alpha val="41000"/>
                </a:srgbClr>
              </a:gs>
              <a:gs pos="87000">
                <a:schemeClr val="tx1">
                  <a:lumMod val="95000"/>
                  <a:lumOff val="5000"/>
                  <a:alpha val="22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solidFill>
                <a:schemeClr val="tx1">
                  <a:lumMod val="75000"/>
                  <a:lumOff val="25000"/>
                </a:schemeClr>
              </a:solidFill>
            </a:endParaRPr>
          </a:p>
        </p:txBody>
      </p:sp>
      <p:sp>
        <p:nvSpPr>
          <p:cNvPr id="2" name="Footer Placeholder 1">
            <a:extLst>
              <a:ext uri="{FF2B5EF4-FFF2-40B4-BE49-F238E27FC236}">
                <a16:creationId xmlns:a16="http://schemas.microsoft.com/office/drawing/2014/main" id="{E4A3574C-51B3-497F-8BC9-7A7503C72C26}"/>
              </a:ext>
            </a:extLst>
          </p:cNvPr>
          <p:cNvSpPr>
            <a:spLocks noGrp="1"/>
          </p:cNvSpPr>
          <p:nvPr>
            <p:ph type="ftr" sz="quarter" idx="10"/>
          </p:nvPr>
        </p:nvSpPr>
        <p:spPr/>
        <p:txBody>
          <a:bodyPr bIns="45720"/>
          <a:lstStyle/>
          <a:p>
            <a:endParaRPr lang="en-US" dirty="0"/>
          </a:p>
        </p:txBody>
      </p:sp>
      <p:sp>
        <p:nvSpPr>
          <p:cNvPr id="10" name="object 18">
            <a:extLst>
              <a:ext uri="{FF2B5EF4-FFF2-40B4-BE49-F238E27FC236}">
                <a16:creationId xmlns:a16="http://schemas.microsoft.com/office/drawing/2014/main" id="{262C6723-FC79-4C46-9BE2-D23416BE7934}"/>
              </a:ext>
            </a:extLst>
          </p:cNvPr>
          <p:cNvSpPr txBox="1"/>
          <p:nvPr userDrawn="1"/>
        </p:nvSpPr>
        <p:spPr>
          <a:xfrm>
            <a:off x="311892" y="6630262"/>
            <a:ext cx="1239080" cy="89768"/>
          </a:xfrm>
          <a:prstGeom prst="rect">
            <a:avLst/>
          </a:prstGeom>
        </p:spPr>
        <p:txBody>
          <a:bodyPr vert="horz" wrap="square" lIns="0" tIns="0" rIns="0" bIns="0" rtlCol="0">
            <a:spAutoFit/>
          </a:bodyPr>
          <a:lstStyle/>
          <a:p>
            <a:pPr marL="9525">
              <a:lnSpc>
                <a:spcPts val="675"/>
              </a:lnSpc>
            </a:pPr>
            <a:r>
              <a:rPr lang="en-US" sz="600" b="0" dirty="0">
                <a:solidFill>
                  <a:srgbClr val="A2C6E2"/>
                </a:solidFill>
                <a:latin typeface="+mj-lt"/>
                <a:cs typeface="MrEavesXLModOTBook"/>
              </a:rPr>
              <a:t>© 2022 KBR Inc. </a:t>
            </a:r>
            <a:endParaRPr lang="en-US" sz="600" dirty="0">
              <a:solidFill>
                <a:srgbClr val="A2C6E2"/>
              </a:solidFill>
              <a:latin typeface="+mj-lt"/>
              <a:cs typeface="MrEavesXLModOTBook"/>
            </a:endParaRPr>
          </a:p>
        </p:txBody>
      </p:sp>
      <p:pic>
        <p:nvPicPr>
          <p:cNvPr id="6" name="Picture 5" descr="Logo&#10;&#10;Description automatically generated">
            <a:extLst>
              <a:ext uri="{FF2B5EF4-FFF2-40B4-BE49-F238E27FC236}">
                <a16:creationId xmlns:a16="http://schemas.microsoft.com/office/drawing/2014/main" id="{7EFC602C-A8C2-4AF2-AF01-ECE3DE54A3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59797" y="517065"/>
            <a:ext cx="902618" cy="666548"/>
          </a:xfrm>
          <a:prstGeom prst="rect">
            <a:avLst/>
          </a:prstGeom>
        </p:spPr>
      </p:pic>
      <p:sp>
        <p:nvSpPr>
          <p:cNvPr id="7" name="Title 16">
            <a:extLst>
              <a:ext uri="{FF2B5EF4-FFF2-40B4-BE49-F238E27FC236}">
                <a16:creationId xmlns:a16="http://schemas.microsoft.com/office/drawing/2014/main" id="{34612304-0943-4633-90F7-EB9823FC24D3}"/>
              </a:ext>
            </a:extLst>
          </p:cNvPr>
          <p:cNvSpPr txBox="1">
            <a:spLocks/>
          </p:cNvSpPr>
          <p:nvPr userDrawn="1"/>
        </p:nvSpPr>
        <p:spPr>
          <a:xfrm>
            <a:off x="336802" y="3754877"/>
            <a:ext cx="6399755" cy="1157591"/>
          </a:xfrm>
          <a:prstGeom prst="rect">
            <a:avLst/>
          </a:prstGeom>
          <a:noFill/>
        </p:spPr>
        <p:txBody>
          <a:bodyPr wrap="square" lIns="0" tIns="68580" rIns="137160" bIns="68580" anchor="ctr">
            <a:noAutofit/>
          </a:bodyPr>
          <a:lstStyle>
            <a:lvl1pPr>
              <a:lnSpc>
                <a:spcPct val="90000"/>
              </a:lnSpc>
              <a:defRPr sz="2600" b="0" i="0">
                <a:solidFill>
                  <a:srgbClr val="182857"/>
                </a:solidFill>
                <a:latin typeface="Calibri Light"/>
                <a:ea typeface="+mj-ea"/>
                <a:cs typeface="Calibri Light"/>
              </a:defRPr>
            </a:lvl1pPr>
          </a:lstStyle>
          <a:p>
            <a:pPr>
              <a:spcBef>
                <a:spcPts val="450"/>
              </a:spcBef>
            </a:pPr>
            <a:r>
              <a:rPr lang="en-US" sz="1050" kern="0" spc="53" baseline="0" dirty="0">
                <a:solidFill>
                  <a:srgbClr val="FFFFFF"/>
                </a:solidFill>
                <a:latin typeface="+mn-lt"/>
              </a:rPr>
              <a:t>LEGAL NOTICE:</a:t>
            </a:r>
          </a:p>
          <a:p>
            <a:pPr>
              <a:spcBef>
                <a:spcPts val="450"/>
              </a:spcBef>
            </a:pPr>
            <a:r>
              <a:rPr lang="en-US" sz="1050" kern="0" spc="53" baseline="0" dirty="0">
                <a:solidFill>
                  <a:srgbClr val="FFFFFF"/>
                </a:solidFill>
                <a:latin typeface="+mn-lt"/>
              </a:rPr>
              <a:t>KBR PROPRIETARY AND CONFIDENTIAL INFORMATION FOR THE SOLE USE OF KBR. ANY REPRODUCTION, COPY, PHOTOGRAPH, SCREENSHOT, REVIEW, USE, DISTRIBUTION, OR DISCLOSURE BY OTHERS IS STRICTLY PROHIBITED. DISCLOSURE BY KBR VIA ELECTRONIC MEANS (INCLUDING BY VIRTUAL </a:t>
            </a:r>
            <a:br>
              <a:rPr lang="en-US" sz="1050" kern="0" spc="53" baseline="0" dirty="0">
                <a:solidFill>
                  <a:srgbClr val="FFFFFF"/>
                </a:solidFill>
                <a:latin typeface="+mn-lt"/>
              </a:rPr>
            </a:br>
            <a:r>
              <a:rPr lang="en-US" sz="1050" kern="0" spc="53" baseline="0" dirty="0">
                <a:solidFill>
                  <a:srgbClr val="FFFFFF"/>
                </a:solidFill>
                <a:latin typeface="+mn-lt"/>
              </a:rPr>
              <a:t>MEETING) DOES NOT WAIVE, NEGATE, OR LESSEN THIS PROHIBITION. ALL RIGHTS RESERVED.</a:t>
            </a:r>
            <a:endParaRPr lang="en-US" sz="1050" kern="0" spc="53" baseline="0" dirty="0">
              <a:latin typeface="+mn-lt"/>
            </a:endParaRPr>
          </a:p>
        </p:txBody>
      </p:sp>
    </p:spTree>
    <p:extLst>
      <p:ext uri="{BB962C8B-B14F-4D97-AF65-F5344CB8AC3E}">
        <p14:creationId xmlns:p14="http://schemas.microsoft.com/office/powerpoint/2010/main" val="26689510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tandard Template Instructions">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AD8BB82-5295-4D40-A6D4-D235ACE206B8}"/>
              </a:ext>
            </a:extLst>
          </p:cNvPr>
          <p:cNvGrpSpPr/>
          <p:nvPr userDrawn="1"/>
        </p:nvGrpSpPr>
        <p:grpSpPr>
          <a:xfrm>
            <a:off x="314326" y="6247519"/>
            <a:ext cx="8735834" cy="479543"/>
            <a:chOff x="419100" y="6247518"/>
            <a:chExt cx="11647779" cy="479543"/>
          </a:xfrm>
        </p:grpSpPr>
        <p:pic>
          <p:nvPicPr>
            <p:cNvPr id="13" name="Picture 12">
              <a:extLst>
                <a:ext uri="{FF2B5EF4-FFF2-40B4-BE49-F238E27FC236}">
                  <a16:creationId xmlns:a16="http://schemas.microsoft.com/office/drawing/2014/main" id="{0A327864-1787-4612-8CAB-4E09EB7A98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725" r="2813" b="16329"/>
            <a:stretch/>
          </p:blipFill>
          <p:spPr>
            <a:xfrm>
              <a:off x="5413196" y="6247519"/>
              <a:ext cx="6653683" cy="479542"/>
            </a:xfrm>
            <a:prstGeom prst="rect">
              <a:avLst/>
            </a:prstGeom>
          </p:spPr>
        </p:pic>
        <p:sp>
          <p:nvSpPr>
            <p:cNvPr id="14" name="object 5">
              <a:extLst>
                <a:ext uri="{FF2B5EF4-FFF2-40B4-BE49-F238E27FC236}">
                  <a16:creationId xmlns:a16="http://schemas.microsoft.com/office/drawing/2014/main" id="{1F41FE60-EC90-436A-BFAF-9D83E1AD7F6A}"/>
                </a:ext>
              </a:extLst>
            </p:cNvPr>
            <p:cNvSpPr/>
            <p:nvPr/>
          </p:nvSpPr>
          <p:spPr>
            <a:xfrm>
              <a:off x="419100" y="6247518"/>
              <a:ext cx="11647779" cy="45719"/>
            </a:xfrm>
            <a:custGeom>
              <a:avLst/>
              <a:gdLst/>
              <a:ahLst/>
              <a:cxnLst/>
              <a:rect l="l" t="t" r="r" b="b"/>
              <a:pathLst>
                <a:path w="11600815">
                  <a:moveTo>
                    <a:pt x="0" y="0"/>
                  </a:moveTo>
                  <a:lnTo>
                    <a:pt x="11600535" y="0"/>
                  </a:lnTo>
                </a:path>
              </a:pathLst>
            </a:custGeom>
            <a:ln w="6350">
              <a:solidFill>
                <a:srgbClr val="A2C6E2"/>
              </a:solidFill>
            </a:ln>
          </p:spPr>
          <p:txBody>
            <a:bodyPr wrap="square" lIns="0" tIns="0" rIns="0" bIns="0" rtlCol="0"/>
            <a:lstStyle/>
            <a:p>
              <a:r>
                <a:rPr lang="en-US" sz="1350" dirty="0"/>
                <a:t> </a:t>
              </a:r>
              <a:endParaRPr sz="1350" dirty="0"/>
            </a:p>
          </p:txBody>
        </p:sp>
      </p:grpSp>
      <p:sp>
        <p:nvSpPr>
          <p:cNvPr id="2" name="Holder 2"/>
          <p:cNvSpPr>
            <a:spLocks noGrp="1"/>
          </p:cNvSpPr>
          <p:nvPr>
            <p:ph type="ctrTitle" hasCustomPrompt="1"/>
          </p:nvPr>
        </p:nvSpPr>
        <p:spPr>
          <a:xfrm>
            <a:off x="333375" y="142323"/>
            <a:ext cx="7178773" cy="693468"/>
          </a:xfrm>
          <a:prstGeom prst="rect">
            <a:avLst/>
          </a:prstGeom>
        </p:spPr>
        <p:txBody>
          <a:bodyPr wrap="square" lIns="0" tIns="0" rIns="0" bIns="0">
            <a:noAutofit/>
          </a:bodyPr>
          <a:lstStyle>
            <a:lvl1pPr>
              <a:defRPr lang="en-US" sz="1950" b="0" i="0" dirty="0" smtClean="0">
                <a:solidFill>
                  <a:srgbClr val="182857"/>
                </a:solidFill>
                <a:latin typeface="Calibri Light"/>
                <a:ea typeface="+mj-ea"/>
                <a:cs typeface="Calibri Light"/>
              </a:defRPr>
            </a:lvl1pPr>
          </a:lstStyle>
          <a:p>
            <a:pPr marL="0" marR="0" lvl="0" indent="0" defTabSz="685800" eaLnBrk="1" fontAlgn="auto" latinLnBrk="0" hangingPunct="1">
              <a:lnSpc>
                <a:spcPct val="90000"/>
              </a:lnSpc>
              <a:spcBef>
                <a:spcPts val="0"/>
              </a:spcBef>
              <a:spcAft>
                <a:spcPts val="0"/>
              </a:spcAft>
              <a:buClrTx/>
              <a:buSzTx/>
              <a:buFontTx/>
              <a:buNone/>
              <a:tabLst/>
              <a:defRPr/>
            </a:pPr>
            <a:r>
              <a:rPr lang="en-US" dirty="0"/>
              <a:t>Template Instructions and Standards</a:t>
            </a:r>
            <a:endParaRPr dirty="0"/>
          </a:p>
        </p:txBody>
      </p:sp>
      <p:sp>
        <p:nvSpPr>
          <p:cNvPr id="16" name="Text Placeholder 43">
            <a:extLst>
              <a:ext uri="{FF2B5EF4-FFF2-40B4-BE49-F238E27FC236}">
                <a16:creationId xmlns:a16="http://schemas.microsoft.com/office/drawing/2014/main" id="{A57813CF-C375-4A8E-8A7B-EEB0DD94C80B}"/>
              </a:ext>
            </a:extLst>
          </p:cNvPr>
          <p:cNvSpPr txBox="1">
            <a:spLocks/>
          </p:cNvSpPr>
          <p:nvPr userDrawn="1"/>
        </p:nvSpPr>
        <p:spPr>
          <a:xfrm>
            <a:off x="333374" y="1194438"/>
            <a:ext cx="8735834" cy="409355"/>
          </a:xfrm>
          <a:prstGeom prst="rect">
            <a:avLst/>
          </a:prstGeom>
        </p:spPr>
        <p:txBody>
          <a:bodyPr wrap="square" lIns="0" tIns="0" rIns="0" bIns="0">
            <a:noAutofit/>
          </a:bodyPr>
          <a:lstStyle>
            <a:lvl1pPr marL="0">
              <a:lnSpc>
                <a:spcPct val="90000"/>
              </a:lnSpc>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275" i="1" kern="0" dirty="0">
                <a:solidFill>
                  <a:schemeClr val="tx1">
                    <a:lumMod val="75000"/>
                    <a:lumOff val="25000"/>
                  </a:schemeClr>
                </a:solidFill>
              </a:rPr>
              <a:t>This slide should either </a:t>
            </a:r>
            <a:r>
              <a:rPr lang="en-US" sz="1275" b="1" i="1" kern="0" dirty="0">
                <a:solidFill>
                  <a:schemeClr val="tx1">
                    <a:lumMod val="75000"/>
                    <a:lumOff val="25000"/>
                  </a:schemeClr>
                </a:solidFill>
              </a:rPr>
              <a:t>remain hidden or be deleted </a:t>
            </a:r>
            <a:r>
              <a:rPr lang="en-US" sz="1275" i="1" kern="0" dirty="0">
                <a:solidFill>
                  <a:schemeClr val="tx1">
                    <a:lumMod val="75000"/>
                    <a:lumOff val="25000"/>
                  </a:schemeClr>
                </a:solidFill>
              </a:rPr>
              <a:t>from your working presentation.</a:t>
            </a:r>
          </a:p>
          <a:p>
            <a:r>
              <a:rPr lang="en-US" sz="1350" i="1" kern="0" dirty="0">
                <a:solidFill>
                  <a:schemeClr val="tx1">
                    <a:lumMod val="75000"/>
                    <a:lumOff val="25000"/>
                  </a:schemeClr>
                </a:solidFill>
                <a:latin typeface="+mn-lt"/>
                <a:ea typeface="+mn-ea"/>
                <a:cs typeface="+mn-cs"/>
              </a:rPr>
              <a:t> </a:t>
            </a:r>
          </a:p>
        </p:txBody>
      </p:sp>
      <p:sp>
        <p:nvSpPr>
          <p:cNvPr id="17" name="Text Placeholder 43">
            <a:extLst>
              <a:ext uri="{FF2B5EF4-FFF2-40B4-BE49-F238E27FC236}">
                <a16:creationId xmlns:a16="http://schemas.microsoft.com/office/drawing/2014/main" id="{BE4DAA29-3823-49DE-97C1-AD3D09AE54F2}"/>
              </a:ext>
            </a:extLst>
          </p:cNvPr>
          <p:cNvSpPr txBox="1">
            <a:spLocks/>
          </p:cNvSpPr>
          <p:nvPr userDrawn="1"/>
        </p:nvSpPr>
        <p:spPr>
          <a:xfrm>
            <a:off x="400049" y="1669773"/>
            <a:ext cx="3979070" cy="4350028"/>
          </a:xfrm>
          <a:prstGeom prst="rect">
            <a:avLst/>
          </a:prstGeom>
        </p:spPr>
        <p:txBody>
          <a:bodyPr wrap="square" lIns="0" tIns="0" rIns="0" bIns="0">
            <a:noAutofit/>
          </a:bodyPr>
          <a:lstStyle>
            <a:lvl1pPr marL="0">
              <a:lnSpc>
                <a:spcPct val="90000"/>
              </a:lnSpc>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37160" marR="0" lvl="0" indent="-137160" algn="l" defTabSz="685800" rtl="0" eaLnBrk="1" fontAlgn="auto" latinLnBrk="0" hangingPunct="1">
              <a:lnSpc>
                <a:spcPts val="1425"/>
              </a:lnSpc>
              <a:spcBef>
                <a:spcPts val="0"/>
              </a:spcBef>
              <a:spcAft>
                <a:spcPts val="600"/>
              </a:spcAft>
              <a:buClrTx/>
              <a:buSzTx/>
              <a:buFont typeface="Wingdings" panose="05000000000000000000" pitchFamily="2" charset="2"/>
              <a:buChar char="§"/>
              <a:tabLst/>
              <a:defRPr/>
            </a:pPr>
            <a:r>
              <a:rPr lang="en-US" sz="1238" kern="0" spc="-15" baseline="0" dirty="0">
                <a:solidFill>
                  <a:schemeClr val="tx1">
                    <a:lumMod val="75000"/>
                    <a:lumOff val="25000"/>
                  </a:schemeClr>
                </a:solidFill>
                <a:latin typeface="+mn-lt"/>
                <a:ea typeface="+mn-ea"/>
                <a:cs typeface="+mn-cs"/>
              </a:rPr>
              <a:t>This template includes options for presentation cover slides,  section divider slides and several options for content slides.</a:t>
            </a:r>
            <a:endParaRPr lang="en-US" sz="1238" kern="0" spc="-15" baseline="0" dirty="0">
              <a:solidFill>
                <a:schemeClr val="tx1">
                  <a:lumMod val="75000"/>
                  <a:lumOff val="25000"/>
                </a:schemeClr>
              </a:solidFill>
              <a:latin typeface="+mn-lt"/>
            </a:endParaRPr>
          </a:p>
          <a:p>
            <a:pPr marL="137160" marR="0" lvl="0" indent="-137160" algn="l" defTabSz="685800" rtl="0" eaLnBrk="1" fontAlgn="auto" latinLnBrk="0" hangingPunct="1">
              <a:lnSpc>
                <a:spcPts val="1425"/>
              </a:lnSpc>
              <a:spcBef>
                <a:spcPts val="0"/>
              </a:spcBef>
              <a:spcAft>
                <a:spcPts val="600"/>
              </a:spcAft>
              <a:buClrTx/>
              <a:buSzTx/>
              <a:buFont typeface="Wingdings" panose="05000000000000000000" pitchFamily="2" charset="2"/>
              <a:buChar char="§"/>
              <a:tabLst/>
              <a:defRPr/>
            </a:pPr>
            <a:r>
              <a:rPr lang="en-US" sz="1238" kern="0" spc="-15" baseline="0" dirty="0">
                <a:solidFill>
                  <a:schemeClr val="tx1">
                    <a:lumMod val="75000"/>
                    <a:lumOff val="25000"/>
                  </a:schemeClr>
                </a:solidFill>
                <a:latin typeface="+mn-lt"/>
                <a:ea typeface="+mn-ea"/>
                <a:cs typeface="+mn-cs"/>
              </a:rPr>
              <a:t>Work from this template when creating a new presentation. </a:t>
            </a:r>
            <a:br>
              <a:rPr lang="en-US" sz="1238" kern="0" spc="-15" baseline="0" dirty="0">
                <a:solidFill>
                  <a:schemeClr val="tx1">
                    <a:lumMod val="75000"/>
                    <a:lumOff val="25000"/>
                  </a:schemeClr>
                </a:solidFill>
                <a:latin typeface="+mn-lt"/>
                <a:ea typeface="+mn-ea"/>
                <a:cs typeface="+mn-cs"/>
              </a:rPr>
            </a:br>
            <a:r>
              <a:rPr lang="en-US" sz="1238" b="1" kern="0" spc="-15" baseline="0" dirty="0">
                <a:solidFill>
                  <a:schemeClr val="tx1">
                    <a:lumMod val="75000"/>
                    <a:lumOff val="25000"/>
                  </a:schemeClr>
                </a:solidFill>
                <a:latin typeface="+mn-lt"/>
                <a:ea typeface="+mn-ea"/>
                <a:cs typeface="+mn-cs"/>
              </a:rPr>
              <a:t>Do not use an old template or presentation.</a:t>
            </a:r>
          </a:p>
          <a:p>
            <a:pPr marL="137160" marR="0" lvl="0" indent="-137160" algn="l" defTabSz="685800" rtl="0" eaLnBrk="1" fontAlgn="auto" latinLnBrk="0" hangingPunct="1">
              <a:lnSpc>
                <a:spcPts val="1425"/>
              </a:lnSpc>
              <a:spcBef>
                <a:spcPts val="0"/>
              </a:spcBef>
              <a:spcAft>
                <a:spcPts val="600"/>
              </a:spcAft>
              <a:buClrTx/>
              <a:buSzTx/>
              <a:buFont typeface="Wingdings" panose="05000000000000000000" pitchFamily="2" charset="2"/>
              <a:buChar char="§"/>
              <a:tabLst/>
              <a:defRPr/>
            </a:pPr>
            <a:r>
              <a:rPr lang="en-US" sz="1238" b="0" i="0" kern="0" spc="-15" baseline="0" dirty="0">
                <a:solidFill>
                  <a:schemeClr val="tx1">
                    <a:lumMod val="75000"/>
                    <a:lumOff val="25000"/>
                  </a:schemeClr>
                </a:solidFill>
                <a:latin typeface="+mn-lt"/>
                <a:ea typeface="+mn-ea"/>
                <a:cs typeface="+mn-cs"/>
              </a:rPr>
              <a:t>If copying slides from an another slide deck</a:t>
            </a:r>
            <a:r>
              <a:rPr lang="en-US" sz="1238" b="1" i="0" kern="0" spc="-15" baseline="0" dirty="0">
                <a:solidFill>
                  <a:schemeClr val="tx1">
                    <a:lumMod val="75000"/>
                    <a:lumOff val="25000"/>
                  </a:schemeClr>
                </a:solidFill>
                <a:latin typeface="+mn-lt"/>
                <a:ea typeface="+mn-ea"/>
                <a:cs typeface="+mn-cs"/>
              </a:rPr>
              <a:t>, </a:t>
            </a:r>
            <a:r>
              <a:rPr lang="en-US" sz="1238" i="0" kern="0" spc="-15" baseline="0" dirty="0">
                <a:solidFill>
                  <a:schemeClr val="tx1">
                    <a:lumMod val="75000"/>
                    <a:lumOff val="25000"/>
                  </a:schemeClr>
                </a:solidFill>
                <a:latin typeface="+mn-lt"/>
                <a:ea typeface="+mn-ea"/>
                <a:cs typeface="+mn-cs"/>
              </a:rPr>
              <a:t>make sure to update the layout and text formatting.</a:t>
            </a:r>
          </a:p>
          <a:p>
            <a:pPr marL="342900" marR="0" lvl="0" indent="-205740" algn="l" defTabSz="685800" rtl="0" eaLnBrk="1" fontAlgn="auto" latinLnBrk="0" hangingPunct="1">
              <a:lnSpc>
                <a:spcPts val="1425"/>
              </a:lnSpc>
              <a:spcBef>
                <a:spcPts val="0"/>
              </a:spcBef>
              <a:spcAft>
                <a:spcPts val="600"/>
              </a:spcAft>
              <a:buClrTx/>
              <a:buSzTx/>
              <a:buFont typeface="+mj-lt"/>
              <a:buAutoNum type="arabicPeriod"/>
              <a:tabLst/>
              <a:defRPr/>
            </a:pPr>
            <a:r>
              <a:rPr lang="en-US" sz="1238" i="0" kern="0" spc="-15" baseline="0" dirty="0">
                <a:solidFill>
                  <a:schemeClr val="tx1">
                    <a:lumMod val="75000"/>
                    <a:lumOff val="25000"/>
                  </a:schemeClr>
                </a:solidFill>
                <a:latin typeface="+mn-lt"/>
                <a:ea typeface="+mn-ea"/>
                <a:cs typeface="+mn-cs"/>
              </a:rPr>
              <a:t>Select the new slides.</a:t>
            </a:r>
          </a:p>
          <a:p>
            <a:pPr marL="342900" marR="0" lvl="0" indent="-205740" algn="l" defTabSz="685800" rtl="0" eaLnBrk="1" fontAlgn="auto" latinLnBrk="0" hangingPunct="1">
              <a:lnSpc>
                <a:spcPts val="1425"/>
              </a:lnSpc>
              <a:spcBef>
                <a:spcPts val="0"/>
              </a:spcBef>
              <a:spcAft>
                <a:spcPts val="600"/>
              </a:spcAft>
              <a:buClrTx/>
              <a:buSzTx/>
              <a:buFont typeface="+mj-lt"/>
              <a:buAutoNum type="arabicPeriod"/>
              <a:tabLst/>
              <a:defRPr/>
            </a:pPr>
            <a:r>
              <a:rPr lang="en-US" sz="1238" i="0" kern="0" spc="-15" baseline="0" dirty="0">
                <a:solidFill>
                  <a:schemeClr val="tx1">
                    <a:lumMod val="75000"/>
                    <a:lumOff val="25000"/>
                  </a:schemeClr>
                </a:solidFill>
                <a:latin typeface="+mn-lt"/>
                <a:ea typeface="+mn-ea"/>
                <a:cs typeface="+mn-cs"/>
              </a:rPr>
              <a:t>On the “Home” tab, in the “Slides” group, click “Layout” and select one of the layout choices.</a:t>
            </a:r>
          </a:p>
          <a:p>
            <a:pPr marL="342900" marR="0" lvl="0" indent="-205740" algn="l" defTabSz="685800" rtl="0" eaLnBrk="1" fontAlgn="auto" latinLnBrk="0" hangingPunct="1">
              <a:lnSpc>
                <a:spcPts val="1425"/>
              </a:lnSpc>
              <a:spcBef>
                <a:spcPts val="0"/>
              </a:spcBef>
              <a:spcAft>
                <a:spcPts val="600"/>
              </a:spcAft>
              <a:buClrTx/>
              <a:buSzTx/>
              <a:buFont typeface="+mj-lt"/>
              <a:buAutoNum type="arabicPeriod"/>
              <a:tabLst/>
              <a:defRPr/>
            </a:pPr>
            <a:r>
              <a:rPr lang="en-US" sz="1238" i="0" kern="0" spc="-15" baseline="0" dirty="0">
                <a:solidFill>
                  <a:schemeClr val="tx1">
                    <a:lumMod val="75000"/>
                    <a:lumOff val="25000"/>
                  </a:schemeClr>
                </a:solidFill>
                <a:latin typeface="+mn-lt"/>
                <a:ea typeface="+mn-ea"/>
                <a:cs typeface="+mn-cs"/>
              </a:rPr>
              <a:t>Below the “Layout” button, click “Reset” to update text formatting to match the new template. </a:t>
            </a:r>
          </a:p>
          <a:p>
            <a:pPr marL="137160" marR="0" lvl="0" indent="-137160" algn="l" defTabSz="685800" rtl="0" eaLnBrk="1" fontAlgn="auto" latinLnBrk="0" hangingPunct="1">
              <a:lnSpc>
                <a:spcPts val="1425"/>
              </a:lnSpc>
              <a:spcBef>
                <a:spcPts val="0"/>
              </a:spcBef>
              <a:spcAft>
                <a:spcPts val="600"/>
              </a:spcAft>
              <a:buClrTx/>
              <a:buSzTx/>
              <a:buFont typeface="Wingdings" panose="05000000000000000000" pitchFamily="2" charset="2"/>
              <a:buChar char="§"/>
              <a:tabLst/>
              <a:defRPr/>
            </a:pPr>
            <a:r>
              <a:rPr lang="en-US" sz="1238" kern="0" spc="-15" baseline="0" dirty="0">
                <a:solidFill>
                  <a:schemeClr val="tx1">
                    <a:lumMod val="75000"/>
                    <a:lumOff val="25000"/>
                  </a:schemeClr>
                </a:solidFill>
                <a:latin typeface="+mn-lt"/>
                <a:ea typeface="+mn-ea"/>
                <a:cs typeface="+mn-cs"/>
              </a:rPr>
              <a:t>Hide unused slides in this template by right-clicking the slide </a:t>
            </a:r>
            <a:br>
              <a:rPr lang="en-US" sz="1238" kern="0" spc="-15" baseline="0" dirty="0">
                <a:solidFill>
                  <a:schemeClr val="tx1">
                    <a:lumMod val="75000"/>
                    <a:lumOff val="25000"/>
                  </a:schemeClr>
                </a:solidFill>
                <a:latin typeface="+mn-lt"/>
                <a:ea typeface="+mn-ea"/>
                <a:cs typeface="+mn-cs"/>
              </a:rPr>
            </a:br>
            <a:r>
              <a:rPr lang="en-US" sz="1238" kern="0" spc="-15" baseline="0" dirty="0">
                <a:solidFill>
                  <a:schemeClr val="tx1">
                    <a:lumMod val="75000"/>
                    <a:lumOff val="25000"/>
                  </a:schemeClr>
                </a:solidFill>
                <a:latin typeface="+mn-lt"/>
                <a:ea typeface="+mn-ea"/>
                <a:cs typeface="+mn-cs"/>
              </a:rPr>
              <a:t>and selecting "Hide Slide." Hidden slides will not display </a:t>
            </a:r>
            <a:br>
              <a:rPr lang="en-US" sz="1238" kern="0" spc="-15" baseline="0" dirty="0">
                <a:solidFill>
                  <a:schemeClr val="tx1">
                    <a:lumMod val="75000"/>
                    <a:lumOff val="25000"/>
                  </a:schemeClr>
                </a:solidFill>
                <a:latin typeface="+mn-lt"/>
                <a:ea typeface="+mn-ea"/>
                <a:cs typeface="+mn-cs"/>
              </a:rPr>
            </a:br>
            <a:r>
              <a:rPr lang="en-US" sz="1238" kern="0" spc="-15" baseline="0" dirty="0">
                <a:solidFill>
                  <a:schemeClr val="tx1">
                    <a:lumMod val="75000"/>
                    <a:lumOff val="25000"/>
                  </a:schemeClr>
                </a:solidFill>
                <a:latin typeface="+mn-lt"/>
                <a:ea typeface="+mn-ea"/>
                <a:cs typeface="+mn-cs"/>
              </a:rPr>
              <a:t>while presenting.</a:t>
            </a:r>
          </a:p>
        </p:txBody>
      </p:sp>
      <p:sp>
        <p:nvSpPr>
          <p:cNvPr id="3" name="Footer Placeholder 2">
            <a:extLst>
              <a:ext uri="{FF2B5EF4-FFF2-40B4-BE49-F238E27FC236}">
                <a16:creationId xmlns:a16="http://schemas.microsoft.com/office/drawing/2014/main" id="{D2D36581-76B2-4FDF-9BF4-3FD3C51F73BE}"/>
              </a:ext>
            </a:extLst>
          </p:cNvPr>
          <p:cNvSpPr>
            <a:spLocks noGrp="1"/>
          </p:cNvSpPr>
          <p:nvPr>
            <p:ph type="ftr" sz="quarter" idx="10"/>
          </p:nvPr>
        </p:nvSpPr>
        <p:spPr/>
        <p:txBody>
          <a:bodyPr bIns="45720"/>
          <a:lstStyle/>
          <a:p>
            <a:endParaRPr lang="en-US" dirty="0"/>
          </a:p>
        </p:txBody>
      </p:sp>
      <p:sp>
        <p:nvSpPr>
          <p:cNvPr id="18" name="Slide Number Placeholder 4">
            <a:extLst>
              <a:ext uri="{FF2B5EF4-FFF2-40B4-BE49-F238E27FC236}">
                <a16:creationId xmlns:a16="http://schemas.microsoft.com/office/drawing/2014/main" id="{C4C1AEA7-6477-4CDE-9F56-D7BDCD4A2827}"/>
              </a:ext>
            </a:extLst>
          </p:cNvPr>
          <p:cNvSpPr txBox="1">
            <a:spLocks/>
          </p:cNvSpPr>
          <p:nvPr userDrawn="1"/>
        </p:nvSpPr>
        <p:spPr>
          <a:xfrm>
            <a:off x="8474869" y="6306656"/>
            <a:ext cx="335756" cy="365125"/>
          </a:xfrm>
          <a:prstGeom prst="rect">
            <a:avLst/>
          </a:prstGeom>
        </p:spPr>
        <p:txBody>
          <a:bodyPr vert="horz" lIns="68580" tIns="34290" rIns="68580" bIns="34290" rtlCol="0" anchor="ctr"/>
          <a:lstStyle>
            <a:defPPr>
              <a:defRPr lang="en-US"/>
            </a:defPPr>
            <a:lvl1pPr marL="0" algn="r"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A2C9F7-D14D-41D7-B0E0-C725CC367953}" type="slidenum">
              <a:rPr lang="en-US" sz="825" smtClean="0"/>
              <a:pPr/>
              <a:t>‹#›</a:t>
            </a:fld>
            <a:endParaRPr lang="en-US" sz="825" dirty="0"/>
          </a:p>
        </p:txBody>
      </p:sp>
      <p:sp>
        <p:nvSpPr>
          <p:cNvPr id="11" name="Text Placeholder 43">
            <a:extLst>
              <a:ext uri="{FF2B5EF4-FFF2-40B4-BE49-F238E27FC236}">
                <a16:creationId xmlns:a16="http://schemas.microsoft.com/office/drawing/2014/main" id="{F530517D-A383-4407-A3A3-56D5389ADE6B}"/>
              </a:ext>
            </a:extLst>
          </p:cNvPr>
          <p:cNvSpPr txBox="1">
            <a:spLocks/>
          </p:cNvSpPr>
          <p:nvPr userDrawn="1"/>
        </p:nvSpPr>
        <p:spPr>
          <a:xfrm>
            <a:off x="4586288" y="1673086"/>
            <a:ext cx="4127845" cy="3984764"/>
          </a:xfrm>
          <a:prstGeom prst="rect">
            <a:avLst/>
          </a:prstGeom>
        </p:spPr>
        <p:txBody>
          <a:bodyPr wrap="square" lIns="0" tIns="0" rIns="0" bIns="0">
            <a:noAutofit/>
          </a:bodyPr>
          <a:lstStyle>
            <a:lvl1pPr marL="0">
              <a:lnSpc>
                <a:spcPct val="90000"/>
              </a:lnSpc>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37160" marR="0" lvl="0" indent="-137160" algn="l" defTabSz="685800" rtl="0" eaLnBrk="1" fontAlgn="auto" latinLnBrk="0" hangingPunct="1">
              <a:lnSpc>
                <a:spcPts val="1425"/>
              </a:lnSpc>
              <a:spcBef>
                <a:spcPts val="0"/>
              </a:spcBef>
              <a:spcAft>
                <a:spcPts val="600"/>
              </a:spcAft>
              <a:buClrTx/>
              <a:buSzTx/>
              <a:buFont typeface="Wingdings" panose="05000000000000000000" pitchFamily="2" charset="2"/>
              <a:buChar char="§"/>
              <a:tabLst/>
              <a:defRPr/>
            </a:pPr>
            <a:r>
              <a:rPr lang="en-US" sz="1238" kern="0" spc="-15" baseline="0" dirty="0">
                <a:solidFill>
                  <a:schemeClr val="tx1">
                    <a:lumMod val="75000"/>
                    <a:lumOff val="25000"/>
                  </a:schemeClr>
                </a:solidFill>
                <a:latin typeface="+mn-lt"/>
                <a:ea typeface="+mn-ea"/>
                <a:cs typeface="+mn-cs"/>
              </a:rPr>
              <a:t>Please follow the guidelines on pages 2, 3 and 4 of this template, including standard fonts, colors, icons and graphic elements. You may copy and paste these into your presentation.</a:t>
            </a:r>
          </a:p>
          <a:p>
            <a:pPr marL="137160" marR="0" lvl="0" indent="-137160" algn="l" defTabSz="685800" rtl="0" eaLnBrk="1" fontAlgn="auto" latinLnBrk="0" hangingPunct="1">
              <a:lnSpc>
                <a:spcPts val="1425"/>
              </a:lnSpc>
              <a:spcBef>
                <a:spcPts val="0"/>
              </a:spcBef>
              <a:spcAft>
                <a:spcPts val="600"/>
              </a:spcAft>
              <a:buClrTx/>
              <a:buSzTx/>
              <a:buFont typeface="Wingdings" panose="05000000000000000000" pitchFamily="2" charset="2"/>
              <a:buChar char="§"/>
              <a:tabLst/>
              <a:defRPr/>
            </a:pPr>
            <a:r>
              <a:rPr lang="en-US" sz="1238" kern="0" spc="-15" baseline="0" dirty="0">
                <a:solidFill>
                  <a:schemeClr val="tx1">
                    <a:lumMod val="75000"/>
                    <a:lumOff val="25000"/>
                  </a:schemeClr>
                </a:solidFill>
                <a:latin typeface="+mn-lt"/>
                <a:ea typeface="+mn-ea"/>
                <a:cs typeface="+mn-cs"/>
              </a:rPr>
              <a:t>Update placeholder images by right-clicking and selecting "Change Image." Then navigate to the image you would like to use and insert it. Please avoid using copyright-protected images.</a:t>
            </a:r>
          </a:p>
          <a:p>
            <a:pPr marL="137160" marR="0" lvl="0" indent="-137160" algn="l" defTabSz="685800" rtl="0" eaLnBrk="1" fontAlgn="auto" latinLnBrk="0" hangingPunct="1">
              <a:lnSpc>
                <a:spcPts val="1425"/>
              </a:lnSpc>
              <a:spcBef>
                <a:spcPts val="0"/>
              </a:spcBef>
              <a:spcAft>
                <a:spcPts val="600"/>
              </a:spcAft>
              <a:buClrTx/>
              <a:buSzTx/>
              <a:buFont typeface="Wingdings" panose="05000000000000000000" pitchFamily="2" charset="2"/>
              <a:buChar char="§"/>
              <a:tabLst/>
              <a:defRPr/>
            </a:pPr>
            <a:r>
              <a:rPr lang="en-US" sz="1238" kern="0" spc="-15" baseline="0" dirty="0">
                <a:solidFill>
                  <a:schemeClr val="tx1">
                    <a:lumMod val="75000"/>
                    <a:lumOff val="25000"/>
                  </a:schemeClr>
                </a:solidFill>
                <a:latin typeface="+mn-lt"/>
                <a:ea typeface="+mn-ea"/>
                <a:cs typeface="+mn-cs"/>
              </a:rPr>
              <a:t>Update all text fields on all slides, including the date and footer. </a:t>
            </a:r>
          </a:p>
          <a:p>
            <a:pPr marL="137160" marR="0" lvl="0" indent="-137160" algn="l" defTabSz="685800" rtl="0" eaLnBrk="1" fontAlgn="auto" latinLnBrk="0" hangingPunct="1">
              <a:lnSpc>
                <a:spcPts val="1425"/>
              </a:lnSpc>
              <a:spcBef>
                <a:spcPts val="0"/>
              </a:spcBef>
              <a:spcAft>
                <a:spcPts val="600"/>
              </a:spcAft>
              <a:buClrTx/>
              <a:buSzTx/>
              <a:buFont typeface="Wingdings" panose="05000000000000000000" pitchFamily="2" charset="2"/>
              <a:buChar char="§"/>
              <a:tabLst/>
              <a:defRPr/>
            </a:pPr>
            <a:r>
              <a:rPr lang="en-US" sz="1238" kern="0" spc="-15" baseline="0" dirty="0">
                <a:solidFill>
                  <a:schemeClr val="tx1">
                    <a:lumMod val="75000"/>
                    <a:lumOff val="25000"/>
                  </a:schemeClr>
                </a:solidFill>
                <a:latin typeface="+mn-lt"/>
                <a:ea typeface="+mn-ea"/>
                <a:cs typeface="+mn-cs"/>
              </a:rPr>
              <a:t>If you do not wish to mark your document as confidential, edit the text in the bottom left footer.</a:t>
            </a:r>
          </a:p>
          <a:p>
            <a:pPr marL="137160" marR="0" lvl="0" indent="-137160" algn="l" defTabSz="685800" rtl="0" eaLnBrk="1" fontAlgn="auto" latinLnBrk="0" hangingPunct="1">
              <a:lnSpc>
                <a:spcPts val="1425"/>
              </a:lnSpc>
              <a:spcBef>
                <a:spcPts val="0"/>
              </a:spcBef>
              <a:spcAft>
                <a:spcPts val="600"/>
              </a:spcAft>
              <a:buClrTx/>
              <a:buSzTx/>
              <a:buFont typeface="Wingdings" panose="05000000000000000000" pitchFamily="2" charset="2"/>
              <a:buChar char="§"/>
              <a:tabLst/>
              <a:defRPr/>
            </a:pPr>
            <a:r>
              <a:rPr lang="en-US" sz="1238" kern="0" spc="-15" baseline="0" dirty="0">
                <a:solidFill>
                  <a:schemeClr val="tx1">
                    <a:lumMod val="75000"/>
                    <a:lumOff val="25000"/>
                  </a:schemeClr>
                </a:solidFill>
                <a:latin typeface="+mn-lt"/>
                <a:ea typeface="+mn-ea"/>
                <a:cs typeface="+mn-cs"/>
              </a:rPr>
              <a:t>To update the bottom left footer text on all pages at once, go to the “Insert” tab and select “Header &amp; Footer” from the “Text” toolbar group. A popup window will open. Update the text in the footer section with your new text and click “Apply to all”.</a:t>
            </a:r>
            <a:endParaRPr lang="en-US" sz="1238" spc="-15" baseline="0" dirty="0">
              <a:effectLst/>
              <a:latin typeface="+mn-lt"/>
            </a:endParaRPr>
          </a:p>
        </p:txBody>
      </p:sp>
    </p:spTree>
    <p:extLst>
      <p:ext uri="{BB962C8B-B14F-4D97-AF65-F5344CB8AC3E}">
        <p14:creationId xmlns:p14="http://schemas.microsoft.com/office/powerpoint/2010/main" val="330817913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57023F-7A58-4EDC-898D-1AD82CF89CC5}" type="slidenum">
              <a:rPr lang="en-US" smtClean="0"/>
              <a:t>‹#›</a:t>
            </a:fld>
            <a:endParaRPr lang="en-US" dirty="0"/>
          </a:p>
        </p:txBody>
      </p:sp>
    </p:spTree>
    <p:extLst>
      <p:ext uri="{BB962C8B-B14F-4D97-AF65-F5344CB8AC3E}">
        <p14:creationId xmlns:p14="http://schemas.microsoft.com/office/powerpoint/2010/main" val="25191794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a:spLocks noGrp="1"/>
          </p:cNvSpPr>
          <p:nvPr>
            <p:ph type="ctrTitle"/>
          </p:nvPr>
        </p:nvSpPr>
        <p:spPr>
          <a:xfrm>
            <a:off x="180297" y="3381099"/>
            <a:ext cx="3202805" cy="1752508"/>
          </a:xfrm>
        </p:spPr>
        <p:txBody>
          <a:bodyPr anchor="b">
            <a:normAutofit/>
          </a:bodyPr>
          <a:lstStyle>
            <a:lvl1pPr algn="l">
              <a:defRPr sz="3600">
                <a:solidFill>
                  <a:schemeClr val="bg1"/>
                </a:solidFill>
              </a:defRPr>
            </a:lvl1pPr>
          </a:lstStyle>
          <a:p>
            <a:r>
              <a:rPr lang="en-US" dirty="0"/>
              <a:t>Click to edit Master title style</a:t>
            </a:r>
          </a:p>
        </p:txBody>
      </p:sp>
      <p:sp>
        <p:nvSpPr>
          <p:cNvPr id="9" name="Subtitle 2"/>
          <p:cNvSpPr>
            <a:spLocks noGrp="1"/>
          </p:cNvSpPr>
          <p:nvPr>
            <p:ph type="subTitle" idx="1"/>
          </p:nvPr>
        </p:nvSpPr>
        <p:spPr>
          <a:xfrm>
            <a:off x="180297" y="5133607"/>
            <a:ext cx="3202805" cy="471261"/>
          </a:xfrm>
        </p:spPr>
        <p:txBody>
          <a:bodyPr>
            <a:no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72284" y="1823334"/>
            <a:ext cx="1537767" cy="852133"/>
          </a:xfrm>
          <a:prstGeom prst="rect">
            <a:avLst/>
          </a:prstGeom>
        </p:spPr>
      </p:pic>
      <p:sp>
        <p:nvSpPr>
          <p:cNvPr id="11" name="TextBox 10"/>
          <p:cNvSpPr txBox="1"/>
          <p:nvPr userDrawn="1"/>
        </p:nvSpPr>
        <p:spPr>
          <a:xfrm>
            <a:off x="7414661" y="6668576"/>
            <a:ext cx="1729339" cy="184666"/>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kern="1200" dirty="0">
                <a:solidFill>
                  <a:schemeClr val="bg1">
                    <a:lumMod val="85000"/>
                  </a:schemeClr>
                </a:solidFill>
                <a:effectLst/>
                <a:latin typeface="Arial" panose="020B0604020202020204" pitchFamily="34" charset="0"/>
                <a:ea typeface="+mn-ea"/>
                <a:cs typeface="Arial" panose="020B0604020202020204" pitchFamily="34" charset="0"/>
              </a:rPr>
              <a:t>©2019 KBR Inc. All Rights Reserved. </a:t>
            </a:r>
            <a:endParaRPr lang="en-US" sz="600" dirty="0">
              <a:solidFill>
                <a:schemeClr val="bg1">
                  <a:lumMod val="8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11787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4A57023F-7A58-4EDC-898D-1AD82CF89CC5}" type="slidenum">
              <a:rPr lang="en-US" smtClean="0"/>
              <a:pPr/>
              <a:t>‹#›</a:t>
            </a:fld>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24552" y="6358467"/>
            <a:ext cx="682382" cy="378133"/>
          </a:xfrm>
          <a:prstGeom prst="rect">
            <a:avLst/>
          </a:prstGeom>
        </p:spPr>
      </p:pic>
    </p:spTree>
    <p:extLst>
      <p:ext uri="{BB962C8B-B14F-4D97-AF65-F5344CB8AC3E}">
        <p14:creationId xmlns:p14="http://schemas.microsoft.com/office/powerpoint/2010/main" val="28568180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4A57023F-7A58-4EDC-898D-1AD82CF89CC5}" type="slidenum">
              <a:rPr lang="en-US" smtClean="0"/>
              <a:pPr/>
              <a:t>‹#›</a:t>
            </a:fld>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24552" y="6358467"/>
            <a:ext cx="682382" cy="378133"/>
          </a:xfrm>
          <a:prstGeom prst="rect">
            <a:avLst/>
          </a:prstGeom>
        </p:spPr>
      </p:pic>
    </p:spTree>
    <p:extLst>
      <p:ext uri="{BB962C8B-B14F-4D97-AF65-F5344CB8AC3E}">
        <p14:creationId xmlns:p14="http://schemas.microsoft.com/office/powerpoint/2010/main" val="36624570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4A57023F-7A58-4EDC-898D-1AD82CF89CC5}" type="slidenum">
              <a:rPr lang="en-US" smtClean="0"/>
              <a:pPr/>
              <a:t>‹#›</a:t>
            </a:fld>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24552" y="6358467"/>
            <a:ext cx="682382" cy="378133"/>
          </a:xfrm>
          <a:prstGeom prst="rect">
            <a:avLst/>
          </a:prstGeom>
        </p:spPr>
      </p:pic>
    </p:spTree>
    <p:extLst>
      <p:ext uri="{BB962C8B-B14F-4D97-AF65-F5344CB8AC3E}">
        <p14:creationId xmlns:p14="http://schemas.microsoft.com/office/powerpoint/2010/main" val="25374275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4A57023F-7A58-4EDC-898D-1AD82CF89CC5}" type="slidenum">
              <a:rPr lang="en-US" smtClean="0"/>
              <a:pPr/>
              <a:t>‹#›</a:t>
            </a:fld>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24552" y="6358467"/>
            <a:ext cx="682382" cy="378133"/>
          </a:xfrm>
          <a:prstGeom prst="rect">
            <a:avLst/>
          </a:prstGeom>
        </p:spPr>
      </p:pic>
    </p:spTree>
    <p:extLst>
      <p:ext uri="{BB962C8B-B14F-4D97-AF65-F5344CB8AC3E}">
        <p14:creationId xmlns:p14="http://schemas.microsoft.com/office/powerpoint/2010/main" val="20547125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4A57023F-7A58-4EDC-898D-1AD82CF89CC5}" type="slidenum">
              <a:rPr lang="en-US" smtClean="0"/>
              <a:pPr/>
              <a:t>‹#›</a:t>
            </a:fld>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24552" y="6358467"/>
            <a:ext cx="682382" cy="378133"/>
          </a:xfrm>
          <a:prstGeom prst="rect">
            <a:avLst/>
          </a:prstGeom>
        </p:spPr>
      </p:pic>
    </p:spTree>
    <p:extLst>
      <p:ext uri="{BB962C8B-B14F-4D97-AF65-F5344CB8AC3E}">
        <p14:creationId xmlns:p14="http://schemas.microsoft.com/office/powerpoint/2010/main" val="34349752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EBCB1-8D21-EE19-F41E-4E32D34DD16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141116-6479-4048-FCEA-356EBC495DA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50FF65-25A7-2AD5-E26E-F631648BC727}"/>
              </a:ext>
            </a:extLst>
          </p:cNvPr>
          <p:cNvSpPr>
            <a:spLocks noGrp="1"/>
          </p:cNvSpPr>
          <p:nvPr>
            <p:ph type="dt" sz="half" idx="10"/>
          </p:nvPr>
        </p:nvSpPr>
        <p:spPr/>
        <p:txBody>
          <a:bodyPr/>
          <a:lstStyle/>
          <a:p>
            <a:fld id="{4B7211C6-1AC9-FE43-93FE-59FE3FE49938}" type="datetimeFigureOut">
              <a:rPr lang="en-US" smtClean="0"/>
              <a:t>7/26/24</a:t>
            </a:fld>
            <a:endParaRPr lang="en-US"/>
          </a:p>
        </p:txBody>
      </p:sp>
      <p:sp>
        <p:nvSpPr>
          <p:cNvPr id="5" name="Footer Placeholder 4">
            <a:extLst>
              <a:ext uri="{FF2B5EF4-FFF2-40B4-BE49-F238E27FC236}">
                <a16:creationId xmlns:a16="http://schemas.microsoft.com/office/drawing/2014/main" id="{3DDB43D9-F0B2-F4CE-9947-A6F0E7F724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905E80-7851-A688-B17B-C4548A27EE36}"/>
              </a:ext>
            </a:extLst>
          </p:cNvPr>
          <p:cNvSpPr>
            <a:spLocks noGrp="1"/>
          </p:cNvSpPr>
          <p:nvPr>
            <p:ph type="sldNum" sz="quarter" idx="12"/>
          </p:nvPr>
        </p:nvSpPr>
        <p:spPr/>
        <p:txBody>
          <a:bodyPr/>
          <a:lstStyle/>
          <a:p>
            <a:fld id="{F0933246-B9D0-7146-91F8-744AA4BB3482}" type="slidenum">
              <a:rPr lang="en-US" smtClean="0"/>
              <a:t>‹#›</a:t>
            </a:fld>
            <a:endParaRPr lang="en-US"/>
          </a:p>
        </p:txBody>
      </p:sp>
    </p:spTree>
    <p:extLst>
      <p:ext uri="{BB962C8B-B14F-4D97-AF65-F5344CB8AC3E}">
        <p14:creationId xmlns:p14="http://schemas.microsoft.com/office/powerpoint/2010/main" val="32707107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6BE68-2672-2CDD-DFF9-BC0A3DFB05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4CEC36-10A6-9979-9502-87E8F11C65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A2768C-66FF-F20B-9C1F-10B16167BA6B}"/>
              </a:ext>
            </a:extLst>
          </p:cNvPr>
          <p:cNvSpPr>
            <a:spLocks noGrp="1"/>
          </p:cNvSpPr>
          <p:nvPr>
            <p:ph type="dt" sz="half" idx="10"/>
          </p:nvPr>
        </p:nvSpPr>
        <p:spPr/>
        <p:txBody>
          <a:bodyPr/>
          <a:lstStyle/>
          <a:p>
            <a:fld id="{4B7211C6-1AC9-FE43-93FE-59FE3FE49938}" type="datetimeFigureOut">
              <a:rPr lang="en-US" smtClean="0"/>
              <a:t>7/26/24</a:t>
            </a:fld>
            <a:endParaRPr lang="en-US"/>
          </a:p>
        </p:txBody>
      </p:sp>
      <p:sp>
        <p:nvSpPr>
          <p:cNvPr id="5" name="Footer Placeholder 4">
            <a:extLst>
              <a:ext uri="{FF2B5EF4-FFF2-40B4-BE49-F238E27FC236}">
                <a16:creationId xmlns:a16="http://schemas.microsoft.com/office/drawing/2014/main" id="{99B28AE6-0767-9222-3E67-6F83435AC1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D8240D-8797-E708-A200-E0B93B71F250}"/>
              </a:ext>
            </a:extLst>
          </p:cNvPr>
          <p:cNvSpPr>
            <a:spLocks noGrp="1"/>
          </p:cNvSpPr>
          <p:nvPr>
            <p:ph type="sldNum" sz="quarter" idx="12"/>
          </p:nvPr>
        </p:nvSpPr>
        <p:spPr/>
        <p:txBody>
          <a:bodyPr/>
          <a:lstStyle/>
          <a:p>
            <a:fld id="{F0933246-B9D0-7146-91F8-744AA4BB3482}" type="slidenum">
              <a:rPr lang="en-US" smtClean="0"/>
              <a:t>‹#›</a:t>
            </a:fld>
            <a:endParaRPr lang="en-US"/>
          </a:p>
        </p:txBody>
      </p:sp>
    </p:spTree>
    <p:extLst>
      <p:ext uri="{BB962C8B-B14F-4D97-AF65-F5344CB8AC3E}">
        <p14:creationId xmlns:p14="http://schemas.microsoft.com/office/powerpoint/2010/main" val="1680698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33725-0181-99A2-055D-677E8F33FC2D}"/>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0E7BAE-04A6-0CB8-0908-17DD649A2564}"/>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DF89F7-F703-0DB1-1B38-03452F136B61}"/>
              </a:ext>
            </a:extLst>
          </p:cNvPr>
          <p:cNvSpPr>
            <a:spLocks noGrp="1"/>
          </p:cNvSpPr>
          <p:nvPr>
            <p:ph type="dt" sz="half" idx="10"/>
          </p:nvPr>
        </p:nvSpPr>
        <p:spPr/>
        <p:txBody>
          <a:bodyPr/>
          <a:lstStyle/>
          <a:p>
            <a:fld id="{4B7211C6-1AC9-FE43-93FE-59FE3FE49938}" type="datetimeFigureOut">
              <a:rPr lang="en-US" smtClean="0"/>
              <a:t>7/26/24</a:t>
            </a:fld>
            <a:endParaRPr lang="en-US"/>
          </a:p>
        </p:txBody>
      </p:sp>
      <p:sp>
        <p:nvSpPr>
          <p:cNvPr id="5" name="Footer Placeholder 4">
            <a:extLst>
              <a:ext uri="{FF2B5EF4-FFF2-40B4-BE49-F238E27FC236}">
                <a16:creationId xmlns:a16="http://schemas.microsoft.com/office/drawing/2014/main" id="{A2C93462-5536-6342-D873-096ABAE279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8D783F-398C-8DD0-5A26-1C6428B7A6FE}"/>
              </a:ext>
            </a:extLst>
          </p:cNvPr>
          <p:cNvSpPr>
            <a:spLocks noGrp="1"/>
          </p:cNvSpPr>
          <p:nvPr>
            <p:ph type="sldNum" sz="quarter" idx="12"/>
          </p:nvPr>
        </p:nvSpPr>
        <p:spPr/>
        <p:txBody>
          <a:bodyPr/>
          <a:lstStyle/>
          <a:p>
            <a:fld id="{F0933246-B9D0-7146-91F8-744AA4BB3482}" type="slidenum">
              <a:rPr lang="en-US" smtClean="0"/>
              <a:t>‹#›</a:t>
            </a:fld>
            <a:endParaRPr lang="en-US"/>
          </a:p>
        </p:txBody>
      </p:sp>
    </p:spTree>
    <p:extLst>
      <p:ext uri="{BB962C8B-B14F-4D97-AF65-F5344CB8AC3E}">
        <p14:creationId xmlns:p14="http://schemas.microsoft.com/office/powerpoint/2010/main" val="15883595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C5DBD-40F3-B37F-40E3-7C593FE1C6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C4A175-33A3-1D67-E620-713D5956FDEE}"/>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79FCD5-0D20-8F90-7578-0B0367339FFF}"/>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D6265E9-90C0-BDD7-135E-DA03C6BFD45A}"/>
              </a:ext>
            </a:extLst>
          </p:cNvPr>
          <p:cNvSpPr>
            <a:spLocks noGrp="1"/>
          </p:cNvSpPr>
          <p:nvPr>
            <p:ph type="dt" sz="half" idx="10"/>
          </p:nvPr>
        </p:nvSpPr>
        <p:spPr/>
        <p:txBody>
          <a:bodyPr/>
          <a:lstStyle/>
          <a:p>
            <a:fld id="{4B7211C6-1AC9-FE43-93FE-59FE3FE49938}" type="datetimeFigureOut">
              <a:rPr lang="en-US" smtClean="0"/>
              <a:t>7/26/24</a:t>
            </a:fld>
            <a:endParaRPr lang="en-US"/>
          </a:p>
        </p:txBody>
      </p:sp>
      <p:sp>
        <p:nvSpPr>
          <p:cNvPr id="6" name="Footer Placeholder 5">
            <a:extLst>
              <a:ext uri="{FF2B5EF4-FFF2-40B4-BE49-F238E27FC236}">
                <a16:creationId xmlns:a16="http://schemas.microsoft.com/office/drawing/2014/main" id="{31F91BCB-B4ED-93EE-2FCC-F65839A829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EC12A7-C3BA-BD7C-0DBA-A3011DD435FE}"/>
              </a:ext>
            </a:extLst>
          </p:cNvPr>
          <p:cNvSpPr>
            <a:spLocks noGrp="1"/>
          </p:cNvSpPr>
          <p:nvPr>
            <p:ph type="sldNum" sz="quarter" idx="12"/>
          </p:nvPr>
        </p:nvSpPr>
        <p:spPr/>
        <p:txBody>
          <a:bodyPr/>
          <a:lstStyle/>
          <a:p>
            <a:fld id="{F0933246-B9D0-7146-91F8-744AA4BB3482}" type="slidenum">
              <a:rPr lang="en-US" smtClean="0"/>
              <a:t>‹#›</a:t>
            </a:fld>
            <a:endParaRPr lang="en-US"/>
          </a:p>
        </p:txBody>
      </p:sp>
    </p:spTree>
    <p:extLst>
      <p:ext uri="{BB962C8B-B14F-4D97-AF65-F5344CB8AC3E}">
        <p14:creationId xmlns:p14="http://schemas.microsoft.com/office/powerpoint/2010/main" val="24892129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858BE-8C75-7A9A-DEB0-E02845C87FA3}"/>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DB35A9-A086-1FE1-6F52-E5EB3006AF6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C4BD93-9918-3987-F8D1-7F4D60B35827}"/>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16BF89-F410-DC5D-4829-C222ECC178E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C639FB-4B0B-01CF-2943-0F2CFEDB7B88}"/>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B8FC9B-683A-6B86-60E0-EAFBFC4DDB8D}"/>
              </a:ext>
            </a:extLst>
          </p:cNvPr>
          <p:cNvSpPr>
            <a:spLocks noGrp="1"/>
          </p:cNvSpPr>
          <p:nvPr>
            <p:ph type="dt" sz="half" idx="10"/>
          </p:nvPr>
        </p:nvSpPr>
        <p:spPr/>
        <p:txBody>
          <a:bodyPr/>
          <a:lstStyle/>
          <a:p>
            <a:fld id="{4B7211C6-1AC9-FE43-93FE-59FE3FE49938}" type="datetimeFigureOut">
              <a:rPr lang="en-US" smtClean="0"/>
              <a:t>7/26/24</a:t>
            </a:fld>
            <a:endParaRPr lang="en-US"/>
          </a:p>
        </p:txBody>
      </p:sp>
      <p:sp>
        <p:nvSpPr>
          <p:cNvPr id="8" name="Footer Placeholder 7">
            <a:extLst>
              <a:ext uri="{FF2B5EF4-FFF2-40B4-BE49-F238E27FC236}">
                <a16:creationId xmlns:a16="http://schemas.microsoft.com/office/drawing/2014/main" id="{B3464C57-2673-C116-C455-979241900B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F6A2EB-1CEB-67AC-B49F-656ACC1D932B}"/>
              </a:ext>
            </a:extLst>
          </p:cNvPr>
          <p:cNvSpPr>
            <a:spLocks noGrp="1"/>
          </p:cNvSpPr>
          <p:nvPr>
            <p:ph type="sldNum" sz="quarter" idx="12"/>
          </p:nvPr>
        </p:nvSpPr>
        <p:spPr/>
        <p:txBody>
          <a:bodyPr/>
          <a:lstStyle/>
          <a:p>
            <a:fld id="{F0933246-B9D0-7146-91F8-744AA4BB3482}" type="slidenum">
              <a:rPr lang="en-US" smtClean="0"/>
              <a:t>‹#›</a:t>
            </a:fld>
            <a:endParaRPr lang="en-US"/>
          </a:p>
        </p:txBody>
      </p:sp>
    </p:spTree>
    <p:extLst>
      <p:ext uri="{BB962C8B-B14F-4D97-AF65-F5344CB8AC3E}">
        <p14:creationId xmlns:p14="http://schemas.microsoft.com/office/powerpoint/2010/main" val="34648321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F90D-6BC1-B5F3-5E55-6E6C571653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5494365-C469-519D-4ABC-C003A2B6D2D1}"/>
              </a:ext>
            </a:extLst>
          </p:cNvPr>
          <p:cNvSpPr>
            <a:spLocks noGrp="1"/>
          </p:cNvSpPr>
          <p:nvPr>
            <p:ph type="dt" sz="half" idx="10"/>
          </p:nvPr>
        </p:nvSpPr>
        <p:spPr/>
        <p:txBody>
          <a:bodyPr/>
          <a:lstStyle/>
          <a:p>
            <a:fld id="{4B7211C6-1AC9-FE43-93FE-59FE3FE49938}" type="datetimeFigureOut">
              <a:rPr lang="en-US" smtClean="0"/>
              <a:t>7/26/24</a:t>
            </a:fld>
            <a:endParaRPr lang="en-US"/>
          </a:p>
        </p:txBody>
      </p:sp>
      <p:sp>
        <p:nvSpPr>
          <p:cNvPr id="4" name="Footer Placeholder 3">
            <a:extLst>
              <a:ext uri="{FF2B5EF4-FFF2-40B4-BE49-F238E27FC236}">
                <a16:creationId xmlns:a16="http://schemas.microsoft.com/office/drawing/2014/main" id="{936209F4-F80E-196C-9329-E5BFF69E0A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BB482D-25C8-173E-8B2C-66F1B8D2799F}"/>
              </a:ext>
            </a:extLst>
          </p:cNvPr>
          <p:cNvSpPr>
            <a:spLocks noGrp="1"/>
          </p:cNvSpPr>
          <p:nvPr>
            <p:ph type="sldNum" sz="quarter" idx="12"/>
          </p:nvPr>
        </p:nvSpPr>
        <p:spPr/>
        <p:txBody>
          <a:bodyPr/>
          <a:lstStyle/>
          <a:p>
            <a:fld id="{F0933246-B9D0-7146-91F8-744AA4BB3482}" type="slidenum">
              <a:rPr lang="en-US" smtClean="0"/>
              <a:t>‹#›</a:t>
            </a:fld>
            <a:endParaRPr lang="en-US"/>
          </a:p>
        </p:txBody>
      </p:sp>
    </p:spTree>
    <p:extLst>
      <p:ext uri="{BB962C8B-B14F-4D97-AF65-F5344CB8AC3E}">
        <p14:creationId xmlns:p14="http://schemas.microsoft.com/office/powerpoint/2010/main" val="37578735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BA871A4-7E64-F6EA-7EA3-8D0497F3D69E}"/>
              </a:ext>
            </a:extLst>
          </p:cNvPr>
          <p:cNvSpPr txBox="1"/>
          <p:nvPr userDrawn="1"/>
        </p:nvSpPr>
        <p:spPr>
          <a:xfrm>
            <a:off x="1" y="6488668"/>
            <a:ext cx="9143999" cy="369332"/>
          </a:xfrm>
          <a:prstGeom prst="rect">
            <a:avLst/>
          </a:prstGeom>
          <a:solidFill>
            <a:schemeClr val="tx2">
              <a:lumMod val="10000"/>
              <a:lumOff val="90000"/>
            </a:schemeClr>
          </a:solidFill>
        </p:spPr>
        <p:txBody>
          <a:bodyPr wrap="square" rtlCol="0">
            <a:spAutoFit/>
          </a:bodyPr>
          <a:lstStyle/>
          <a:p>
            <a:pPr algn="ctr"/>
            <a:endParaRPr lang="en-US" baseline="0" dirty="0">
              <a:solidFill>
                <a:srgbClr val="0E2578"/>
              </a:solidFill>
            </a:endParaRPr>
          </a:p>
        </p:txBody>
      </p:sp>
      <p:sp>
        <p:nvSpPr>
          <p:cNvPr id="12" name="Rectangle 11">
            <a:extLst>
              <a:ext uri="{FF2B5EF4-FFF2-40B4-BE49-F238E27FC236}">
                <a16:creationId xmlns:a16="http://schemas.microsoft.com/office/drawing/2014/main" id="{88A937B1-AE1E-153C-B1C6-5BA17F332A88}"/>
              </a:ext>
            </a:extLst>
          </p:cNvPr>
          <p:cNvSpPr/>
          <p:nvPr userDrawn="1"/>
        </p:nvSpPr>
        <p:spPr>
          <a:xfrm>
            <a:off x="-2" y="0"/>
            <a:ext cx="9143999" cy="79201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logo of a space company&#10;&#10;Description automatically generated">
            <a:extLst>
              <a:ext uri="{FF2B5EF4-FFF2-40B4-BE49-F238E27FC236}">
                <a16:creationId xmlns:a16="http://schemas.microsoft.com/office/drawing/2014/main" id="{918E01FA-E6E3-1BF0-9CCE-FBAF295274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97020" y="31673"/>
            <a:ext cx="946979" cy="792019"/>
          </a:xfrm>
          <a:prstGeom prst="rect">
            <a:avLst/>
          </a:prstGeom>
        </p:spPr>
      </p:pic>
      <p:pic>
        <p:nvPicPr>
          <p:cNvPr id="3" name="Picture 2">
            <a:extLst>
              <a:ext uri="{FF2B5EF4-FFF2-40B4-BE49-F238E27FC236}">
                <a16:creationId xmlns:a16="http://schemas.microsoft.com/office/drawing/2014/main" id="{3CC86357-35DF-0976-742A-C4EC6243F1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25847" y="6520341"/>
            <a:ext cx="3228701" cy="289334"/>
          </a:xfrm>
          <a:prstGeom prst="rect">
            <a:avLst/>
          </a:prstGeom>
        </p:spPr>
      </p:pic>
    </p:spTree>
    <p:extLst>
      <p:ext uri="{BB962C8B-B14F-4D97-AF65-F5344CB8AC3E}">
        <p14:creationId xmlns:p14="http://schemas.microsoft.com/office/powerpoint/2010/main" val="4254776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EB175-9DCC-DDA4-EEE9-58DEC88D91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8BD304-D468-27B8-5EC0-D8D209B08ADF}"/>
              </a:ext>
            </a:extLst>
          </p:cNvPr>
          <p:cNvSpPr>
            <a:spLocks noGrp="1"/>
          </p:cNvSpPr>
          <p:nvPr>
            <p:ph type="dt" sz="half" idx="10"/>
          </p:nvPr>
        </p:nvSpPr>
        <p:spPr/>
        <p:txBody>
          <a:bodyPr/>
          <a:lstStyle/>
          <a:p>
            <a:fld id="{4B7211C6-1AC9-FE43-93FE-59FE3FE49938}" type="datetimeFigureOut">
              <a:rPr lang="en-US" smtClean="0"/>
              <a:t>7/26/24</a:t>
            </a:fld>
            <a:endParaRPr lang="en-US"/>
          </a:p>
        </p:txBody>
      </p:sp>
      <p:sp>
        <p:nvSpPr>
          <p:cNvPr id="4" name="Footer Placeholder 3">
            <a:extLst>
              <a:ext uri="{FF2B5EF4-FFF2-40B4-BE49-F238E27FC236}">
                <a16:creationId xmlns:a16="http://schemas.microsoft.com/office/drawing/2014/main" id="{D2439200-1E97-600E-1C2A-763044108F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A5B0DE-D00B-ECEC-2E3F-7FF8582168BF}"/>
              </a:ext>
            </a:extLst>
          </p:cNvPr>
          <p:cNvSpPr>
            <a:spLocks noGrp="1"/>
          </p:cNvSpPr>
          <p:nvPr>
            <p:ph type="sldNum" sz="quarter" idx="12"/>
          </p:nvPr>
        </p:nvSpPr>
        <p:spPr/>
        <p:txBody>
          <a:bodyPr/>
          <a:lstStyle/>
          <a:p>
            <a:fld id="{F0933246-B9D0-7146-91F8-744AA4BB3482}" type="slidenum">
              <a:rPr lang="en-US" smtClean="0"/>
              <a:t>‹#›</a:t>
            </a:fld>
            <a:endParaRPr lang="en-US"/>
          </a:p>
        </p:txBody>
      </p:sp>
    </p:spTree>
    <p:extLst>
      <p:ext uri="{BB962C8B-B14F-4D97-AF65-F5344CB8AC3E}">
        <p14:creationId xmlns:p14="http://schemas.microsoft.com/office/powerpoint/2010/main" val="40074244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45CC0-3226-5A38-B2CB-644B3A484AD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BFE3BB-36A7-8947-5034-F9191D5CA8D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D9E751-8858-2ABA-D640-1CF88113898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A4E38D-EBD1-D4DA-30EE-DF123AA3F17E}"/>
              </a:ext>
            </a:extLst>
          </p:cNvPr>
          <p:cNvSpPr>
            <a:spLocks noGrp="1"/>
          </p:cNvSpPr>
          <p:nvPr>
            <p:ph type="dt" sz="half" idx="10"/>
          </p:nvPr>
        </p:nvSpPr>
        <p:spPr/>
        <p:txBody>
          <a:bodyPr/>
          <a:lstStyle/>
          <a:p>
            <a:fld id="{4B7211C6-1AC9-FE43-93FE-59FE3FE49938}" type="datetimeFigureOut">
              <a:rPr lang="en-US" smtClean="0"/>
              <a:t>7/26/24</a:t>
            </a:fld>
            <a:endParaRPr lang="en-US"/>
          </a:p>
        </p:txBody>
      </p:sp>
      <p:sp>
        <p:nvSpPr>
          <p:cNvPr id="6" name="Footer Placeholder 5">
            <a:extLst>
              <a:ext uri="{FF2B5EF4-FFF2-40B4-BE49-F238E27FC236}">
                <a16:creationId xmlns:a16="http://schemas.microsoft.com/office/drawing/2014/main" id="{E9C0D3D1-8F88-4C5D-8D0B-7DC881ACFF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E99E0E-05A4-96F5-0875-EBDEEF9E4B53}"/>
              </a:ext>
            </a:extLst>
          </p:cNvPr>
          <p:cNvSpPr>
            <a:spLocks noGrp="1"/>
          </p:cNvSpPr>
          <p:nvPr>
            <p:ph type="sldNum" sz="quarter" idx="12"/>
          </p:nvPr>
        </p:nvSpPr>
        <p:spPr/>
        <p:txBody>
          <a:bodyPr/>
          <a:lstStyle/>
          <a:p>
            <a:fld id="{F0933246-B9D0-7146-91F8-744AA4BB3482}" type="slidenum">
              <a:rPr lang="en-US" smtClean="0"/>
              <a:t>‹#›</a:t>
            </a:fld>
            <a:endParaRPr lang="en-US"/>
          </a:p>
        </p:txBody>
      </p:sp>
    </p:spTree>
    <p:extLst>
      <p:ext uri="{BB962C8B-B14F-4D97-AF65-F5344CB8AC3E}">
        <p14:creationId xmlns:p14="http://schemas.microsoft.com/office/powerpoint/2010/main" val="17901784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8E334-21AC-56F1-2772-6EB95980F40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06BE15-3A2C-EAFC-CF84-21A5D7F40AE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4EDCDD-C3C0-7FCF-3A5E-E958C6784A3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0B0051-66BD-A2D7-800E-704DF30A1482}"/>
              </a:ext>
            </a:extLst>
          </p:cNvPr>
          <p:cNvSpPr>
            <a:spLocks noGrp="1"/>
          </p:cNvSpPr>
          <p:nvPr>
            <p:ph type="dt" sz="half" idx="10"/>
          </p:nvPr>
        </p:nvSpPr>
        <p:spPr/>
        <p:txBody>
          <a:bodyPr/>
          <a:lstStyle/>
          <a:p>
            <a:fld id="{4B7211C6-1AC9-FE43-93FE-59FE3FE49938}" type="datetimeFigureOut">
              <a:rPr lang="en-US" smtClean="0"/>
              <a:t>7/26/24</a:t>
            </a:fld>
            <a:endParaRPr lang="en-US"/>
          </a:p>
        </p:txBody>
      </p:sp>
      <p:sp>
        <p:nvSpPr>
          <p:cNvPr id="6" name="Footer Placeholder 5">
            <a:extLst>
              <a:ext uri="{FF2B5EF4-FFF2-40B4-BE49-F238E27FC236}">
                <a16:creationId xmlns:a16="http://schemas.microsoft.com/office/drawing/2014/main" id="{99E2C11E-11FD-8D4D-BC76-53B611A7E6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266774-663E-C13D-3AA8-88011D92C9E2}"/>
              </a:ext>
            </a:extLst>
          </p:cNvPr>
          <p:cNvSpPr>
            <a:spLocks noGrp="1"/>
          </p:cNvSpPr>
          <p:nvPr>
            <p:ph type="sldNum" sz="quarter" idx="12"/>
          </p:nvPr>
        </p:nvSpPr>
        <p:spPr/>
        <p:txBody>
          <a:bodyPr/>
          <a:lstStyle/>
          <a:p>
            <a:fld id="{F0933246-B9D0-7146-91F8-744AA4BB3482}" type="slidenum">
              <a:rPr lang="en-US" smtClean="0"/>
              <a:t>‹#›</a:t>
            </a:fld>
            <a:endParaRPr lang="en-US"/>
          </a:p>
        </p:txBody>
      </p:sp>
    </p:spTree>
    <p:extLst>
      <p:ext uri="{BB962C8B-B14F-4D97-AF65-F5344CB8AC3E}">
        <p14:creationId xmlns:p14="http://schemas.microsoft.com/office/powerpoint/2010/main" val="24844877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D625E-3008-1087-E4C7-240193DE7A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59D19C-871A-7F7F-9CD5-4874CE92D4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52419-2C4A-2EB8-8C1C-08C8DF338E75}"/>
              </a:ext>
            </a:extLst>
          </p:cNvPr>
          <p:cNvSpPr>
            <a:spLocks noGrp="1"/>
          </p:cNvSpPr>
          <p:nvPr>
            <p:ph type="dt" sz="half" idx="10"/>
          </p:nvPr>
        </p:nvSpPr>
        <p:spPr/>
        <p:txBody>
          <a:bodyPr/>
          <a:lstStyle/>
          <a:p>
            <a:fld id="{4B7211C6-1AC9-FE43-93FE-59FE3FE49938}" type="datetimeFigureOut">
              <a:rPr lang="en-US" smtClean="0"/>
              <a:t>7/26/24</a:t>
            </a:fld>
            <a:endParaRPr lang="en-US"/>
          </a:p>
        </p:txBody>
      </p:sp>
      <p:sp>
        <p:nvSpPr>
          <p:cNvPr id="5" name="Footer Placeholder 4">
            <a:extLst>
              <a:ext uri="{FF2B5EF4-FFF2-40B4-BE49-F238E27FC236}">
                <a16:creationId xmlns:a16="http://schemas.microsoft.com/office/drawing/2014/main" id="{70774CFF-6E36-BA63-4049-886C006B97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78300D-D598-5E30-79CC-C3F0159CB210}"/>
              </a:ext>
            </a:extLst>
          </p:cNvPr>
          <p:cNvSpPr>
            <a:spLocks noGrp="1"/>
          </p:cNvSpPr>
          <p:nvPr>
            <p:ph type="sldNum" sz="quarter" idx="12"/>
          </p:nvPr>
        </p:nvSpPr>
        <p:spPr/>
        <p:txBody>
          <a:bodyPr/>
          <a:lstStyle/>
          <a:p>
            <a:fld id="{F0933246-B9D0-7146-91F8-744AA4BB3482}" type="slidenum">
              <a:rPr lang="en-US" smtClean="0"/>
              <a:t>‹#›</a:t>
            </a:fld>
            <a:endParaRPr lang="en-US"/>
          </a:p>
        </p:txBody>
      </p:sp>
    </p:spTree>
    <p:extLst>
      <p:ext uri="{BB962C8B-B14F-4D97-AF65-F5344CB8AC3E}">
        <p14:creationId xmlns:p14="http://schemas.microsoft.com/office/powerpoint/2010/main" val="21011016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101DC8-9391-4762-EFB8-B80B81713DD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A7C4FE-4ABF-3AEF-238F-7625EEAA0DAF}"/>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A6CC46-A560-1F79-54EE-D510507AB76C}"/>
              </a:ext>
            </a:extLst>
          </p:cNvPr>
          <p:cNvSpPr>
            <a:spLocks noGrp="1"/>
          </p:cNvSpPr>
          <p:nvPr>
            <p:ph type="dt" sz="half" idx="10"/>
          </p:nvPr>
        </p:nvSpPr>
        <p:spPr/>
        <p:txBody>
          <a:bodyPr/>
          <a:lstStyle/>
          <a:p>
            <a:fld id="{4B7211C6-1AC9-FE43-93FE-59FE3FE49938}" type="datetimeFigureOut">
              <a:rPr lang="en-US" smtClean="0"/>
              <a:t>7/26/24</a:t>
            </a:fld>
            <a:endParaRPr lang="en-US"/>
          </a:p>
        </p:txBody>
      </p:sp>
      <p:sp>
        <p:nvSpPr>
          <p:cNvPr id="5" name="Footer Placeholder 4">
            <a:extLst>
              <a:ext uri="{FF2B5EF4-FFF2-40B4-BE49-F238E27FC236}">
                <a16:creationId xmlns:a16="http://schemas.microsoft.com/office/drawing/2014/main" id="{8B6A2B49-1681-B45E-8183-5B682F52A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8635E3-7B5D-427D-AE7B-B1927CE44C4F}"/>
              </a:ext>
            </a:extLst>
          </p:cNvPr>
          <p:cNvSpPr>
            <a:spLocks noGrp="1"/>
          </p:cNvSpPr>
          <p:nvPr>
            <p:ph type="sldNum" sz="quarter" idx="12"/>
          </p:nvPr>
        </p:nvSpPr>
        <p:spPr/>
        <p:txBody>
          <a:bodyPr/>
          <a:lstStyle/>
          <a:p>
            <a:fld id="{F0933246-B9D0-7146-91F8-744AA4BB3482}" type="slidenum">
              <a:rPr lang="en-US" smtClean="0"/>
              <a:t>‹#›</a:t>
            </a:fld>
            <a:endParaRPr lang="en-US"/>
          </a:p>
        </p:txBody>
      </p:sp>
    </p:spTree>
    <p:extLst>
      <p:ext uri="{BB962C8B-B14F-4D97-AF65-F5344CB8AC3E}">
        <p14:creationId xmlns:p14="http://schemas.microsoft.com/office/powerpoint/2010/main" val="2337485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992BA-94EC-1E85-D449-C4CD483119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0F02CC-1D1B-A18E-3D7A-59F01F8D6FD8}"/>
              </a:ext>
            </a:extLst>
          </p:cNvPr>
          <p:cNvSpPr>
            <a:spLocks noGrp="1"/>
          </p:cNvSpPr>
          <p:nvPr>
            <p:ph type="dt" sz="half" idx="10"/>
          </p:nvPr>
        </p:nvSpPr>
        <p:spPr/>
        <p:txBody>
          <a:bodyPr/>
          <a:lstStyle/>
          <a:p>
            <a:fld id="{4B7211C6-1AC9-FE43-93FE-59FE3FE49938}" type="datetimeFigureOut">
              <a:rPr lang="en-US" smtClean="0"/>
              <a:t>7/26/24</a:t>
            </a:fld>
            <a:endParaRPr lang="en-US"/>
          </a:p>
        </p:txBody>
      </p:sp>
      <p:sp>
        <p:nvSpPr>
          <p:cNvPr id="4" name="Footer Placeholder 3">
            <a:extLst>
              <a:ext uri="{FF2B5EF4-FFF2-40B4-BE49-F238E27FC236}">
                <a16:creationId xmlns:a16="http://schemas.microsoft.com/office/drawing/2014/main" id="{6A4F97D6-DF25-656B-48ED-04B46A4700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49FD6D-5735-8A2D-1CFA-F1F6DB34F4F4}"/>
              </a:ext>
            </a:extLst>
          </p:cNvPr>
          <p:cNvSpPr>
            <a:spLocks noGrp="1"/>
          </p:cNvSpPr>
          <p:nvPr>
            <p:ph type="sldNum" sz="quarter" idx="12"/>
          </p:nvPr>
        </p:nvSpPr>
        <p:spPr/>
        <p:txBody>
          <a:bodyPr/>
          <a:lstStyle/>
          <a:p>
            <a:fld id="{F0933246-B9D0-7146-91F8-744AA4BB3482}" type="slidenum">
              <a:rPr lang="en-US" smtClean="0"/>
              <a:t>‹#›</a:t>
            </a:fld>
            <a:endParaRPr lang="en-US"/>
          </a:p>
        </p:txBody>
      </p:sp>
    </p:spTree>
    <p:extLst>
      <p:ext uri="{BB962C8B-B14F-4D97-AF65-F5344CB8AC3E}">
        <p14:creationId xmlns:p14="http://schemas.microsoft.com/office/powerpoint/2010/main" val="29305266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10FA2-F782-0148-564F-ED7309C65BFD}"/>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C4179F-4801-A2B1-2D31-5B3B72C1F92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DA04C8-B64D-B700-BCB3-806FAB8C9747}"/>
              </a:ext>
            </a:extLst>
          </p:cNvPr>
          <p:cNvSpPr>
            <a:spLocks noGrp="1"/>
          </p:cNvSpPr>
          <p:nvPr>
            <p:ph type="dt" sz="half" idx="10"/>
          </p:nvPr>
        </p:nvSpPr>
        <p:spPr/>
        <p:txBody>
          <a:bodyPr/>
          <a:lstStyle/>
          <a:p>
            <a:fld id="{46DB95D2-FC3F-2243-8B6E-A4876CB7CA05}" type="datetimeFigureOut">
              <a:rPr lang="en-US" smtClean="0"/>
              <a:t>7/26/24</a:t>
            </a:fld>
            <a:endParaRPr lang="en-US"/>
          </a:p>
        </p:txBody>
      </p:sp>
      <p:sp>
        <p:nvSpPr>
          <p:cNvPr id="5" name="Footer Placeholder 4">
            <a:extLst>
              <a:ext uri="{FF2B5EF4-FFF2-40B4-BE49-F238E27FC236}">
                <a16:creationId xmlns:a16="http://schemas.microsoft.com/office/drawing/2014/main" id="{38E361B5-2564-B440-FEA0-BCE3D85B8F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69166B-D52A-2CA8-A02E-BE2B5D4E8934}"/>
              </a:ext>
            </a:extLst>
          </p:cNvPr>
          <p:cNvSpPr>
            <a:spLocks noGrp="1"/>
          </p:cNvSpPr>
          <p:nvPr>
            <p:ph type="sldNum" sz="quarter" idx="12"/>
          </p:nvPr>
        </p:nvSpPr>
        <p:spPr/>
        <p:txBody>
          <a:bodyPr/>
          <a:lstStyle/>
          <a:p>
            <a:fld id="{2C34E823-38E7-AF42-BAB9-1ED002D790B3}" type="slidenum">
              <a:rPr lang="en-US" smtClean="0"/>
              <a:t>‹#›</a:t>
            </a:fld>
            <a:endParaRPr lang="en-US"/>
          </a:p>
        </p:txBody>
      </p:sp>
    </p:spTree>
    <p:extLst>
      <p:ext uri="{BB962C8B-B14F-4D97-AF65-F5344CB8AC3E}">
        <p14:creationId xmlns:p14="http://schemas.microsoft.com/office/powerpoint/2010/main" val="6064973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5AA8D-D826-1223-D4BA-5DD2E3ED1B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ABD2A9-7DEC-DBFA-BF5A-7F556AB77B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A6BA32-46A0-626F-99E2-084C8A5DC701}"/>
              </a:ext>
            </a:extLst>
          </p:cNvPr>
          <p:cNvSpPr>
            <a:spLocks noGrp="1"/>
          </p:cNvSpPr>
          <p:nvPr>
            <p:ph type="dt" sz="half" idx="10"/>
          </p:nvPr>
        </p:nvSpPr>
        <p:spPr/>
        <p:txBody>
          <a:bodyPr/>
          <a:lstStyle/>
          <a:p>
            <a:fld id="{46DB95D2-FC3F-2243-8B6E-A4876CB7CA05}" type="datetimeFigureOut">
              <a:rPr lang="en-US" smtClean="0"/>
              <a:t>7/26/24</a:t>
            </a:fld>
            <a:endParaRPr lang="en-US"/>
          </a:p>
        </p:txBody>
      </p:sp>
      <p:sp>
        <p:nvSpPr>
          <p:cNvPr id="5" name="Footer Placeholder 4">
            <a:extLst>
              <a:ext uri="{FF2B5EF4-FFF2-40B4-BE49-F238E27FC236}">
                <a16:creationId xmlns:a16="http://schemas.microsoft.com/office/drawing/2014/main" id="{E1E4DB9B-45EB-37DD-0287-48B346583E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1F2778-3D31-F62C-94CA-135AD1237F1E}"/>
              </a:ext>
            </a:extLst>
          </p:cNvPr>
          <p:cNvSpPr>
            <a:spLocks noGrp="1"/>
          </p:cNvSpPr>
          <p:nvPr>
            <p:ph type="sldNum" sz="quarter" idx="12"/>
          </p:nvPr>
        </p:nvSpPr>
        <p:spPr/>
        <p:txBody>
          <a:bodyPr/>
          <a:lstStyle/>
          <a:p>
            <a:fld id="{2C34E823-38E7-AF42-BAB9-1ED002D790B3}" type="slidenum">
              <a:rPr lang="en-US" smtClean="0"/>
              <a:t>‹#›</a:t>
            </a:fld>
            <a:endParaRPr lang="en-US"/>
          </a:p>
        </p:txBody>
      </p:sp>
    </p:spTree>
    <p:extLst>
      <p:ext uri="{BB962C8B-B14F-4D97-AF65-F5344CB8AC3E}">
        <p14:creationId xmlns:p14="http://schemas.microsoft.com/office/powerpoint/2010/main" val="16576665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91C44-7889-DF6B-59B2-349BAFAACA1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D58234A-E537-C6BD-3AC0-9A42487D4141}"/>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174539-3EE9-B431-50E3-3AE22F3259F1}"/>
              </a:ext>
            </a:extLst>
          </p:cNvPr>
          <p:cNvSpPr>
            <a:spLocks noGrp="1"/>
          </p:cNvSpPr>
          <p:nvPr>
            <p:ph type="dt" sz="half" idx="10"/>
          </p:nvPr>
        </p:nvSpPr>
        <p:spPr/>
        <p:txBody>
          <a:bodyPr/>
          <a:lstStyle/>
          <a:p>
            <a:fld id="{46DB95D2-FC3F-2243-8B6E-A4876CB7CA05}" type="datetimeFigureOut">
              <a:rPr lang="en-US" smtClean="0"/>
              <a:t>7/26/24</a:t>
            </a:fld>
            <a:endParaRPr lang="en-US"/>
          </a:p>
        </p:txBody>
      </p:sp>
      <p:sp>
        <p:nvSpPr>
          <p:cNvPr id="5" name="Footer Placeholder 4">
            <a:extLst>
              <a:ext uri="{FF2B5EF4-FFF2-40B4-BE49-F238E27FC236}">
                <a16:creationId xmlns:a16="http://schemas.microsoft.com/office/drawing/2014/main" id="{C432EDDB-D946-657D-E857-34379AF1A4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7D334-06E0-5E67-0CE9-A695F4A4F39D}"/>
              </a:ext>
            </a:extLst>
          </p:cNvPr>
          <p:cNvSpPr>
            <a:spLocks noGrp="1"/>
          </p:cNvSpPr>
          <p:nvPr>
            <p:ph type="sldNum" sz="quarter" idx="12"/>
          </p:nvPr>
        </p:nvSpPr>
        <p:spPr/>
        <p:txBody>
          <a:bodyPr/>
          <a:lstStyle/>
          <a:p>
            <a:fld id="{2C34E823-38E7-AF42-BAB9-1ED002D790B3}" type="slidenum">
              <a:rPr lang="en-US" smtClean="0"/>
              <a:t>‹#›</a:t>
            </a:fld>
            <a:endParaRPr lang="en-US"/>
          </a:p>
        </p:txBody>
      </p:sp>
    </p:spTree>
    <p:extLst>
      <p:ext uri="{BB962C8B-B14F-4D97-AF65-F5344CB8AC3E}">
        <p14:creationId xmlns:p14="http://schemas.microsoft.com/office/powerpoint/2010/main" val="22167323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435B3-6284-142E-6BBE-ECE6984503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9EB9F9-2DC6-0771-BB25-CFE009C0DE8D}"/>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759E60-75E7-0925-73F0-588569D9911A}"/>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AF1739-75B7-82FD-3C8A-14A93EABC1DD}"/>
              </a:ext>
            </a:extLst>
          </p:cNvPr>
          <p:cNvSpPr>
            <a:spLocks noGrp="1"/>
          </p:cNvSpPr>
          <p:nvPr>
            <p:ph type="dt" sz="half" idx="10"/>
          </p:nvPr>
        </p:nvSpPr>
        <p:spPr/>
        <p:txBody>
          <a:bodyPr/>
          <a:lstStyle/>
          <a:p>
            <a:fld id="{46DB95D2-FC3F-2243-8B6E-A4876CB7CA05}" type="datetimeFigureOut">
              <a:rPr lang="en-US" smtClean="0"/>
              <a:t>7/26/24</a:t>
            </a:fld>
            <a:endParaRPr lang="en-US"/>
          </a:p>
        </p:txBody>
      </p:sp>
      <p:sp>
        <p:nvSpPr>
          <p:cNvPr id="6" name="Footer Placeholder 5">
            <a:extLst>
              <a:ext uri="{FF2B5EF4-FFF2-40B4-BE49-F238E27FC236}">
                <a16:creationId xmlns:a16="http://schemas.microsoft.com/office/drawing/2014/main" id="{02F118D3-C74B-91AD-BFE3-AF643EA816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3756C1-49E1-119C-A4C4-82532E0417AA}"/>
              </a:ext>
            </a:extLst>
          </p:cNvPr>
          <p:cNvSpPr>
            <a:spLocks noGrp="1"/>
          </p:cNvSpPr>
          <p:nvPr>
            <p:ph type="sldNum" sz="quarter" idx="12"/>
          </p:nvPr>
        </p:nvSpPr>
        <p:spPr/>
        <p:txBody>
          <a:bodyPr/>
          <a:lstStyle/>
          <a:p>
            <a:fld id="{2C34E823-38E7-AF42-BAB9-1ED002D790B3}" type="slidenum">
              <a:rPr lang="en-US" smtClean="0"/>
              <a:t>‹#›</a:t>
            </a:fld>
            <a:endParaRPr lang="en-US"/>
          </a:p>
        </p:txBody>
      </p:sp>
    </p:spTree>
    <p:extLst>
      <p:ext uri="{BB962C8B-B14F-4D97-AF65-F5344CB8AC3E}">
        <p14:creationId xmlns:p14="http://schemas.microsoft.com/office/powerpoint/2010/main" val="3807186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9DD1-5AB6-9D21-EA37-77E1BC3FD3F8}"/>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945164-69BB-8EA3-E0D5-6B5CB3443B8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08B0E0-2F49-1721-D726-90CF83F2B3E8}"/>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CD7FD56-EEAF-79E4-5605-82BDDE5B72D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14D42B-52F2-774A-7C19-1F581B56B6D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F42A8A-D028-F820-F74F-8206FFCA63D8}"/>
              </a:ext>
            </a:extLst>
          </p:cNvPr>
          <p:cNvSpPr>
            <a:spLocks noGrp="1"/>
          </p:cNvSpPr>
          <p:nvPr>
            <p:ph type="dt" sz="half" idx="10"/>
          </p:nvPr>
        </p:nvSpPr>
        <p:spPr/>
        <p:txBody>
          <a:bodyPr/>
          <a:lstStyle/>
          <a:p>
            <a:fld id="{46DB95D2-FC3F-2243-8B6E-A4876CB7CA05}" type="datetimeFigureOut">
              <a:rPr lang="en-US" smtClean="0"/>
              <a:t>7/26/24</a:t>
            </a:fld>
            <a:endParaRPr lang="en-US"/>
          </a:p>
        </p:txBody>
      </p:sp>
      <p:sp>
        <p:nvSpPr>
          <p:cNvPr id="8" name="Footer Placeholder 7">
            <a:extLst>
              <a:ext uri="{FF2B5EF4-FFF2-40B4-BE49-F238E27FC236}">
                <a16:creationId xmlns:a16="http://schemas.microsoft.com/office/drawing/2014/main" id="{7D85A14C-0976-31CD-41E2-3043721352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A195F8-3534-6334-6D74-2566CBBA4BB3}"/>
              </a:ext>
            </a:extLst>
          </p:cNvPr>
          <p:cNvSpPr>
            <a:spLocks noGrp="1"/>
          </p:cNvSpPr>
          <p:nvPr>
            <p:ph type="sldNum" sz="quarter" idx="12"/>
          </p:nvPr>
        </p:nvSpPr>
        <p:spPr/>
        <p:txBody>
          <a:bodyPr/>
          <a:lstStyle/>
          <a:p>
            <a:fld id="{2C34E823-38E7-AF42-BAB9-1ED002D790B3}" type="slidenum">
              <a:rPr lang="en-US" smtClean="0"/>
              <a:t>‹#›</a:t>
            </a:fld>
            <a:endParaRPr lang="en-US"/>
          </a:p>
        </p:txBody>
      </p:sp>
    </p:spTree>
    <p:extLst>
      <p:ext uri="{BB962C8B-B14F-4D97-AF65-F5344CB8AC3E}">
        <p14:creationId xmlns:p14="http://schemas.microsoft.com/office/powerpoint/2010/main" val="40077539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E464C-0AC0-93D0-69C0-EBCE99FD40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0658C6-7D85-0C45-8EB6-089B107E068A}"/>
              </a:ext>
            </a:extLst>
          </p:cNvPr>
          <p:cNvSpPr>
            <a:spLocks noGrp="1"/>
          </p:cNvSpPr>
          <p:nvPr>
            <p:ph type="dt" sz="half" idx="10"/>
          </p:nvPr>
        </p:nvSpPr>
        <p:spPr/>
        <p:txBody>
          <a:bodyPr/>
          <a:lstStyle/>
          <a:p>
            <a:fld id="{46DB95D2-FC3F-2243-8B6E-A4876CB7CA05}" type="datetimeFigureOut">
              <a:rPr lang="en-US" smtClean="0"/>
              <a:t>7/26/24</a:t>
            </a:fld>
            <a:endParaRPr lang="en-US"/>
          </a:p>
        </p:txBody>
      </p:sp>
      <p:sp>
        <p:nvSpPr>
          <p:cNvPr id="4" name="Footer Placeholder 3">
            <a:extLst>
              <a:ext uri="{FF2B5EF4-FFF2-40B4-BE49-F238E27FC236}">
                <a16:creationId xmlns:a16="http://schemas.microsoft.com/office/drawing/2014/main" id="{B286A3FC-B9B5-0F01-B192-AB9671EDD5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334B7B-8F03-CB50-0D03-C6F519B9E916}"/>
              </a:ext>
            </a:extLst>
          </p:cNvPr>
          <p:cNvSpPr>
            <a:spLocks noGrp="1"/>
          </p:cNvSpPr>
          <p:nvPr>
            <p:ph type="sldNum" sz="quarter" idx="12"/>
          </p:nvPr>
        </p:nvSpPr>
        <p:spPr/>
        <p:txBody>
          <a:bodyPr/>
          <a:lstStyle/>
          <a:p>
            <a:fld id="{2C34E823-38E7-AF42-BAB9-1ED002D790B3}" type="slidenum">
              <a:rPr lang="en-US" smtClean="0"/>
              <a:t>‹#›</a:t>
            </a:fld>
            <a:endParaRPr lang="en-US"/>
          </a:p>
        </p:txBody>
      </p:sp>
    </p:spTree>
    <p:extLst>
      <p:ext uri="{BB962C8B-B14F-4D97-AF65-F5344CB8AC3E}">
        <p14:creationId xmlns:p14="http://schemas.microsoft.com/office/powerpoint/2010/main" val="15718073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F0E120-DA39-7241-272D-AFE621EAFCCA}"/>
              </a:ext>
            </a:extLst>
          </p:cNvPr>
          <p:cNvSpPr>
            <a:spLocks noGrp="1"/>
          </p:cNvSpPr>
          <p:nvPr>
            <p:ph type="dt" sz="half" idx="10"/>
          </p:nvPr>
        </p:nvSpPr>
        <p:spPr/>
        <p:txBody>
          <a:bodyPr/>
          <a:lstStyle/>
          <a:p>
            <a:fld id="{46DB95D2-FC3F-2243-8B6E-A4876CB7CA05}" type="datetimeFigureOut">
              <a:rPr lang="en-US" smtClean="0"/>
              <a:t>7/26/24</a:t>
            </a:fld>
            <a:endParaRPr lang="en-US"/>
          </a:p>
        </p:txBody>
      </p:sp>
      <p:sp>
        <p:nvSpPr>
          <p:cNvPr id="3" name="Footer Placeholder 2">
            <a:extLst>
              <a:ext uri="{FF2B5EF4-FFF2-40B4-BE49-F238E27FC236}">
                <a16:creationId xmlns:a16="http://schemas.microsoft.com/office/drawing/2014/main" id="{A59D9901-45F5-2892-D691-7D74301C55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FCCE7C-44AF-9C55-0915-C59D62437EB8}"/>
              </a:ext>
            </a:extLst>
          </p:cNvPr>
          <p:cNvSpPr>
            <a:spLocks noGrp="1"/>
          </p:cNvSpPr>
          <p:nvPr>
            <p:ph type="sldNum" sz="quarter" idx="12"/>
          </p:nvPr>
        </p:nvSpPr>
        <p:spPr/>
        <p:txBody>
          <a:bodyPr/>
          <a:lstStyle/>
          <a:p>
            <a:fld id="{2C34E823-38E7-AF42-BAB9-1ED002D790B3}" type="slidenum">
              <a:rPr lang="en-US" smtClean="0"/>
              <a:t>‹#›</a:t>
            </a:fld>
            <a:endParaRPr lang="en-US"/>
          </a:p>
        </p:txBody>
      </p:sp>
    </p:spTree>
    <p:extLst>
      <p:ext uri="{BB962C8B-B14F-4D97-AF65-F5344CB8AC3E}">
        <p14:creationId xmlns:p14="http://schemas.microsoft.com/office/powerpoint/2010/main" val="23440214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43898-B9BF-EA39-597B-084347CDAC1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A63DCD-38DD-0FCE-6BB0-2BF01024942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284A9C-BEE1-6F7B-C230-8B171D64938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A6BF83-1633-A75F-A6A1-93A4828B12BF}"/>
              </a:ext>
            </a:extLst>
          </p:cNvPr>
          <p:cNvSpPr>
            <a:spLocks noGrp="1"/>
          </p:cNvSpPr>
          <p:nvPr>
            <p:ph type="dt" sz="half" idx="10"/>
          </p:nvPr>
        </p:nvSpPr>
        <p:spPr/>
        <p:txBody>
          <a:bodyPr/>
          <a:lstStyle/>
          <a:p>
            <a:fld id="{46DB95D2-FC3F-2243-8B6E-A4876CB7CA05}" type="datetimeFigureOut">
              <a:rPr lang="en-US" smtClean="0"/>
              <a:t>7/26/24</a:t>
            </a:fld>
            <a:endParaRPr lang="en-US"/>
          </a:p>
        </p:txBody>
      </p:sp>
      <p:sp>
        <p:nvSpPr>
          <p:cNvPr id="6" name="Footer Placeholder 5">
            <a:extLst>
              <a:ext uri="{FF2B5EF4-FFF2-40B4-BE49-F238E27FC236}">
                <a16:creationId xmlns:a16="http://schemas.microsoft.com/office/drawing/2014/main" id="{2CB120F4-E258-87CB-945D-D187FB864D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EBBF60-49D7-14BF-0BDF-B5442BE71FE1}"/>
              </a:ext>
            </a:extLst>
          </p:cNvPr>
          <p:cNvSpPr>
            <a:spLocks noGrp="1"/>
          </p:cNvSpPr>
          <p:nvPr>
            <p:ph type="sldNum" sz="quarter" idx="12"/>
          </p:nvPr>
        </p:nvSpPr>
        <p:spPr/>
        <p:txBody>
          <a:bodyPr/>
          <a:lstStyle/>
          <a:p>
            <a:fld id="{2C34E823-38E7-AF42-BAB9-1ED002D790B3}" type="slidenum">
              <a:rPr lang="en-US" smtClean="0"/>
              <a:t>‹#›</a:t>
            </a:fld>
            <a:endParaRPr lang="en-US"/>
          </a:p>
        </p:txBody>
      </p:sp>
    </p:spTree>
    <p:extLst>
      <p:ext uri="{BB962C8B-B14F-4D97-AF65-F5344CB8AC3E}">
        <p14:creationId xmlns:p14="http://schemas.microsoft.com/office/powerpoint/2010/main" val="11510240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E6ED6-C1E5-DAF9-CA34-3E5AC4E022B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486041-3FEA-0EA3-0195-C66178AF3CE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F1DD7C-FB65-581A-C471-A37D629FC62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B281F7-7CDD-90AF-704B-0A9B14A04A32}"/>
              </a:ext>
            </a:extLst>
          </p:cNvPr>
          <p:cNvSpPr>
            <a:spLocks noGrp="1"/>
          </p:cNvSpPr>
          <p:nvPr>
            <p:ph type="dt" sz="half" idx="10"/>
          </p:nvPr>
        </p:nvSpPr>
        <p:spPr/>
        <p:txBody>
          <a:bodyPr/>
          <a:lstStyle/>
          <a:p>
            <a:fld id="{46DB95D2-FC3F-2243-8B6E-A4876CB7CA05}" type="datetimeFigureOut">
              <a:rPr lang="en-US" smtClean="0"/>
              <a:t>7/26/24</a:t>
            </a:fld>
            <a:endParaRPr lang="en-US"/>
          </a:p>
        </p:txBody>
      </p:sp>
      <p:sp>
        <p:nvSpPr>
          <p:cNvPr id="6" name="Footer Placeholder 5">
            <a:extLst>
              <a:ext uri="{FF2B5EF4-FFF2-40B4-BE49-F238E27FC236}">
                <a16:creationId xmlns:a16="http://schemas.microsoft.com/office/drawing/2014/main" id="{BAEE9DFD-CEEC-2BB7-16FB-096BC3B368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EBDDBD-41DF-96F1-015B-E9FCCEA184DF}"/>
              </a:ext>
            </a:extLst>
          </p:cNvPr>
          <p:cNvSpPr>
            <a:spLocks noGrp="1"/>
          </p:cNvSpPr>
          <p:nvPr>
            <p:ph type="sldNum" sz="quarter" idx="12"/>
          </p:nvPr>
        </p:nvSpPr>
        <p:spPr/>
        <p:txBody>
          <a:bodyPr/>
          <a:lstStyle/>
          <a:p>
            <a:fld id="{2C34E823-38E7-AF42-BAB9-1ED002D790B3}" type="slidenum">
              <a:rPr lang="en-US" smtClean="0"/>
              <a:t>‹#›</a:t>
            </a:fld>
            <a:endParaRPr lang="en-US"/>
          </a:p>
        </p:txBody>
      </p:sp>
    </p:spTree>
    <p:extLst>
      <p:ext uri="{BB962C8B-B14F-4D97-AF65-F5344CB8AC3E}">
        <p14:creationId xmlns:p14="http://schemas.microsoft.com/office/powerpoint/2010/main" val="9153159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74842-9439-3CDB-EE29-CFFD9BE78F1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409F85-8D73-D8B1-F515-22A56E577E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796E24-0EBA-4546-BEED-9F7AC593EAE0}"/>
              </a:ext>
            </a:extLst>
          </p:cNvPr>
          <p:cNvSpPr>
            <a:spLocks noGrp="1"/>
          </p:cNvSpPr>
          <p:nvPr>
            <p:ph type="dt" sz="half" idx="10"/>
          </p:nvPr>
        </p:nvSpPr>
        <p:spPr/>
        <p:txBody>
          <a:bodyPr/>
          <a:lstStyle/>
          <a:p>
            <a:fld id="{46DB95D2-FC3F-2243-8B6E-A4876CB7CA05}" type="datetimeFigureOut">
              <a:rPr lang="en-US" smtClean="0"/>
              <a:t>7/26/24</a:t>
            </a:fld>
            <a:endParaRPr lang="en-US"/>
          </a:p>
        </p:txBody>
      </p:sp>
      <p:sp>
        <p:nvSpPr>
          <p:cNvPr id="5" name="Footer Placeholder 4">
            <a:extLst>
              <a:ext uri="{FF2B5EF4-FFF2-40B4-BE49-F238E27FC236}">
                <a16:creationId xmlns:a16="http://schemas.microsoft.com/office/drawing/2014/main" id="{ACC302F7-C023-751B-7072-83AB6FB7D3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C4992-1495-42FE-14B9-32EB97E74C90}"/>
              </a:ext>
            </a:extLst>
          </p:cNvPr>
          <p:cNvSpPr>
            <a:spLocks noGrp="1"/>
          </p:cNvSpPr>
          <p:nvPr>
            <p:ph type="sldNum" sz="quarter" idx="12"/>
          </p:nvPr>
        </p:nvSpPr>
        <p:spPr/>
        <p:txBody>
          <a:bodyPr/>
          <a:lstStyle/>
          <a:p>
            <a:fld id="{2C34E823-38E7-AF42-BAB9-1ED002D790B3}" type="slidenum">
              <a:rPr lang="en-US" smtClean="0"/>
              <a:t>‹#›</a:t>
            </a:fld>
            <a:endParaRPr lang="en-US"/>
          </a:p>
        </p:txBody>
      </p:sp>
    </p:spTree>
    <p:extLst>
      <p:ext uri="{BB962C8B-B14F-4D97-AF65-F5344CB8AC3E}">
        <p14:creationId xmlns:p14="http://schemas.microsoft.com/office/powerpoint/2010/main" val="29185664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54882A-7738-0D8E-5431-0EFA52AFD3E3}"/>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302E96-6ACF-19B1-1862-F8D4ABADA312}"/>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BD6EC0-4CF2-0C36-8276-68B184F83458}"/>
              </a:ext>
            </a:extLst>
          </p:cNvPr>
          <p:cNvSpPr>
            <a:spLocks noGrp="1"/>
          </p:cNvSpPr>
          <p:nvPr>
            <p:ph type="dt" sz="half" idx="10"/>
          </p:nvPr>
        </p:nvSpPr>
        <p:spPr/>
        <p:txBody>
          <a:bodyPr/>
          <a:lstStyle/>
          <a:p>
            <a:fld id="{46DB95D2-FC3F-2243-8B6E-A4876CB7CA05}" type="datetimeFigureOut">
              <a:rPr lang="en-US" smtClean="0"/>
              <a:t>7/26/24</a:t>
            </a:fld>
            <a:endParaRPr lang="en-US"/>
          </a:p>
        </p:txBody>
      </p:sp>
      <p:sp>
        <p:nvSpPr>
          <p:cNvPr id="5" name="Footer Placeholder 4">
            <a:extLst>
              <a:ext uri="{FF2B5EF4-FFF2-40B4-BE49-F238E27FC236}">
                <a16:creationId xmlns:a16="http://schemas.microsoft.com/office/drawing/2014/main" id="{2D0F01DC-6574-6BB0-6E79-7C4FD855FB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0E84D9-EEAE-33F0-7BCE-4995F09FB410}"/>
              </a:ext>
            </a:extLst>
          </p:cNvPr>
          <p:cNvSpPr>
            <a:spLocks noGrp="1"/>
          </p:cNvSpPr>
          <p:nvPr>
            <p:ph type="sldNum" sz="quarter" idx="12"/>
          </p:nvPr>
        </p:nvSpPr>
        <p:spPr/>
        <p:txBody>
          <a:bodyPr/>
          <a:lstStyle/>
          <a:p>
            <a:fld id="{2C34E823-38E7-AF42-BAB9-1ED002D790B3}" type="slidenum">
              <a:rPr lang="en-US" smtClean="0"/>
              <a:t>‹#›</a:t>
            </a:fld>
            <a:endParaRPr lang="en-US"/>
          </a:p>
        </p:txBody>
      </p:sp>
    </p:spTree>
    <p:extLst>
      <p:ext uri="{BB962C8B-B14F-4D97-AF65-F5344CB8AC3E}">
        <p14:creationId xmlns:p14="http://schemas.microsoft.com/office/powerpoint/2010/main" val="14386926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D4382-0689-C2F5-7677-FC5112CE9905}"/>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EF3A79-0478-8F3E-A84F-48874973733E}"/>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0305E3-3F81-FE97-7C1E-6E0CFF7850DB}"/>
              </a:ext>
            </a:extLst>
          </p:cNvPr>
          <p:cNvSpPr>
            <a:spLocks noGrp="1"/>
          </p:cNvSpPr>
          <p:nvPr>
            <p:ph type="dt" sz="half" idx="10"/>
          </p:nvPr>
        </p:nvSpPr>
        <p:spPr/>
        <p:txBody>
          <a:bodyPr/>
          <a:lstStyle/>
          <a:p>
            <a:fld id="{D38059A7-A217-7E4F-8CE5-AD8273A3296A}" type="datetimeFigureOut">
              <a:rPr lang="en-US" smtClean="0"/>
              <a:t>7/26/24</a:t>
            </a:fld>
            <a:endParaRPr lang="en-US"/>
          </a:p>
        </p:txBody>
      </p:sp>
      <p:sp>
        <p:nvSpPr>
          <p:cNvPr id="5" name="Footer Placeholder 4">
            <a:extLst>
              <a:ext uri="{FF2B5EF4-FFF2-40B4-BE49-F238E27FC236}">
                <a16:creationId xmlns:a16="http://schemas.microsoft.com/office/drawing/2014/main" id="{AF12984F-00FD-D38C-E31F-98CF3E964E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0213A6-65AD-5F52-228E-2C003B2D0DB9}"/>
              </a:ext>
            </a:extLst>
          </p:cNvPr>
          <p:cNvSpPr>
            <a:spLocks noGrp="1"/>
          </p:cNvSpPr>
          <p:nvPr>
            <p:ph type="sldNum" sz="quarter" idx="12"/>
          </p:nvPr>
        </p:nvSpPr>
        <p:spPr/>
        <p:txBody>
          <a:bodyPr/>
          <a:lstStyle/>
          <a:p>
            <a:fld id="{E71E745A-10B9-3D4B-B97C-C3C48CFD802C}" type="slidenum">
              <a:rPr lang="en-US" smtClean="0"/>
              <a:t>‹#›</a:t>
            </a:fld>
            <a:endParaRPr lang="en-US"/>
          </a:p>
        </p:txBody>
      </p:sp>
    </p:spTree>
    <p:extLst>
      <p:ext uri="{BB962C8B-B14F-4D97-AF65-F5344CB8AC3E}">
        <p14:creationId xmlns:p14="http://schemas.microsoft.com/office/powerpoint/2010/main" val="41382697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70778-F16F-0790-1361-A639CB5F7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F36781-7169-E21A-C54C-4701C621BD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89A0AC-BCA6-1CCB-4173-4D785DEEC33B}"/>
              </a:ext>
            </a:extLst>
          </p:cNvPr>
          <p:cNvSpPr>
            <a:spLocks noGrp="1"/>
          </p:cNvSpPr>
          <p:nvPr>
            <p:ph type="dt" sz="half" idx="10"/>
          </p:nvPr>
        </p:nvSpPr>
        <p:spPr/>
        <p:txBody>
          <a:bodyPr/>
          <a:lstStyle/>
          <a:p>
            <a:fld id="{D38059A7-A217-7E4F-8CE5-AD8273A3296A}" type="datetimeFigureOut">
              <a:rPr lang="en-US" smtClean="0"/>
              <a:t>7/26/24</a:t>
            </a:fld>
            <a:endParaRPr lang="en-US"/>
          </a:p>
        </p:txBody>
      </p:sp>
      <p:sp>
        <p:nvSpPr>
          <p:cNvPr id="5" name="Footer Placeholder 4">
            <a:extLst>
              <a:ext uri="{FF2B5EF4-FFF2-40B4-BE49-F238E27FC236}">
                <a16:creationId xmlns:a16="http://schemas.microsoft.com/office/drawing/2014/main" id="{74124497-D491-07AB-92BD-C2096D84B3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A746F8-5746-310B-2BC1-BDFC879F7CA8}"/>
              </a:ext>
            </a:extLst>
          </p:cNvPr>
          <p:cNvSpPr>
            <a:spLocks noGrp="1"/>
          </p:cNvSpPr>
          <p:nvPr>
            <p:ph type="sldNum" sz="quarter" idx="12"/>
          </p:nvPr>
        </p:nvSpPr>
        <p:spPr/>
        <p:txBody>
          <a:bodyPr/>
          <a:lstStyle/>
          <a:p>
            <a:fld id="{E71E745A-10B9-3D4B-B97C-C3C48CFD802C}" type="slidenum">
              <a:rPr lang="en-US" smtClean="0"/>
              <a:t>‹#›</a:t>
            </a:fld>
            <a:endParaRPr lang="en-US"/>
          </a:p>
        </p:txBody>
      </p:sp>
    </p:spTree>
    <p:extLst>
      <p:ext uri="{BB962C8B-B14F-4D97-AF65-F5344CB8AC3E}">
        <p14:creationId xmlns:p14="http://schemas.microsoft.com/office/powerpoint/2010/main" val="6092349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CA620-3EDB-A4B9-9E41-F0815DC836E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1E7734-0A29-9002-3869-AFD7D3C0ABAA}"/>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8DC518-B814-CB8F-4B37-20AEB6B9E5CB}"/>
              </a:ext>
            </a:extLst>
          </p:cNvPr>
          <p:cNvSpPr>
            <a:spLocks noGrp="1"/>
          </p:cNvSpPr>
          <p:nvPr>
            <p:ph type="dt" sz="half" idx="10"/>
          </p:nvPr>
        </p:nvSpPr>
        <p:spPr/>
        <p:txBody>
          <a:bodyPr/>
          <a:lstStyle/>
          <a:p>
            <a:fld id="{D38059A7-A217-7E4F-8CE5-AD8273A3296A}" type="datetimeFigureOut">
              <a:rPr lang="en-US" smtClean="0"/>
              <a:t>7/26/24</a:t>
            </a:fld>
            <a:endParaRPr lang="en-US"/>
          </a:p>
        </p:txBody>
      </p:sp>
      <p:sp>
        <p:nvSpPr>
          <p:cNvPr id="5" name="Footer Placeholder 4">
            <a:extLst>
              <a:ext uri="{FF2B5EF4-FFF2-40B4-BE49-F238E27FC236}">
                <a16:creationId xmlns:a16="http://schemas.microsoft.com/office/drawing/2014/main" id="{A430666C-938D-918D-4338-37D2917E13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1060C-34B3-EE51-96CF-DBCA7AA5A994}"/>
              </a:ext>
            </a:extLst>
          </p:cNvPr>
          <p:cNvSpPr>
            <a:spLocks noGrp="1"/>
          </p:cNvSpPr>
          <p:nvPr>
            <p:ph type="sldNum" sz="quarter" idx="12"/>
          </p:nvPr>
        </p:nvSpPr>
        <p:spPr/>
        <p:txBody>
          <a:bodyPr/>
          <a:lstStyle/>
          <a:p>
            <a:fld id="{E71E745A-10B9-3D4B-B97C-C3C48CFD802C}" type="slidenum">
              <a:rPr lang="en-US" smtClean="0"/>
              <a:t>‹#›</a:t>
            </a:fld>
            <a:endParaRPr lang="en-US"/>
          </a:p>
        </p:txBody>
      </p:sp>
    </p:spTree>
    <p:extLst>
      <p:ext uri="{BB962C8B-B14F-4D97-AF65-F5344CB8AC3E}">
        <p14:creationId xmlns:p14="http://schemas.microsoft.com/office/powerpoint/2010/main" val="79480440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BB4CD-A547-AC82-4256-FF6D06DE53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C1FDAC-1106-99B4-4D10-A5D1F655C22A}"/>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C94243-8CE2-3719-04E8-E996DF5E8A9F}"/>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5E5464-7D18-2584-9D7A-424968258F81}"/>
              </a:ext>
            </a:extLst>
          </p:cNvPr>
          <p:cNvSpPr>
            <a:spLocks noGrp="1"/>
          </p:cNvSpPr>
          <p:nvPr>
            <p:ph type="dt" sz="half" idx="10"/>
          </p:nvPr>
        </p:nvSpPr>
        <p:spPr/>
        <p:txBody>
          <a:bodyPr/>
          <a:lstStyle/>
          <a:p>
            <a:fld id="{D38059A7-A217-7E4F-8CE5-AD8273A3296A}" type="datetimeFigureOut">
              <a:rPr lang="en-US" smtClean="0"/>
              <a:t>7/26/24</a:t>
            </a:fld>
            <a:endParaRPr lang="en-US"/>
          </a:p>
        </p:txBody>
      </p:sp>
      <p:sp>
        <p:nvSpPr>
          <p:cNvPr id="6" name="Footer Placeholder 5">
            <a:extLst>
              <a:ext uri="{FF2B5EF4-FFF2-40B4-BE49-F238E27FC236}">
                <a16:creationId xmlns:a16="http://schemas.microsoft.com/office/drawing/2014/main" id="{307AB601-18B7-AB82-E349-763DC292F1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4E9CFF-C106-D272-6543-A67A63CECB7B}"/>
              </a:ext>
            </a:extLst>
          </p:cNvPr>
          <p:cNvSpPr>
            <a:spLocks noGrp="1"/>
          </p:cNvSpPr>
          <p:nvPr>
            <p:ph type="sldNum" sz="quarter" idx="12"/>
          </p:nvPr>
        </p:nvSpPr>
        <p:spPr/>
        <p:txBody>
          <a:bodyPr/>
          <a:lstStyle/>
          <a:p>
            <a:fld id="{E71E745A-10B9-3D4B-B97C-C3C48CFD802C}" type="slidenum">
              <a:rPr lang="en-US" smtClean="0"/>
              <a:t>‹#›</a:t>
            </a:fld>
            <a:endParaRPr lang="en-US"/>
          </a:p>
        </p:txBody>
      </p:sp>
    </p:spTree>
    <p:extLst>
      <p:ext uri="{BB962C8B-B14F-4D97-AF65-F5344CB8AC3E}">
        <p14:creationId xmlns:p14="http://schemas.microsoft.com/office/powerpoint/2010/main" val="37048031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581B8-348C-3C99-C19F-AF32B854B790}"/>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1045D2-4D28-2613-4CF5-397310AA539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24EA0D-7D41-1288-38E5-F2F2C2180DF9}"/>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6DBD67-8704-D402-8416-8D875A0A355F}"/>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DD7397-A1EF-FE69-4FF4-CE55E6275520}"/>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2B50B4-DBB7-9407-73E4-39DA85AA4CB9}"/>
              </a:ext>
            </a:extLst>
          </p:cNvPr>
          <p:cNvSpPr>
            <a:spLocks noGrp="1"/>
          </p:cNvSpPr>
          <p:nvPr>
            <p:ph type="dt" sz="half" idx="10"/>
          </p:nvPr>
        </p:nvSpPr>
        <p:spPr/>
        <p:txBody>
          <a:bodyPr/>
          <a:lstStyle/>
          <a:p>
            <a:fld id="{D38059A7-A217-7E4F-8CE5-AD8273A3296A}" type="datetimeFigureOut">
              <a:rPr lang="en-US" smtClean="0"/>
              <a:t>7/26/24</a:t>
            </a:fld>
            <a:endParaRPr lang="en-US"/>
          </a:p>
        </p:txBody>
      </p:sp>
      <p:sp>
        <p:nvSpPr>
          <p:cNvPr id="8" name="Footer Placeholder 7">
            <a:extLst>
              <a:ext uri="{FF2B5EF4-FFF2-40B4-BE49-F238E27FC236}">
                <a16:creationId xmlns:a16="http://schemas.microsoft.com/office/drawing/2014/main" id="{C5B8CF61-8BF3-CDA8-E0A9-8BE1769EE5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2D8DBA-44BD-0175-3029-B364FBAE271A}"/>
              </a:ext>
            </a:extLst>
          </p:cNvPr>
          <p:cNvSpPr>
            <a:spLocks noGrp="1"/>
          </p:cNvSpPr>
          <p:nvPr>
            <p:ph type="sldNum" sz="quarter" idx="12"/>
          </p:nvPr>
        </p:nvSpPr>
        <p:spPr/>
        <p:txBody>
          <a:bodyPr/>
          <a:lstStyle/>
          <a:p>
            <a:fld id="{E71E745A-10B9-3D4B-B97C-C3C48CFD802C}" type="slidenum">
              <a:rPr lang="en-US" smtClean="0"/>
              <a:t>‹#›</a:t>
            </a:fld>
            <a:endParaRPr lang="en-US"/>
          </a:p>
        </p:txBody>
      </p:sp>
    </p:spTree>
    <p:extLst>
      <p:ext uri="{BB962C8B-B14F-4D97-AF65-F5344CB8AC3E}">
        <p14:creationId xmlns:p14="http://schemas.microsoft.com/office/powerpoint/2010/main" val="10958690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2E433-1E3E-BED7-9287-E4BF889744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C62326-8B60-60DF-B013-3E7A265530E6}"/>
              </a:ext>
            </a:extLst>
          </p:cNvPr>
          <p:cNvSpPr>
            <a:spLocks noGrp="1"/>
          </p:cNvSpPr>
          <p:nvPr>
            <p:ph type="dt" sz="half" idx="10"/>
          </p:nvPr>
        </p:nvSpPr>
        <p:spPr/>
        <p:txBody>
          <a:bodyPr/>
          <a:lstStyle/>
          <a:p>
            <a:fld id="{D38059A7-A217-7E4F-8CE5-AD8273A3296A}" type="datetimeFigureOut">
              <a:rPr lang="en-US" smtClean="0"/>
              <a:t>7/26/24</a:t>
            </a:fld>
            <a:endParaRPr lang="en-US"/>
          </a:p>
        </p:txBody>
      </p:sp>
      <p:sp>
        <p:nvSpPr>
          <p:cNvPr id="4" name="Footer Placeholder 3">
            <a:extLst>
              <a:ext uri="{FF2B5EF4-FFF2-40B4-BE49-F238E27FC236}">
                <a16:creationId xmlns:a16="http://schemas.microsoft.com/office/drawing/2014/main" id="{63B28FC6-804B-AA84-AC5E-DD335D46F5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2006363-12BA-DB7D-760B-2F5C40CB69E4}"/>
              </a:ext>
            </a:extLst>
          </p:cNvPr>
          <p:cNvSpPr>
            <a:spLocks noGrp="1"/>
          </p:cNvSpPr>
          <p:nvPr>
            <p:ph type="sldNum" sz="quarter" idx="12"/>
          </p:nvPr>
        </p:nvSpPr>
        <p:spPr/>
        <p:txBody>
          <a:bodyPr/>
          <a:lstStyle/>
          <a:p>
            <a:fld id="{E71E745A-10B9-3D4B-B97C-C3C48CFD802C}" type="slidenum">
              <a:rPr lang="en-US" smtClean="0"/>
              <a:t>‹#›</a:t>
            </a:fld>
            <a:endParaRPr lang="en-US"/>
          </a:p>
        </p:txBody>
      </p:sp>
    </p:spTree>
    <p:extLst>
      <p:ext uri="{BB962C8B-B14F-4D97-AF65-F5344CB8AC3E}">
        <p14:creationId xmlns:p14="http://schemas.microsoft.com/office/powerpoint/2010/main" val="20085010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55FA33-5477-1559-71FE-B2138E59F307}"/>
              </a:ext>
            </a:extLst>
          </p:cNvPr>
          <p:cNvSpPr>
            <a:spLocks noGrp="1"/>
          </p:cNvSpPr>
          <p:nvPr>
            <p:ph type="dt" sz="half" idx="10"/>
          </p:nvPr>
        </p:nvSpPr>
        <p:spPr/>
        <p:txBody>
          <a:bodyPr/>
          <a:lstStyle/>
          <a:p>
            <a:fld id="{D38059A7-A217-7E4F-8CE5-AD8273A3296A}" type="datetimeFigureOut">
              <a:rPr lang="en-US" smtClean="0"/>
              <a:t>7/26/24</a:t>
            </a:fld>
            <a:endParaRPr lang="en-US"/>
          </a:p>
        </p:txBody>
      </p:sp>
      <p:sp>
        <p:nvSpPr>
          <p:cNvPr id="3" name="Footer Placeholder 2">
            <a:extLst>
              <a:ext uri="{FF2B5EF4-FFF2-40B4-BE49-F238E27FC236}">
                <a16:creationId xmlns:a16="http://schemas.microsoft.com/office/drawing/2014/main" id="{AC8234B4-8BF2-30CF-5C2B-5019C8AAF4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42D595-64DC-6E4D-ECAD-C5858F42176A}"/>
              </a:ext>
            </a:extLst>
          </p:cNvPr>
          <p:cNvSpPr>
            <a:spLocks noGrp="1"/>
          </p:cNvSpPr>
          <p:nvPr>
            <p:ph type="sldNum" sz="quarter" idx="12"/>
          </p:nvPr>
        </p:nvSpPr>
        <p:spPr/>
        <p:txBody>
          <a:bodyPr/>
          <a:lstStyle/>
          <a:p>
            <a:fld id="{E71E745A-10B9-3D4B-B97C-C3C48CFD802C}" type="slidenum">
              <a:rPr lang="en-US" smtClean="0"/>
              <a:t>‹#›</a:t>
            </a:fld>
            <a:endParaRPr lang="en-US"/>
          </a:p>
        </p:txBody>
      </p:sp>
    </p:spTree>
    <p:extLst>
      <p:ext uri="{BB962C8B-B14F-4D97-AF65-F5344CB8AC3E}">
        <p14:creationId xmlns:p14="http://schemas.microsoft.com/office/powerpoint/2010/main" val="33022626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FF59-FC2F-515B-C3BB-6B71E5A271E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89038C-3FBC-BF4F-36AA-3198FCEC043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714F45-7CD9-9E9B-EBBD-66301B8662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9319C5-28BF-FB1C-1FF4-002AC5942DD2}"/>
              </a:ext>
            </a:extLst>
          </p:cNvPr>
          <p:cNvSpPr>
            <a:spLocks noGrp="1"/>
          </p:cNvSpPr>
          <p:nvPr>
            <p:ph type="dt" sz="half" idx="10"/>
          </p:nvPr>
        </p:nvSpPr>
        <p:spPr/>
        <p:txBody>
          <a:bodyPr/>
          <a:lstStyle/>
          <a:p>
            <a:fld id="{D38059A7-A217-7E4F-8CE5-AD8273A3296A}" type="datetimeFigureOut">
              <a:rPr lang="en-US" smtClean="0"/>
              <a:t>7/26/24</a:t>
            </a:fld>
            <a:endParaRPr lang="en-US"/>
          </a:p>
        </p:txBody>
      </p:sp>
      <p:sp>
        <p:nvSpPr>
          <p:cNvPr id="6" name="Footer Placeholder 5">
            <a:extLst>
              <a:ext uri="{FF2B5EF4-FFF2-40B4-BE49-F238E27FC236}">
                <a16:creationId xmlns:a16="http://schemas.microsoft.com/office/drawing/2014/main" id="{B12E55A1-1A58-3A64-3659-2A10445432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9EEC58-0C83-AFB4-E1B9-B4B635796F23}"/>
              </a:ext>
            </a:extLst>
          </p:cNvPr>
          <p:cNvSpPr>
            <a:spLocks noGrp="1"/>
          </p:cNvSpPr>
          <p:nvPr>
            <p:ph type="sldNum" sz="quarter" idx="12"/>
          </p:nvPr>
        </p:nvSpPr>
        <p:spPr/>
        <p:txBody>
          <a:bodyPr/>
          <a:lstStyle/>
          <a:p>
            <a:fld id="{E71E745A-10B9-3D4B-B97C-C3C48CFD802C}" type="slidenum">
              <a:rPr lang="en-US" smtClean="0"/>
              <a:t>‹#›</a:t>
            </a:fld>
            <a:endParaRPr lang="en-US"/>
          </a:p>
        </p:txBody>
      </p:sp>
    </p:spTree>
    <p:extLst>
      <p:ext uri="{BB962C8B-B14F-4D97-AF65-F5344CB8AC3E}">
        <p14:creationId xmlns:p14="http://schemas.microsoft.com/office/powerpoint/2010/main" val="565140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18B1-220E-68C1-42DB-779AFE473DA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A45B2B-07FF-91D8-EDA8-A5CA3551F64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8E13B3-3711-0962-692B-559BB424F3A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3FA2B3-BB7F-0879-531E-D0995D5927AA}"/>
              </a:ext>
            </a:extLst>
          </p:cNvPr>
          <p:cNvSpPr>
            <a:spLocks noGrp="1"/>
          </p:cNvSpPr>
          <p:nvPr>
            <p:ph type="dt" sz="half" idx="10"/>
          </p:nvPr>
        </p:nvSpPr>
        <p:spPr/>
        <p:txBody>
          <a:bodyPr/>
          <a:lstStyle/>
          <a:p>
            <a:fld id="{D38059A7-A217-7E4F-8CE5-AD8273A3296A}" type="datetimeFigureOut">
              <a:rPr lang="en-US" smtClean="0"/>
              <a:t>7/26/24</a:t>
            </a:fld>
            <a:endParaRPr lang="en-US"/>
          </a:p>
        </p:txBody>
      </p:sp>
      <p:sp>
        <p:nvSpPr>
          <p:cNvPr id="6" name="Footer Placeholder 5">
            <a:extLst>
              <a:ext uri="{FF2B5EF4-FFF2-40B4-BE49-F238E27FC236}">
                <a16:creationId xmlns:a16="http://schemas.microsoft.com/office/drawing/2014/main" id="{5AF87C42-D624-4222-B38A-77DF47DAFC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EEEE66-DDDD-4E08-E59B-1AACDBF69C2B}"/>
              </a:ext>
            </a:extLst>
          </p:cNvPr>
          <p:cNvSpPr>
            <a:spLocks noGrp="1"/>
          </p:cNvSpPr>
          <p:nvPr>
            <p:ph type="sldNum" sz="quarter" idx="12"/>
          </p:nvPr>
        </p:nvSpPr>
        <p:spPr/>
        <p:txBody>
          <a:bodyPr/>
          <a:lstStyle/>
          <a:p>
            <a:fld id="{E71E745A-10B9-3D4B-B97C-C3C48CFD802C}" type="slidenum">
              <a:rPr lang="en-US" smtClean="0"/>
              <a:t>‹#›</a:t>
            </a:fld>
            <a:endParaRPr lang="en-US"/>
          </a:p>
        </p:txBody>
      </p:sp>
    </p:spTree>
    <p:extLst>
      <p:ext uri="{BB962C8B-B14F-4D97-AF65-F5344CB8AC3E}">
        <p14:creationId xmlns:p14="http://schemas.microsoft.com/office/powerpoint/2010/main" val="22391456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6A792-581C-57F4-AABC-7A1DF22480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47A4FD-30B2-4898-0B18-B1ADDDACF6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88DECF-8C29-4895-5E2F-DA3B81965B10}"/>
              </a:ext>
            </a:extLst>
          </p:cNvPr>
          <p:cNvSpPr>
            <a:spLocks noGrp="1"/>
          </p:cNvSpPr>
          <p:nvPr>
            <p:ph type="dt" sz="half" idx="10"/>
          </p:nvPr>
        </p:nvSpPr>
        <p:spPr/>
        <p:txBody>
          <a:bodyPr/>
          <a:lstStyle/>
          <a:p>
            <a:fld id="{D38059A7-A217-7E4F-8CE5-AD8273A3296A}" type="datetimeFigureOut">
              <a:rPr lang="en-US" smtClean="0"/>
              <a:t>7/26/24</a:t>
            </a:fld>
            <a:endParaRPr lang="en-US"/>
          </a:p>
        </p:txBody>
      </p:sp>
      <p:sp>
        <p:nvSpPr>
          <p:cNvPr id="5" name="Footer Placeholder 4">
            <a:extLst>
              <a:ext uri="{FF2B5EF4-FFF2-40B4-BE49-F238E27FC236}">
                <a16:creationId xmlns:a16="http://schemas.microsoft.com/office/drawing/2014/main" id="{09CD94D8-EDFE-BFD9-B1E0-F96E48251D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D4E46-D1AC-F1EE-C4DB-A7C14F313EE1}"/>
              </a:ext>
            </a:extLst>
          </p:cNvPr>
          <p:cNvSpPr>
            <a:spLocks noGrp="1"/>
          </p:cNvSpPr>
          <p:nvPr>
            <p:ph type="sldNum" sz="quarter" idx="12"/>
          </p:nvPr>
        </p:nvSpPr>
        <p:spPr/>
        <p:txBody>
          <a:bodyPr/>
          <a:lstStyle/>
          <a:p>
            <a:fld id="{E71E745A-10B9-3D4B-B97C-C3C48CFD802C}" type="slidenum">
              <a:rPr lang="en-US" smtClean="0"/>
              <a:t>‹#›</a:t>
            </a:fld>
            <a:endParaRPr lang="en-US"/>
          </a:p>
        </p:txBody>
      </p:sp>
    </p:spTree>
    <p:extLst>
      <p:ext uri="{BB962C8B-B14F-4D97-AF65-F5344CB8AC3E}">
        <p14:creationId xmlns:p14="http://schemas.microsoft.com/office/powerpoint/2010/main" val="40395779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6F7D37-A84C-C42E-B3BF-B64E81C021E4}"/>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3E08CD-E62A-26F8-4704-FBE6A26E3216}"/>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CDB97A-DA9D-8F11-1050-3E38D023126F}"/>
              </a:ext>
            </a:extLst>
          </p:cNvPr>
          <p:cNvSpPr>
            <a:spLocks noGrp="1"/>
          </p:cNvSpPr>
          <p:nvPr>
            <p:ph type="dt" sz="half" idx="10"/>
          </p:nvPr>
        </p:nvSpPr>
        <p:spPr/>
        <p:txBody>
          <a:bodyPr/>
          <a:lstStyle/>
          <a:p>
            <a:fld id="{D38059A7-A217-7E4F-8CE5-AD8273A3296A}" type="datetimeFigureOut">
              <a:rPr lang="en-US" smtClean="0"/>
              <a:t>7/26/24</a:t>
            </a:fld>
            <a:endParaRPr lang="en-US"/>
          </a:p>
        </p:txBody>
      </p:sp>
      <p:sp>
        <p:nvSpPr>
          <p:cNvPr id="5" name="Footer Placeholder 4">
            <a:extLst>
              <a:ext uri="{FF2B5EF4-FFF2-40B4-BE49-F238E27FC236}">
                <a16:creationId xmlns:a16="http://schemas.microsoft.com/office/drawing/2014/main" id="{A17A3799-53F4-34B9-2539-D9003F918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D846C3-36BB-A7D5-6D6E-6F4120206457}"/>
              </a:ext>
            </a:extLst>
          </p:cNvPr>
          <p:cNvSpPr>
            <a:spLocks noGrp="1"/>
          </p:cNvSpPr>
          <p:nvPr>
            <p:ph type="sldNum" sz="quarter" idx="12"/>
          </p:nvPr>
        </p:nvSpPr>
        <p:spPr/>
        <p:txBody>
          <a:bodyPr/>
          <a:lstStyle/>
          <a:p>
            <a:fld id="{E71E745A-10B9-3D4B-B97C-C3C48CFD802C}" type="slidenum">
              <a:rPr lang="en-US" smtClean="0"/>
              <a:t>‹#›</a:t>
            </a:fld>
            <a:endParaRPr lang="en-US"/>
          </a:p>
        </p:txBody>
      </p:sp>
    </p:spTree>
    <p:extLst>
      <p:ext uri="{BB962C8B-B14F-4D97-AF65-F5344CB8AC3E}">
        <p14:creationId xmlns:p14="http://schemas.microsoft.com/office/powerpoint/2010/main" val="211104685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3.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4.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AEA21C8-678F-43BE-B1AC-F67AFFA6E1CA}"/>
              </a:ext>
            </a:extLst>
          </p:cNvPr>
          <p:cNvPicPr>
            <a:picLocks noChangeAspect="1"/>
          </p:cNvPicPr>
          <p:nvPr/>
        </p:nvPicPr>
        <p:blipFill rotWithShape="1">
          <a:blip r:embed="rId32" cstate="print">
            <a:extLst>
              <a:ext uri="{28A0092B-C50C-407E-A947-70E740481C1C}">
                <a14:useLocalDpi xmlns:a14="http://schemas.microsoft.com/office/drawing/2010/main" val="0"/>
              </a:ext>
            </a:extLst>
          </a:blip>
          <a:srcRect t="23725" r="2813" b="16329"/>
          <a:stretch/>
        </p:blipFill>
        <p:spPr>
          <a:xfrm>
            <a:off x="4059898" y="6247519"/>
            <a:ext cx="4990262" cy="479542"/>
          </a:xfrm>
          <a:prstGeom prst="rect">
            <a:avLst/>
          </a:prstGeom>
        </p:spPr>
      </p:pic>
      <p:sp>
        <p:nvSpPr>
          <p:cNvPr id="10" name="bk object 16">
            <a:extLst>
              <a:ext uri="{FF2B5EF4-FFF2-40B4-BE49-F238E27FC236}">
                <a16:creationId xmlns:a16="http://schemas.microsoft.com/office/drawing/2014/main" id="{4452CD47-1090-4AFB-A9D0-D0161FCF66BD}"/>
              </a:ext>
            </a:extLst>
          </p:cNvPr>
          <p:cNvSpPr/>
          <p:nvPr userDrawn="1"/>
        </p:nvSpPr>
        <p:spPr>
          <a:xfrm>
            <a:off x="100473" y="117181"/>
            <a:ext cx="7928134" cy="720725"/>
          </a:xfrm>
          <a:custGeom>
            <a:avLst/>
            <a:gdLst/>
            <a:ahLst/>
            <a:cxnLst/>
            <a:rect l="l" t="t" r="r" b="b"/>
            <a:pathLst>
              <a:path w="10570845" h="720725">
                <a:moveTo>
                  <a:pt x="10026484" y="0"/>
                </a:moveTo>
                <a:lnTo>
                  <a:pt x="0" y="0"/>
                </a:lnTo>
                <a:lnTo>
                  <a:pt x="0" y="720661"/>
                </a:lnTo>
                <a:lnTo>
                  <a:pt x="10570552" y="720661"/>
                </a:lnTo>
                <a:lnTo>
                  <a:pt x="10026484" y="0"/>
                </a:lnTo>
                <a:close/>
              </a:path>
            </a:pathLst>
          </a:custGeom>
          <a:solidFill>
            <a:srgbClr val="F2F6FA"/>
          </a:solidFill>
        </p:spPr>
        <p:txBody>
          <a:bodyPr wrap="square" lIns="0" tIns="0" rIns="0" bIns="0" rtlCol="0"/>
          <a:lstStyle/>
          <a:p>
            <a:endParaRPr sz="1350" dirty="0"/>
          </a:p>
        </p:txBody>
      </p:sp>
      <p:sp>
        <p:nvSpPr>
          <p:cNvPr id="2" name="Holder 2"/>
          <p:cNvSpPr>
            <a:spLocks noGrp="1"/>
          </p:cNvSpPr>
          <p:nvPr userDrawn="1">
            <p:ph type="title"/>
          </p:nvPr>
        </p:nvSpPr>
        <p:spPr>
          <a:xfrm>
            <a:off x="333375" y="139148"/>
            <a:ext cx="7263179" cy="697647"/>
          </a:xfrm>
          <a:prstGeom prst="rect">
            <a:avLst/>
          </a:prstGeom>
        </p:spPr>
        <p:txBody>
          <a:bodyPr wrap="square" lIns="0" tIns="0" rIns="0" bIns="0" anchor="ctr">
            <a:noAutofit/>
          </a:bodyPr>
          <a:lstStyle>
            <a:lvl1pPr>
              <a:defRPr sz="2600" b="0" i="0">
                <a:solidFill>
                  <a:srgbClr val="182857"/>
                </a:solidFill>
                <a:latin typeface="Calibri Light"/>
                <a:cs typeface="Calibri Light"/>
              </a:defRPr>
            </a:lvl1pPr>
          </a:lstStyle>
          <a:p>
            <a:endParaRPr dirty="0"/>
          </a:p>
        </p:txBody>
      </p:sp>
      <p:sp>
        <p:nvSpPr>
          <p:cNvPr id="3" name="Holder 3"/>
          <p:cNvSpPr>
            <a:spLocks noGrp="1"/>
          </p:cNvSpPr>
          <p:nvPr userDrawn="1">
            <p:ph type="body" idx="1"/>
          </p:nvPr>
        </p:nvSpPr>
        <p:spPr>
          <a:xfrm>
            <a:off x="314325" y="1143001"/>
            <a:ext cx="8496300" cy="4960619"/>
          </a:xfrm>
          <a:prstGeom prst="rect">
            <a:avLst/>
          </a:prstGeom>
        </p:spPr>
        <p:txBody>
          <a:bodyPr wrap="square" lIns="0" tIns="0" rIns="0" bIns="0">
            <a:noAutofit/>
          </a:bodyPr>
          <a:lstStyle>
            <a:lvl1pPr>
              <a:defRPr/>
            </a:lvl1pPr>
          </a:lstStyle>
          <a:p>
            <a:pPr lvl="0"/>
            <a:endParaRPr lang="en-US" dirty="0"/>
          </a:p>
        </p:txBody>
      </p:sp>
      <p:pic>
        <p:nvPicPr>
          <p:cNvPr id="14" name="Picture 13" descr="Logo&#10;&#10;Description automatically generated">
            <a:extLst>
              <a:ext uri="{FF2B5EF4-FFF2-40B4-BE49-F238E27FC236}">
                <a16:creationId xmlns:a16="http://schemas.microsoft.com/office/drawing/2014/main" id="{76A1E1A4-E719-45D6-BFDC-09C9ED6D12F8}"/>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8124786" y="246664"/>
            <a:ext cx="657073" cy="485223"/>
          </a:xfrm>
          <a:prstGeom prst="rect">
            <a:avLst/>
          </a:prstGeom>
        </p:spPr>
      </p:pic>
      <p:sp>
        <p:nvSpPr>
          <p:cNvPr id="15" name="object 6">
            <a:extLst>
              <a:ext uri="{FF2B5EF4-FFF2-40B4-BE49-F238E27FC236}">
                <a16:creationId xmlns:a16="http://schemas.microsoft.com/office/drawing/2014/main" id="{4001E0D2-64C1-456C-A35C-E0A087B7598F}"/>
              </a:ext>
            </a:extLst>
          </p:cNvPr>
          <p:cNvSpPr/>
          <p:nvPr userDrawn="1"/>
        </p:nvSpPr>
        <p:spPr>
          <a:xfrm>
            <a:off x="100469" y="837350"/>
            <a:ext cx="8949690" cy="0"/>
          </a:xfrm>
          <a:custGeom>
            <a:avLst/>
            <a:gdLst/>
            <a:ahLst/>
            <a:cxnLst/>
            <a:rect l="l" t="t" r="r" b="b"/>
            <a:pathLst>
              <a:path w="11932920">
                <a:moveTo>
                  <a:pt x="0" y="0"/>
                </a:moveTo>
                <a:lnTo>
                  <a:pt x="11932920" y="0"/>
                </a:lnTo>
              </a:path>
            </a:pathLst>
          </a:custGeom>
          <a:ln w="6350">
            <a:solidFill>
              <a:srgbClr val="E5EDF5"/>
            </a:solidFill>
          </a:ln>
        </p:spPr>
        <p:txBody>
          <a:bodyPr wrap="square" lIns="0" tIns="0" rIns="0" bIns="0" rtlCol="0"/>
          <a:lstStyle/>
          <a:p>
            <a:endParaRPr sz="1350" dirty="0"/>
          </a:p>
        </p:txBody>
      </p:sp>
      <p:sp>
        <p:nvSpPr>
          <p:cNvPr id="4" name="Footer Placeholder 3">
            <a:extLst>
              <a:ext uri="{FF2B5EF4-FFF2-40B4-BE49-F238E27FC236}">
                <a16:creationId xmlns:a16="http://schemas.microsoft.com/office/drawing/2014/main" id="{7F23AED8-1E90-41D6-9155-B60DE127DF0C}"/>
              </a:ext>
            </a:extLst>
          </p:cNvPr>
          <p:cNvSpPr>
            <a:spLocks noGrp="1"/>
          </p:cNvSpPr>
          <p:nvPr userDrawn="1">
            <p:ph type="ftr" sz="quarter" idx="3"/>
          </p:nvPr>
        </p:nvSpPr>
        <p:spPr>
          <a:xfrm>
            <a:off x="326800" y="6254573"/>
            <a:ext cx="4078720" cy="345873"/>
          </a:xfrm>
          <a:prstGeom prst="rect">
            <a:avLst/>
          </a:prstGeom>
        </p:spPr>
        <p:txBody>
          <a:bodyPr vert="horz" lIns="0" tIns="91440" rIns="91440" bIns="45720" rtlCol="0" anchor="b" anchorCtr="0"/>
          <a:lstStyle>
            <a:lvl1pPr algn="l">
              <a:defRPr sz="900" spc="38" baseline="0">
                <a:solidFill>
                  <a:schemeClr val="accent1"/>
                </a:solidFill>
              </a:defRPr>
            </a:lvl1pPr>
          </a:lstStyle>
          <a:p>
            <a:endParaRPr lang="en-US" dirty="0"/>
          </a:p>
        </p:txBody>
      </p:sp>
      <p:sp>
        <p:nvSpPr>
          <p:cNvPr id="5" name="Slide Number Placeholder 4">
            <a:extLst>
              <a:ext uri="{FF2B5EF4-FFF2-40B4-BE49-F238E27FC236}">
                <a16:creationId xmlns:a16="http://schemas.microsoft.com/office/drawing/2014/main" id="{1CFA06A3-B5C8-4862-AE5F-F33EF5EBD15B}"/>
              </a:ext>
            </a:extLst>
          </p:cNvPr>
          <p:cNvSpPr>
            <a:spLocks noGrp="1"/>
          </p:cNvSpPr>
          <p:nvPr userDrawn="1">
            <p:ph type="sldNum" sz="quarter" idx="4"/>
          </p:nvPr>
        </p:nvSpPr>
        <p:spPr>
          <a:xfrm>
            <a:off x="8474869" y="6306656"/>
            <a:ext cx="335756" cy="365125"/>
          </a:xfrm>
          <a:prstGeom prst="rect">
            <a:avLst/>
          </a:prstGeom>
        </p:spPr>
        <p:txBody>
          <a:bodyPr vert="horz" lIns="91440" tIns="45720" rIns="91440" bIns="45720" rtlCol="0" anchor="ctr"/>
          <a:lstStyle>
            <a:lvl1pPr algn="r">
              <a:defRPr sz="825">
                <a:solidFill>
                  <a:schemeClr val="bg1"/>
                </a:solidFill>
              </a:defRPr>
            </a:lvl1pPr>
          </a:lstStyle>
          <a:p>
            <a:fld id="{35A2C9F7-D14D-41D7-B0E0-C725CC367953}" type="slidenum">
              <a:rPr lang="en-US" smtClean="0"/>
              <a:pPr/>
              <a:t>‹#›</a:t>
            </a:fld>
            <a:endParaRPr lang="en-US" dirty="0"/>
          </a:p>
        </p:txBody>
      </p:sp>
      <p:sp>
        <p:nvSpPr>
          <p:cNvPr id="18" name="object 18">
            <a:extLst>
              <a:ext uri="{FF2B5EF4-FFF2-40B4-BE49-F238E27FC236}">
                <a16:creationId xmlns:a16="http://schemas.microsoft.com/office/drawing/2014/main" id="{D607290B-8E8B-4894-A6BE-C69798D56333}"/>
              </a:ext>
            </a:extLst>
          </p:cNvPr>
          <p:cNvSpPr txBox="1"/>
          <p:nvPr userDrawn="1"/>
        </p:nvSpPr>
        <p:spPr>
          <a:xfrm>
            <a:off x="311892" y="6630262"/>
            <a:ext cx="1239080" cy="89768"/>
          </a:xfrm>
          <a:prstGeom prst="rect">
            <a:avLst/>
          </a:prstGeom>
        </p:spPr>
        <p:txBody>
          <a:bodyPr vert="horz" wrap="square" lIns="0" tIns="0" rIns="0" bIns="0" rtlCol="0">
            <a:spAutoFit/>
          </a:bodyPr>
          <a:lstStyle/>
          <a:p>
            <a:pPr marL="9525">
              <a:lnSpc>
                <a:spcPts val="675"/>
              </a:lnSpc>
            </a:pPr>
            <a:r>
              <a:rPr lang="en-US" sz="600" b="0" dirty="0">
                <a:solidFill>
                  <a:srgbClr val="A2C6E2"/>
                </a:solidFill>
                <a:latin typeface="+mj-lt"/>
                <a:cs typeface="MrEavesXLModOTBook"/>
              </a:rPr>
              <a:t>© 2022 KBR Inc. </a:t>
            </a:r>
            <a:endParaRPr lang="en-US" sz="600" dirty="0">
              <a:solidFill>
                <a:srgbClr val="A2C6E2"/>
              </a:solidFill>
              <a:latin typeface="+mj-lt"/>
              <a:cs typeface="MrEavesXLModOTBook"/>
            </a:endParaRPr>
          </a:p>
        </p:txBody>
      </p:sp>
      <p:sp>
        <p:nvSpPr>
          <p:cNvPr id="16" name="object 5">
            <a:extLst>
              <a:ext uri="{FF2B5EF4-FFF2-40B4-BE49-F238E27FC236}">
                <a16:creationId xmlns:a16="http://schemas.microsoft.com/office/drawing/2014/main" id="{CA536B9D-3D8C-4D0E-82EB-C8F92A4A51C6}"/>
              </a:ext>
            </a:extLst>
          </p:cNvPr>
          <p:cNvSpPr/>
          <p:nvPr userDrawn="1"/>
        </p:nvSpPr>
        <p:spPr>
          <a:xfrm>
            <a:off x="114301" y="6247519"/>
            <a:ext cx="8935859" cy="73315"/>
          </a:xfrm>
          <a:custGeom>
            <a:avLst/>
            <a:gdLst/>
            <a:ahLst/>
            <a:cxnLst/>
            <a:rect l="l" t="t" r="r" b="b"/>
            <a:pathLst>
              <a:path w="11600815">
                <a:moveTo>
                  <a:pt x="0" y="0"/>
                </a:moveTo>
                <a:lnTo>
                  <a:pt x="11600535" y="0"/>
                </a:lnTo>
              </a:path>
            </a:pathLst>
          </a:custGeom>
          <a:ln w="6350">
            <a:solidFill>
              <a:srgbClr val="A2C6E2"/>
            </a:solidFill>
          </a:ln>
        </p:spPr>
        <p:txBody>
          <a:bodyPr wrap="square" lIns="0" tIns="0" rIns="0" bIns="0" rtlCol="0"/>
          <a:lstStyle/>
          <a:p>
            <a:r>
              <a:rPr lang="en-US" sz="1350" dirty="0"/>
              <a:t> </a:t>
            </a:r>
            <a:endParaRPr sz="1350" dirty="0"/>
          </a:p>
        </p:txBody>
      </p:sp>
    </p:spTree>
    <p:extLst>
      <p:ext uri="{BB962C8B-B14F-4D97-AF65-F5344CB8AC3E}">
        <p14:creationId xmlns:p14="http://schemas.microsoft.com/office/powerpoint/2010/main" val="164598906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 id="2147483703" r:id="rId23"/>
    <p:sldLayoutId id="2147483704" r:id="rId24"/>
    <p:sldLayoutId id="2147483661" r:id="rId25"/>
    <p:sldLayoutId id="2147483672" r:id="rId26"/>
    <p:sldLayoutId id="2147483673" r:id="rId27"/>
    <p:sldLayoutId id="2147483674" r:id="rId28"/>
    <p:sldLayoutId id="2147483675" r:id="rId29"/>
    <p:sldLayoutId id="2147483676" r:id="rId30"/>
  </p:sldLayoutIdLst>
  <p:hf sldNum="0" hdr="0"/>
  <p:txStyles>
    <p:titleStyle>
      <a:lvl1pPr>
        <a:lnSpc>
          <a:spcPct val="90000"/>
        </a:lnSpc>
        <a:defRPr>
          <a:latin typeface="+mj-lt"/>
          <a:ea typeface="+mj-ea"/>
          <a:cs typeface="+mj-cs"/>
        </a:defRPr>
      </a:lvl1pPr>
    </p:titleStyle>
    <p:bodyStyle>
      <a:lvl1pPr marL="214313" indent="-214313" defTabSz="260747">
        <a:lnSpc>
          <a:spcPct val="90000"/>
        </a:lnSpc>
        <a:buClr>
          <a:schemeClr val="tx1"/>
        </a:buClr>
        <a:buFont typeface="Wingdings" panose="05000000000000000000" pitchFamily="2" charset="2"/>
        <a:buChar char="§"/>
        <a:defRPr>
          <a:solidFill>
            <a:schemeClr val="tx1">
              <a:lumMod val="75000"/>
              <a:lumOff val="25000"/>
            </a:schemeClr>
          </a:solidFill>
          <a:latin typeface="+mn-lt"/>
          <a:ea typeface="+mn-ea"/>
          <a:cs typeface="+mn-cs"/>
        </a:defRPr>
      </a:lvl1pPr>
      <a:lvl2pPr marL="388144" indent="-171450">
        <a:buClr>
          <a:schemeClr val="tx1"/>
        </a:buClr>
        <a:buSzPct val="90000"/>
        <a:buFont typeface="Wingdings" panose="05000000000000000000" pitchFamily="2" charset="2"/>
        <a:buChar char="§"/>
        <a:defRPr>
          <a:solidFill>
            <a:schemeClr val="tx1">
              <a:lumMod val="75000"/>
              <a:lumOff val="25000"/>
            </a:schemeClr>
          </a:solidFill>
          <a:latin typeface="+mn-lt"/>
          <a:ea typeface="+mn-ea"/>
          <a:cs typeface="+mn-cs"/>
        </a:defRPr>
      </a:lvl2pPr>
      <a:lvl3pPr marL="731044" indent="-171450">
        <a:buClr>
          <a:schemeClr val="tx1"/>
        </a:buClr>
        <a:buSzPct val="90000"/>
        <a:buFont typeface="Wingdings" panose="05000000000000000000" pitchFamily="2" charset="2"/>
        <a:buChar char="§"/>
        <a:defRPr>
          <a:solidFill>
            <a:schemeClr val="tx1">
              <a:lumMod val="75000"/>
              <a:lumOff val="25000"/>
            </a:schemeClr>
          </a:solidFill>
          <a:latin typeface="+mn-lt"/>
          <a:ea typeface="+mn-ea"/>
          <a:cs typeface="+mn-cs"/>
        </a:defRPr>
      </a:lvl3pPr>
      <a:lvl4pPr marL="1028700" indent="-170260">
        <a:buClr>
          <a:schemeClr val="tx1"/>
        </a:buClr>
        <a:buSzPct val="90000"/>
        <a:buFont typeface="Wingdings" panose="05000000000000000000" pitchFamily="2" charset="2"/>
        <a:buChar char="§"/>
        <a:defRPr>
          <a:solidFill>
            <a:schemeClr val="tx1">
              <a:lumMod val="75000"/>
              <a:lumOff val="25000"/>
            </a:schemeClr>
          </a:solidFill>
          <a:latin typeface="+mn-lt"/>
          <a:ea typeface="+mn-ea"/>
          <a:cs typeface="+mn-cs"/>
        </a:defRPr>
      </a:lvl4pPr>
      <a:lvl5pPr marL="1289447" indent="-179785">
        <a:buClr>
          <a:schemeClr val="tx1"/>
        </a:buClr>
        <a:buSzPct val="90000"/>
        <a:buFont typeface="Wingdings" panose="05000000000000000000" pitchFamily="2" charset="2"/>
        <a:buChar char="§"/>
        <a:defRPr sz="1200">
          <a:solidFill>
            <a:schemeClr val="accent1"/>
          </a:solidFill>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bodyStyle>
    <p:other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otherStyle>
  </p:txStyles>
  <p:extLst>
    <p:ext uri="{27BBF7A9-308A-43DC-89C8-2F10F3537804}">
      <p15:sldGuideLst xmlns:p15="http://schemas.microsoft.com/office/powerpoint/2012/main">
        <p15:guide id="1" orient="horz" pos="72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97F403-6E5C-E822-3C03-B3FB54CAAF6B}"/>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3ADABF-5E0B-D766-0703-93560265FA8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659BA6-17FF-AC4E-101C-4F850CD7B4C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B7211C6-1AC9-FE43-93FE-59FE3FE49938}" type="datetimeFigureOut">
              <a:rPr lang="en-US" smtClean="0"/>
              <a:t>7/26/24</a:t>
            </a:fld>
            <a:endParaRPr lang="en-US"/>
          </a:p>
        </p:txBody>
      </p:sp>
      <p:sp>
        <p:nvSpPr>
          <p:cNvPr id="5" name="Footer Placeholder 4">
            <a:extLst>
              <a:ext uri="{FF2B5EF4-FFF2-40B4-BE49-F238E27FC236}">
                <a16:creationId xmlns:a16="http://schemas.microsoft.com/office/drawing/2014/main" id="{CB90CD64-B58F-11D7-48BA-83A014F20C7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2F392E7-D62F-1A5C-2E2E-C20AC6C3D605}"/>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933246-B9D0-7146-91F8-744AA4BB3482}" type="slidenum">
              <a:rPr lang="en-US" smtClean="0"/>
              <a:t>‹#›</a:t>
            </a:fld>
            <a:endParaRPr lang="en-US"/>
          </a:p>
        </p:txBody>
      </p:sp>
    </p:spTree>
    <p:extLst>
      <p:ext uri="{BB962C8B-B14F-4D97-AF65-F5344CB8AC3E}">
        <p14:creationId xmlns:p14="http://schemas.microsoft.com/office/powerpoint/2010/main" val="214252858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30" r:id="rId8"/>
    <p:sldLayoutId id="2147483713" r:id="rId9"/>
    <p:sldLayoutId id="2147483714" r:id="rId10"/>
    <p:sldLayoutId id="2147483715" r:id="rId11"/>
    <p:sldLayoutId id="2147483716" r:id="rId12"/>
    <p:sldLayoutId id="214748371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E6759C-35C5-E275-E722-615FA20B7FD8}"/>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EAEDEF-0216-D48A-2F1F-F5E59905D24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BE5162-ECC3-2249-21C7-A2B6973F52C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6DB95D2-FC3F-2243-8B6E-A4876CB7CA05}" type="datetimeFigureOut">
              <a:rPr lang="en-US" smtClean="0"/>
              <a:t>7/26/24</a:t>
            </a:fld>
            <a:endParaRPr lang="en-US"/>
          </a:p>
        </p:txBody>
      </p:sp>
      <p:sp>
        <p:nvSpPr>
          <p:cNvPr id="5" name="Footer Placeholder 4">
            <a:extLst>
              <a:ext uri="{FF2B5EF4-FFF2-40B4-BE49-F238E27FC236}">
                <a16:creationId xmlns:a16="http://schemas.microsoft.com/office/drawing/2014/main" id="{14603068-0B04-07A2-461D-50752448E84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824EBD7-D0F1-4F80-0DB6-EF2AB5AD27D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34E823-38E7-AF42-BAB9-1ED002D790B3}" type="slidenum">
              <a:rPr lang="en-US" smtClean="0"/>
              <a:t>‹#›</a:t>
            </a:fld>
            <a:endParaRPr lang="en-US"/>
          </a:p>
        </p:txBody>
      </p:sp>
    </p:spTree>
    <p:extLst>
      <p:ext uri="{BB962C8B-B14F-4D97-AF65-F5344CB8AC3E}">
        <p14:creationId xmlns:p14="http://schemas.microsoft.com/office/powerpoint/2010/main" val="6245207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89AD73-3CF1-8B86-D308-1B37504681A9}"/>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F91616-3C8C-F57F-28A9-0334D9CD65D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5E28A4-B075-85D9-A692-3029939FC74C}"/>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38059A7-A217-7E4F-8CE5-AD8273A3296A}" type="datetimeFigureOut">
              <a:rPr lang="en-US" smtClean="0"/>
              <a:t>7/26/24</a:t>
            </a:fld>
            <a:endParaRPr lang="en-US"/>
          </a:p>
        </p:txBody>
      </p:sp>
      <p:sp>
        <p:nvSpPr>
          <p:cNvPr id="5" name="Footer Placeholder 4">
            <a:extLst>
              <a:ext uri="{FF2B5EF4-FFF2-40B4-BE49-F238E27FC236}">
                <a16:creationId xmlns:a16="http://schemas.microsoft.com/office/drawing/2014/main" id="{090C1C9E-6C28-9E43-7FCD-D77A3653C6D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105007B-3B35-852F-51EC-8C67531861A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1E745A-10B9-3D4B-B97C-C3C48CFD802C}" type="slidenum">
              <a:rPr lang="en-US" smtClean="0"/>
              <a:t>‹#›</a:t>
            </a:fld>
            <a:endParaRPr lang="en-US"/>
          </a:p>
        </p:txBody>
      </p:sp>
    </p:spTree>
    <p:extLst>
      <p:ext uri="{BB962C8B-B14F-4D97-AF65-F5344CB8AC3E}">
        <p14:creationId xmlns:p14="http://schemas.microsoft.com/office/powerpoint/2010/main" val="358345997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57;p13">
            <a:extLst>
              <a:ext uri="{FF2B5EF4-FFF2-40B4-BE49-F238E27FC236}">
                <a16:creationId xmlns:a16="http://schemas.microsoft.com/office/drawing/2014/main" id="{46ECF603-997B-D73D-E21D-59D87309F6CD}"/>
              </a:ext>
            </a:extLst>
          </p:cNvPr>
          <p:cNvPicPr preferRelativeResize="0"/>
          <p:nvPr/>
        </p:nvPicPr>
        <p:blipFill rotWithShape="1">
          <a:blip r:embed="rId2">
            <a:alphaModFix/>
          </a:blip>
          <a:srcRect t="11896" b="14806"/>
          <a:stretch/>
        </p:blipFill>
        <p:spPr>
          <a:xfrm>
            <a:off x="0" y="777412"/>
            <a:ext cx="9115200" cy="3613675"/>
          </a:xfrm>
          <a:prstGeom prst="rect">
            <a:avLst/>
          </a:prstGeom>
          <a:noFill/>
          <a:ln w="9525" cap="flat" cmpd="sng">
            <a:solidFill>
              <a:srgbClr val="7F6000"/>
            </a:solidFill>
            <a:prstDash val="solid"/>
            <a:round/>
            <a:headEnd type="none" w="sm" len="sm"/>
            <a:tailEnd type="none" w="sm" len="sm"/>
          </a:ln>
        </p:spPr>
      </p:pic>
      <p:sp>
        <p:nvSpPr>
          <p:cNvPr id="5" name="TextBox 4">
            <a:extLst>
              <a:ext uri="{FF2B5EF4-FFF2-40B4-BE49-F238E27FC236}">
                <a16:creationId xmlns:a16="http://schemas.microsoft.com/office/drawing/2014/main" id="{424F510A-B69A-75B6-5CB0-61A09152AB5B}"/>
              </a:ext>
            </a:extLst>
          </p:cNvPr>
          <p:cNvSpPr txBox="1"/>
          <p:nvPr/>
        </p:nvSpPr>
        <p:spPr>
          <a:xfrm>
            <a:off x="387626" y="228601"/>
            <a:ext cx="0" cy="0"/>
          </a:xfrm>
          <a:prstGeom prst="rect">
            <a:avLst/>
          </a:prstGeom>
        </p:spPr>
        <p:txBody>
          <a:bodyPr wrap="none" lIns="0" tIns="0" rIns="0" bIns="0" rtlCol="0">
            <a:noAutofit/>
          </a:bodyPr>
          <a:lstStyle/>
          <a:p>
            <a:pPr algn="just"/>
            <a:endParaRPr lang="en-US" kern="0" dirty="0">
              <a:solidFill>
                <a:schemeClr val="tx2">
                  <a:lumMod val="90000"/>
                  <a:lumOff val="10000"/>
                </a:schemeClr>
              </a:solidFill>
            </a:endParaRPr>
          </a:p>
        </p:txBody>
      </p:sp>
      <p:sp>
        <p:nvSpPr>
          <p:cNvPr id="6" name="TextBox 5">
            <a:extLst>
              <a:ext uri="{FF2B5EF4-FFF2-40B4-BE49-F238E27FC236}">
                <a16:creationId xmlns:a16="http://schemas.microsoft.com/office/drawing/2014/main" id="{18FAFEAC-81B7-F3A7-8BB4-575219ED9A96}"/>
              </a:ext>
            </a:extLst>
          </p:cNvPr>
          <p:cNvSpPr txBox="1"/>
          <p:nvPr/>
        </p:nvSpPr>
        <p:spPr>
          <a:xfrm>
            <a:off x="228600" y="4750904"/>
            <a:ext cx="0" cy="0"/>
          </a:xfrm>
          <a:prstGeom prst="rect">
            <a:avLst/>
          </a:prstGeom>
        </p:spPr>
        <p:txBody>
          <a:bodyPr wrap="none" lIns="0" tIns="0" rIns="0" bIns="0" rtlCol="0">
            <a:noAutofit/>
          </a:bodyPr>
          <a:lstStyle/>
          <a:p>
            <a:pPr algn="l"/>
            <a:endParaRPr lang="en-US" sz="1600" kern="0" dirty="0">
              <a:solidFill>
                <a:schemeClr val="tx1">
                  <a:lumMod val="75000"/>
                  <a:lumOff val="25000"/>
                </a:schemeClr>
              </a:solidFill>
            </a:endParaRPr>
          </a:p>
        </p:txBody>
      </p:sp>
      <p:sp>
        <p:nvSpPr>
          <p:cNvPr id="7" name="TextBox 6">
            <a:extLst>
              <a:ext uri="{FF2B5EF4-FFF2-40B4-BE49-F238E27FC236}">
                <a16:creationId xmlns:a16="http://schemas.microsoft.com/office/drawing/2014/main" id="{3CA8605A-D37E-3939-2F15-3DB608D842D1}"/>
              </a:ext>
            </a:extLst>
          </p:cNvPr>
          <p:cNvSpPr txBox="1"/>
          <p:nvPr/>
        </p:nvSpPr>
        <p:spPr>
          <a:xfrm>
            <a:off x="3578087" y="4929809"/>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9" name="TextBox 8">
            <a:extLst>
              <a:ext uri="{FF2B5EF4-FFF2-40B4-BE49-F238E27FC236}">
                <a16:creationId xmlns:a16="http://schemas.microsoft.com/office/drawing/2014/main" id="{7130B037-FFDB-CCBA-2D74-DB5F3311E369}"/>
              </a:ext>
            </a:extLst>
          </p:cNvPr>
          <p:cNvSpPr txBox="1"/>
          <p:nvPr/>
        </p:nvSpPr>
        <p:spPr>
          <a:xfrm>
            <a:off x="1659835" y="4870174"/>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10" name="TextBox 9">
            <a:extLst>
              <a:ext uri="{FF2B5EF4-FFF2-40B4-BE49-F238E27FC236}">
                <a16:creationId xmlns:a16="http://schemas.microsoft.com/office/drawing/2014/main" id="{C89E7F84-DA52-93F3-0667-CDDD4EEDB86E}"/>
              </a:ext>
            </a:extLst>
          </p:cNvPr>
          <p:cNvSpPr txBox="1"/>
          <p:nvPr/>
        </p:nvSpPr>
        <p:spPr>
          <a:xfrm>
            <a:off x="133643" y="4093698"/>
            <a:ext cx="914400" cy="91440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3" name="TextBox 2">
            <a:extLst>
              <a:ext uri="{FF2B5EF4-FFF2-40B4-BE49-F238E27FC236}">
                <a16:creationId xmlns:a16="http://schemas.microsoft.com/office/drawing/2014/main" id="{ECB265E7-6A49-A004-B738-9E71A6D0E403}"/>
              </a:ext>
            </a:extLst>
          </p:cNvPr>
          <p:cNvSpPr txBox="1"/>
          <p:nvPr/>
        </p:nvSpPr>
        <p:spPr>
          <a:xfrm>
            <a:off x="133643" y="38241"/>
            <a:ext cx="7960875" cy="707886"/>
          </a:xfrm>
          <a:prstGeom prst="rect">
            <a:avLst/>
          </a:prstGeom>
          <a:noFill/>
        </p:spPr>
        <p:txBody>
          <a:bodyPr wrap="square" rtlCol="0">
            <a:spAutoFit/>
          </a:bodyPr>
          <a:lstStyle/>
          <a:p>
            <a:pPr algn="ctr"/>
            <a:r>
              <a:rPr lang="en-US" sz="2000" b="1" kern="0" dirty="0">
                <a:solidFill>
                  <a:schemeClr val="tx2">
                    <a:lumMod val="90000"/>
                    <a:lumOff val="10000"/>
                  </a:schemeClr>
                </a:solidFill>
                <a:latin typeface="Times New Roman" panose="02020603050405020304" pitchFamily="18" charset="0"/>
                <a:cs typeface="Times New Roman" panose="02020603050405020304" pitchFamily="18" charset="0"/>
              </a:rPr>
              <a:t>Autonomous Ocean World Exploration: </a:t>
            </a:r>
          </a:p>
          <a:p>
            <a:pPr algn="ctr"/>
            <a:r>
              <a:rPr lang="en-US" sz="2000" b="1" kern="0" dirty="0">
                <a:solidFill>
                  <a:schemeClr val="tx2">
                    <a:lumMod val="90000"/>
                    <a:lumOff val="10000"/>
                  </a:schemeClr>
                </a:solidFill>
                <a:latin typeface="Times New Roman" panose="02020603050405020304" pitchFamily="18" charset="0"/>
                <a:cs typeface="Times New Roman" panose="02020603050405020304" pitchFamily="18" charset="0"/>
              </a:rPr>
              <a:t>Advancement of a Software Testbed</a:t>
            </a:r>
            <a:endParaRPr lang="en-US" sz="20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1CD3CFD3-CC14-C8D4-2D0C-179929133A66}"/>
              </a:ext>
            </a:extLst>
          </p:cNvPr>
          <p:cNvSpPr txBox="1"/>
          <p:nvPr/>
        </p:nvSpPr>
        <p:spPr>
          <a:xfrm>
            <a:off x="133643" y="4550898"/>
            <a:ext cx="8769927" cy="2154436"/>
          </a:xfrm>
          <a:prstGeom prst="rect">
            <a:avLst/>
          </a:prstGeom>
          <a:noFill/>
        </p:spPr>
        <p:txBody>
          <a:bodyPr wrap="square" rtlCol="0">
            <a:spAutoFit/>
          </a:bodyPr>
          <a:lstStyle/>
          <a:p>
            <a:pPr algn="ctr"/>
            <a:r>
              <a:rPr lang="en-US" sz="1800" dirty="0">
                <a:effectLst/>
                <a:latin typeface="TimesNewRomanPSMT"/>
              </a:rPr>
              <a:t>K. Michael </a:t>
            </a:r>
            <a:r>
              <a:rPr lang="en-US" sz="1800" dirty="0" err="1">
                <a:effectLst/>
                <a:latin typeface="TimesNewRomanPSMT"/>
              </a:rPr>
              <a:t>Dalal</a:t>
            </a:r>
            <a:r>
              <a:rPr lang="en-US" dirty="0">
                <a:latin typeface="TimesNewRomanPSMT"/>
              </a:rPr>
              <a:t>    </a:t>
            </a:r>
            <a:r>
              <a:rPr lang="en-US" sz="1800" dirty="0">
                <a:effectLst/>
                <a:latin typeface="TimesNewRomanPSMT"/>
              </a:rPr>
              <a:t>  Chetan S. Kulkarni      Thomas R. Stucky </a:t>
            </a:r>
            <a:endParaRPr lang="en-US" sz="1600" dirty="0"/>
          </a:p>
          <a:p>
            <a:pPr algn="ctr"/>
            <a:r>
              <a:rPr lang="en-US" sz="1600" i="1" dirty="0">
                <a:effectLst/>
                <a:latin typeface="TimesNewRomanPS"/>
              </a:rPr>
              <a:t>KBR Inc. at NASA Ames Research Center, Moffett Field, CA, 94035, USA </a:t>
            </a:r>
          </a:p>
          <a:p>
            <a:pPr algn="ctr"/>
            <a:endParaRPr lang="en-US" sz="1600" dirty="0"/>
          </a:p>
          <a:p>
            <a:pPr algn="ctr"/>
            <a:r>
              <a:rPr lang="en-US" sz="1800" dirty="0">
                <a:effectLst/>
                <a:latin typeface="TimesNewRomanPSMT"/>
              </a:rPr>
              <a:t>Terence M. Welsh </a:t>
            </a:r>
            <a:endParaRPr lang="en-US" sz="1600" dirty="0"/>
          </a:p>
          <a:p>
            <a:pPr algn="ctr"/>
            <a:r>
              <a:rPr lang="en-US" sz="1600" i="1" dirty="0" err="1">
                <a:effectLst/>
                <a:latin typeface="TimesNewRomanPS"/>
              </a:rPr>
              <a:t>Logyx</a:t>
            </a:r>
            <a:r>
              <a:rPr lang="en-US" sz="1600" i="1" dirty="0">
                <a:effectLst/>
                <a:latin typeface="TimesNewRomanPS"/>
              </a:rPr>
              <a:t> LLC at NASA Ames Research Center, Moffett Field, CA, 94035, USA </a:t>
            </a:r>
          </a:p>
          <a:p>
            <a:pPr algn="ctr"/>
            <a:endParaRPr lang="en-US" sz="1600" i="1" dirty="0">
              <a:latin typeface="TimesNewRomanPS"/>
            </a:endParaRPr>
          </a:p>
          <a:p>
            <a:pPr algn="ctr"/>
            <a:r>
              <a:rPr lang="en-US" sz="1600" b="1" dirty="0">
                <a:latin typeface="TimesNewRomanPS"/>
              </a:rPr>
              <a:t>Presented by Michael </a:t>
            </a:r>
            <a:r>
              <a:rPr lang="en-US" sz="1600" b="1" dirty="0" err="1">
                <a:latin typeface="TimesNewRomanPS"/>
              </a:rPr>
              <a:t>Dalal</a:t>
            </a:r>
            <a:endParaRPr lang="en-US" sz="1600" b="1" dirty="0"/>
          </a:p>
          <a:p>
            <a:pPr algn="ctr"/>
            <a:endParaRPr lang="en-US" dirty="0"/>
          </a:p>
        </p:txBody>
      </p:sp>
    </p:spTree>
    <p:extLst>
      <p:ext uri="{BB962C8B-B14F-4D97-AF65-F5344CB8AC3E}">
        <p14:creationId xmlns:p14="http://schemas.microsoft.com/office/powerpoint/2010/main" val="2013244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8A15B9-9154-3571-3564-3024829E91F2}"/>
              </a:ext>
            </a:extLst>
          </p:cNvPr>
          <p:cNvSpPr txBox="1"/>
          <p:nvPr/>
        </p:nvSpPr>
        <p:spPr>
          <a:xfrm>
            <a:off x="248478" y="427383"/>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4" name="TextBox 3">
            <a:extLst>
              <a:ext uri="{FF2B5EF4-FFF2-40B4-BE49-F238E27FC236}">
                <a16:creationId xmlns:a16="http://schemas.microsoft.com/office/drawing/2014/main" id="{7D3836CF-7C91-5555-BD0D-BC23BB872668}"/>
              </a:ext>
            </a:extLst>
          </p:cNvPr>
          <p:cNvSpPr txBox="1"/>
          <p:nvPr/>
        </p:nvSpPr>
        <p:spPr>
          <a:xfrm>
            <a:off x="1143000" y="2146852"/>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5" name="TextBox 4">
            <a:extLst>
              <a:ext uri="{FF2B5EF4-FFF2-40B4-BE49-F238E27FC236}">
                <a16:creationId xmlns:a16="http://schemas.microsoft.com/office/drawing/2014/main" id="{DF8B9263-8D85-99B5-7517-2984C27D4D16}"/>
              </a:ext>
            </a:extLst>
          </p:cNvPr>
          <p:cNvSpPr txBox="1"/>
          <p:nvPr/>
        </p:nvSpPr>
        <p:spPr>
          <a:xfrm>
            <a:off x="367748" y="1103243"/>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pic>
        <p:nvPicPr>
          <p:cNvPr id="6" name="Picture 5">
            <a:extLst>
              <a:ext uri="{FF2B5EF4-FFF2-40B4-BE49-F238E27FC236}">
                <a16:creationId xmlns:a16="http://schemas.microsoft.com/office/drawing/2014/main" id="{F7D3D39B-7B8E-74C4-DACF-90F73B5BFAA3}"/>
              </a:ext>
            </a:extLst>
          </p:cNvPr>
          <p:cNvPicPr>
            <a:picLocks noChangeAspect="1"/>
          </p:cNvPicPr>
          <p:nvPr/>
        </p:nvPicPr>
        <p:blipFill>
          <a:blip r:embed="rId2"/>
          <a:stretch>
            <a:fillRect/>
          </a:stretch>
        </p:blipFill>
        <p:spPr>
          <a:xfrm>
            <a:off x="95509" y="850653"/>
            <a:ext cx="4541301" cy="2657860"/>
          </a:xfrm>
          <a:prstGeom prst="rect">
            <a:avLst/>
          </a:prstGeom>
        </p:spPr>
      </p:pic>
      <p:sp>
        <p:nvSpPr>
          <p:cNvPr id="7" name="TextBox 6">
            <a:extLst>
              <a:ext uri="{FF2B5EF4-FFF2-40B4-BE49-F238E27FC236}">
                <a16:creationId xmlns:a16="http://schemas.microsoft.com/office/drawing/2014/main" id="{3235A24D-BE6E-E5FE-0056-2BEC00B314E9}"/>
              </a:ext>
            </a:extLst>
          </p:cNvPr>
          <p:cNvSpPr txBox="1"/>
          <p:nvPr/>
        </p:nvSpPr>
        <p:spPr>
          <a:xfrm>
            <a:off x="4909930" y="1133061"/>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pic>
        <p:nvPicPr>
          <p:cNvPr id="8" name="Picture 7">
            <a:extLst>
              <a:ext uri="{FF2B5EF4-FFF2-40B4-BE49-F238E27FC236}">
                <a16:creationId xmlns:a16="http://schemas.microsoft.com/office/drawing/2014/main" id="{7D82E774-4116-A4C8-242E-8C2BCB9D2681}"/>
              </a:ext>
            </a:extLst>
          </p:cNvPr>
          <p:cNvPicPr>
            <a:picLocks noChangeAspect="1"/>
          </p:cNvPicPr>
          <p:nvPr/>
        </p:nvPicPr>
        <p:blipFill rotWithShape="1">
          <a:blip r:embed="rId3"/>
          <a:srcRect l="3579" r="3369"/>
          <a:stretch/>
        </p:blipFill>
        <p:spPr>
          <a:xfrm>
            <a:off x="93615" y="3508513"/>
            <a:ext cx="4543195" cy="2746060"/>
          </a:xfrm>
          <a:prstGeom prst="rect">
            <a:avLst/>
          </a:prstGeom>
        </p:spPr>
      </p:pic>
      <p:sp>
        <p:nvSpPr>
          <p:cNvPr id="9" name="TextBox 8">
            <a:extLst>
              <a:ext uri="{FF2B5EF4-FFF2-40B4-BE49-F238E27FC236}">
                <a16:creationId xmlns:a16="http://schemas.microsoft.com/office/drawing/2014/main" id="{BF9C391C-9086-B7B3-5040-7F9808F02E51}"/>
              </a:ext>
            </a:extLst>
          </p:cNvPr>
          <p:cNvSpPr txBox="1"/>
          <p:nvPr/>
        </p:nvSpPr>
        <p:spPr>
          <a:xfrm>
            <a:off x="362968" y="1214547"/>
            <a:ext cx="0" cy="0"/>
          </a:xfrm>
          <a:prstGeom prst="rect">
            <a:avLst/>
          </a:prstGeom>
        </p:spPr>
        <p:txBody>
          <a:bodyPr wrap="none" lIns="0" tIns="0" rIns="0" bIns="0" rtlCol="0">
            <a:noAutofit/>
          </a:bodyPr>
          <a:lstStyle/>
          <a:p>
            <a:endParaRPr lang="en-US" kern="0" dirty="0">
              <a:solidFill>
                <a:schemeClr val="tx1">
                  <a:lumMod val="75000"/>
                  <a:lumOff val="25000"/>
                </a:schemeClr>
              </a:solidFill>
            </a:endParaRPr>
          </a:p>
          <a:p>
            <a:endParaRPr lang="en-US" kern="0" dirty="0">
              <a:solidFill>
                <a:schemeClr val="tx1">
                  <a:lumMod val="75000"/>
                  <a:lumOff val="25000"/>
                </a:schemeClr>
              </a:solidFill>
            </a:endParaRPr>
          </a:p>
        </p:txBody>
      </p:sp>
      <p:sp>
        <p:nvSpPr>
          <p:cNvPr id="18" name="TextBox 17">
            <a:extLst>
              <a:ext uri="{FF2B5EF4-FFF2-40B4-BE49-F238E27FC236}">
                <a16:creationId xmlns:a16="http://schemas.microsoft.com/office/drawing/2014/main" id="{6F72652F-1190-029B-843E-E9D9EF155CF1}"/>
              </a:ext>
            </a:extLst>
          </p:cNvPr>
          <p:cNvSpPr txBox="1"/>
          <p:nvPr/>
        </p:nvSpPr>
        <p:spPr>
          <a:xfrm>
            <a:off x="4881339" y="1200943"/>
            <a:ext cx="4167152" cy="5053630"/>
          </a:xfrm>
          <a:prstGeom prst="rect">
            <a:avLst/>
          </a:prstGeom>
        </p:spPr>
        <p:txBody>
          <a:bodyPr wrap="square" lIns="0" tIns="0" rIns="0" bIns="0" rtlCol="0">
            <a:noAutofit/>
          </a:bodyPr>
          <a:lstStyle/>
          <a:p>
            <a:pPr marL="285750" indent="-285750" algn="l">
              <a:buFont typeface="Arial" panose="020B0604020202020204" pitchFamily="34" charset="0"/>
              <a:buChar char="•"/>
            </a:pPr>
            <a:r>
              <a:rPr lang="en-US" sz="1700" kern="0" dirty="0">
                <a:solidFill>
                  <a:schemeClr val="tx1">
                    <a:lumMod val="75000"/>
                    <a:lumOff val="25000"/>
                  </a:schemeClr>
                </a:solidFill>
              </a:rPr>
              <a:t>The search for life (extinct or extant) is</a:t>
            </a:r>
            <a:br>
              <a:rPr lang="en-US" sz="1700" kern="0" dirty="0">
                <a:solidFill>
                  <a:schemeClr val="tx1">
                    <a:lumMod val="75000"/>
                    <a:lumOff val="25000"/>
                  </a:schemeClr>
                </a:solidFill>
              </a:rPr>
            </a:br>
            <a:r>
              <a:rPr lang="en-US" sz="1700" kern="0" dirty="0">
                <a:solidFill>
                  <a:schemeClr val="tx1">
                    <a:lumMod val="75000"/>
                    <a:lumOff val="25000"/>
                  </a:schemeClr>
                </a:solidFill>
              </a:rPr>
              <a:t>one of NASA’s top priorities.</a:t>
            </a:r>
          </a:p>
          <a:p>
            <a:pPr marL="285750" indent="-285750" algn="l">
              <a:buFont typeface="Arial" panose="020B0604020202020204" pitchFamily="34" charset="0"/>
              <a:buChar char="•"/>
            </a:pPr>
            <a:endParaRPr lang="en-US" sz="1700" kern="0" dirty="0">
              <a:solidFill>
                <a:schemeClr val="tx1">
                  <a:lumMod val="75000"/>
                  <a:lumOff val="25000"/>
                </a:schemeClr>
              </a:solidFill>
            </a:endParaRPr>
          </a:p>
          <a:p>
            <a:pPr marL="285750" indent="-285750" algn="l">
              <a:buFont typeface="Arial" panose="020B0604020202020204" pitchFamily="34" charset="0"/>
              <a:buChar char="•"/>
            </a:pPr>
            <a:r>
              <a:rPr lang="en-US" sz="1700" kern="0" dirty="0">
                <a:solidFill>
                  <a:schemeClr val="tx1">
                    <a:lumMod val="75000"/>
                    <a:lumOff val="25000"/>
                  </a:schemeClr>
                </a:solidFill>
              </a:rPr>
              <a:t>Bodies containing liquid water are prime destinations for such exploration.</a:t>
            </a:r>
          </a:p>
          <a:p>
            <a:pPr marL="285750" indent="-285750" algn="l">
              <a:buFont typeface="Arial" panose="020B0604020202020204" pitchFamily="34" charset="0"/>
              <a:buChar char="•"/>
            </a:pPr>
            <a:endParaRPr lang="en-US" sz="1700" kern="0" dirty="0">
              <a:solidFill>
                <a:schemeClr val="tx1">
                  <a:lumMod val="75000"/>
                  <a:lumOff val="25000"/>
                </a:schemeClr>
              </a:solidFill>
            </a:endParaRPr>
          </a:p>
          <a:p>
            <a:pPr marL="285750" indent="-285750" algn="l">
              <a:buFont typeface="Arial" panose="020B0604020202020204" pitchFamily="34" charset="0"/>
              <a:buChar char="•"/>
            </a:pPr>
            <a:r>
              <a:rPr lang="en-US" sz="1700" kern="0" dirty="0">
                <a:solidFill>
                  <a:schemeClr val="tx1">
                    <a:lumMod val="75000"/>
                    <a:lumOff val="25000"/>
                  </a:schemeClr>
                </a:solidFill>
              </a:rPr>
              <a:t>Several Solar System moons are known</a:t>
            </a:r>
            <a:br>
              <a:rPr lang="en-US" sz="1700" kern="0" dirty="0">
                <a:solidFill>
                  <a:schemeClr val="tx1">
                    <a:lumMod val="75000"/>
                    <a:lumOff val="25000"/>
                  </a:schemeClr>
                </a:solidFill>
              </a:rPr>
            </a:br>
            <a:r>
              <a:rPr lang="en-US" sz="1700" kern="0" dirty="0">
                <a:solidFill>
                  <a:schemeClr val="tx1">
                    <a:lumMod val="75000"/>
                    <a:lumOff val="25000"/>
                  </a:schemeClr>
                </a:solidFill>
              </a:rPr>
              <a:t>or suspected to harbor large subsurface</a:t>
            </a:r>
            <a:br>
              <a:rPr lang="en-US" sz="1700" kern="0" dirty="0">
                <a:solidFill>
                  <a:schemeClr val="tx1">
                    <a:lumMod val="75000"/>
                    <a:lumOff val="25000"/>
                  </a:schemeClr>
                </a:solidFill>
              </a:rPr>
            </a:br>
            <a:r>
              <a:rPr lang="en-US" sz="1700" kern="0" dirty="0">
                <a:solidFill>
                  <a:schemeClr val="tx1">
                    <a:lumMod val="75000"/>
                    <a:lumOff val="25000"/>
                  </a:schemeClr>
                </a:solidFill>
              </a:rPr>
              <a:t>”oceans”.  These include:</a:t>
            </a:r>
          </a:p>
          <a:p>
            <a:pPr marL="742950" lvl="1" indent="-285750">
              <a:buFont typeface="Arial" panose="020B0604020202020204" pitchFamily="34" charset="0"/>
              <a:buChar char="•"/>
            </a:pPr>
            <a:r>
              <a:rPr lang="en-US" sz="1700" kern="0" dirty="0">
                <a:solidFill>
                  <a:schemeClr val="tx1">
                    <a:lumMod val="75000"/>
                    <a:lumOff val="25000"/>
                  </a:schemeClr>
                </a:solidFill>
              </a:rPr>
              <a:t>Europa (above)</a:t>
            </a:r>
          </a:p>
          <a:p>
            <a:pPr marL="742950" lvl="1" indent="-285750">
              <a:buFont typeface="Arial" panose="020B0604020202020204" pitchFamily="34" charset="0"/>
              <a:buChar char="•"/>
            </a:pPr>
            <a:r>
              <a:rPr lang="en-US" sz="1700" kern="0" dirty="0">
                <a:solidFill>
                  <a:schemeClr val="tx1">
                    <a:lumMod val="75000"/>
                    <a:lumOff val="25000"/>
                  </a:schemeClr>
                </a:solidFill>
              </a:rPr>
              <a:t>Enceladus (below)</a:t>
            </a:r>
          </a:p>
          <a:p>
            <a:pPr marL="742950" lvl="1" indent="-285750">
              <a:buFont typeface="Arial" panose="020B0604020202020204" pitchFamily="34" charset="0"/>
              <a:buChar char="•"/>
            </a:pPr>
            <a:endParaRPr lang="en-US" sz="1700" kern="0" dirty="0">
              <a:solidFill>
                <a:schemeClr val="tx1">
                  <a:lumMod val="75000"/>
                  <a:lumOff val="25000"/>
                </a:schemeClr>
              </a:solidFill>
            </a:endParaRPr>
          </a:p>
          <a:p>
            <a:pPr marL="285750" indent="-285750">
              <a:buFont typeface="Arial" panose="020B0604020202020204" pitchFamily="34" charset="0"/>
              <a:buChar char="•"/>
            </a:pPr>
            <a:r>
              <a:rPr lang="en-US" sz="1700" kern="0" dirty="0">
                <a:solidFill>
                  <a:schemeClr val="tx1">
                    <a:lumMod val="75000"/>
                    <a:lumOff val="25000"/>
                  </a:schemeClr>
                </a:solidFill>
              </a:rPr>
              <a:t>Missions to such distant worlds need a</a:t>
            </a:r>
            <a:br>
              <a:rPr lang="en-US" sz="1700" kern="0" dirty="0">
                <a:solidFill>
                  <a:schemeClr val="tx1">
                    <a:lumMod val="75000"/>
                    <a:lumOff val="25000"/>
                  </a:schemeClr>
                </a:solidFill>
              </a:rPr>
            </a:br>
            <a:r>
              <a:rPr lang="en-US" sz="1700" kern="0" dirty="0">
                <a:solidFill>
                  <a:schemeClr val="tx1">
                    <a:lumMod val="75000"/>
                    <a:lumOff val="25000"/>
                  </a:schemeClr>
                </a:solidFill>
              </a:rPr>
              <a:t>high degree of autonomy.</a:t>
            </a:r>
          </a:p>
          <a:p>
            <a:pPr marL="742950" lvl="1" indent="-285750">
              <a:buFont typeface="Arial" panose="020B0604020202020204" pitchFamily="34" charset="0"/>
              <a:buChar char="•"/>
            </a:pPr>
            <a:r>
              <a:rPr lang="en-US" sz="1700" kern="0" dirty="0">
                <a:solidFill>
                  <a:schemeClr val="tx1">
                    <a:lumMod val="75000"/>
                    <a:lumOff val="25000"/>
                  </a:schemeClr>
                </a:solidFill>
              </a:rPr>
              <a:t>Long communication lag with Earth</a:t>
            </a:r>
          </a:p>
          <a:p>
            <a:pPr marL="742950" lvl="1" indent="-285750">
              <a:buFont typeface="Arial" panose="020B0604020202020204" pitchFamily="34" charset="0"/>
              <a:buChar char="•"/>
            </a:pPr>
            <a:r>
              <a:rPr lang="en-US" sz="1700" kern="0" dirty="0">
                <a:solidFill>
                  <a:schemeClr val="tx1">
                    <a:lumMod val="75000"/>
                    <a:lumOff val="25000"/>
                  </a:schemeClr>
                </a:solidFill>
              </a:rPr>
              <a:t>Harsh environments</a:t>
            </a:r>
          </a:p>
          <a:p>
            <a:pPr marL="742950" lvl="1" indent="-285750">
              <a:buFont typeface="Arial" panose="020B0604020202020204" pitchFamily="34" charset="0"/>
              <a:buChar char="•"/>
            </a:pPr>
            <a:r>
              <a:rPr lang="en-US" sz="1700" kern="0" dirty="0">
                <a:solidFill>
                  <a:schemeClr val="tx1">
                    <a:lumMod val="75000"/>
                    <a:lumOff val="25000"/>
                  </a:schemeClr>
                </a:solidFill>
              </a:rPr>
              <a:t>Limited battery life</a:t>
            </a:r>
          </a:p>
          <a:p>
            <a:pPr algn="l"/>
            <a:endParaRPr lang="en-US" kern="0" dirty="0">
              <a:solidFill>
                <a:schemeClr val="tx1">
                  <a:lumMod val="75000"/>
                  <a:lumOff val="25000"/>
                </a:schemeClr>
              </a:solidFill>
            </a:endParaRPr>
          </a:p>
        </p:txBody>
      </p:sp>
      <p:sp>
        <p:nvSpPr>
          <p:cNvPr id="19" name="TextBox 18">
            <a:extLst>
              <a:ext uri="{FF2B5EF4-FFF2-40B4-BE49-F238E27FC236}">
                <a16:creationId xmlns:a16="http://schemas.microsoft.com/office/drawing/2014/main" id="{57AFF996-700B-B530-081E-CFD618554D84}"/>
              </a:ext>
            </a:extLst>
          </p:cNvPr>
          <p:cNvSpPr txBox="1"/>
          <p:nvPr/>
        </p:nvSpPr>
        <p:spPr>
          <a:xfrm>
            <a:off x="211334" y="232117"/>
            <a:ext cx="7581847" cy="371310"/>
          </a:xfrm>
          <a:prstGeom prst="rect">
            <a:avLst/>
          </a:prstGeom>
        </p:spPr>
        <p:txBody>
          <a:bodyPr wrap="square" lIns="0" tIns="0" rIns="0" bIns="0" rtlCol="0">
            <a:noAutofit/>
          </a:bodyPr>
          <a:lstStyle/>
          <a:p>
            <a:r>
              <a:rPr lang="en-US" sz="2000" kern="0" dirty="0">
                <a:solidFill>
                  <a:srgbClr val="0E2578"/>
                </a:solidFill>
              </a:rPr>
              <a:t>Motivation: develop autonomy for surface missions to Ocean Worlds</a:t>
            </a:r>
          </a:p>
          <a:p>
            <a:pPr algn="l"/>
            <a:endParaRPr lang="en-US" kern="0" dirty="0">
              <a:solidFill>
                <a:schemeClr val="accent4">
                  <a:lumMod val="50000"/>
                  <a:lumOff val="50000"/>
                </a:schemeClr>
              </a:solidFill>
            </a:endParaRPr>
          </a:p>
        </p:txBody>
      </p:sp>
    </p:spTree>
    <p:extLst>
      <p:ext uri="{BB962C8B-B14F-4D97-AF65-F5344CB8AC3E}">
        <p14:creationId xmlns:p14="http://schemas.microsoft.com/office/powerpoint/2010/main" val="2156137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bright light in the sky&#10;&#10;Description automatically generated with medium confidence">
            <a:extLst>
              <a:ext uri="{FF2B5EF4-FFF2-40B4-BE49-F238E27FC236}">
                <a16:creationId xmlns:a16="http://schemas.microsoft.com/office/drawing/2014/main" id="{449131E5-1B9B-3C10-902A-2C04A5F8D0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789709"/>
            <a:ext cx="9144001" cy="5694218"/>
          </a:xfrm>
          <a:prstGeom prst="rect">
            <a:avLst/>
          </a:prstGeom>
        </p:spPr>
      </p:pic>
      <p:sp>
        <p:nvSpPr>
          <p:cNvPr id="3" name="TextBox 2">
            <a:extLst>
              <a:ext uri="{FF2B5EF4-FFF2-40B4-BE49-F238E27FC236}">
                <a16:creationId xmlns:a16="http://schemas.microsoft.com/office/drawing/2014/main" id="{28905E10-659B-84DF-6573-F8B55B0CB93E}"/>
              </a:ext>
            </a:extLst>
          </p:cNvPr>
          <p:cNvSpPr txBox="1"/>
          <p:nvPr/>
        </p:nvSpPr>
        <p:spPr>
          <a:xfrm>
            <a:off x="238539" y="407504"/>
            <a:ext cx="0" cy="0"/>
          </a:xfrm>
          <a:prstGeom prst="rect">
            <a:avLst/>
          </a:prstGeom>
        </p:spPr>
        <p:txBody>
          <a:bodyPr wrap="none" lIns="0" tIns="0" rIns="0" bIns="0" rtlCol="0">
            <a:noAutofit/>
          </a:bodyPr>
          <a:lstStyle/>
          <a:p>
            <a:pPr algn="just"/>
            <a:endParaRPr lang="en-US" b="1" kern="0" dirty="0">
              <a:solidFill>
                <a:schemeClr val="accent4">
                  <a:lumMod val="50000"/>
                  <a:lumOff val="50000"/>
                </a:schemeClr>
              </a:solidFill>
            </a:endParaRPr>
          </a:p>
        </p:txBody>
      </p:sp>
      <p:sp>
        <p:nvSpPr>
          <p:cNvPr id="4" name="TextBox 3">
            <a:extLst>
              <a:ext uri="{FF2B5EF4-FFF2-40B4-BE49-F238E27FC236}">
                <a16:creationId xmlns:a16="http://schemas.microsoft.com/office/drawing/2014/main" id="{0DBF6EB4-0D22-3FED-037A-7BCE606CB2B7}"/>
              </a:ext>
            </a:extLst>
          </p:cNvPr>
          <p:cNvSpPr txBox="1"/>
          <p:nvPr/>
        </p:nvSpPr>
        <p:spPr>
          <a:xfrm>
            <a:off x="427383" y="1212574"/>
            <a:ext cx="0" cy="0"/>
          </a:xfrm>
          <a:prstGeom prst="rect">
            <a:avLst/>
          </a:prstGeom>
        </p:spPr>
        <p:txBody>
          <a:bodyPr wrap="none" lIns="0" tIns="0" rIns="0" bIns="0" rtlCol="0">
            <a:noAutofit/>
          </a:bodyPr>
          <a:lstStyle/>
          <a:p>
            <a:pPr marL="285750" indent="-285750">
              <a:lnSpc>
                <a:spcPct val="150000"/>
              </a:lnSpc>
              <a:buFont typeface="Arial" panose="020B0604020202020204" pitchFamily="34" charset="0"/>
              <a:buChar char="•"/>
            </a:pPr>
            <a:r>
              <a:rPr lang="en-US" sz="2400" dirty="0">
                <a:solidFill>
                  <a:schemeClr val="bg1"/>
                </a:solidFill>
              </a:rPr>
              <a:t>Provides visual and physical simulation of a lander on Europa</a:t>
            </a:r>
          </a:p>
          <a:p>
            <a:pPr marL="285750" indent="-285750">
              <a:lnSpc>
                <a:spcPct val="150000"/>
              </a:lnSpc>
              <a:buFont typeface="Arial" panose="020B0604020202020204" pitchFamily="34" charset="0"/>
              <a:buChar char="•"/>
            </a:pPr>
            <a:r>
              <a:rPr lang="en-US" sz="2400" dirty="0">
                <a:solidFill>
                  <a:schemeClr val="bg1"/>
                </a:solidFill>
              </a:rPr>
              <a:t>Provides interface for autonomy to interact with simulation</a:t>
            </a:r>
          </a:p>
          <a:p>
            <a:pPr marL="742950" lvl="1" indent="-285750">
              <a:lnSpc>
                <a:spcPct val="150000"/>
              </a:lnSpc>
              <a:buFont typeface="Arial" panose="020B0604020202020204" pitchFamily="34" charset="0"/>
              <a:buChar char="•"/>
            </a:pPr>
            <a:r>
              <a:rPr lang="en-US" sz="2400" dirty="0">
                <a:solidFill>
                  <a:schemeClr val="bg1"/>
                </a:solidFill>
              </a:rPr>
              <a:t>Includes plan execution framework and sample plans</a:t>
            </a:r>
          </a:p>
          <a:p>
            <a:pPr marL="285750" indent="-285750">
              <a:lnSpc>
                <a:spcPct val="150000"/>
              </a:lnSpc>
              <a:buFont typeface="Arial" panose="020B0604020202020204" pitchFamily="34" charset="0"/>
              <a:buChar char="•"/>
            </a:pPr>
            <a:r>
              <a:rPr lang="en-US" sz="2400" dirty="0">
                <a:solidFill>
                  <a:schemeClr val="bg1"/>
                </a:solidFill>
              </a:rPr>
              <a:t>Built using ROS (Robot Operating System) and Gazebo simulator</a:t>
            </a:r>
          </a:p>
          <a:p>
            <a:pPr marL="285750" lvl="1" indent="-285750">
              <a:lnSpc>
                <a:spcPct val="150000"/>
              </a:lnSpc>
              <a:buFont typeface="Arial" panose="020B0604020202020204" pitchFamily="34" charset="0"/>
              <a:buChar char="•"/>
            </a:pPr>
            <a:r>
              <a:rPr lang="en-US" sz="2400" dirty="0">
                <a:solidFill>
                  <a:schemeClr val="bg1"/>
                </a:solidFill>
              </a:rPr>
              <a:t>Runs on Ubuntu Linux computers</a:t>
            </a:r>
          </a:p>
          <a:p>
            <a:pPr marL="285750" indent="-285750">
              <a:lnSpc>
                <a:spcPct val="150000"/>
              </a:lnSpc>
              <a:buFont typeface="Arial" panose="020B0604020202020204" pitchFamily="34" charset="0"/>
              <a:buChar char="•"/>
            </a:pPr>
            <a:r>
              <a:rPr lang="en-US" sz="2400" dirty="0">
                <a:solidFill>
                  <a:schemeClr val="bg1"/>
                </a:solidFill>
              </a:rPr>
              <a:t>Entirely open source at </a:t>
            </a:r>
            <a:r>
              <a:rPr lang="en-US" sz="2400" dirty="0" err="1">
                <a:solidFill>
                  <a:schemeClr val="bg1"/>
                </a:solidFill>
              </a:rPr>
              <a:t>github.com</a:t>
            </a:r>
            <a:r>
              <a:rPr lang="en-US" sz="2400" dirty="0">
                <a:solidFill>
                  <a:schemeClr val="bg1"/>
                </a:solidFill>
              </a:rPr>
              <a:t>/</a:t>
            </a:r>
            <a:r>
              <a:rPr lang="en-US" sz="2400" dirty="0" err="1">
                <a:solidFill>
                  <a:schemeClr val="bg1"/>
                </a:solidFill>
              </a:rPr>
              <a:t>nasa</a:t>
            </a:r>
            <a:r>
              <a:rPr lang="en-US" sz="2400" dirty="0">
                <a:solidFill>
                  <a:schemeClr val="bg1"/>
                </a:solidFill>
              </a:rPr>
              <a:t>/</a:t>
            </a:r>
            <a:r>
              <a:rPr lang="en-US" sz="2400" dirty="0" err="1">
                <a:solidFill>
                  <a:schemeClr val="bg1"/>
                </a:solidFill>
              </a:rPr>
              <a:t>ow_simulator</a:t>
            </a:r>
            <a:endParaRPr lang="en-US" sz="2400" dirty="0">
              <a:solidFill>
                <a:schemeClr val="bg1"/>
              </a:solidFill>
            </a:endParaRPr>
          </a:p>
          <a:p>
            <a:pPr marL="285750" indent="-285750">
              <a:lnSpc>
                <a:spcPct val="150000"/>
              </a:lnSpc>
              <a:buFont typeface="Arial" panose="020B0604020202020204" pitchFamily="34" charset="0"/>
              <a:buChar char="•"/>
            </a:pPr>
            <a:r>
              <a:rPr lang="en-US" sz="2400" dirty="0">
                <a:solidFill>
                  <a:schemeClr val="bg1"/>
                </a:solidFill>
              </a:rPr>
              <a:t>Uses two other open-source packages from Ames:</a:t>
            </a:r>
          </a:p>
          <a:p>
            <a:pPr marL="742950" lvl="1" indent="-285750">
              <a:lnSpc>
                <a:spcPct val="150000"/>
              </a:lnSpc>
              <a:buFont typeface="Arial" panose="020B0604020202020204" pitchFamily="34" charset="0"/>
              <a:buChar char="•"/>
            </a:pPr>
            <a:r>
              <a:rPr lang="en-US" sz="2400" dirty="0">
                <a:solidFill>
                  <a:schemeClr val="bg1"/>
                </a:solidFill>
              </a:rPr>
              <a:t>PLEXIL autonomy plan language and executive</a:t>
            </a:r>
          </a:p>
          <a:p>
            <a:pPr marL="742950" lvl="1" indent="-285750">
              <a:lnSpc>
                <a:spcPct val="150000"/>
              </a:lnSpc>
              <a:buFont typeface="Arial" panose="020B0604020202020204" pitchFamily="34" charset="0"/>
              <a:buChar char="•"/>
            </a:pPr>
            <a:r>
              <a:rPr lang="en-US" sz="2400" dirty="0">
                <a:solidFill>
                  <a:schemeClr val="bg1"/>
                </a:solidFill>
              </a:rPr>
              <a:t>GSAP prognostics engine for the power system model</a:t>
            </a:r>
          </a:p>
          <a:p>
            <a:pPr algn="l"/>
            <a:endParaRPr lang="en-US" kern="0" dirty="0">
              <a:solidFill>
                <a:schemeClr val="tx1">
                  <a:lumMod val="75000"/>
                  <a:lumOff val="25000"/>
                </a:schemeClr>
              </a:solidFill>
            </a:endParaRPr>
          </a:p>
        </p:txBody>
      </p:sp>
      <p:sp>
        <p:nvSpPr>
          <p:cNvPr id="5" name="TextBox 4">
            <a:extLst>
              <a:ext uri="{FF2B5EF4-FFF2-40B4-BE49-F238E27FC236}">
                <a16:creationId xmlns:a16="http://schemas.microsoft.com/office/drawing/2014/main" id="{65CA5D73-B38C-7927-66A4-FF1D12D4CBB1}"/>
              </a:ext>
            </a:extLst>
          </p:cNvPr>
          <p:cNvSpPr txBox="1"/>
          <p:nvPr/>
        </p:nvSpPr>
        <p:spPr>
          <a:xfrm>
            <a:off x="2773017" y="556591"/>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6" name="TextBox 5">
            <a:extLst>
              <a:ext uri="{FF2B5EF4-FFF2-40B4-BE49-F238E27FC236}">
                <a16:creationId xmlns:a16="http://schemas.microsoft.com/office/drawing/2014/main" id="{945DFD1C-891E-FB09-BAF4-C2B88555E86B}"/>
              </a:ext>
            </a:extLst>
          </p:cNvPr>
          <p:cNvSpPr txBox="1"/>
          <p:nvPr/>
        </p:nvSpPr>
        <p:spPr>
          <a:xfrm>
            <a:off x="2564296" y="536713"/>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7" name="TextBox 6">
            <a:extLst>
              <a:ext uri="{FF2B5EF4-FFF2-40B4-BE49-F238E27FC236}">
                <a16:creationId xmlns:a16="http://schemas.microsoft.com/office/drawing/2014/main" id="{34D1BB99-DC1C-D272-876B-7E0EB961FE6C}"/>
              </a:ext>
            </a:extLst>
          </p:cNvPr>
          <p:cNvSpPr txBox="1"/>
          <p:nvPr/>
        </p:nvSpPr>
        <p:spPr>
          <a:xfrm>
            <a:off x="8080513" y="1500809"/>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8" name="TextBox 7">
            <a:extLst>
              <a:ext uri="{FF2B5EF4-FFF2-40B4-BE49-F238E27FC236}">
                <a16:creationId xmlns:a16="http://schemas.microsoft.com/office/drawing/2014/main" id="{63E57A46-F0F8-790C-795B-FDB1520E425B}"/>
              </a:ext>
            </a:extLst>
          </p:cNvPr>
          <p:cNvSpPr txBox="1"/>
          <p:nvPr/>
        </p:nvSpPr>
        <p:spPr>
          <a:xfrm>
            <a:off x="222044" y="170092"/>
            <a:ext cx="7643873" cy="407962"/>
          </a:xfrm>
          <a:prstGeom prst="rect">
            <a:avLst/>
          </a:prstGeom>
        </p:spPr>
        <p:txBody>
          <a:bodyPr wrap="square" lIns="0" tIns="0" rIns="0" bIns="0" rtlCol="0">
            <a:noAutofit/>
          </a:bodyPr>
          <a:lstStyle/>
          <a:p>
            <a:pPr algn="l"/>
            <a:r>
              <a:rPr lang="en-US" sz="2400" kern="0" dirty="0">
                <a:solidFill>
                  <a:srgbClr val="0E2578"/>
                </a:solidFill>
              </a:rPr>
              <a:t>OceanWATERS is a testbed for lander autonomy software </a:t>
            </a:r>
          </a:p>
        </p:txBody>
      </p:sp>
    </p:spTree>
    <p:extLst>
      <p:ext uri="{BB962C8B-B14F-4D97-AF65-F5344CB8AC3E}">
        <p14:creationId xmlns:p14="http://schemas.microsoft.com/office/powerpoint/2010/main" val="3397666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bright light in the sky&#10;&#10;Description automatically generated with medium confidence">
            <a:extLst>
              <a:ext uri="{FF2B5EF4-FFF2-40B4-BE49-F238E27FC236}">
                <a16:creationId xmlns:a16="http://schemas.microsoft.com/office/drawing/2014/main" id="{905A7C75-7C9D-AE55-54CE-ECE5229278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57348"/>
            <a:ext cx="9144000" cy="5714238"/>
          </a:xfrm>
          <a:prstGeom prst="rect">
            <a:avLst/>
          </a:prstGeom>
        </p:spPr>
      </p:pic>
      <p:sp>
        <p:nvSpPr>
          <p:cNvPr id="3" name="TextBox 2">
            <a:extLst>
              <a:ext uri="{FF2B5EF4-FFF2-40B4-BE49-F238E27FC236}">
                <a16:creationId xmlns:a16="http://schemas.microsoft.com/office/drawing/2014/main" id="{28905E10-659B-84DF-6573-F8B55B0CB93E}"/>
              </a:ext>
            </a:extLst>
          </p:cNvPr>
          <p:cNvSpPr txBox="1"/>
          <p:nvPr/>
        </p:nvSpPr>
        <p:spPr>
          <a:xfrm>
            <a:off x="238539" y="407504"/>
            <a:ext cx="0" cy="0"/>
          </a:xfrm>
          <a:prstGeom prst="rect">
            <a:avLst/>
          </a:prstGeom>
        </p:spPr>
        <p:txBody>
          <a:bodyPr wrap="none" lIns="0" tIns="0" rIns="0" bIns="0" rtlCol="0">
            <a:noAutofit/>
          </a:bodyPr>
          <a:lstStyle/>
          <a:p>
            <a:pPr algn="just"/>
            <a:endParaRPr lang="en-US" kern="0" dirty="0">
              <a:solidFill>
                <a:schemeClr val="accent4">
                  <a:lumMod val="50000"/>
                  <a:lumOff val="50000"/>
                </a:schemeClr>
              </a:solidFill>
            </a:endParaRPr>
          </a:p>
        </p:txBody>
      </p:sp>
      <p:sp>
        <p:nvSpPr>
          <p:cNvPr id="4" name="TextBox 3">
            <a:extLst>
              <a:ext uri="{FF2B5EF4-FFF2-40B4-BE49-F238E27FC236}">
                <a16:creationId xmlns:a16="http://schemas.microsoft.com/office/drawing/2014/main" id="{0DBF6EB4-0D22-3FED-037A-7BCE606CB2B7}"/>
              </a:ext>
            </a:extLst>
          </p:cNvPr>
          <p:cNvSpPr txBox="1"/>
          <p:nvPr/>
        </p:nvSpPr>
        <p:spPr>
          <a:xfrm>
            <a:off x="427383" y="1212574"/>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5" name="TextBox 4">
            <a:extLst>
              <a:ext uri="{FF2B5EF4-FFF2-40B4-BE49-F238E27FC236}">
                <a16:creationId xmlns:a16="http://schemas.microsoft.com/office/drawing/2014/main" id="{65CA5D73-B38C-7927-66A4-FF1D12D4CBB1}"/>
              </a:ext>
            </a:extLst>
          </p:cNvPr>
          <p:cNvSpPr txBox="1"/>
          <p:nvPr/>
        </p:nvSpPr>
        <p:spPr>
          <a:xfrm>
            <a:off x="2773017" y="556591"/>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6" name="TextBox 5">
            <a:extLst>
              <a:ext uri="{FF2B5EF4-FFF2-40B4-BE49-F238E27FC236}">
                <a16:creationId xmlns:a16="http://schemas.microsoft.com/office/drawing/2014/main" id="{945DFD1C-891E-FB09-BAF4-C2B88555E86B}"/>
              </a:ext>
            </a:extLst>
          </p:cNvPr>
          <p:cNvSpPr txBox="1"/>
          <p:nvPr/>
        </p:nvSpPr>
        <p:spPr>
          <a:xfrm>
            <a:off x="2564296" y="536713"/>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7" name="TextBox 6">
            <a:extLst>
              <a:ext uri="{FF2B5EF4-FFF2-40B4-BE49-F238E27FC236}">
                <a16:creationId xmlns:a16="http://schemas.microsoft.com/office/drawing/2014/main" id="{D407CA90-AF3E-3E57-6156-C8C073AB9B0F}"/>
              </a:ext>
            </a:extLst>
          </p:cNvPr>
          <p:cNvSpPr txBox="1"/>
          <p:nvPr/>
        </p:nvSpPr>
        <p:spPr>
          <a:xfrm>
            <a:off x="6510130" y="2097157"/>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a:p>
            <a:pPr algn="l"/>
            <a:endParaRPr lang="en-US" kern="0" dirty="0">
              <a:solidFill>
                <a:schemeClr val="tx1">
                  <a:lumMod val="75000"/>
                  <a:lumOff val="25000"/>
                </a:schemeClr>
              </a:solidFill>
            </a:endParaRPr>
          </a:p>
        </p:txBody>
      </p:sp>
      <p:sp>
        <p:nvSpPr>
          <p:cNvPr id="8" name="TextBox 7">
            <a:extLst>
              <a:ext uri="{FF2B5EF4-FFF2-40B4-BE49-F238E27FC236}">
                <a16:creationId xmlns:a16="http://schemas.microsoft.com/office/drawing/2014/main" id="{0EA6DA43-A1E2-9845-DB63-640E5AB7EAE8}"/>
              </a:ext>
            </a:extLst>
          </p:cNvPr>
          <p:cNvSpPr txBox="1"/>
          <p:nvPr/>
        </p:nvSpPr>
        <p:spPr>
          <a:xfrm>
            <a:off x="177993" y="1088904"/>
            <a:ext cx="8888635" cy="5176814"/>
          </a:xfrm>
          <a:prstGeom prst="rect">
            <a:avLst/>
          </a:prstGeom>
        </p:spPr>
        <p:txBody>
          <a:bodyPr wrap="square" lIns="0" tIns="0" rIns="0" bIns="0" rtlCol="0">
            <a:noAutofit/>
          </a:bodyPr>
          <a:lstStyle/>
          <a:p>
            <a:pPr marL="285750" indent="-285750">
              <a:lnSpc>
                <a:spcPct val="150000"/>
              </a:lnSpc>
              <a:buFont typeface="Arial" panose="020B0604020202020204" pitchFamily="34" charset="0"/>
              <a:buChar char="•"/>
            </a:pPr>
            <a:r>
              <a:rPr lang="en-US" sz="2400" dirty="0">
                <a:solidFill>
                  <a:schemeClr val="bg1"/>
                </a:solidFill>
              </a:rPr>
              <a:t>Developed at NASA Ames, starting in late 2018</a:t>
            </a:r>
          </a:p>
          <a:p>
            <a:pPr marL="742950" lvl="1" indent="-285750">
              <a:lnSpc>
                <a:spcPct val="150000"/>
              </a:lnSpc>
              <a:buFont typeface="Arial" panose="020B0604020202020204" pitchFamily="34" charset="0"/>
              <a:buChar char="•"/>
            </a:pPr>
            <a:r>
              <a:rPr lang="en-US" sz="2400" dirty="0">
                <a:solidFill>
                  <a:schemeClr val="bg1"/>
                </a:solidFill>
              </a:rPr>
              <a:t>Funded by NASA’s Science Mission Directorate (SMD)</a:t>
            </a:r>
          </a:p>
          <a:p>
            <a:pPr marL="742950" lvl="1" indent="-285750">
              <a:lnSpc>
                <a:spcPct val="150000"/>
              </a:lnSpc>
              <a:buFont typeface="Arial" panose="020B0604020202020204" pitchFamily="34" charset="0"/>
              <a:buChar char="•"/>
            </a:pPr>
            <a:r>
              <a:rPr lang="en-US" sz="2400" dirty="0">
                <a:solidFill>
                  <a:schemeClr val="bg1"/>
                </a:solidFill>
              </a:rPr>
              <a:t>Initial development based on JPL’s Europa Lander Study (2016)</a:t>
            </a:r>
          </a:p>
          <a:p>
            <a:pPr marL="285750" indent="-285750">
              <a:lnSpc>
                <a:spcPct val="150000"/>
              </a:lnSpc>
              <a:buFont typeface="Arial" panose="020B0604020202020204" pitchFamily="34" charset="0"/>
              <a:buChar char="•"/>
            </a:pPr>
            <a:r>
              <a:rPr lang="en-US" sz="2400" dirty="0">
                <a:solidFill>
                  <a:schemeClr val="bg1"/>
                </a:solidFill>
              </a:rPr>
              <a:t>Released as open source on GitHub in 2020</a:t>
            </a:r>
          </a:p>
          <a:p>
            <a:pPr marL="285750" indent="-285750">
              <a:lnSpc>
                <a:spcPct val="150000"/>
              </a:lnSpc>
              <a:buFont typeface="Arial" panose="020B0604020202020204" pitchFamily="34" charset="0"/>
              <a:buChar char="•"/>
            </a:pPr>
            <a:r>
              <a:rPr lang="en-US" sz="2400" dirty="0">
                <a:solidFill>
                  <a:schemeClr val="bg1"/>
                </a:solidFill>
              </a:rPr>
              <a:t>Used by two SMD-funded research programs</a:t>
            </a:r>
          </a:p>
          <a:p>
            <a:pPr marL="742950" lvl="1" indent="-285750">
              <a:lnSpc>
                <a:spcPct val="150000"/>
              </a:lnSpc>
              <a:buFont typeface="Arial" panose="020B0604020202020204" pitchFamily="34" charset="0"/>
              <a:buChar char="•"/>
            </a:pPr>
            <a:r>
              <a:rPr lang="en-US" sz="2000" dirty="0">
                <a:solidFill>
                  <a:schemeClr val="bg1"/>
                </a:solidFill>
              </a:rPr>
              <a:t>ARROW : Autonomous Robotics Research for Ocean Worlds </a:t>
            </a:r>
            <a:br>
              <a:rPr lang="en-US" sz="2000" dirty="0">
                <a:solidFill>
                  <a:schemeClr val="bg1"/>
                </a:solidFill>
              </a:rPr>
            </a:br>
            <a:r>
              <a:rPr lang="en-US" sz="2000" dirty="0">
                <a:solidFill>
                  <a:schemeClr val="bg1"/>
                </a:solidFill>
              </a:rPr>
              <a:t>(2020-2023)</a:t>
            </a:r>
          </a:p>
          <a:p>
            <a:pPr marL="742950" lvl="1" indent="-285750">
              <a:lnSpc>
                <a:spcPct val="150000"/>
              </a:lnSpc>
              <a:buFont typeface="Arial" panose="020B0604020202020204" pitchFamily="34" charset="0"/>
              <a:buChar char="•"/>
            </a:pPr>
            <a:r>
              <a:rPr lang="en-US" sz="2000" dirty="0">
                <a:solidFill>
                  <a:schemeClr val="bg1"/>
                </a:solidFill>
              </a:rPr>
              <a:t>COLDTech : Concepts for Ocean Worlds Life Detection Technology </a:t>
            </a:r>
            <a:br>
              <a:rPr lang="en-US" sz="2000" dirty="0">
                <a:solidFill>
                  <a:schemeClr val="bg1"/>
                </a:solidFill>
              </a:rPr>
            </a:br>
            <a:r>
              <a:rPr lang="en-US" sz="2000" dirty="0">
                <a:solidFill>
                  <a:schemeClr val="bg1"/>
                </a:solidFill>
              </a:rPr>
              <a:t>(2021-2024)</a:t>
            </a:r>
          </a:p>
          <a:p>
            <a:pPr>
              <a:lnSpc>
                <a:spcPct val="150000"/>
              </a:lnSpc>
            </a:pPr>
            <a:endParaRPr lang="en-US" sz="2400" dirty="0"/>
          </a:p>
          <a:p>
            <a:pPr algn="l"/>
            <a:endParaRPr lang="en-US" kern="0" dirty="0">
              <a:solidFill>
                <a:schemeClr val="tx1">
                  <a:lumMod val="75000"/>
                  <a:lumOff val="25000"/>
                </a:schemeClr>
              </a:solidFill>
            </a:endParaRPr>
          </a:p>
        </p:txBody>
      </p:sp>
      <p:sp>
        <p:nvSpPr>
          <p:cNvPr id="9" name="TextBox 8">
            <a:extLst>
              <a:ext uri="{FF2B5EF4-FFF2-40B4-BE49-F238E27FC236}">
                <a16:creationId xmlns:a16="http://schemas.microsoft.com/office/drawing/2014/main" id="{E79EA113-42E0-1293-4A06-735A778C6E88}"/>
              </a:ext>
            </a:extLst>
          </p:cNvPr>
          <p:cNvSpPr txBox="1"/>
          <p:nvPr/>
        </p:nvSpPr>
        <p:spPr>
          <a:xfrm>
            <a:off x="177993" y="103909"/>
            <a:ext cx="4903163" cy="738664"/>
          </a:xfrm>
          <a:prstGeom prst="rect">
            <a:avLst/>
          </a:prstGeom>
          <a:noFill/>
        </p:spPr>
        <p:txBody>
          <a:bodyPr wrap="square" rtlCol="0">
            <a:spAutoFit/>
          </a:bodyPr>
          <a:lstStyle/>
          <a:p>
            <a:r>
              <a:rPr lang="en-US" sz="2400" kern="0" dirty="0">
                <a:solidFill>
                  <a:srgbClr val="0E2578"/>
                </a:solidFill>
              </a:rPr>
              <a:t>OceanWATERS history: 2018 - 2024</a:t>
            </a:r>
          </a:p>
          <a:p>
            <a:endParaRPr lang="en-US" dirty="0">
              <a:solidFill>
                <a:srgbClr val="0E2578"/>
              </a:solidFill>
            </a:endParaRPr>
          </a:p>
        </p:txBody>
      </p:sp>
    </p:spTree>
    <p:extLst>
      <p:ext uri="{BB962C8B-B14F-4D97-AF65-F5344CB8AC3E}">
        <p14:creationId xmlns:p14="http://schemas.microsoft.com/office/powerpoint/2010/main" val="2102005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M1-8x.mp4">
            <a:hlinkClick r:id="" action="ppaction://media"/>
            <a:extLst>
              <a:ext uri="{FF2B5EF4-FFF2-40B4-BE49-F238E27FC236}">
                <a16:creationId xmlns:a16="http://schemas.microsoft.com/office/drawing/2014/main" id="{B4DA5AA7-A03E-3EE4-E5B6-AD3D26EFC71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a:ln>
            <a:noFill/>
          </a:ln>
        </p:spPr>
      </p:pic>
      <p:sp>
        <p:nvSpPr>
          <p:cNvPr id="4" name="TextBox 3">
            <a:extLst>
              <a:ext uri="{FF2B5EF4-FFF2-40B4-BE49-F238E27FC236}">
                <a16:creationId xmlns:a16="http://schemas.microsoft.com/office/drawing/2014/main" id="{BD1229F5-F7F4-C2E4-61D7-4F308DABB180}"/>
              </a:ext>
            </a:extLst>
          </p:cNvPr>
          <p:cNvSpPr txBox="1"/>
          <p:nvPr/>
        </p:nvSpPr>
        <p:spPr>
          <a:xfrm>
            <a:off x="318052" y="417443"/>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5" name="TextBox 4">
            <a:extLst>
              <a:ext uri="{FF2B5EF4-FFF2-40B4-BE49-F238E27FC236}">
                <a16:creationId xmlns:a16="http://schemas.microsoft.com/office/drawing/2014/main" id="{7446A594-7476-EAC4-2DC8-8FCB57854C31}"/>
              </a:ext>
            </a:extLst>
          </p:cNvPr>
          <p:cNvSpPr txBox="1"/>
          <p:nvPr/>
        </p:nvSpPr>
        <p:spPr>
          <a:xfrm>
            <a:off x="2366272" y="551432"/>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6" name="TextBox 5">
            <a:extLst>
              <a:ext uri="{FF2B5EF4-FFF2-40B4-BE49-F238E27FC236}">
                <a16:creationId xmlns:a16="http://schemas.microsoft.com/office/drawing/2014/main" id="{155565CE-85A8-A51D-A37C-C7B8962CA8B7}"/>
              </a:ext>
            </a:extLst>
          </p:cNvPr>
          <p:cNvSpPr txBox="1"/>
          <p:nvPr/>
        </p:nvSpPr>
        <p:spPr>
          <a:xfrm>
            <a:off x="267456" y="83255"/>
            <a:ext cx="7760560" cy="633718"/>
          </a:xfrm>
          <a:prstGeom prst="rect">
            <a:avLst/>
          </a:prstGeom>
        </p:spPr>
        <p:txBody>
          <a:bodyPr wrap="square" lIns="0" tIns="0" rIns="0" bIns="0" rtlCol="0">
            <a:noAutofit/>
          </a:bodyPr>
          <a:lstStyle/>
          <a:p>
            <a:r>
              <a:rPr lang="en-US" sz="2000" kern="0" dirty="0">
                <a:solidFill>
                  <a:srgbClr val="0E2578"/>
                </a:solidFill>
              </a:rPr>
              <a:t>OceanWATERS Demo</a:t>
            </a:r>
          </a:p>
          <a:p>
            <a:r>
              <a:rPr lang="en-US" sz="2000" kern="0" dirty="0">
                <a:solidFill>
                  <a:srgbClr val="0E2578"/>
                </a:solidFill>
              </a:rPr>
              <a:t>Survey landing site, dig a trench, collect regolith sample</a:t>
            </a:r>
          </a:p>
          <a:p>
            <a:endParaRPr lang="en-US" kern="0" dirty="0">
              <a:solidFill>
                <a:schemeClr val="tx1">
                  <a:lumMod val="75000"/>
                  <a:lumOff val="25000"/>
                </a:schemeClr>
              </a:solidFill>
            </a:endParaRPr>
          </a:p>
        </p:txBody>
      </p:sp>
      <p:sp>
        <p:nvSpPr>
          <p:cNvPr id="7" name="TextBox 6">
            <a:extLst>
              <a:ext uri="{FF2B5EF4-FFF2-40B4-BE49-F238E27FC236}">
                <a16:creationId xmlns:a16="http://schemas.microsoft.com/office/drawing/2014/main" id="{277A853E-C2EA-3792-662C-1C20DE397C61}"/>
              </a:ext>
            </a:extLst>
          </p:cNvPr>
          <p:cNvSpPr txBox="1"/>
          <p:nvPr/>
        </p:nvSpPr>
        <p:spPr>
          <a:xfrm>
            <a:off x="2282510" y="335047"/>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Tree>
    <p:extLst>
      <p:ext uri="{BB962C8B-B14F-4D97-AF65-F5344CB8AC3E}">
        <p14:creationId xmlns:p14="http://schemas.microsoft.com/office/powerpoint/2010/main" val="114274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7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98674D-A656-ECEE-BAD1-5614BE6A3EB8}"/>
              </a:ext>
            </a:extLst>
          </p:cNvPr>
          <p:cNvSpPr txBox="1"/>
          <p:nvPr/>
        </p:nvSpPr>
        <p:spPr>
          <a:xfrm>
            <a:off x="1461052" y="477078"/>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4" name="TextBox 3">
            <a:extLst>
              <a:ext uri="{FF2B5EF4-FFF2-40B4-BE49-F238E27FC236}">
                <a16:creationId xmlns:a16="http://schemas.microsoft.com/office/drawing/2014/main" id="{F8262365-5C7E-E819-299D-3465ED3DAB9C}"/>
              </a:ext>
            </a:extLst>
          </p:cNvPr>
          <p:cNvSpPr txBox="1"/>
          <p:nvPr/>
        </p:nvSpPr>
        <p:spPr>
          <a:xfrm>
            <a:off x="2415209" y="596348"/>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5" name="TextBox 4">
            <a:extLst>
              <a:ext uri="{FF2B5EF4-FFF2-40B4-BE49-F238E27FC236}">
                <a16:creationId xmlns:a16="http://schemas.microsoft.com/office/drawing/2014/main" id="{36007E00-681F-04A3-F106-8287B6D49516}"/>
              </a:ext>
            </a:extLst>
          </p:cNvPr>
          <p:cNvSpPr txBox="1"/>
          <p:nvPr/>
        </p:nvSpPr>
        <p:spPr>
          <a:xfrm>
            <a:off x="2037522" y="2156791"/>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6" name="TextBox 5">
            <a:extLst>
              <a:ext uri="{FF2B5EF4-FFF2-40B4-BE49-F238E27FC236}">
                <a16:creationId xmlns:a16="http://schemas.microsoft.com/office/drawing/2014/main" id="{4325857B-09F9-1F63-E0AF-DD25C3E2A49F}"/>
              </a:ext>
            </a:extLst>
          </p:cNvPr>
          <p:cNvSpPr txBox="1"/>
          <p:nvPr/>
        </p:nvSpPr>
        <p:spPr>
          <a:xfrm>
            <a:off x="467139" y="1202635"/>
            <a:ext cx="0" cy="0"/>
          </a:xfrm>
          <a:prstGeom prst="rect">
            <a:avLst/>
          </a:prstGeom>
        </p:spPr>
        <p:txBody>
          <a:bodyPr wrap="none" lIns="0" tIns="0" rIns="0" bIns="0" rtlCol="0">
            <a:noAutofit/>
          </a:bodyPr>
          <a:lstStyle/>
          <a:p>
            <a:pPr>
              <a:lnSpc>
                <a:spcPct val="150000"/>
              </a:lnSpc>
            </a:pPr>
            <a:endParaRPr lang="en-US" sz="1600" dirty="0"/>
          </a:p>
        </p:txBody>
      </p:sp>
      <p:sp>
        <p:nvSpPr>
          <p:cNvPr id="7" name="TextBox 6">
            <a:extLst>
              <a:ext uri="{FF2B5EF4-FFF2-40B4-BE49-F238E27FC236}">
                <a16:creationId xmlns:a16="http://schemas.microsoft.com/office/drawing/2014/main" id="{A07CBAB7-4AF9-07C6-DE57-8D215D28DCEB}"/>
              </a:ext>
            </a:extLst>
          </p:cNvPr>
          <p:cNvSpPr txBox="1"/>
          <p:nvPr/>
        </p:nvSpPr>
        <p:spPr>
          <a:xfrm>
            <a:off x="240841" y="231777"/>
            <a:ext cx="6731459" cy="608148"/>
          </a:xfrm>
          <a:prstGeom prst="rect">
            <a:avLst/>
          </a:prstGeom>
        </p:spPr>
        <p:txBody>
          <a:bodyPr wrap="square" lIns="0" tIns="0" rIns="0" bIns="0" rtlCol="0">
            <a:noAutofit/>
          </a:bodyPr>
          <a:lstStyle/>
          <a:p>
            <a:pPr algn="l"/>
            <a:r>
              <a:rPr lang="en-US" sz="2400" kern="0" dirty="0">
                <a:solidFill>
                  <a:srgbClr val="0E2578"/>
                </a:solidFill>
              </a:rPr>
              <a:t>Unification with Physical Testbed at JPL</a:t>
            </a:r>
          </a:p>
        </p:txBody>
      </p:sp>
      <p:sp>
        <p:nvSpPr>
          <p:cNvPr id="8" name="TextBox 7">
            <a:extLst>
              <a:ext uri="{FF2B5EF4-FFF2-40B4-BE49-F238E27FC236}">
                <a16:creationId xmlns:a16="http://schemas.microsoft.com/office/drawing/2014/main" id="{F1DDDD9F-D3EE-097A-EE46-40EEE80E78C0}"/>
              </a:ext>
            </a:extLst>
          </p:cNvPr>
          <p:cNvSpPr txBox="1"/>
          <p:nvPr/>
        </p:nvSpPr>
        <p:spPr>
          <a:xfrm>
            <a:off x="240841" y="983120"/>
            <a:ext cx="8742155" cy="4482498"/>
          </a:xfrm>
          <a:prstGeom prst="rect">
            <a:avLst/>
          </a:prstGeom>
        </p:spPr>
        <p:txBody>
          <a:bodyPr wrap="square" lIns="0" tIns="0" rIns="0" bIns="0" rtlCol="0">
            <a:noAutofit/>
          </a:bodyPr>
          <a:lstStyle/>
          <a:p>
            <a:pPr>
              <a:lnSpc>
                <a:spcPct val="150000"/>
              </a:lnSpc>
            </a:pPr>
            <a:r>
              <a:rPr lang="en-US" sz="1600" b="1" dirty="0"/>
              <a:t>Ocean Worlds Autonomy Lander Testbed (OWLAT)</a:t>
            </a:r>
          </a:p>
          <a:p>
            <a:pPr marL="285750" indent="-285750">
              <a:lnSpc>
                <a:spcPct val="150000"/>
              </a:lnSpc>
              <a:buFont typeface="Arial" panose="020B0604020202020204" pitchFamily="34" charset="0"/>
              <a:buChar char="•"/>
            </a:pPr>
            <a:r>
              <a:rPr lang="en-US" sz="1600" dirty="0"/>
              <a:t>Developed at JPL concurrently with OceanWATERS</a:t>
            </a:r>
          </a:p>
          <a:p>
            <a:pPr marL="742950" lvl="1" indent="-285750">
              <a:lnSpc>
                <a:spcPct val="150000"/>
              </a:lnSpc>
              <a:buFont typeface="Arial" panose="020B0604020202020204" pitchFamily="34" charset="0"/>
              <a:buChar char="•"/>
            </a:pPr>
            <a:r>
              <a:rPr lang="en-US" sz="1600" dirty="0"/>
              <a:t>Also funded by NASA’s Science Mission Directorate</a:t>
            </a:r>
          </a:p>
          <a:p>
            <a:pPr marL="285750" indent="-285750">
              <a:lnSpc>
                <a:spcPct val="150000"/>
              </a:lnSpc>
              <a:buFont typeface="Arial" panose="020B0604020202020204" pitchFamily="34" charset="0"/>
              <a:buChar char="•"/>
            </a:pPr>
            <a:r>
              <a:rPr lang="en-US" sz="1600" dirty="0"/>
              <a:t>OceanWATERS and OWLAT teams collaborated to have both testbeds:</a:t>
            </a:r>
          </a:p>
          <a:p>
            <a:pPr marL="742950" lvl="1" indent="-285750">
              <a:lnSpc>
                <a:spcPct val="150000"/>
              </a:lnSpc>
              <a:buFont typeface="Arial" panose="020B0604020202020204" pitchFamily="34" charset="0"/>
              <a:buChar char="•"/>
            </a:pPr>
            <a:r>
              <a:rPr lang="en-US" sz="1600" dirty="0"/>
              <a:t>Have a similar set of supported lander operations</a:t>
            </a:r>
          </a:p>
          <a:p>
            <a:pPr marL="742950" lvl="1" indent="-285750">
              <a:lnSpc>
                <a:spcPct val="150000"/>
              </a:lnSpc>
              <a:buFont typeface="Arial" panose="020B0604020202020204" pitchFamily="34" charset="0"/>
              <a:buChar char="•"/>
            </a:pPr>
            <a:r>
              <a:rPr lang="en-US" sz="1600" dirty="0"/>
              <a:t>Share an autonomy interface so that solutions could be more easily used on either testbed</a:t>
            </a:r>
          </a:p>
          <a:p>
            <a:pPr marL="285750" indent="-285750">
              <a:lnSpc>
                <a:spcPct val="150000"/>
              </a:lnSpc>
              <a:buFont typeface="Arial" panose="020B0604020202020204" pitchFamily="34" charset="0"/>
              <a:buChar char="•"/>
            </a:pPr>
            <a:r>
              <a:rPr lang="en-US" sz="1600" dirty="0"/>
              <a:t>Unification results:</a:t>
            </a:r>
          </a:p>
          <a:p>
            <a:pPr marL="742950" lvl="1" indent="-285750">
              <a:lnSpc>
                <a:spcPct val="150000"/>
              </a:lnSpc>
              <a:buFont typeface="Arial" panose="020B0604020202020204" pitchFamily="34" charset="0"/>
              <a:buChar char="•"/>
            </a:pPr>
            <a:r>
              <a:rPr lang="en-US" sz="1600" dirty="0"/>
              <a:t>Large overlap in lander functions </a:t>
            </a:r>
          </a:p>
          <a:p>
            <a:pPr marL="742950" lvl="1" indent="-285750">
              <a:lnSpc>
                <a:spcPct val="150000"/>
              </a:lnSpc>
              <a:buFont typeface="Arial" panose="020B0604020202020204" pitchFamily="34" charset="0"/>
              <a:buChar char="•"/>
            </a:pPr>
            <a:r>
              <a:rPr lang="en-US" sz="1600" dirty="0"/>
              <a:t>Highly unified ROS interface</a:t>
            </a:r>
          </a:p>
          <a:p>
            <a:pPr marL="1200150" lvl="2" indent="-285750">
              <a:lnSpc>
                <a:spcPct val="150000"/>
              </a:lnSpc>
              <a:buFont typeface="Arial" panose="020B0604020202020204" pitchFamily="34" charset="0"/>
              <a:buChar char="•"/>
            </a:pPr>
            <a:r>
              <a:rPr lang="en-US" sz="1600" dirty="0"/>
              <a:t>Commands</a:t>
            </a:r>
          </a:p>
          <a:p>
            <a:pPr marL="1200150" lvl="2" indent="-285750">
              <a:lnSpc>
                <a:spcPct val="150000"/>
              </a:lnSpc>
              <a:buFont typeface="Arial" panose="020B0604020202020204" pitchFamily="34" charset="0"/>
              <a:buChar char="•"/>
            </a:pPr>
            <a:r>
              <a:rPr lang="en-US" sz="1600" dirty="0"/>
              <a:t>Telemetry</a:t>
            </a:r>
          </a:p>
          <a:p>
            <a:pPr marL="742950" lvl="1" indent="-285750">
              <a:lnSpc>
                <a:spcPct val="150000"/>
              </a:lnSpc>
              <a:buFont typeface="Arial" panose="020B0604020202020204" pitchFamily="34" charset="0"/>
              <a:buChar char="•"/>
            </a:pPr>
            <a:r>
              <a:rPr lang="en-US" sz="1600" dirty="0"/>
              <a:t>Shared PLEXIL autonomy plans</a:t>
            </a:r>
          </a:p>
        </p:txBody>
      </p:sp>
      <p:pic>
        <p:nvPicPr>
          <p:cNvPr id="13" name="Picture 12" descr="A machine with text on it&#10;&#10;Description automatically generated">
            <a:extLst>
              <a:ext uri="{FF2B5EF4-FFF2-40B4-BE49-F238E27FC236}">
                <a16:creationId xmlns:a16="http://schemas.microsoft.com/office/drawing/2014/main" id="{23D7A5A1-0160-1E89-B5F8-897DA90E94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9395" y="3574473"/>
            <a:ext cx="5184605" cy="2914950"/>
          </a:xfrm>
          <a:prstGeom prst="rect">
            <a:avLst/>
          </a:prstGeom>
        </p:spPr>
      </p:pic>
    </p:spTree>
    <p:extLst>
      <p:ext uri="{BB962C8B-B14F-4D97-AF65-F5344CB8AC3E}">
        <p14:creationId xmlns:p14="http://schemas.microsoft.com/office/powerpoint/2010/main" val="55182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98674D-A656-ECEE-BAD1-5614BE6A3EB8}"/>
              </a:ext>
            </a:extLst>
          </p:cNvPr>
          <p:cNvSpPr txBox="1"/>
          <p:nvPr/>
        </p:nvSpPr>
        <p:spPr>
          <a:xfrm>
            <a:off x="1461052" y="477078"/>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4" name="TextBox 3">
            <a:extLst>
              <a:ext uri="{FF2B5EF4-FFF2-40B4-BE49-F238E27FC236}">
                <a16:creationId xmlns:a16="http://schemas.microsoft.com/office/drawing/2014/main" id="{F8262365-5C7E-E819-299D-3465ED3DAB9C}"/>
              </a:ext>
            </a:extLst>
          </p:cNvPr>
          <p:cNvSpPr txBox="1"/>
          <p:nvPr/>
        </p:nvSpPr>
        <p:spPr>
          <a:xfrm>
            <a:off x="2415209" y="596348"/>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5" name="TextBox 4">
            <a:extLst>
              <a:ext uri="{FF2B5EF4-FFF2-40B4-BE49-F238E27FC236}">
                <a16:creationId xmlns:a16="http://schemas.microsoft.com/office/drawing/2014/main" id="{36007E00-681F-04A3-F106-8287B6D49516}"/>
              </a:ext>
            </a:extLst>
          </p:cNvPr>
          <p:cNvSpPr txBox="1"/>
          <p:nvPr/>
        </p:nvSpPr>
        <p:spPr>
          <a:xfrm>
            <a:off x="2037522" y="2156791"/>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6" name="TextBox 5">
            <a:extLst>
              <a:ext uri="{FF2B5EF4-FFF2-40B4-BE49-F238E27FC236}">
                <a16:creationId xmlns:a16="http://schemas.microsoft.com/office/drawing/2014/main" id="{4325857B-09F9-1F63-E0AF-DD25C3E2A49F}"/>
              </a:ext>
            </a:extLst>
          </p:cNvPr>
          <p:cNvSpPr txBox="1"/>
          <p:nvPr/>
        </p:nvSpPr>
        <p:spPr>
          <a:xfrm>
            <a:off x="467139" y="1202635"/>
            <a:ext cx="0" cy="0"/>
          </a:xfrm>
          <a:prstGeom prst="rect">
            <a:avLst/>
          </a:prstGeom>
        </p:spPr>
        <p:txBody>
          <a:bodyPr wrap="none" lIns="0" tIns="0" rIns="0" bIns="0" rtlCol="0">
            <a:noAutofit/>
          </a:bodyPr>
          <a:lstStyle/>
          <a:p>
            <a:pPr>
              <a:lnSpc>
                <a:spcPct val="150000"/>
              </a:lnSpc>
            </a:pPr>
            <a:endParaRPr lang="en-US" sz="1600" dirty="0"/>
          </a:p>
        </p:txBody>
      </p:sp>
      <p:sp>
        <p:nvSpPr>
          <p:cNvPr id="7" name="TextBox 6">
            <a:extLst>
              <a:ext uri="{FF2B5EF4-FFF2-40B4-BE49-F238E27FC236}">
                <a16:creationId xmlns:a16="http://schemas.microsoft.com/office/drawing/2014/main" id="{A07CBAB7-4AF9-07C6-DE57-8D215D28DCEB}"/>
              </a:ext>
            </a:extLst>
          </p:cNvPr>
          <p:cNvSpPr txBox="1"/>
          <p:nvPr/>
        </p:nvSpPr>
        <p:spPr>
          <a:xfrm>
            <a:off x="251232" y="213733"/>
            <a:ext cx="6928886" cy="369158"/>
          </a:xfrm>
          <a:prstGeom prst="rect">
            <a:avLst/>
          </a:prstGeom>
        </p:spPr>
        <p:txBody>
          <a:bodyPr wrap="square" lIns="0" tIns="0" rIns="0" bIns="0" rtlCol="0">
            <a:noAutofit/>
          </a:bodyPr>
          <a:lstStyle/>
          <a:p>
            <a:pPr algn="l"/>
            <a:r>
              <a:rPr lang="en-US" sz="2000" kern="0" dirty="0">
                <a:solidFill>
                  <a:srgbClr val="0E2578"/>
                </a:solidFill>
              </a:rPr>
              <a:t>Research and Development using OceanWATERS and OWLAT</a:t>
            </a:r>
          </a:p>
        </p:txBody>
      </p:sp>
      <p:sp>
        <p:nvSpPr>
          <p:cNvPr id="8" name="TextBox 7">
            <a:extLst>
              <a:ext uri="{FF2B5EF4-FFF2-40B4-BE49-F238E27FC236}">
                <a16:creationId xmlns:a16="http://schemas.microsoft.com/office/drawing/2014/main" id="{F1DDDD9F-D3EE-097A-EE46-40EEE80E78C0}"/>
              </a:ext>
            </a:extLst>
          </p:cNvPr>
          <p:cNvSpPr txBox="1"/>
          <p:nvPr/>
        </p:nvSpPr>
        <p:spPr>
          <a:xfrm>
            <a:off x="326800" y="1128592"/>
            <a:ext cx="3886473" cy="3791243"/>
          </a:xfrm>
          <a:prstGeom prst="rect">
            <a:avLst/>
          </a:prstGeom>
        </p:spPr>
        <p:txBody>
          <a:bodyPr wrap="square" lIns="0" tIns="0" rIns="0" bIns="0" rtlCol="0">
            <a:noAutofit/>
          </a:bodyPr>
          <a:lstStyle/>
          <a:p>
            <a:pPr marL="285750" indent="-285750">
              <a:lnSpc>
                <a:spcPct val="150000"/>
              </a:lnSpc>
              <a:buFont typeface="Arial" panose="020B0604020202020204" pitchFamily="34" charset="0"/>
              <a:buChar char="•"/>
            </a:pPr>
            <a:r>
              <a:rPr lang="en-US" sz="1600" dirty="0"/>
              <a:t>Two ARROW teams (2020 – 2023)</a:t>
            </a:r>
          </a:p>
          <a:p>
            <a:pPr marL="742950" lvl="1" indent="-285750">
              <a:lnSpc>
                <a:spcPct val="150000"/>
              </a:lnSpc>
              <a:buFont typeface="Arial" panose="020B0604020202020204" pitchFamily="34" charset="0"/>
              <a:buChar char="•"/>
            </a:pPr>
            <a:r>
              <a:rPr lang="en-US" sz="1600" dirty="0"/>
              <a:t>Honeybee Robotics</a:t>
            </a:r>
          </a:p>
          <a:p>
            <a:pPr marL="742950" lvl="1" indent="-285750">
              <a:lnSpc>
                <a:spcPct val="150000"/>
              </a:lnSpc>
              <a:buFont typeface="Arial" panose="020B0604020202020204" pitchFamily="34" charset="0"/>
              <a:buChar char="•"/>
            </a:pPr>
            <a:r>
              <a:rPr lang="en-US" sz="1600" dirty="0"/>
              <a:t>University of South Carolina + others</a:t>
            </a:r>
            <a:br>
              <a:rPr lang="en-US" sz="1600" dirty="0"/>
            </a:br>
            <a:r>
              <a:rPr lang="en-US" sz="1600" dirty="0"/>
              <a:t> </a:t>
            </a:r>
          </a:p>
          <a:p>
            <a:pPr marL="285750" indent="-285750">
              <a:lnSpc>
                <a:spcPct val="150000"/>
              </a:lnSpc>
              <a:buFont typeface="Arial" panose="020B0604020202020204" pitchFamily="34" charset="0"/>
              <a:buChar char="•"/>
            </a:pPr>
            <a:r>
              <a:rPr lang="en-US" sz="1600" dirty="0"/>
              <a:t>Four COLDTech teams (2021 – 2024)</a:t>
            </a:r>
          </a:p>
          <a:p>
            <a:pPr marL="742950" lvl="1" indent="-285750">
              <a:lnSpc>
                <a:spcPct val="150000"/>
              </a:lnSpc>
              <a:buFont typeface="Arial" panose="020B0604020202020204" pitchFamily="34" charset="0"/>
              <a:buChar char="•"/>
            </a:pPr>
            <a:r>
              <a:rPr lang="en-US" sz="1600" dirty="0"/>
              <a:t>University of Illinois + others</a:t>
            </a:r>
          </a:p>
          <a:p>
            <a:pPr marL="742950" lvl="1" indent="-285750">
              <a:lnSpc>
                <a:spcPct val="150000"/>
              </a:lnSpc>
              <a:buFont typeface="Arial" panose="020B0604020202020204" pitchFamily="34" charset="0"/>
              <a:buChar char="•"/>
            </a:pPr>
            <a:r>
              <a:rPr lang="en-US" sz="1600" dirty="0"/>
              <a:t>Caltech/JPL/</a:t>
            </a:r>
            <a:r>
              <a:rPr lang="en-US" sz="1600" dirty="0" err="1"/>
              <a:t>Okean</a:t>
            </a:r>
            <a:r>
              <a:rPr lang="en-US" sz="1600" dirty="0"/>
              <a:t> Solutions</a:t>
            </a:r>
          </a:p>
          <a:p>
            <a:pPr marL="742950" lvl="1" indent="-285750">
              <a:lnSpc>
                <a:spcPct val="150000"/>
              </a:lnSpc>
              <a:buFont typeface="Arial" panose="020B0604020202020204" pitchFamily="34" charset="0"/>
              <a:buChar char="•"/>
            </a:pPr>
            <a:r>
              <a:rPr lang="en-US" sz="1600" dirty="0"/>
              <a:t>Lockheed Martin/JPL</a:t>
            </a:r>
          </a:p>
          <a:p>
            <a:pPr marL="742950" lvl="1" indent="-285750">
              <a:lnSpc>
                <a:spcPct val="150000"/>
              </a:lnSpc>
              <a:buFont typeface="Arial" panose="020B0604020202020204" pitchFamily="34" charset="0"/>
              <a:buChar char="•"/>
            </a:pPr>
            <a:r>
              <a:rPr lang="en-US" sz="1600" dirty="0"/>
              <a:t>University of Colorado + others</a:t>
            </a:r>
          </a:p>
          <a:p>
            <a:pPr algn="l"/>
            <a:endParaRPr lang="en-US" kern="0" dirty="0">
              <a:solidFill>
                <a:schemeClr val="tx1">
                  <a:lumMod val="75000"/>
                  <a:lumOff val="25000"/>
                </a:schemeClr>
              </a:solidFill>
            </a:endParaRPr>
          </a:p>
        </p:txBody>
      </p:sp>
      <p:sp>
        <p:nvSpPr>
          <p:cNvPr id="9" name="TextBox 8">
            <a:extLst>
              <a:ext uri="{FF2B5EF4-FFF2-40B4-BE49-F238E27FC236}">
                <a16:creationId xmlns:a16="http://schemas.microsoft.com/office/drawing/2014/main" id="{1687A7D7-EC01-EC99-034D-6CFBB0C79C5A}"/>
              </a:ext>
            </a:extLst>
          </p:cNvPr>
          <p:cNvSpPr txBox="1"/>
          <p:nvPr/>
        </p:nvSpPr>
        <p:spPr>
          <a:xfrm>
            <a:off x="4405520" y="1128593"/>
            <a:ext cx="4302382" cy="3791243"/>
          </a:xfrm>
          <a:prstGeom prst="rect">
            <a:avLst/>
          </a:prstGeom>
        </p:spPr>
        <p:txBody>
          <a:bodyPr wrap="square" lIns="0" tIns="0" rIns="0" bIns="0" rtlCol="0">
            <a:noAutofit/>
          </a:bodyPr>
          <a:lstStyle/>
          <a:p>
            <a:pPr marL="285750" indent="-285750">
              <a:lnSpc>
                <a:spcPct val="150000"/>
              </a:lnSpc>
              <a:buFont typeface="Arial" panose="020B0604020202020204" pitchFamily="34" charset="0"/>
              <a:buChar char="•"/>
            </a:pPr>
            <a:r>
              <a:rPr lang="en-US" sz="1600" dirty="0"/>
              <a:t>Mission challenges addressed include:</a:t>
            </a:r>
          </a:p>
          <a:p>
            <a:pPr marL="742950" lvl="1" indent="-285750">
              <a:lnSpc>
                <a:spcPct val="150000"/>
              </a:lnSpc>
              <a:buFont typeface="Arial" panose="020B0604020202020204" pitchFamily="34" charset="0"/>
              <a:buChar char="•"/>
            </a:pPr>
            <a:r>
              <a:rPr lang="en-US" sz="1600" dirty="0"/>
              <a:t>Sample target selection</a:t>
            </a:r>
          </a:p>
          <a:p>
            <a:pPr marL="742950" lvl="1" indent="-285750">
              <a:lnSpc>
                <a:spcPct val="150000"/>
              </a:lnSpc>
              <a:buFont typeface="Arial" panose="020B0604020202020204" pitchFamily="34" charset="0"/>
              <a:buChar char="•"/>
            </a:pPr>
            <a:r>
              <a:rPr lang="en-US" sz="1600" dirty="0"/>
              <a:t>Fault detection and mitigation</a:t>
            </a:r>
          </a:p>
          <a:p>
            <a:pPr marL="742950" lvl="1" indent="-285750">
              <a:lnSpc>
                <a:spcPct val="150000"/>
              </a:lnSpc>
              <a:buFont typeface="Arial" panose="020B0604020202020204" pitchFamily="34" charset="0"/>
              <a:buChar char="•"/>
            </a:pPr>
            <a:r>
              <a:rPr lang="en-US" sz="1600" dirty="0"/>
              <a:t>Science return prioritization</a:t>
            </a:r>
          </a:p>
          <a:p>
            <a:pPr marL="285750" indent="-285750">
              <a:lnSpc>
                <a:spcPct val="150000"/>
              </a:lnSpc>
              <a:buFont typeface="Arial" panose="020B0604020202020204" pitchFamily="34" charset="0"/>
              <a:buChar char="•"/>
            </a:pPr>
            <a:endParaRPr lang="en-US" sz="1600" dirty="0"/>
          </a:p>
          <a:p>
            <a:pPr marL="285750" indent="-285750">
              <a:lnSpc>
                <a:spcPct val="150000"/>
              </a:lnSpc>
              <a:buFont typeface="Arial" panose="020B0604020202020204" pitchFamily="34" charset="0"/>
              <a:buChar char="•"/>
            </a:pPr>
            <a:r>
              <a:rPr lang="en-US" sz="1600" dirty="0"/>
              <a:t>Technologies used include:</a:t>
            </a:r>
          </a:p>
          <a:p>
            <a:pPr marL="742950" lvl="1" indent="-285750">
              <a:lnSpc>
                <a:spcPct val="150000"/>
              </a:lnSpc>
              <a:buFont typeface="Arial" panose="020B0604020202020204" pitchFamily="34" charset="0"/>
              <a:buChar char="•"/>
            </a:pPr>
            <a:r>
              <a:rPr lang="en-US" sz="1600" dirty="0"/>
              <a:t>Many forms of machine learning</a:t>
            </a:r>
          </a:p>
          <a:p>
            <a:pPr marL="742950" lvl="1" indent="-285750">
              <a:lnSpc>
                <a:spcPct val="150000"/>
              </a:lnSpc>
              <a:buFont typeface="Arial" panose="020B0604020202020204" pitchFamily="34" charset="0"/>
              <a:buChar char="•"/>
            </a:pPr>
            <a:r>
              <a:rPr lang="en-US" sz="1600" dirty="0"/>
              <a:t>Automated planning</a:t>
            </a:r>
          </a:p>
          <a:p>
            <a:pPr marL="742950" lvl="1" indent="-285750">
              <a:lnSpc>
                <a:spcPct val="150000"/>
              </a:lnSpc>
              <a:buFont typeface="Arial" panose="020B0604020202020204" pitchFamily="34" charset="0"/>
              <a:buChar char="•"/>
            </a:pPr>
            <a:r>
              <a:rPr lang="en-US" sz="1600" dirty="0"/>
              <a:t>Causal reasoning</a:t>
            </a:r>
          </a:p>
          <a:p>
            <a:pPr marL="742950" lvl="1" indent="-285750">
              <a:lnSpc>
                <a:spcPct val="150000"/>
              </a:lnSpc>
              <a:buFont typeface="Arial" panose="020B0604020202020204" pitchFamily="34" charset="0"/>
              <a:buChar char="•"/>
            </a:pPr>
            <a:r>
              <a:rPr lang="en-US" sz="1600" dirty="0"/>
              <a:t>Image analysis</a:t>
            </a:r>
          </a:p>
          <a:p>
            <a:pPr marL="742950" lvl="1" indent="-285750">
              <a:lnSpc>
                <a:spcPct val="150000"/>
              </a:lnSpc>
              <a:buFont typeface="Arial" panose="020B0604020202020204" pitchFamily="34" charset="0"/>
              <a:buChar char="•"/>
            </a:pPr>
            <a:r>
              <a:rPr lang="en-US" sz="1600" dirty="0"/>
              <a:t>Formal methods</a:t>
            </a:r>
          </a:p>
          <a:p>
            <a:pPr algn="l"/>
            <a:endParaRPr lang="en-US" kern="0" dirty="0">
              <a:solidFill>
                <a:schemeClr val="tx1">
                  <a:lumMod val="75000"/>
                  <a:lumOff val="25000"/>
                </a:schemeClr>
              </a:solidFill>
            </a:endParaRPr>
          </a:p>
        </p:txBody>
      </p:sp>
      <p:sp>
        <p:nvSpPr>
          <p:cNvPr id="10" name="TextBox 9">
            <a:extLst>
              <a:ext uri="{FF2B5EF4-FFF2-40B4-BE49-F238E27FC236}">
                <a16:creationId xmlns:a16="http://schemas.microsoft.com/office/drawing/2014/main" id="{54F01175-BB43-56A5-1A0D-FE2405C88773}"/>
              </a:ext>
            </a:extLst>
          </p:cNvPr>
          <p:cNvSpPr txBox="1"/>
          <p:nvPr/>
        </p:nvSpPr>
        <p:spPr>
          <a:xfrm>
            <a:off x="1913685" y="5729407"/>
            <a:ext cx="6365631" cy="295422"/>
          </a:xfrm>
          <a:prstGeom prst="rect">
            <a:avLst/>
          </a:prstGeom>
        </p:spPr>
        <p:txBody>
          <a:bodyPr wrap="square" lIns="0" tIns="0" rIns="0" bIns="0" rtlCol="0">
            <a:noAutofit/>
          </a:bodyPr>
          <a:lstStyle/>
          <a:p>
            <a:r>
              <a:rPr lang="en-US" sz="2000" dirty="0"/>
              <a:t>Publications are described and referenced in paper.</a:t>
            </a:r>
          </a:p>
          <a:p>
            <a:pPr algn="l"/>
            <a:endParaRPr lang="en-US" sz="1600" kern="0" dirty="0">
              <a:solidFill>
                <a:schemeClr val="tx1">
                  <a:lumMod val="75000"/>
                  <a:lumOff val="25000"/>
                </a:schemeClr>
              </a:solidFill>
            </a:endParaRPr>
          </a:p>
        </p:txBody>
      </p:sp>
    </p:spTree>
    <p:extLst>
      <p:ext uri="{BB962C8B-B14F-4D97-AF65-F5344CB8AC3E}">
        <p14:creationId xmlns:p14="http://schemas.microsoft.com/office/powerpoint/2010/main" val="1567357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4EE4BA-A61F-1E6F-8128-3F092A9E65D5}"/>
              </a:ext>
            </a:extLst>
          </p:cNvPr>
          <p:cNvSpPr txBox="1"/>
          <p:nvPr/>
        </p:nvSpPr>
        <p:spPr>
          <a:xfrm>
            <a:off x="218661" y="1043609"/>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pic>
        <p:nvPicPr>
          <p:cNvPr id="4" name="Google Shape;57;p13">
            <a:extLst>
              <a:ext uri="{FF2B5EF4-FFF2-40B4-BE49-F238E27FC236}">
                <a16:creationId xmlns:a16="http://schemas.microsoft.com/office/drawing/2014/main" id="{72CCE601-B404-51FB-03B4-C030AD1E2F2D}"/>
              </a:ext>
            </a:extLst>
          </p:cNvPr>
          <p:cNvPicPr preferRelativeResize="0"/>
          <p:nvPr/>
        </p:nvPicPr>
        <p:blipFill rotWithShape="1">
          <a:blip r:embed="rId3">
            <a:alphaModFix/>
          </a:blip>
          <a:srcRect t="11896" b="14806"/>
          <a:stretch/>
        </p:blipFill>
        <p:spPr>
          <a:xfrm>
            <a:off x="14400" y="832027"/>
            <a:ext cx="9115200" cy="3640565"/>
          </a:xfrm>
          <a:prstGeom prst="rect">
            <a:avLst/>
          </a:prstGeom>
          <a:noFill/>
          <a:ln w="9525" cap="flat" cmpd="sng">
            <a:solidFill>
              <a:srgbClr val="7F6000"/>
            </a:solidFill>
            <a:prstDash val="solid"/>
            <a:round/>
            <a:headEnd type="none" w="sm" len="sm"/>
            <a:tailEnd type="none" w="sm" len="sm"/>
          </a:ln>
        </p:spPr>
      </p:pic>
      <p:sp>
        <p:nvSpPr>
          <p:cNvPr id="6" name="Google Shape;409;p36">
            <a:extLst>
              <a:ext uri="{FF2B5EF4-FFF2-40B4-BE49-F238E27FC236}">
                <a16:creationId xmlns:a16="http://schemas.microsoft.com/office/drawing/2014/main" id="{3D8D5CD9-BB83-A489-CAC5-FF3FF60C32AD}"/>
              </a:ext>
            </a:extLst>
          </p:cNvPr>
          <p:cNvSpPr/>
          <p:nvPr/>
        </p:nvSpPr>
        <p:spPr>
          <a:xfrm>
            <a:off x="6592202" y="1222658"/>
            <a:ext cx="2034096" cy="1300943"/>
          </a:xfrm>
          <a:prstGeom prst="cloud">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530" b="1" dirty="0">
                <a:solidFill>
                  <a:srgbClr val="0E2578"/>
                </a:solidFill>
                <a:latin typeface="Arial" panose="020B0604020202020204" pitchFamily="34" charset="0"/>
              </a:rPr>
              <a:t>Thank you!</a:t>
            </a:r>
          </a:p>
          <a:p>
            <a:pPr marL="0" lvl="0" indent="0" algn="ctr" rtl="0">
              <a:spcBef>
                <a:spcPts val="0"/>
              </a:spcBef>
              <a:spcAft>
                <a:spcPts val="0"/>
              </a:spcAft>
              <a:buNone/>
            </a:pPr>
            <a:r>
              <a:rPr lang="en-US" sz="1530" b="1" dirty="0">
                <a:solidFill>
                  <a:srgbClr val="0E2578"/>
                </a:solidFill>
                <a:latin typeface="Arial" panose="020B0604020202020204" pitchFamily="34" charset="0"/>
              </a:rPr>
              <a:t>Questions?</a:t>
            </a:r>
            <a:endParaRPr sz="1530" b="1" dirty="0">
              <a:solidFill>
                <a:srgbClr val="0E2578"/>
              </a:solidFill>
              <a:latin typeface="Arial" panose="020B0604020202020204" pitchFamily="34" charset="0"/>
            </a:endParaRPr>
          </a:p>
        </p:txBody>
      </p:sp>
      <p:sp>
        <p:nvSpPr>
          <p:cNvPr id="7" name="Google Shape;410;p36">
            <a:extLst>
              <a:ext uri="{FF2B5EF4-FFF2-40B4-BE49-F238E27FC236}">
                <a16:creationId xmlns:a16="http://schemas.microsoft.com/office/drawing/2014/main" id="{B8D8C2B7-9D47-A037-7C86-D3AB35CCE951}"/>
              </a:ext>
            </a:extLst>
          </p:cNvPr>
          <p:cNvSpPr/>
          <p:nvPr/>
        </p:nvSpPr>
        <p:spPr>
          <a:xfrm rot="-2346190">
            <a:off x="6190747" y="1882660"/>
            <a:ext cx="322603" cy="364603"/>
          </a:xfrm>
          <a:prstGeom prst="cloud">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12;p36">
            <a:extLst>
              <a:ext uri="{FF2B5EF4-FFF2-40B4-BE49-F238E27FC236}">
                <a16:creationId xmlns:a16="http://schemas.microsoft.com/office/drawing/2014/main" id="{C5C9FD81-6654-EF60-94CF-8D4BFFF642C4}"/>
              </a:ext>
            </a:extLst>
          </p:cNvPr>
          <p:cNvSpPr/>
          <p:nvPr/>
        </p:nvSpPr>
        <p:spPr>
          <a:xfrm rot="-2345632">
            <a:off x="5852849" y="1977123"/>
            <a:ext cx="229327" cy="175679"/>
          </a:xfrm>
          <a:prstGeom prst="cloud">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411;p36">
            <a:extLst>
              <a:ext uri="{FF2B5EF4-FFF2-40B4-BE49-F238E27FC236}">
                <a16:creationId xmlns:a16="http://schemas.microsoft.com/office/drawing/2014/main" id="{2C5956E2-5537-BC10-4214-1CC4D6E74A42}"/>
              </a:ext>
            </a:extLst>
          </p:cNvPr>
          <p:cNvSpPr/>
          <p:nvPr/>
        </p:nvSpPr>
        <p:spPr>
          <a:xfrm>
            <a:off x="5708425" y="1873130"/>
            <a:ext cx="109512" cy="102708"/>
          </a:xfrm>
          <a:prstGeom prst="cloud">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TextBox 9">
            <a:extLst>
              <a:ext uri="{FF2B5EF4-FFF2-40B4-BE49-F238E27FC236}">
                <a16:creationId xmlns:a16="http://schemas.microsoft.com/office/drawing/2014/main" id="{D4B92CB6-B5C7-5A19-0FBA-98B966ADF102}"/>
              </a:ext>
            </a:extLst>
          </p:cNvPr>
          <p:cNvSpPr txBox="1"/>
          <p:nvPr/>
        </p:nvSpPr>
        <p:spPr>
          <a:xfrm>
            <a:off x="795130" y="4979504"/>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11" name="TextBox 10">
            <a:extLst>
              <a:ext uri="{FF2B5EF4-FFF2-40B4-BE49-F238E27FC236}">
                <a16:creationId xmlns:a16="http://schemas.microsoft.com/office/drawing/2014/main" id="{0D090B82-ACCC-961F-D70E-2C0E68689CE1}"/>
              </a:ext>
            </a:extLst>
          </p:cNvPr>
          <p:cNvSpPr txBox="1"/>
          <p:nvPr/>
        </p:nvSpPr>
        <p:spPr>
          <a:xfrm>
            <a:off x="258417" y="4780722"/>
            <a:ext cx="0" cy="0"/>
          </a:xfrm>
          <a:prstGeom prst="rect">
            <a:avLst/>
          </a:prstGeom>
        </p:spPr>
        <p:txBody>
          <a:bodyPr wrap="none" lIns="0" tIns="0" rIns="0" bIns="0" rtlCol="0">
            <a:noAutofit/>
          </a:bodyPr>
          <a:lstStyle/>
          <a:p>
            <a:pPr marL="0" lvl="0" indent="0" algn="l" rtl="0">
              <a:spcBef>
                <a:spcPts val="0"/>
              </a:spcBef>
              <a:spcAft>
                <a:spcPts val="0"/>
              </a:spcAft>
              <a:buNone/>
            </a:pPr>
            <a:r>
              <a:rPr lang="en-US" sz="1800" b="1" dirty="0">
                <a:solidFill>
                  <a:srgbClr val="0E2578"/>
                </a:solidFill>
                <a:latin typeface="Times New Roman"/>
                <a:ea typeface="Times New Roman"/>
                <a:cs typeface="Times New Roman"/>
                <a:sym typeface="Times New Roman"/>
              </a:rPr>
              <a:t>Ocean Worlds Autonomy Testbed for Exploration Research and Simulation</a:t>
            </a:r>
          </a:p>
          <a:p>
            <a:pPr algn="l"/>
            <a:r>
              <a:rPr lang="en-US" kern="0" dirty="0">
                <a:solidFill>
                  <a:srgbClr val="0E2578"/>
                </a:solidFill>
              </a:rPr>
              <a:t>… OceanWATERS</a:t>
            </a:r>
          </a:p>
          <a:p>
            <a:pPr algn="l"/>
            <a:endParaRPr lang="en-US" kern="0" dirty="0">
              <a:solidFill>
                <a:srgbClr val="0E2578"/>
              </a:solidFill>
            </a:endParaRPr>
          </a:p>
          <a:p>
            <a:pPr algn="l"/>
            <a:r>
              <a:rPr lang="en-US" sz="2400" dirty="0">
                <a:solidFill>
                  <a:srgbClr val="0E2578"/>
                </a:solidFill>
              </a:rPr>
              <a:t>                                  </a:t>
            </a:r>
            <a:r>
              <a:rPr lang="en-US" sz="2400" b="1" dirty="0" err="1">
                <a:solidFill>
                  <a:srgbClr val="0E2578"/>
                </a:solidFill>
              </a:rPr>
              <a:t>github.com</a:t>
            </a:r>
            <a:r>
              <a:rPr lang="en-US" sz="2400" b="1" dirty="0">
                <a:solidFill>
                  <a:srgbClr val="0E2578"/>
                </a:solidFill>
              </a:rPr>
              <a:t>/</a:t>
            </a:r>
            <a:r>
              <a:rPr lang="en-US" sz="2400" b="1" dirty="0" err="1">
                <a:solidFill>
                  <a:srgbClr val="0E2578"/>
                </a:solidFill>
              </a:rPr>
              <a:t>nasa</a:t>
            </a:r>
            <a:r>
              <a:rPr lang="en-US" sz="2400" b="1" dirty="0">
                <a:solidFill>
                  <a:srgbClr val="0E2578"/>
                </a:solidFill>
              </a:rPr>
              <a:t>/</a:t>
            </a:r>
            <a:r>
              <a:rPr lang="en-US" sz="2400" b="1" dirty="0" err="1">
                <a:solidFill>
                  <a:srgbClr val="0E2578"/>
                </a:solidFill>
              </a:rPr>
              <a:t>ow_simulator</a:t>
            </a:r>
            <a:endParaRPr lang="en-US" sz="2400" b="1" kern="0" dirty="0">
              <a:solidFill>
                <a:srgbClr val="0E2578"/>
              </a:solidFill>
            </a:endParaRPr>
          </a:p>
        </p:txBody>
      </p:sp>
      <p:sp>
        <p:nvSpPr>
          <p:cNvPr id="12" name="TextBox 11">
            <a:extLst>
              <a:ext uri="{FF2B5EF4-FFF2-40B4-BE49-F238E27FC236}">
                <a16:creationId xmlns:a16="http://schemas.microsoft.com/office/drawing/2014/main" id="{9BE668BB-AA95-26A7-2518-AB9F9423F42D}"/>
              </a:ext>
            </a:extLst>
          </p:cNvPr>
          <p:cNvSpPr txBox="1"/>
          <p:nvPr/>
        </p:nvSpPr>
        <p:spPr>
          <a:xfrm>
            <a:off x="243147" y="210575"/>
            <a:ext cx="2666308" cy="329752"/>
          </a:xfrm>
          <a:prstGeom prst="rect">
            <a:avLst/>
          </a:prstGeom>
        </p:spPr>
        <p:txBody>
          <a:bodyPr wrap="square" lIns="0" tIns="0" rIns="0" bIns="0" rtlCol="0">
            <a:noAutofit/>
          </a:bodyPr>
          <a:lstStyle/>
          <a:p>
            <a:pPr algn="l"/>
            <a:r>
              <a:rPr lang="en-US" sz="2400" kern="0" dirty="0">
                <a:solidFill>
                  <a:srgbClr val="0E2578"/>
                </a:solidFill>
              </a:rPr>
              <a:t>End of Presentation</a:t>
            </a:r>
          </a:p>
        </p:txBody>
      </p:sp>
      <p:sp>
        <p:nvSpPr>
          <p:cNvPr id="13" name="TextBox 12">
            <a:extLst>
              <a:ext uri="{FF2B5EF4-FFF2-40B4-BE49-F238E27FC236}">
                <a16:creationId xmlns:a16="http://schemas.microsoft.com/office/drawing/2014/main" id="{C59FB7FA-E0D9-BED3-F518-0479387E0448}"/>
              </a:ext>
            </a:extLst>
          </p:cNvPr>
          <p:cNvSpPr txBox="1"/>
          <p:nvPr/>
        </p:nvSpPr>
        <p:spPr>
          <a:xfrm>
            <a:off x="668215" y="485335"/>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
        <p:nvSpPr>
          <p:cNvPr id="14" name="TextBox 13">
            <a:extLst>
              <a:ext uri="{FF2B5EF4-FFF2-40B4-BE49-F238E27FC236}">
                <a16:creationId xmlns:a16="http://schemas.microsoft.com/office/drawing/2014/main" id="{3AB8781F-1CCD-6264-0BB9-CB9829D87B70}"/>
              </a:ext>
            </a:extLst>
          </p:cNvPr>
          <p:cNvSpPr txBox="1"/>
          <p:nvPr/>
        </p:nvSpPr>
        <p:spPr>
          <a:xfrm>
            <a:off x="506437" y="436098"/>
            <a:ext cx="0" cy="0"/>
          </a:xfrm>
          <a:prstGeom prst="rect">
            <a:avLst/>
          </a:prstGeom>
        </p:spPr>
        <p:txBody>
          <a:bodyPr wrap="none" lIns="0" tIns="0" rIns="0" bIns="0" rtlCol="0">
            <a:noAutofit/>
          </a:bodyPr>
          <a:lstStyle/>
          <a:p>
            <a:pPr algn="l"/>
            <a:endParaRPr lang="en-US" kern="0" dirty="0">
              <a:solidFill>
                <a:schemeClr val="tx1">
                  <a:lumMod val="75000"/>
                  <a:lumOff val="25000"/>
                </a:schemeClr>
              </a:solidFill>
            </a:endParaRPr>
          </a:p>
        </p:txBody>
      </p:sp>
    </p:spTree>
    <p:extLst>
      <p:ext uri="{BB962C8B-B14F-4D97-AF65-F5344CB8AC3E}">
        <p14:creationId xmlns:p14="http://schemas.microsoft.com/office/powerpoint/2010/main" val="1325203206"/>
      </p:ext>
    </p:extLst>
  </p:cSld>
  <p:clrMapOvr>
    <a:masterClrMapping/>
  </p:clrMapOvr>
</p:sld>
</file>

<file path=ppt/theme/theme1.xml><?xml version="1.0" encoding="utf-8"?>
<a:theme xmlns:a="http://schemas.openxmlformats.org/drawingml/2006/main" name="KBR - 16x9 Template 2022">
  <a:themeElements>
    <a:clrScheme name="KBR - Colors">
      <a:dk1>
        <a:sysClr val="windowText" lastClr="000000"/>
      </a:dk1>
      <a:lt1>
        <a:sysClr val="window" lastClr="FFFFFF"/>
      </a:lt1>
      <a:dk2>
        <a:srgbClr val="595959"/>
      </a:dk2>
      <a:lt2>
        <a:srgbClr val="E7E6E6"/>
      </a:lt2>
      <a:accent1>
        <a:srgbClr val="004987"/>
      </a:accent1>
      <a:accent2>
        <a:srgbClr val="FFDA00"/>
      </a:accent2>
      <a:accent3>
        <a:srgbClr val="A2C7E2"/>
      </a:accent3>
      <a:accent4>
        <a:srgbClr val="00205C"/>
      </a:accent4>
      <a:accent5>
        <a:srgbClr val="00783F"/>
      </a:accent5>
      <a:accent6>
        <a:srgbClr val="231F20"/>
      </a:accent6>
      <a:hlink>
        <a:srgbClr val="173753"/>
      </a:hlink>
      <a:folHlink>
        <a:srgbClr val="7030A0"/>
      </a:folHlink>
    </a:clrScheme>
    <a:fontScheme name="KBR - Standard Presentation Fon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ctr"/>
      <a:lstStyle>
        <a:defPPr algn="ctr">
          <a:defRPr dirty="0" smtClean="0">
            <a:solidFill>
              <a:schemeClr val="tx1">
                <a:lumMod val="75000"/>
                <a:lumOff val="25000"/>
              </a:schemeClr>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104B86"/>
          </a:solidFill>
        </a:ln>
      </a:spPr>
      <a:bodyPr/>
      <a:lstStyle/>
      <a:style>
        <a:lnRef idx="1">
          <a:schemeClr val="accent1"/>
        </a:lnRef>
        <a:fillRef idx="0">
          <a:schemeClr val="accent1"/>
        </a:fillRef>
        <a:effectRef idx="0">
          <a:schemeClr val="accent1"/>
        </a:effectRef>
        <a:fontRef idx="minor">
          <a:schemeClr val="tx1"/>
        </a:fontRef>
      </a:style>
    </a:lnDef>
    <a:txDef>
      <a:spPr/>
      <a:bodyPr wrap="square" lIns="0" tIns="0" rIns="0" bIns="0">
        <a:noAutofit/>
      </a:bodyPr>
      <a:lstStyle>
        <a:defPPr algn="l">
          <a:defRPr kern="0" dirty="0" smtClean="0">
            <a:solidFill>
              <a:schemeClr val="tx1">
                <a:lumMod val="75000"/>
                <a:lumOff val="25000"/>
              </a:schemeClr>
            </a:solidFill>
          </a:defRPr>
        </a:defPPr>
      </a:lstStyle>
    </a:tx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BB5175CEC4614E8589C7B9D7ECCD98" ma:contentTypeVersion="1" ma:contentTypeDescription="Create a new document." ma:contentTypeScope="" ma:versionID="a49d10851bb013da2d4bcf23ec7182bb">
  <xsd:schema xmlns:xsd="http://www.w3.org/2001/XMLSchema" xmlns:xs="http://www.w3.org/2001/XMLSchema" xmlns:p="http://schemas.microsoft.com/office/2006/metadata/properties" xmlns:ns1="http://schemas.microsoft.com/sharepoint/v3" targetNamespace="http://schemas.microsoft.com/office/2006/metadata/properties" ma:root="true" ma:fieldsID="4dcce58c87e9fcebab8021569449a8d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D480925D-ED49-4902-B891-A7F80F6AD9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80D5BE6-B0FB-4CED-8205-6ED7D35D2948}">
  <ds:schemaRefs>
    <ds:schemaRef ds:uri="http://schemas.microsoft.com/sharepoint/v3/contenttype/forms"/>
  </ds:schemaRefs>
</ds:datastoreItem>
</file>

<file path=customXml/itemProps3.xml><?xml version="1.0" encoding="utf-8"?>
<ds:datastoreItem xmlns:ds="http://schemas.openxmlformats.org/officeDocument/2006/customXml" ds:itemID="{090C5268-0561-4C21-9437-1FEDD5387F8A}">
  <ds:schemaRefs>
    <ds:schemaRef ds:uri="http://schemas.openxmlformats.org/package/2006/metadata/core-properties"/>
    <ds:schemaRef ds:uri="http://schemas.microsoft.com/sharepoint/v3"/>
    <ds:schemaRef ds:uri="http://schemas.microsoft.com/office/2006/metadata/properties"/>
    <ds:schemaRef ds:uri="http://www.w3.org/XML/1998/namespace"/>
    <ds:schemaRef ds:uri="http://schemas.microsoft.com/office/infopath/2007/PartnerControls"/>
    <ds:schemaRef ds:uri="http://purl.org/dc/elements/1.1/"/>
    <ds:schemaRef ds:uri="http://purl.org/dc/dcmitype/"/>
    <ds:schemaRef ds:uri="http://schemas.microsoft.com/office/2006/documentManagement/types"/>
    <ds:schemaRef ds:uri="http://purl.org/dc/te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20763</TotalTime>
  <Words>524</Words>
  <Application>Microsoft Macintosh PowerPoint</Application>
  <PresentationFormat>On-screen Show (4:3)</PresentationFormat>
  <Paragraphs>84</Paragraphs>
  <Slides>8</Slides>
  <Notes>1</Notes>
  <HiddenSlides>0</HiddenSlides>
  <MMClips>1</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8</vt:i4>
      </vt:variant>
    </vt:vector>
  </HeadingPairs>
  <TitlesOfParts>
    <vt:vector size="21" baseType="lpstr">
      <vt:lpstr>Aptos</vt:lpstr>
      <vt:lpstr>Aptos Display</vt:lpstr>
      <vt:lpstr>Arial</vt:lpstr>
      <vt:lpstr>Calibri</vt:lpstr>
      <vt:lpstr>Calibri Light</vt:lpstr>
      <vt:lpstr>Times New Roman</vt:lpstr>
      <vt:lpstr>TimesNewRomanPS</vt:lpstr>
      <vt:lpstr>TimesNewRomanPSMT</vt:lpstr>
      <vt:lpstr>Wingdings</vt:lpstr>
      <vt:lpstr>KBR - 16x9 Template 2022</vt:lpstr>
      <vt:lpstr>Custom Design</vt:lpstr>
      <vt:lpstr>2_Custom Design</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KBR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Jasen Adams</dc:creator>
  <cp:lastModifiedBy>Dalal, Michael (ARC-TI)[KBR Wyle Services, LLC]</cp:lastModifiedBy>
  <cp:revision>261</cp:revision>
  <dcterms:created xsi:type="dcterms:W3CDTF">2019-04-02T18:21:18Z</dcterms:created>
  <dcterms:modified xsi:type="dcterms:W3CDTF">2024-07-26T21:51:32Z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0x01010022BB5175CEC4614E8589C7B9D7ECCD98</vt:lpwstr>
  </property>
  <property fmtid="{D5CDD505-2E9C-101B-9397-08002B2CF9AE}" pid="3" name="MSIP_Label_667b0d09-cb3a-47dc-be6d-9089f3b41c37_Enabled">
    <vt:lpwstr>true</vt:lpwstr>
  </property>
  <property fmtid="{D5CDD505-2E9C-101B-9397-08002B2CF9AE}" pid="4" name="MSIP_Label_667b0d09-cb3a-47dc-be6d-9089f3b41c37_SetDate">
    <vt:lpwstr>2023-01-31T01:29:23Z</vt:lpwstr>
  </property>
  <property fmtid="{D5CDD505-2E9C-101B-9397-08002B2CF9AE}" pid="5" name="MSIP_Label_667b0d09-cb3a-47dc-be6d-9089f3b41c37_Method">
    <vt:lpwstr>Privileged</vt:lpwstr>
  </property>
  <property fmtid="{D5CDD505-2E9C-101B-9397-08002B2CF9AE}" pid="6" name="MSIP_Label_667b0d09-cb3a-47dc-be6d-9089f3b41c37_Name">
    <vt:lpwstr>KBR Confidential</vt:lpwstr>
  </property>
  <property fmtid="{D5CDD505-2E9C-101B-9397-08002B2CF9AE}" pid="7" name="MSIP_Label_667b0d09-cb3a-47dc-be6d-9089f3b41c37_SiteId">
    <vt:lpwstr>9e52d672-a711-4a65-ad96-286a3703d96e</vt:lpwstr>
  </property>
  <property fmtid="{D5CDD505-2E9C-101B-9397-08002B2CF9AE}" pid="8" name="MSIP_Label_667b0d09-cb3a-47dc-be6d-9089f3b41c37_ActionId">
    <vt:lpwstr>042c359f-6c3f-4972-94d4-f647975d702a</vt:lpwstr>
  </property>
  <property fmtid="{D5CDD505-2E9C-101B-9397-08002B2CF9AE}" pid="9" name="MSIP_Label_667b0d09-cb3a-47dc-be6d-9089f3b41c37_ContentBits">
    <vt:lpwstr>1</vt:lpwstr>
  </property>
</Properties>
</file>