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52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9065"/>
    <a:srgbClr val="F6B99F"/>
    <a:srgbClr val="E76319"/>
    <a:srgbClr val="000000"/>
    <a:srgbClr val="FFCC99"/>
    <a:srgbClr val="5AC4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F587BD-CEE1-4290-ABE2-303569689C6E}" v="14" dt="2024-07-31T16:15:22.5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30" d="100"/>
          <a:sy n="130" d="100"/>
        </p:scale>
        <p:origin x="15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oto, Ramon W. (MSFC-HP25)" userId="fc46e3e2-b5a5-424b-b655-ebf34aa84d34" providerId="ADAL" clId="{A2F587BD-CEE1-4290-ABE2-303569689C6E}"/>
    <pc:docChg chg="undo custSel delSld modSld sldOrd">
      <pc:chgData name="Pedoto, Ramon W. (MSFC-HP25)" userId="fc46e3e2-b5a5-424b-b655-ebf34aa84d34" providerId="ADAL" clId="{A2F587BD-CEE1-4290-ABE2-303569689C6E}" dt="2024-07-31T16:16:53.456" v="590" actId="14100"/>
      <pc:docMkLst>
        <pc:docMk/>
      </pc:docMkLst>
      <pc:sldChg chg="del">
        <pc:chgData name="Pedoto, Ramon W. (MSFC-HP25)" userId="fc46e3e2-b5a5-424b-b655-ebf34aa84d34" providerId="ADAL" clId="{A2F587BD-CEE1-4290-ABE2-303569689C6E}" dt="2024-07-29T23:22:59.740" v="0" actId="47"/>
        <pc:sldMkLst>
          <pc:docMk/>
          <pc:sldMk cId="902770563" sldId="524"/>
        </pc:sldMkLst>
      </pc:sldChg>
      <pc:sldChg chg="del">
        <pc:chgData name="Pedoto, Ramon W. (MSFC-HP25)" userId="fc46e3e2-b5a5-424b-b655-ebf34aa84d34" providerId="ADAL" clId="{A2F587BD-CEE1-4290-ABE2-303569689C6E}" dt="2024-07-29T23:23:00.324" v="1" actId="47"/>
        <pc:sldMkLst>
          <pc:docMk/>
          <pc:sldMk cId="3764056150" sldId="525"/>
        </pc:sldMkLst>
      </pc:sldChg>
      <pc:sldChg chg="del">
        <pc:chgData name="Pedoto, Ramon W. (MSFC-HP25)" userId="fc46e3e2-b5a5-424b-b655-ebf34aa84d34" providerId="ADAL" clId="{A2F587BD-CEE1-4290-ABE2-303569689C6E}" dt="2024-07-29T23:23:01.389" v="2" actId="47"/>
        <pc:sldMkLst>
          <pc:docMk/>
          <pc:sldMk cId="120130761" sldId="526"/>
        </pc:sldMkLst>
      </pc:sldChg>
      <pc:sldChg chg="del ord">
        <pc:chgData name="Pedoto, Ramon W. (MSFC-HP25)" userId="fc46e3e2-b5a5-424b-b655-ebf34aa84d34" providerId="ADAL" clId="{A2F587BD-CEE1-4290-ABE2-303569689C6E}" dt="2024-07-29T23:36:51.474" v="256" actId="47"/>
        <pc:sldMkLst>
          <pc:docMk/>
          <pc:sldMk cId="3003683720" sldId="527"/>
        </pc:sldMkLst>
      </pc:sldChg>
      <pc:sldChg chg="del">
        <pc:chgData name="Pedoto, Ramon W. (MSFC-HP25)" userId="fc46e3e2-b5a5-424b-b655-ebf34aa84d34" providerId="ADAL" clId="{A2F587BD-CEE1-4290-ABE2-303569689C6E}" dt="2024-07-29T23:23:01.913" v="3" actId="47"/>
        <pc:sldMkLst>
          <pc:docMk/>
          <pc:sldMk cId="996389669" sldId="528"/>
        </pc:sldMkLst>
      </pc:sldChg>
      <pc:sldChg chg="addSp delSp modSp mod">
        <pc:chgData name="Pedoto, Ramon W. (MSFC-HP25)" userId="fc46e3e2-b5a5-424b-b655-ebf34aa84d34" providerId="ADAL" clId="{A2F587BD-CEE1-4290-ABE2-303569689C6E}" dt="2024-07-31T16:16:53.456" v="590" actId="14100"/>
        <pc:sldMkLst>
          <pc:docMk/>
          <pc:sldMk cId="2940754451" sldId="529"/>
        </pc:sldMkLst>
        <pc:spChg chg="add mod">
          <ac:chgData name="Pedoto, Ramon W. (MSFC-HP25)" userId="fc46e3e2-b5a5-424b-b655-ebf34aa84d34" providerId="ADAL" clId="{A2F587BD-CEE1-4290-ABE2-303569689C6E}" dt="2024-07-30T21:13:22.841" v="547" actId="1076"/>
          <ac:spMkLst>
            <pc:docMk/>
            <pc:sldMk cId="2940754451" sldId="529"/>
            <ac:spMk id="3" creationId="{EADC7018-F9D1-F6CF-F13A-846EEB9E0960}"/>
          </ac:spMkLst>
        </pc:spChg>
        <pc:spChg chg="mod">
          <ac:chgData name="Pedoto, Ramon W. (MSFC-HP25)" userId="fc46e3e2-b5a5-424b-b655-ebf34aa84d34" providerId="ADAL" clId="{A2F587BD-CEE1-4290-ABE2-303569689C6E}" dt="2024-07-31T16:16:14.481" v="587" actId="13822"/>
          <ac:spMkLst>
            <pc:docMk/>
            <pc:sldMk cId="2940754451" sldId="529"/>
            <ac:spMk id="4" creationId="{E112944F-BE4F-75AE-2DF1-420FD16504C5}"/>
          </ac:spMkLst>
        </pc:spChg>
        <pc:spChg chg="mod">
          <ac:chgData name="Pedoto, Ramon W. (MSFC-HP25)" userId="fc46e3e2-b5a5-424b-b655-ebf34aa84d34" providerId="ADAL" clId="{A2F587BD-CEE1-4290-ABE2-303569689C6E}" dt="2024-07-31T16:16:14.481" v="587" actId="13822"/>
          <ac:spMkLst>
            <pc:docMk/>
            <pc:sldMk cId="2940754451" sldId="529"/>
            <ac:spMk id="5" creationId="{FB0D022A-3C58-CC65-ABCB-E5418133DBB8}"/>
          </ac:spMkLst>
        </pc:spChg>
        <pc:spChg chg="mod">
          <ac:chgData name="Pedoto, Ramon W. (MSFC-HP25)" userId="fc46e3e2-b5a5-424b-b655-ebf34aa84d34" providerId="ADAL" clId="{A2F587BD-CEE1-4290-ABE2-303569689C6E}" dt="2024-07-31T16:16:14.481" v="587" actId="13822"/>
          <ac:spMkLst>
            <pc:docMk/>
            <pc:sldMk cId="2940754451" sldId="529"/>
            <ac:spMk id="6" creationId="{706CE670-F689-8C86-B283-4A8A30E63714}"/>
          </ac:spMkLst>
        </pc:spChg>
        <pc:spChg chg="mod">
          <ac:chgData name="Pedoto, Ramon W. (MSFC-HP25)" userId="fc46e3e2-b5a5-424b-b655-ebf34aa84d34" providerId="ADAL" clId="{A2F587BD-CEE1-4290-ABE2-303569689C6E}" dt="2024-07-31T16:16:14.481" v="587" actId="13822"/>
          <ac:spMkLst>
            <pc:docMk/>
            <pc:sldMk cId="2940754451" sldId="529"/>
            <ac:spMk id="7" creationId="{2B40C854-8B7F-1931-85C7-8423688A60D1}"/>
          </ac:spMkLst>
        </pc:spChg>
        <pc:spChg chg="mod">
          <ac:chgData name="Pedoto, Ramon W. (MSFC-HP25)" userId="fc46e3e2-b5a5-424b-b655-ebf34aa84d34" providerId="ADAL" clId="{A2F587BD-CEE1-4290-ABE2-303569689C6E}" dt="2024-07-31T16:16:14.481" v="587" actId="13822"/>
          <ac:spMkLst>
            <pc:docMk/>
            <pc:sldMk cId="2940754451" sldId="529"/>
            <ac:spMk id="8" creationId="{9A66AF8E-F62F-A6D7-23CF-C3B40377D274}"/>
          </ac:spMkLst>
        </pc:spChg>
        <pc:spChg chg="mod">
          <ac:chgData name="Pedoto, Ramon W. (MSFC-HP25)" userId="fc46e3e2-b5a5-424b-b655-ebf34aa84d34" providerId="ADAL" clId="{A2F587BD-CEE1-4290-ABE2-303569689C6E}" dt="2024-07-30T21:14:08.186" v="553" actId="14100"/>
          <ac:spMkLst>
            <pc:docMk/>
            <pc:sldMk cId="2940754451" sldId="529"/>
            <ac:spMk id="9" creationId="{42980989-94D6-3C6B-3D33-F4FC689A6F53}"/>
          </ac:spMkLst>
        </pc:spChg>
        <pc:spChg chg="mod">
          <ac:chgData name="Pedoto, Ramon W. (MSFC-HP25)" userId="fc46e3e2-b5a5-424b-b655-ebf34aa84d34" providerId="ADAL" clId="{A2F587BD-CEE1-4290-ABE2-303569689C6E}" dt="2024-07-31T16:16:49.725" v="589" actId="14100"/>
          <ac:spMkLst>
            <pc:docMk/>
            <pc:sldMk cId="2940754451" sldId="529"/>
            <ac:spMk id="10" creationId="{38190130-D29C-5E8E-B661-66842BBC3D3F}"/>
          </ac:spMkLst>
        </pc:spChg>
        <pc:spChg chg="mod">
          <ac:chgData name="Pedoto, Ramon W. (MSFC-HP25)" userId="fc46e3e2-b5a5-424b-b655-ebf34aa84d34" providerId="ADAL" clId="{A2F587BD-CEE1-4290-ABE2-303569689C6E}" dt="2024-07-30T21:00:46.469" v="287" actId="14100"/>
          <ac:spMkLst>
            <pc:docMk/>
            <pc:sldMk cId="2940754451" sldId="529"/>
            <ac:spMk id="11" creationId="{266139E8-80B7-7938-1DFA-B626E1622744}"/>
          </ac:spMkLst>
        </pc:spChg>
        <pc:spChg chg="mod">
          <ac:chgData name="Pedoto, Ramon W. (MSFC-HP25)" userId="fc46e3e2-b5a5-424b-b655-ebf34aa84d34" providerId="ADAL" clId="{A2F587BD-CEE1-4290-ABE2-303569689C6E}" dt="2024-07-31T16:16:14.481" v="587" actId="13822"/>
          <ac:spMkLst>
            <pc:docMk/>
            <pc:sldMk cId="2940754451" sldId="529"/>
            <ac:spMk id="12" creationId="{2C9453A1-CAA2-DC37-6F94-D70E1DCA06C1}"/>
          </ac:spMkLst>
        </pc:spChg>
        <pc:spChg chg="mod">
          <ac:chgData name="Pedoto, Ramon W. (MSFC-HP25)" userId="fc46e3e2-b5a5-424b-b655-ebf34aa84d34" providerId="ADAL" clId="{A2F587BD-CEE1-4290-ABE2-303569689C6E}" dt="2024-07-31T16:16:14.481" v="587" actId="13822"/>
          <ac:spMkLst>
            <pc:docMk/>
            <pc:sldMk cId="2940754451" sldId="529"/>
            <ac:spMk id="13" creationId="{0E1D74C8-5B34-E2A1-DF72-87147272A53D}"/>
          </ac:spMkLst>
        </pc:spChg>
        <pc:spChg chg="mod">
          <ac:chgData name="Pedoto, Ramon W. (MSFC-HP25)" userId="fc46e3e2-b5a5-424b-b655-ebf34aa84d34" providerId="ADAL" clId="{A2F587BD-CEE1-4290-ABE2-303569689C6E}" dt="2024-07-31T16:16:14.481" v="587" actId="13822"/>
          <ac:spMkLst>
            <pc:docMk/>
            <pc:sldMk cId="2940754451" sldId="529"/>
            <ac:spMk id="14" creationId="{61321AFF-CD2B-2D28-6214-F6689DE2681F}"/>
          </ac:spMkLst>
        </pc:spChg>
        <pc:spChg chg="mod">
          <ac:chgData name="Pedoto, Ramon W. (MSFC-HP25)" userId="fc46e3e2-b5a5-424b-b655-ebf34aa84d34" providerId="ADAL" clId="{A2F587BD-CEE1-4290-ABE2-303569689C6E}" dt="2024-07-31T16:16:14.481" v="587" actId="13822"/>
          <ac:spMkLst>
            <pc:docMk/>
            <pc:sldMk cId="2940754451" sldId="529"/>
            <ac:spMk id="15" creationId="{B87A5843-048E-2C46-B9DE-526573249C1E}"/>
          </ac:spMkLst>
        </pc:spChg>
        <pc:spChg chg="add mod">
          <ac:chgData name="Pedoto, Ramon W. (MSFC-HP25)" userId="fc46e3e2-b5a5-424b-b655-ebf34aa84d34" providerId="ADAL" clId="{A2F587BD-CEE1-4290-ABE2-303569689C6E}" dt="2024-07-31T16:16:14.481" v="587" actId="13822"/>
          <ac:spMkLst>
            <pc:docMk/>
            <pc:sldMk cId="2940754451" sldId="529"/>
            <ac:spMk id="17" creationId="{3B2CD802-7710-641D-E8A0-481E5A885B2D}"/>
          </ac:spMkLst>
        </pc:spChg>
        <pc:spChg chg="add del mod">
          <ac:chgData name="Pedoto, Ramon W. (MSFC-HP25)" userId="fc46e3e2-b5a5-424b-b655-ebf34aa84d34" providerId="ADAL" clId="{A2F587BD-CEE1-4290-ABE2-303569689C6E}" dt="2024-07-30T21:00:10.313" v="283" actId="478"/>
          <ac:spMkLst>
            <pc:docMk/>
            <pc:sldMk cId="2940754451" sldId="529"/>
            <ac:spMk id="17" creationId="{CC2FAA59-0C68-31C7-083D-EE4673F5A58D}"/>
          </ac:spMkLst>
        </pc:spChg>
        <pc:spChg chg="add mod">
          <ac:chgData name="Pedoto, Ramon W. (MSFC-HP25)" userId="fc46e3e2-b5a5-424b-b655-ebf34aa84d34" providerId="ADAL" clId="{A2F587BD-CEE1-4290-ABE2-303569689C6E}" dt="2024-07-30T21:00:56.134" v="288" actId="1076"/>
          <ac:spMkLst>
            <pc:docMk/>
            <pc:sldMk cId="2940754451" sldId="529"/>
            <ac:spMk id="19" creationId="{19EB3BB8-A7F4-428F-3DA8-522C0C6C1F3F}"/>
          </ac:spMkLst>
        </pc:spChg>
        <pc:spChg chg="add mod ord">
          <ac:chgData name="Pedoto, Ramon W. (MSFC-HP25)" userId="fc46e3e2-b5a5-424b-b655-ebf34aa84d34" providerId="ADAL" clId="{A2F587BD-CEE1-4290-ABE2-303569689C6E}" dt="2024-07-30T21:10:11.396" v="513" actId="1076"/>
          <ac:spMkLst>
            <pc:docMk/>
            <pc:sldMk cId="2940754451" sldId="529"/>
            <ac:spMk id="21" creationId="{9E9183AE-3AD7-69C2-AF0A-A90234D73147}"/>
          </ac:spMkLst>
        </pc:spChg>
        <pc:spChg chg="add mod">
          <ac:chgData name="Pedoto, Ramon W. (MSFC-HP25)" userId="fc46e3e2-b5a5-424b-b655-ebf34aa84d34" providerId="ADAL" clId="{A2F587BD-CEE1-4290-ABE2-303569689C6E}" dt="2024-07-30T21:00:42.916" v="286" actId="1076"/>
          <ac:spMkLst>
            <pc:docMk/>
            <pc:sldMk cId="2940754451" sldId="529"/>
            <ac:spMk id="23" creationId="{59FC0FB1-480F-E9F1-0F5F-1036ED6D86D7}"/>
          </ac:spMkLst>
        </pc:spChg>
        <pc:spChg chg="mod">
          <ac:chgData name="Pedoto, Ramon W. (MSFC-HP25)" userId="fc46e3e2-b5a5-424b-b655-ebf34aa84d34" providerId="ADAL" clId="{A2F587BD-CEE1-4290-ABE2-303569689C6E}" dt="2024-07-31T16:16:53.456" v="590" actId="14100"/>
          <ac:spMkLst>
            <pc:docMk/>
            <pc:sldMk cId="2940754451" sldId="529"/>
            <ac:spMk id="29" creationId="{E0ED2EA7-1B37-D676-C8C0-8B1FA1FA8EB2}"/>
          </ac:spMkLst>
        </pc:spChg>
        <pc:spChg chg="mod">
          <ac:chgData name="Pedoto, Ramon W. (MSFC-HP25)" userId="fc46e3e2-b5a5-424b-b655-ebf34aa84d34" providerId="ADAL" clId="{A2F587BD-CEE1-4290-ABE2-303569689C6E}" dt="2024-07-31T16:16:14.481" v="587" actId="13822"/>
          <ac:spMkLst>
            <pc:docMk/>
            <pc:sldMk cId="2940754451" sldId="529"/>
            <ac:spMk id="31" creationId="{3B04FFAB-39E0-DE52-1357-F75D96790EDE}"/>
          </ac:spMkLst>
        </pc:spChg>
        <pc:spChg chg="mod">
          <ac:chgData name="Pedoto, Ramon W. (MSFC-HP25)" userId="fc46e3e2-b5a5-424b-b655-ebf34aa84d34" providerId="ADAL" clId="{A2F587BD-CEE1-4290-ABE2-303569689C6E}" dt="2024-07-30T21:01:32.286" v="364" actId="1036"/>
          <ac:spMkLst>
            <pc:docMk/>
            <pc:sldMk cId="2940754451" sldId="529"/>
            <ac:spMk id="36" creationId="{BAC1670A-9BD2-D717-A70B-84BC02D48711}"/>
          </ac:spMkLst>
        </pc:spChg>
        <pc:spChg chg="mod">
          <ac:chgData name="Pedoto, Ramon W. (MSFC-HP25)" userId="fc46e3e2-b5a5-424b-b655-ebf34aa84d34" providerId="ADAL" clId="{A2F587BD-CEE1-4290-ABE2-303569689C6E}" dt="2024-07-30T21:01:32.286" v="364" actId="1036"/>
          <ac:spMkLst>
            <pc:docMk/>
            <pc:sldMk cId="2940754451" sldId="529"/>
            <ac:spMk id="50" creationId="{A6C863CA-8B6F-AD51-AD48-E58CA9601B0D}"/>
          </ac:spMkLst>
        </pc:spChg>
        <pc:spChg chg="mod">
          <ac:chgData name="Pedoto, Ramon W. (MSFC-HP25)" userId="fc46e3e2-b5a5-424b-b655-ebf34aa84d34" providerId="ADAL" clId="{A2F587BD-CEE1-4290-ABE2-303569689C6E}" dt="2024-07-31T16:16:14.481" v="587" actId="13822"/>
          <ac:spMkLst>
            <pc:docMk/>
            <pc:sldMk cId="2940754451" sldId="529"/>
            <ac:spMk id="51" creationId="{A1C2B277-2E85-5C9F-51F0-EC28F2C8AECA}"/>
          </ac:spMkLst>
        </pc:spChg>
        <pc:spChg chg="mod">
          <ac:chgData name="Pedoto, Ramon W. (MSFC-HP25)" userId="fc46e3e2-b5a5-424b-b655-ebf34aa84d34" providerId="ADAL" clId="{A2F587BD-CEE1-4290-ABE2-303569689C6E}" dt="2024-07-30T21:14:16.673" v="554" actId="14100"/>
          <ac:spMkLst>
            <pc:docMk/>
            <pc:sldMk cId="2940754451" sldId="529"/>
            <ac:spMk id="53" creationId="{97F6C62E-E618-6131-DB9C-17C291583AFD}"/>
          </ac:spMkLst>
        </pc:spChg>
        <pc:spChg chg="mod">
          <ac:chgData name="Pedoto, Ramon W. (MSFC-HP25)" userId="fc46e3e2-b5a5-424b-b655-ebf34aa84d34" providerId="ADAL" clId="{A2F587BD-CEE1-4290-ABE2-303569689C6E}" dt="2024-07-31T16:16:14.481" v="587" actId="13822"/>
          <ac:spMkLst>
            <pc:docMk/>
            <pc:sldMk cId="2940754451" sldId="529"/>
            <ac:spMk id="59" creationId="{0898DA47-C332-6FC0-4FE9-BE7FE9776AB5}"/>
          </ac:spMkLst>
        </pc:spChg>
        <pc:spChg chg="mod">
          <ac:chgData name="Pedoto, Ramon W. (MSFC-HP25)" userId="fc46e3e2-b5a5-424b-b655-ebf34aa84d34" providerId="ADAL" clId="{A2F587BD-CEE1-4290-ABE2-303569689C6E}" dt="2024-07-30T21:01:32.286" v="364" actId="1036"/>
          <ac:spMkLst>
            <pc:docMk/>
            <pc:sldMk cId="2940754451" sldId="529"/>
            <ac:spMk id="60" creationId="{238B36E8-0C53-C429-43FC-3A4A141697F4}"/>
          </ac:spMkLst>
        </pc:spChg>
        <pc:spChg chg="mod">
          <ac:chgData name="Pedoto, Ramon W. (MSFC-HP25)" userId="fc46e3e2-b5a5-424b-b655-ebf34aa84d34" providerId="ADAL" clId="{A2F587BD-CEE1-4290-ABE2-303569689C6E}" dt="2024-07-31T16:16:14.481" v="587" actId="13822"/>
          <ac:spMkLst>
            <pc:docMk/>
            <pc:sldMk cId="2940754451" sldId="529"/>
            <ac:spMk id="61" creationId="{9FA727DD-3982-0595-A005-A1965F058D63}"/>
          </ac:spMkLst>
        </pc:spChg>
        <pc:spChg chg="mod ord">
          <ac:chgData name="Pedoto, Ramon W. (MSFC-HP25)" userId="fc46e3e2-b5a5-424b-b655-ebf34aa84d34" providerId="ADAL" clId="{A2F587BD-CEE1-4290-ABE2-303569689C6E}" dt="2024-07-30T21:13:37.404" v="550" actId="1037"/>
          <ac:spMkLst>
            <pc:docMk/>
            <pc:sldMk cId="2940754451" sldId="529"/>
            <ac:spMk id="62" creationId="{75358355-FD40-EA58-827D-01A71A82C83E}"/>
          </ac:spMkLst>
        </pc:spChg>
        <pc:spChg chg="mod">
          <ac:chgData name="Pedoto, Ramon W. (MSFC-HP25)" userId="fc46e3e2-b5a5-424b-b655-ebf34aa84d34" providerId="ADAL" clId="{A2F587BD-CEE1-4290-ABE2-303569689C6E}" dt="2024-07-30T21:14:20.993" v="555" actId="14100"/>
          <ac:spMkLst>
            <pc:docMk/>
            <pc:sldMk cId="2940754451" sldId="529"/>
            <ac:spMk id="67" creationId="{5DB0C395-9849-8CB4-C293-28055374F2B1}"/>
          </ac:spMkLst>
        </pc:spChg>
        <pc:spChg chg="mod">
          <ac:chgData name="Pedoto, Ramon W. (MSFC-HP25)" userId="fc46e3e2-b5a5-424b-b655-ebf34aa84d34" providerId="ADAL" clId="{A2F587BD-CEE1-4290-ABE2-303569689C6E}" dt="2024-07-30T21:13:04.600" v="542" actId="14100"/>
          <ac:spMkLst>
            <pc:docMk/>
            <pc:sldMk cId="2940754451" sldId="529"/>
            <ac:spMk id="82" creationId="{AB9CB53F-8A7B-165C-C227-E51B3872F76C}"/>
          </ac:spMkLst>
        </pc:spChg>
        <pc:grpChg chg="mod">
          <ac:chgData name="Pedoto, Ramon W. (MSFC-HP25)" userId="fc46e3e2-b5a5-424b-b655-ebf34aa84d34" providerId="ADAL" clId="{A2F587BD-CEE1-4290-ABE2-303569689C6E}" dt="2024-07-30T21:01:32.286" v="364" actId="1036"/>
          <ac:grpSpMkLst>
            <pc:docMk/>
            <pc:sldMk cId="2940754451" sldId="529"/>
            <ac:grpSpMk id="63" creationId="{FF672D46-A42E-5E48-3448-6114E9E12B7B}"/>
          </ac:grpSpMkLst>
        </pc:grpChg>
        <pc:grpChg chg="mod">
          <ac:chgData name="Pedoto, Ramon W. (MSFC-HP25)" userId="fc46e3e2-b5a5-424b-b655-ebf34aa84d34" providerId="ADAL" clId="{A2F587BD-CEE1-4290-ABE2-303569689C6E}" dt="2024-07-30T21:01:32.286" v="364" actId="1036"/>
          <ac:grpSpMkLst>
            <pc:docMk/>
            <pc:sldMk cId="2940754451" sldId="529"/>
            <ac:grpSpMk id="64" creationId="{DB06379E-9A92-2865-A6A0-246DA8E930BE}"/>
          </ac:grpSpMkLst>
        </pc:grpChg>
        <pc:grpChg chg="mod">
          <ac:chgData name="Pedoto, Ramon W. (MSFC-HP25)" userId="fc46e3e2-b5a5-424b-b655-ebf34aa84d34" providerId="ADAL" clId="{A2F587BD-CEE1-4290-ABE2-303569689C6E}" dt="2024-07-30T21:01:32.286" v="364" actId="1036"/>
          <ac:grpSpMkLst>
            <pc:docMk/>
            <pc:sldMk cId="2940754451" sldId="529"/>
            <ac:grpSpMk id="65" creationId="{791981C0-6E41-2B50-5531-7DE446A6ACB4}"/>
          </ac:grpSpMkLst>
        </pc:grpChg>
        <pc:grpChg chg="mod">
          <ac:chgData name="Pedoto, Ramon W. (MSFC-HP25)" userId="fc46e3e2-b5a5-424b-b655-ebf34aa84d34" providerId="ADAL" clId="{A2F587BD-CEE1-4290-ABE2-303569689C6E}" dt="2024-07-30T21:01:32.286" v="364" actId="1036"/>
          <ac:grpSpMkLst>
            <pc:docMk/>
            <pc:sldMk cId="2940754451" sldId="529"/>
            <ac:grpSpMk id="66" creationId="{C1C829E3-F295-8FB0-EA62-13476DFCA0BA}"/>
          </ac:grpSpMkLst>
        </pc:grpChg>
        <pc:grpChg chg="mod">
          <ac:chgData name="Pedoto, Ramon W. (MSFC-HP25)" userId="fc46e3e2-b5a5-424b-b655-ebf34aa84d34" providerId="ADAL" clId="{A2F587BD-CEE1-4290-ABE2-303569689C6E}" dt="2024-07-30T21:01:32.286" v="364" actId="1036"/>
          <ac:grpSpMkLst>
            <pc:docMk/>
            <pc:sldMk cId="2940754451" sldId="529"/>
            <ac:grpSpMk id="120" creationId="{AB83598B-4CBB-06E1-1283-899645C3E5FC}"/>
          </ac:grpSpMkLst>
        </pc:grpChg>
        <pc:picChg chg="mod">
          <ac:chgData name="Pedoto, Ramon W. (MSFC-HP25)" userId="fc46e3e2-b5a5-424b-b655-ebf34aa84d34" providerId="ADAL" clId="{A2F587BD-CEE1-4290-ABE2-303569689C6E}" dt="2024-07-30T21:01:32.286" v="364" actId="1036"/>
          <ac:picMkLst>
            <pc:docMk/>
            <pc:sldMk cId="2940754451" sldId="529"/>
            <ac:picMk id="16" creationId="{B5CC5A81-57A3-58FF-7BEB-68E0E59AB0BE}"/>
          </ac:picMkLst>
        </pc:picChg>
        <pc:picChg chg="add mod">
          <ac:chgData name="Pedoto, Ramon W. (MSFC-HP25)" userId="fc46e3e2-b5a5-424b-b655-ebf34aa84d34" providerId="ADAL" clId="{A2F587BD-CEE1-4290-ABE2-303569689C6E}" dt="2024-07-30T21:19:40.074" v="563"/>
          <ac:picMkLst>
            <pc:docMk/>
            <pc:sldMk cId="2940754451" sldId="529"/>
            <ac:picMk id="30" creationId="{DF9BBCFE-155E-0CBF-DC2B-C547AE8FA5B4}"/>
          </ac:picMkLst>
        </pc:picChg>
        <pc:picChg chg="mod">
          <ac:chgData name="Pedoto, Ramon W. (MSFC-HP25)" userId="fc46e3e2-b5a5-424b-b655-ebf34aa84d34" providerId="ADAL" clId="{A2F587BD-CEE1-4290-ABE2-303569689C6E}" dt="2024-07-30T21:01:32.286" v="364" actId="1036"/>
          <ac:picMkLst>
            <pc:docMk/>
            <pc:sldMk cId="2940754451" sldId="529"/>
            <ac:picMk id="115" creationId="{2C9DF0AC-6C9E-D262-D173-DB7410BCABBC}"/>
          </ac:picMkLst>
        </pc:picChg>
        <pc:picChg chg="add mod">
          <ac:chgData name="Pedoto, Ramon W. (MSFC-HP25)" userId="fc46e3e2-b5a5-424b-b655-ebf34aa84d34" providerId="ADAL" clId="{A2F587BD-CEE1-4290-ABE2-303569689C6E}" dt="2024-07-30T21:19:03.656" v="561" actId="1076"/>
          <ac:picMkLst>
            <pc:docMk/>
            <pc:sldMk cId="2940754451" sldId="529"/>
            <ac:picMk id="1026" creationId="{F38DFF98-5C02-50B4-9613-867A6403367C}"/>
          </ac:picMkLst>
        </pc:picChg>
        <pc:cxnChg chg="mod">
          <ac:chgData name="Pedoto, Ramon W. (MSFC-HP25)" userId="fc46e3e2-b5a5-424b-b655-ebf34aa84d34" providerId="ADAL" clId="{A2F587BD-CEE1-4290-ABE2-303569689C6E}" dt="2024-07-30T21:01:32.286" v="364" actId="1036"/>
          <ac:cxnSpMkLst>
            <pc:docMk/>
            <pc:sldMk cId="2940754451" sldId="529"/>
            <ac:cxnSpMk id="38" creationId="{68A4F30F-C2B0-4AEE-8FDF-50032D992080}"/>
          </ac:cxnSpMkLst>
        </pc:cxnChg>
        <pc:cxnChg chg="mod">
          <ac:chgData name="Pedoto, Ramon W. (MSFC-HP25)" userId="fc46e3e2-b5a5-424b-b655-ebf34aa84d34" providerId="ADAL" clId="{A2F587BD-CEE1-4290-ABE2-303569689C6E}" dt="2024-07-30T21:01:32.286" v="364" actId="1036"/>
          <ac:cxnSpMkLst>
            <pc:docMk/>
            <pc:sldMk cId="2940754451" sldId="529"/>
            <ac:cxnSpMk id="39" creationId="{21C17262-3E02-BB31-647F-7E7BC94DD81D}"/>
          </ac:cxnSpMkLst>
        </pc:cxnChg>
        <pc:cxnChg chg="mod">
          <ac:chgData name="Pedoto, Ramon W. (MSFC-HP25)" userId="fc46e3e2-b5a5-424b-b655-ebf34aa84d34" providerId="ADAL" clId="{A2F587BD-CEE1-4290-ABE2-303569689C6E}" dt="2024-07-30T21:01:32.286" v="364" actId="1036"/>
          <ac:cxnSpMkLst>
            <pc:docMk/>
            <pc:sldMk cId="2940754451" sldId="529"/>
            <ac:cxnSpMk id="42" creationId="{5234AAA9-7A57-2267-3F85-367DFCD4475C}"/>
          </ac:cxnSpMkLst>
        </pc:cxnChg>
        <pc:cxnChg chg="mod">
          <ac:chgData name="Pedoto, Ramon W. (MSFC-HP25)" userId="fc46e3e2-b5a5-424b-b655-ebf34aa84d34" providerId="ADAL" clId="{A2F587BD-CEE1-4290-ABE2-303569689C6E}" dt="2024-07-30T21:01:32.286" v="364" actId="1036"/>
          <ac:cxnSpMkLst>
            <pc:docMk/>
            <pc:sldMk cId="2940754451" sldId="529"/>
            <ac:cxnSpMk id="45" creationId="{9D016985-9263-F751-C244-9725EECDC5D7}"/>
          </ac:cxnSpMkLst>
        </pc:cxnChg>
        <pc:cxnChg chg="mod">
          <ac:chgData name="Pedoto, Ramon W. (MSFC-HP25)" userId="fc46e3e2-b5a5-424b-b655-ebf34aa84d34" providerId="ADAL" clId="{A2F587BD-CEE1-4290-ABE2-303569689C6E}" dt="2024-07-30T21:01:32.286" v="364" actId="1036"/>
          <ac:cxnSpMkLst>
            <pc:docMk/>
            <pc:sldMk cId="2940754451" sldId="529"/>
            <ac:cxnSpMk id="119" creationId="{6D859DEA-FBC3-119B-9F03-DF35646FA71D}"/>
          </ac:cxnSpMkLst>
        </pc:cxnChg>
      </pc:sldChg>
    </pc:docChg>
  </pc:docChgLst>
  <pc:docChgLst>
    <pc:chgData name="Lippincott, Jeff (MSFC-HP25)" userId="S::elippinc@ndc.nasa.gov::5664a334-86f7-47e3-ab94-bf03f8ba2d2a" providerId="AD" clId="Web-{D033A3FC-5FEA-C0B5-3CA6-C43C964F5402}"/>
    <pc:docChg chg="modSld">
      <pc:chgData name="Lippincott, Jeff (MSFC-HP25)" userId="S::elippinc@ndc.nasa.gov::5664a334-86f7-47e3-ab94-bf03f8ba2d2a" providerId="AD" clId="Web-{D033A3FC-5FEA-C0B5-3CA6-C43C964F5402}" dt="2024-07-30T14:20:26.001" v="17" actId="20577"/>
      <pc:docMkLst>
        <pc:docMk/>
      </pc:docMkLst>
      <pc:sldChg chg="modSp">
        <pc:chgData name="Lippincott, Jeff (MSFC-HP25)" userId="S::elippinc@ndc.nasa.gov::5664a334-86f7-47e3-ab94-bf03f8ba2d2a" providerId="AD" clId="Web-{D033A3FC-5FEA-C0B5-3CA6-C43C964F5402}" dt="2024-07-30T14:20:26.001" v="17" actId="20577"/>
        <pc:sldMkLst>
          <pc:docMk/>
          <pc:sldMk cId="2940754451" sldId="529"/>
        </pc:sldMkLst>
        <pc:spChg chg="mod">
          <ac:chgData name="Lippincott, Jeff (MSFC-HP25)" userId="S::elippinc@ndc.nasa.gov::5664a334-86f7-47e3-ab94-bf03f8ba2d2a" providerId="AD" clId="Web-{D033A3FC-5FEA-C0B5-3CA6-C43C964F5402}" dt="2024-07-30T14:20:26.001" v="17" actId="20577"/>
          <ac:spMkLst>
            <pc:docMk/>
            <pc:sldMk cId="2940754451" sldId="529"/>
            <ac:spMk id="11" creationId="{266139E8-80B7-7938-1DFA-B626E162274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9E3D2-F0DB-4132-A133-D9EDF39A08F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10024-6ACA-4F3A-A48D-6C5272DFD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24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8E5B7-36DA-D7BF-075A-19EF7F238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323879-B999-60EB-64A9-CF9487EE7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2C1F4-A313-76C7-0FA2-99DE8EA35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9675-87F1-4201-9993-6D94F13FEBE0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15A74-8C2E-1132-1C0C-7776B8C25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98903-C258-1E69-AC7E-98DD41260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A7A9-04FE-4CEA-985B-FB75D0C1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068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F7BC-20B5-8E16-759A-DD28B7FCA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58E58-A81A-8E08-B57D-8F199293F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EF476-5E8B-F977-8731-87BE2840A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9675-87F1-4201-9993-6D94F13FEBE0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E7FAA-EC32-F1E1-FFBF-870CE290E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2C833-C2FF-3003-0A51-AE2721A37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A7A9-04FE-4CEA-985B-FB75D0C1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50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F3676-508F-7DFD-9D70-E138CBE4F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A5BE4-BF6C-098F-9DD2-4AE8B7C29E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52C56-12C3-1FF4-FBFD-943C5DA7D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9675-87F1-4201-9993-6D94F13FEBE0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58CA9-83B7-FF6B-575B-8B4D41B4D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3E8E3-C020-25BD-CE9A-B6E91A3B9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A7A9-04FE-4CEA-985B-FB75D0C1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C23C6-37DD-EDA8-6D6E-B86273DF7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6D2A4-A230-5999-5905-9434CD8677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7462B8-386B-15F5-A848-DBDAC79A7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C8152-8841-B37E-D7B9-317C47A78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9675-87F1-4201-9993-6D94F13FEBE0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6B8586-044C-231C-0D04-B8F650E2A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9C7150-68CD-7178-DA24-4316530F4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A7A9-04FE-4CEA-985B-FB75D0C1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275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F976A-6A8C-3AD1-AFC1-0E6056FA7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AEF6D4-8F83-C2C9-0EC8-CE5406BDA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C3D747-2D8D-E119-B4D6-ED1C38D49A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5C8765-9183-358E-D368-E04DD3F715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27757C-CBFB-6BC3-72F7-D6F019F27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60441F-BD80-BB62-46F2-4D453430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9675-87F1-4201-9993-6D94F13FEBE0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381143-15A0-8142-10D1-CC41670A3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A218E5-7F8C-56AA-F37F-58AFFE8B6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A7A9-04FE-4CEA-985B-FB75D0C1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62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FA4A1-890E-18DC-6A4E-C944854CE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6C1550-571B-1BC7-7A2A-396F74D8A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9675-87F1-4201-9993-6D94F13FEBE0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8E975B-6A39-2864-26F0-E49A9A8ED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067A7F-F057-A1F7-0C02-A7C2147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A7A9-04FE-4CEA-985B-FB75D0C1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489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7402F3-8FC0-937B-503A-E16DAD7C2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9675-87F1-4201-9993-6D94F13FEBE0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D4A264-0243-4247-E78B-FD06EE72E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0B9F8F-EB16-FF0C-6F84-AA0EE34BE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A7A9-04FE-4CEA-985B-FB75D0C1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460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8B635-7FA7-3AC6-4C5F-F8BAFBD71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FE8AF-4A3F-60F0-08FB-8E895A5C4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F3EED-2E5C-7E9F-C746-4D5263568C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569B60-76F1-72AA-10E5-70A941010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9675-87F1-4201-9993-6D94F13FEBE0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8A28A2-AEB7-7FB3-898C-7DE46B648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C04BD2-48E5-40CE-6017-5EF526966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A7A9-04FE-4CEA-985B-FB75D0C1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927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B2FCE-3FDF-E111-9D4C-D7B2B3B55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AB133C-82A0-065C-CFF8-7FF8AA2A34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9A75C-3640-C8C9-2B46-0D0D3A438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D3877B-C707-F884-6C08-84817E2BF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9675-87F1-4201-9993-6D94F13FEBE0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0D2B36-F399-7E66-BD4F-05DB86F69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479A65-3A4E-D756-68B7-EB843E6B8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A7A9-04FE-4CEA-985B-FB75D0C1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565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79AE2-8A21-1D6D-9D36-1A8624170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ABF397-8051-3838-1BC8-F1BFD233F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94A32-7F4B-F4B2-9320-77CDDDF24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9675-87F1-4201-9993-6D94F13FEBE0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C9FAA-7AE4-EE70-C20E-DACF871B2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41FF8-5BC3-3750-62FD-D3F3C5F3E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A7A9-04FE-4CEA-985B-FB75D0C1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717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23B135-7D85-E64B-FC12-891B607CE9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6C5E04-DC3D-2C0D-35E6-F28A9B5E9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39F085-C88D-2E9F-0DAF-8E529F79C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19675-87F1-4201-9993-6D94F13FEBE0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4940B-A2E9-DCB9-769F-B5B792989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5A90A-C92A-CD8F-1F9B-FA0C2DA3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9A7A9-04FE-4CEA-985B-FB75D0C1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13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3D8A96-A687-656B-4527-59BCEFD7F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B6430-6D9A-27D1-05AD-8037891293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9AFFC-3E26-6E39-6206-1BE253FB39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19675-87F1-4201-9993-6D94F13FEBE0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8B051-2963-85CD-4989-C9C1A8699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A9022-5B97-80D2-0B5A-B8C553F0BE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9A7A9-04FE-4CEA-985B-FB75D0C13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3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E9183AE-3AD7-69C2-AF0A-A90234D73147}"/>
              </a:ext>
            </a:extLst>
          </p:cNvPr>
          <p:cNvSpPr/>
          <p:nvPr/>
        </p:nvSpPr>
        <p:spPr>
          <a:xfrm>
            <a:off x="-1" y="-1"/>
            <a:ext cx="12186845" cy="39475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spc="300" dirty="0"/>
              <a:t>Telescience Resource Kit (TReK)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6139E8-80B7-7938-1DFA-B626E1622744}"/>
              </a:ext>
            </a:extLst>
          </p:cNvPr>
          <p:cNvSpPr/>
          <p:nvPr/>
        </p:nvSpPr>
        <p:spPr>
          <a:xfrm>
            <a:off x="-1" y="4646227"/>
            <a:ext cx="6196613" cy="221177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t"/>
          <a:lstStyle/>
          <a:p>
            <a:r>
              <a:rPr lang="en-US" sz="2000" dirty="0"/>
              <a:t>Supported Standards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190130-D29C-5E8E-B661-66842BBC3D3F}"/>
              </a:ext>
            </a:extLst>
          </p:cNvPr>
          <p:cNvSpPr/>
          <p:nvPr/>
        </p:nvSpPr>
        <p:spPr>
          <a:xfrm>
            <a:off x="6196612" y="404600"/>
            <a:ext cx="5995390" cy="426432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2000"/>
              <a:t>Configuration Options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980989-94D6-3C6B-3D33-F4FC689A6F53}"/>
              </a:ext>
            </a:extLst>
          </p:cNvPr>
          <p:cNvSpPr/>
          <p:nvPr/>
        </p:nvSpPr>
        <p:spPr>
          <a:xfrm>
            <a:off x="0" y="404600"/>
            <a:ext cx="6196613" cy="425448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2000" dirty="0"/>
              <a:t>Functional Areas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B40C854-8B7F-1931-85C7-8423688A60D1}"/>
              </a:ext>
            </a:extLst>
          </p:cNvPr>
          <p:cNvSpPr/>
          <p:nvPr/>
        </p:nvSpPr>
        <p:spPr>
          <a:xfrm>
            <a:off x="2184493" y="2985262"/>
            <a:ext cx="1083236" cy="3962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Commands </a:t>
            </a:r>
            <a:r>
              <a:rPr lang="en-US" sz="1200" b="1"/>
              <a:t>*</a:t>
            </a:r>
            <a:endParaRPr lang="en-US" sz="12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C9453A1-CAA2-DC37-6F94-D70E1DCA06C1}"/>
              </a:ext>
            </a:extLst>
          </p:cNvPr>
          <p:cNvSpPr/>
          <p:nvPr/>
        </p:nvSpPr>
        <p:spPr>
          <a:xfrm>
            <a:off x="548231" y="2985262"/>
            <a:ext cx="747988" cy="39724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CFDP </a:t>
            </a:r>
            <a:r>
              <a:rPr lang="en-US" sz="1200" b="1"/>
              <a:t>*</a:t>
            </a:r>
            <a:endParaRPr lang="en-US" sz="120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E1D74C8-5B34-E2A1-DF72-87147272A53D}"/>
              </a:ext>
            </a:extLst>
          </p:cNvPr>
          <p:cNvSpPr/>
          <p:nvPr/>
        </p:nvSpPr>
        <p:spPr>
          <a:xfrm>
            <a:off x="1402672" y="2985262"/>
            <a:ext cx="667560" cy="3973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DTN </a:t>
            </a:r>
            <a:r>
              <a:rPr lang="en-US" sz="1200" b="1"/>
              <a:t>*</a:t>
            </a:r>
            <a:endParaRPr lang="en-US" sz="1200"/>
          </a:p>
        </p:txBody>
      </p:sp>
      <p:pic>
        <p:nvPicPr>
          <p:cNvPr id="16" name="Graphic 15" descr="Satellite dish outline">
            <a:extLst>
              <a:ext uri="{FF2B5EF4-FFF2-40B4-BE49-F238E27FC236}">
                <a16:creationId xmlns:a16="http://schemas.microsoft.com/office/drawing/2014/main" id="{B5CC5A81-57A3-58FF-7BEB-68E0E59AB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92074" y="2860358"/>
            <a:ext cx="914400" cy="914400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FF672D46-A42E-5E48-3448-6114E9E12B7B}"/>
              </a:ext>
            </a:extLst>
          </p:cNvPr>
          <p:cNvGrpSpPr/>
          <p:nvPr/>
        </p:nvGrpSpPr>
        <p:grpSpPr>
          <a:xfrm>
            <a:off x="8131954" y="2264584"/>
            <a:ext cx="1155955" cy="1052974"/>
            <a:chOff x="7730223" y="1801759"/>
            <a:chExt cx="1155955" cy="1052974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265E5377-58B5-C399-C629-D9BE158CDD8E}"/>
                </a:ext>
              </a:extLst>
            </p:cNvPr>
            <p:cNvSpPr/>
            <p:nvPr/>
          </p:nvSpPr>
          <p:spPr>
            <a:xfrm>
              <a:off x="7730223" y="2419726"/>
              <a:ext cx="1155955" cy="4350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TReK Desktop</a:t>
              </a:r>
            </a:p>
          </p:txBody>
        </p:sp>
        <p:pic>
          <p:nvPicPr>
            <p:cNvPr id="20" name="Graphic 19" descr="Computer outline">
              <a:extLst>
                <a:ext uri="{FF2B5EF4-FFF2-40B4-BE49-F238E27FC236}">
                  <a16:creationId xmlns:a16="http://schemas.microsoft.com/office/drawing/2014/main" id="{5C8B81C6-9E59-A83C-0536-FCF68FB67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831776" y="1801759"/>
              <a:ext cx="914400" cy="914400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B06379E-9A92-2865-A6A0-246DA8E930BE}"/>
              </a:ext>
            </a:extLst>
          </p:cNvPr>
          <p:cNvGrpSpPr/>
          <p:nvPr/>
        </p:nvGrpSpPr>
        <p:grpSpPr>
          <a:xfrm>
            <a:off x="6651039" y="3522038"/>
            <a:ext cx="922161" cy="1095519"/>
            <a:chOff x="6952039" y="2654849"/>
            <a:chExt cx="922161" cy="1095519"/>
          </a:xfrm>
        </p:grpSpPr>
        <p:pic>
          <p:nvPicPr>
            <p:cNvPr id="22" name="Graphic 21" descr="Browser window outline">
              <a:extLst>
                <a:ext uri="{FF2B5EF4-FFF2-40B4-BE49-F238E27FC236}">
                  <a16:creationId xmlns:a16="http://schemas.microsoft.com/office/drawing/2014/main" id="{E4EF2B70-1448-F015-01EE-4C6A20990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959800" y="2654849"/>
              <a:ext cx="914400" cy="914400"/>
            </a:xfrm>
            <a:prstGeom prst="rect">
              <a:avLst/>
            </a:prstGeom>
          </p:spPr>
        </p:pic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ADCFD7B3-25A5-0C31-4F27-A0931D86811A}"/>
                </a:ext>
              </a:extLst>
            </p:cNvPr>
            <p:cNvSpPr/>
            <p:nvPr/>
          </p:nvSpPr>
          <p:spPr>
            <a:xfrm>
              <a:off x="6952039" y="3315361"/>
              <a:ext cx="890566" cy="4350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TReK Web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91981C0-6E41-2B50-5531-7DE446A6ACB4}"/>
              </a:ext>
            </a:extLst>
          </p:cNvPr>
          <p:cNvGrpSpPr/>
          <p:nvPr/>
        </p:nvGrpSpPr>
        <p:grpSpPr>
          <a:xfrm>
            <a:off x="8222953" y="3584667"/>
            <a:ext cx="971353" cy="1132100"/>
            <a:chOff x="8823172" y="2577585"/>
            <a:chExt cx="971353" cy="1132100"/>
          </a:xfrm>
        </p:grpSpPr>
        <p:pic>
          <p:nvPicPr>
            <p:cNvPr id="24" name="Graphic 23" descr="Server outline">
              <a:extLst>
                <a:ext uri="{FF2B5EF4-FFF2-40B4-BE49-F238E27FC236}">
                  <a16:creationId xmlns:a16="http://schemas.microsoft.com/office/drawing/2014/main" id="{24ABA0CB-95B0-8FD7-F1C9-D8EE8B923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853628" y="2577585"/>
              <a:ext cx="914400" cy="914400"/>
            </a:xfrm>
            <a:prstGeom prst="rect">
              <a:avLst/>
            </a:prstGeom>
          </p:spPr>
        </p:pic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C2353DDF-196A-DD44-DCA9-FB9203DEF474}"/>
                </a:ext>
              </a:extLst>
            </p:cNvPr>
            <p:cNvSpPr/>
            <p:nvPr/>
          </p:nvSpPr>
          <p:spPr>
            <a:xfrm>
              <a:off x="8823172" y="3274678"/>
              <a:ext cx="971353" cy="4350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TReK Server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E0ED2EA7-1B37-D676-C8C0-8B1FA1FA8EB2}"/>
              </a:ext>
            </a:extLst>
          </p:cNvPr>
          <p:cNvSpPr/>
          <p:nvPr/>
        </p:nvSpPr>
        <p:spPr>
          <a:xfrm>
            <a:off x="6196612" y="4665484"/>
            <a:ext cx="5995388" cy="219251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2000" dirty="0"/>
              <a:t>Application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8A4F30F-C2B0-4AEE-8FDF-50032D992080}"/>
              </a:ext>
            </a:extLst>
          </p:cNvPr>
          <p:cNvCxnSpPr>
            <a:cxnSpLocks/>
          </p:cNvCxnSpPr>
          <p:nvPr/>
        </p:nvCxnSpPr>
        <p:spPr>
          <a:xfrm>
            <a:off x="8708629" y="3258907"/>
            <a:ext cx="0" cy="388321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1C17262-3E02-BB31-647F-7E7BC94DD81D}"/>
              </a:ext>
            </a:extLst>
          </p:cNvPr>
          <p:cNvCxnSpPr>
            <a:cxnSpLocks/>
          </p:cNvCxnSpPr>
          <p:nvPr/>
        </p:nvCxnSpPr>
        <p:spPr>
          <a:xfrm>
            <a:off x="7558697" y="3996188"/>
            <a:ext cx="780975" cy="0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234AAA9-7A57-2267-3F85-367DFCD4475C}"/>
              </a:ext>
            </a:extLst>
          </p:cNvPr>
          <p:cNvCxnSpPr>
            <a:cxnSpLocks/>
          </p:cNvCxnSpPr>
          <p:nvPr/>
        </p:nvCxnSpPr>
        <p:spPr>
          <a:xfrm flipV="1">
            <a:off x="9113998" y="3584666"/>
            <a:ext cx="862611" cy="405730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D016985-9263-F751-C244-9725EECDC5D7}"/>
              </a:ext>
            </a:extLst>
          </p:cNvPr>
          <p:cNvCxnSpPr>
            <a:cxnSpLocks/>
          </p:cNvCxnSpPr>
          <p:nvPr/>
        </p:nvCxnSpPr>
        <p:spPr>
          <a:xfrm>
            <a:off x="9181945" y="2804195"/>
            <a:ext cx="794664" cy="374789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6CE670-F689-8C86-B283-4A8A30E63714}"/>
              </a:ext>
            </a:extLst>
          </p:cNvPr>
          <p:cNvSpPr/>
          <p:nvPr/>
        </p:nvSpPr>
        <p:spPr>
          <a:xfrm>
            <a:off x="3374182" y="2985262"/>
            <a:ext cx="1955201" cy="3973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Telemetry </a:t>
            </a:r>
            <a:r>
              <a:rPr lang="en-US" sz="1200" b="1"/>
              <a:t>*</a:t>
            </a:r>
            <a:endParaRPr lang="en-US" sz="120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87A5843-048E-2C46-B9DE-526573249C1E}"/>
              </a:ext>
            </a:extLst>
          </p:cNvPr>
          <p:cNvSpPr/>
          <p:nvPr/>
        </p:nvSpPr>
        <p:spPr>
          <a:xfrm>
            <a:off x="3378266" y="2484742"/>
            <a:ext cx="891894" cy="39730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Telemetry Displays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1321AFF-CD2B-2D28-6214-F6689DE2681F}"/>
              </a:ext>
            </a:extLst>
          </p:cNvPr>
          <p:cNvSpPr/>
          <p:nvPr/>
        </p:nvSpPr>
        <p:spPr>
          <a:xfrm>
            <a:off x="2066119" y="2484743"/>
            <a:ext cx="1201610" cy="38942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Custom Applications</a:t>
            </a:r>
          </a:p>
        </p:txBody>
      </p:sp>
      <p:sp>
        <p:nvSpPr>
          <p:cNvPr id="82" name="Partial Circle 81">
            <a:extLst>
              <a:ext uri="{FF2B5EF4-FFF2-40B4-BE49-F238E27FC236}">
                <a16:creationId xmlns:a16="http://schemas.microsoft.com/office/drawing/2014/main" id="{AB9CB53F-8A7B-165C-C227-E51B3872F76C}"/>
              </a:ext>
            </a:extLst>
          </p:cNvPr>
          <p:cNvSpPr/>
          <p:nvPr/>
        </p:nvSpPr>
        <p:spPr>
          <a:xfrm flipV="1">
            <a:off x="10425474" y="-1662521"/>
            <a:ext cx="3519126" cy="3283851"/>
          </a:xfrm>
          <a:prstGeom prst="pie">
            <a:avLst>
              <a:gd name="adj1" fmla="val 10797445"/>
              <a:gd name="adj2" fmla="val 16210480"/>
            </a:avLst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1C829E3-F295-8FB0-EA62-13476DFCA0BA}"/>
              </a:ext>
            </a:extLst>
          </p:cNvPr>
          <p:cNvGrpSpPr/>
          <p:nvPr/>
        </p:nvGrpSpPr>
        <p:grpSpPr>
          <a:xfrm>
            <a:off x="10871497" y="1649414"/>
            <a:ext cx="1136493" cy="1146476"/>
            <a:chOff x="10635007" y="776787"/>
            <a:chExt cx="1136493" cy="1146476"/>
          </a:xfrm>
        </p:grpSpPr>
        <p:pic>
          <p:nvPicPr>
            <p:cNvPr id="18" name="Graphic 17" descr="Satellite outline">
              <a:extLst>
                <a:ext uri="{FF2B5EF4-FFF2-40B4-BE49-F238E27FC236}">
                  <a16:creationId xmlns:a16="http://schemas.microsoft.com/office/drawing/2014/main" id="{D221C7BC-18C2-EC0E-C204-231A8F10D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746054" y="776787"/>
              <a:ext cx="914400" cy="914400"/>
            </a:xfrm>
            <a:prstGeom prst="rect">
              <a:avLst/>
            </a:prstGeom>
          </p:spPr>
        </p:pic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0A047AD4-0166-268C-3950-63804074CE3F}"/>
                </a:ext>
              </a:extLst>
            </p:cNvPr>
            <p:cNvSpPr/>
            <p:nvPr/>
          </p:nvSpPr>
          <p:spPr>
            <a:xfrm>
              <a:off x="10635007" y="1488256"/>
              <a:ext cx="1136493" cy="4350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TReK Onboard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BAC1670A-9BD2-D717-A70B-84BC02D48711}"/>
              </a:ext>
            </a:extLst>
          </p:cNvPr>
          <p:cNvSpPr txBox="1"/>
          <p:nvPr/>
        </p:nvSpPr>
        <p:spPr>
          <a:xfrm>
            <a:off x="6323461" y="771873"/>
            <a:ext cx="4104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Standalone desktop setup that communicates with external sources or other TReK instances.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Server-based configurations with desktop and/or web-based TReK clients.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Custom applications built using TReK API.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TReK running onboard.</a:t>
            </a:r>
          </a:p>
        </p:txBody>
      </p:sp>
      <p:pic>
        <p:nvPicPr>
          <p:cNvPr id="115" name="Graphic 114" descr="Wi-Fi outline">
            <a:extLst>
              <a:ext uri="{FF2B5EF4-FFF2-40B4-BE49-F238E27FC236}">
                <a16:creationId xmlns:a16="http://schemas.microsoft.com/office/drawing/2014/main" id="{2C9DF0AC-6C9E-D262-D173-DB7410BCABB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708455">
            <a:off x="10295224" y="2487383"/>
            <a:ext cx="914400" cy="728087"/>
          </a:xfrm>
          <a:prstGeom prst="rect">
            <a:avLst/>
          </a:prstGeom>
        </p:spPr>
      </p:pic>
      <p:grpSp>
        <p:nvGrpSpPr>
          <p:cNvPr id="120" name="Group 119">
            <a:extLst>
              <a:ext uri="{FF2B5EF4-FFF2-40B4-BE49-F238E27FC236}">
                <a16:creationId xmlns:a16="http://schemas.microsoft.com/office/drawing/2014/main" id="{AB83598B-4CBB-06E1-1283-899645C3E5FC}"/>
              </a:ext>
            </a:extLst>
          </p:cNvPr>
          <p:cNvGrpSpPr/>
          <p:nvPr/>
        </p:nvGrpSpPr>
        <p:grpSpPr>
          <a:xfrm>
            <a:off x="6506668" y="2278104"/>
            <a:ext cx="1155955" cy="1149728"/>
            <a:chOff x="6474282" y="1761015"/>
            <a:chExt cx="1155955" cy="1149728"/>
          </a:xfrm>
        </p:grpSpPr>
        <p:pic>
          <p:nvPicPr>
            <p:cNvPr id="117" name="Graphic 116" descr="Cmd Terminal outline">
              <a:extLst>
                <a:ext uri="{FF2B5EF4-FFF2-40B4-BE49-F238E27FC236}">
                  <a16:creationId xmlns:a16="http://schemas.microsoft.com/office/drawing/2014/main" id="{A718250E-F5C9-3029-8B47-A9EB22E11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609664" y="1761015"/>
              <a:ext cx="914400" cy="914400"/>
            </a:xfrm>
            <a:prstGeom prst="rect">
              <a:avLst/>
            </a:prstGeom>
          </p:spPr>
        </p:pic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1FA0285F-2933-8CC1-DDB6-411D55FA3162}"/>
                </a:ext>
              </a:extLst>
            </p:cNvPr>
            <p:cNvSpPr/>
            <p:nvPr/>
          </p:nvSpPr>
          <p:spPr>
            <a:xfrm>
              <a:off x="6474282" y="2475736"/>
              <a:ext cx="1155955" cy="4350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Custom using TReK API</a:t>
              </a:r>
            </a:p>
          </p:txBody>
        </p:sp>
      </p:grp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6D859DEA-FBC3-119B-9F03-DF35646FA71D}"/>
              </a:ext>
            </a:extLst>
          </p:cNvPr>
          <p:cNvCxnSpPr>
            <a:cxnSpLocks/>
          </p:cNvCxnSpPr>
          <p:nvPr/>
        </p:nvCxnSpPr>
        <p:spPr>
          <a:xfrm>
            <a:off x="7515995" y="2701534"/>
            <a:ext cx="674397" cy="0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A66AF8E-F62F-A6D7-23CF-C3B40377D274}"/>
              </a:ext>
            </a:extLst>
          </p:cNvPr>
          <p:cNvSpPr/>
          <p:nvPr/>
        </p:nvSpPr>
        <p:spPr>
          <a:xfrm>
            <a:off x="548231" y="3480610"/>
            <a:ext cx="2719498" cy="3962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Automation &amp; Timelines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B0D022A-3C58-CC65-ABCB-E5418133DBB8}"/>
              </a:ext>
            </a:extLst>
          </p:cNvPr>
          <p:cNvSpPr/>
          <p:nvPr/>
        </p:nvSpPr>
        <p:spPr>
          <a:xfrm>
            <a:off x="1507111" y="4020014"/>
            <a:ext cx="860471" cy="3962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External Interfaces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112944F-BE4F-75AE-2DF1-420FD16504C5}"/>
              </a:ext>
            </a:extLst>
          </p:cNvPr>
          <p:cNvSpPr/>
          <p:nvPr/>
        </p:nvSpPr>
        <p:spPr>
          <a:xfrm>
            <a:off x="2472022" y="4016526"/>
            <a:ext cx="1806886" cy="3962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Telemetry &amp; Command Metadata </a:t>
            </a:r>
            <a:r>
              <a:rPr lang="en-US" sz="1200" b="1"/>
              <a:t>*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6C863CA-8B6F-AD51-AD48-E58CA9601B0D}"/>
              </a:ext>
            </a:extLst>
          </p:cNvPr>
          <p:cNvSpPr txBox="1"/>
          <p:nvPr/>
        </p:nvSpPr>
        <p:spPr>
          <a:xfrm>
            <a:off x="10024582" y="3973297"/>
            <a:ext cx="2162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Supports TCP, UDP, HTTP, RS-422, etc. pathways.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A1C2B277-2E85-5C9F-51F0-EC28F2C8AECA}"/>
              </a:ext>
            </a:extLst>
          </p:cNvPr>
          <p:cNvSpPr/>
          <p:nvPr/>
        </p:nvSpPr>
        <p:spPr>
          <a:xfrm>
            <a:off x="542201" y="4010463"/>
            <a:ext cx="860471" cy="40577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Planning Inputs</a:t>
            </a:r>
          </a:p>
        </p:txBody>
      </p:sp>
      <p:sp>
        <p:nvSpPr>
          <p:cNvPr id="53" name="Right Triangle 52">
            <a:extLst>
              <a:ext uri="{FF2B5EF4-FFF2-40B4-BE49-F238E27FC236}">
                <a16:creationId xmlns:a16="http://schemas.microsoft.com/office/drawing/2014/main" id="{97F6C62E-E618-6131-DB9C-17C291583AFD}"/>
              </a:ext>
            </a:extLst>
          </p:cNvPr>
          <p:cNvSpPr/>
          <p:nvPr/>
        </p:nvSpPr>
        <p:spPr>
          <a:xfrm flipH="1">
            <a:off x="11434353" y="6217920"/>
            <a:ext cx="766355" cy="640783"/>
          </a:xfrm>
          <a:prstGeom prst="rtTriangle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0898DA47-C332-6FC0-4FE9-BE7FE9776AB5}"/>
              </a:ext>
            </a:extLst>
          </p:cNvPr>
          <p:cNvSpPr/>
          <p:nvPr/>
        </p:nvSpPr>
        <p:spPr>
          <a:xfrm>
            <a:off x="4390490" y="3484154"/>
            <a:ext cx="938893" cy="3962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Message Logging </a:t>
            </a:r>
            <a:r>
              <a:rPr lang="en-US" sz="1200" b="1"/>
              <a:t>*</a:t>
            </a:r>
            <a:endParaRPr lang="en-US" sz="1200"/>
          </a:p>
        </p:txBody>
      </p:sp>
      <p:sp>
        <p:nvSpPr>
          <p:cNvPr id="62" name="Partial Circle 61">
            <a:extLst>
              <a:ext uri="{FF2B5EF4-FFF2-40B4-BE49-F238E27FC236}">
                <a16:creationId xmlns:a16="http://schemas.microsoft.com/office/drawing/2014/main" id="{75358355-FD40-EA58-827D-01A71A82C83E}"/>
              </a:ext>
            </a:extLst>
          </p:cNvPr>
          <p:cNvSpPr/>
          <p:nvPr/>
        </p:nvSpPr>
        <p:spPr>
          <a:xfrm flipV="1">
            <a:off x="5285987" y="-436381"/>
            <a:ext cx="1821304" cy="1700236"/>
          </a:xfrm>
          <a:prstGeom prst="pie">
            <a:avLst>
              <a:gd name="adj1" fmla="val 10776023"/>
              <a:gd name="adj2" fmla="val 16218985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38B36E8-0C53-C429-43FC-3A4A141697F4}"/>
              </a:ext>
            </a:extLst>
          </p:cNvPr>
          <p:cNvSpPr txBox="1"/>
          <p:nvPr/>
        </p:nvSpPr>
        <p:spPr>
          <a:xfrm>
            <a:off x="4375397" y="3951968"/>
            <a:ext cx="1532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 Available via programmatic APIs (C/C++, .NET, Python)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9FA727DD-3982-0595-A005-A1965F058D63}"/>
              </a:ext>
            </a:extLst>
          </p:cNvPr>
          <p:cNvSpPr/>
          <p:nvPr/>
        </p:nvSpPr>
        <p:spPr>
          <a:xfrm>
            <a:off x="542201" y="2484744"/>
            <a:ext cx="1419482" cy="3973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Encryption </a:t>
            </a:r>
            <a:r>
              <a:rPr lang="en-US" sz="1200" b="1"/>
              <a:t>*</a:t>
            </a:r>
            <a:endParaRPr lang="en-US" sz="120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B04FFAB-39E0-DE52-1357-F75D96790EDE}"/>
              </a:ext>
            </a:extLst>
          </p:cNvPr>
          <p:cNvSpPr/>
          <p:nvPr/>
        </p:nvSpPr>
        <p:spPr>
          <a:xfrm>
            <a:off x="4390490" y="2484742"/>
            <a:ext cx="938893" cy="39730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Telemetry Monitoring</a:t>
            </a:r>
          </a:p>
        </p:txBody>
      </p:sp>
      <p:sp>
        <p:nvSpPr>
          <p:cNvPr id="67" name="Right Triangle 66">
            <a:extLst>
              <a:ext uri="{FF2B5EF4-FFF2-40B4-BE49-F238E27FC236}">
                <a16:creationId xmlns:a16="http://schemas.microsoft.com/office/drawing/2014/main" id="{5DB0C395-9849-8CB4-C293-28055374F2B1}"/>
              </a:ext>
            </a:extLst>
          </p:cNvPr>
          <p:cNvSpPr/>
          <p:nvPr/>
        </p:nvSpPr>
        <p:spPr>
          <a:xfrm flipH="1">
            <a:off x="5421393" y="6217920"/>
            <a:ext cx="766355" cy="640783"/>
          </a:xfrm>
          <a:prstGeom prst="rtTriangle">
            <a:avLst/>
          </a:prstGeom>
          <a:solidFill>
            <a:srgbClr val="F19065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DC7018-F9D1-F6CF-F13A-846EEB9E0960}"/>
              </a:ext>
            </a:extLst>
          </p:cNvPr>
          <p:cNvSpPr txBox="1"/>
          <p:nvPr/>
        </p:nvSpPr>
        <p:spPr>
          <a:xfrm>
            <a:off x="122752" y="770505"/>
            <a:ext cx="596281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Robust telemetry and command processing including application programming interfaces (APIs) for user extensibility.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File Transfer using the CCSDS File Delivery Protocol (CFDP).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Connectivity to ground stations with Space Link Exchange (SLE).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Automation of ground activities to lower operational costs.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Integration into OpenMCT for browser access to capabilities.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FIPS 140-2 encryption compliant software.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EB3BB8-A7F4-428F-3DA8-522C0C6C1F3F}"/>
              </a:ext>
            </a:extLst>
          </p:cNvPr>
          <p:cNvSpPr txBox="1"/>
          <p:nvPr/>
        </p:nvSpPr>
        <p:spPr>
          <a:xfrm>
            <a:off x="58206" y="5059614"/>
            <a:ext cx="613840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CCSDS File Delivery Protocol (CFDP) Class 1 and Class 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Delay/Disruption Tolerant Networking (DTN).</a:t>
            </a:r>
            <a:endParaRPr lang="en-US" sz="1400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CCSDS SLE Transfer Services: Return All Frames (RAF), Return Channel Frames (RCF) and Forward CLTU.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CCSDS Space Packet and TM/TC framing protocols.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FIPS 140-2 Encryption.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FC0FB1-480F-E9F1-0F5F-1036ED6D86D7}"/>
              </a:ext>
            </a:extLst>
          </p:cNvPr>
          <p:cNvSpPr txBox="1"/>
          <p:nvPr/>
        </p:nvSpPr>
        <p:spPr>
          <a:xfrm>
            <a:off x="6323461" y="4994649"/>
            <a:ext cx="541065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/>
              <a:t>Used throughout the mission life-cycle from inception, through testing, and flight operations.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/>
              <a:t>Supporting ISS payload operations since 2000 in both remote and onboard scenarios.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/>
              <a:t>Used onboard for WB57 Ascent Vehicle Experiment (WAVE).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/>
              <a:t>FASTSAT-HSV01 – Development through Operations (2009-2013).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/>
              <a:t>Upcoming ground system for Green Propellant Dual Mode (GPDM) small sat.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F9BBCFE-155E-0CBF-DC2B-C547AE8FA5B4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048811" y="102205"/>
            <a:ext cx="959179" cy="97902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38DFF98-5C02-50B4-9613-867A64033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6" y="0"/>
            <a:ext cx="420646" cy="39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B2CD802-7710-641D-E8A0-481E5A885B2D}"/>
              </a:ext>
            </a:extLst>
          </p:cNvPr>
          <p:cNvSpPr/>
          <p:nvPr/>
        </p:nvSpPr>
        <p:spPr>
          <a:xfrm>
            <a:off x="3374183" y="3475155"/>
            <a:ext cx="895978" cy="3962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Web Server</a:t>
            </a:r>
          </a:p>
        </p:txBody>
      </p:sp>
    </p:spTree>
    <p:extLst>
      <p:ext uri="{BB962C8B-B14F-4D97-AF65-F5344CB8AC3E}">
        <p14:creationId xmlns:p14="http://schemas.microsoft.com/office/powerpoint/2010/main" val="2940754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FBC8FB4A68C24E93495359E20C8A99" ma:contentTypeVersion="12" ma:contentTypeDescription="Create a new document." ma:contentTypeScope="" ma:versionID="f617a4cef0aae6541ed8652ae7e49f9e">
  <xsd:schema xmlns:xsd="http://www.w3.org/2001/XMLSchema" xmlns:xs="http://www.w3.org/2001/XMLSchema" xmlns:p="http://schemas.microsoft.com/office/2006/metadata/properties" xmlns:ns2="4b9e2a60-08cc-4b07-bcb6-f76d874a386e" xmlns:ns3="fe52e441-688d-47fd-93f6-da5419318f0f" xmlns:ns4="d900e117-17a0-4b24-9e47-511ef1d02c43" targetNamespace="http://schemas.microsoft.com/office/2006/metadata/properties" ma:root="true" ma:fieldsID="7666564e921670e988389981d7690668" ns2:_="" ns3:_="" ns4:_="">
    <xsd:import namespace="4b9e2a60-08cc-4b07-bcb6-f76d874a386e"/>
    <xsd:import namespace="fe52e441-688d-47fd-93f6-da5419318f0f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9e2a60-08cc-4b07-bcb6-f76d874a38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2e441-688d-47fd-93f6-da5419318f0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fd6c3f95-f9d7-46c4-a24d-7b900e2dd0a3}" ma:internalName="TaxCatchAll" ma:showField="CatchAllData" ma:web="fe52e441-688d-47fd-93f6-da5419318f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4b9e2a60-08cc-4b07-bcb6-f76d874a386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26CE600-9132-4825-B075-CE79760E3569}">
  <ds:schemaRefs>
    <ds:schemaRef ds:uri="4b9e2a60-08cc-4b07-bcb6-f76d874a386e"/>
    <ds:schemaRef ds:uri="d900e117-17a0-4b24-9e47-511ef1d02c43"/>
    <ds:schemaRef ds:uri="fe52e441-688d-47fd-93f6-da5419318f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F213A54-712E-46A4-9D7A-3805A53F46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3276BC-1191-4E3E-8B15-16D7D2C23C9D}">
  <ds:schemaRefs>
    <ds:schemaRef ds:uri="http://purl.org/dc/elements/1.1/"/>
    <ds:schemaRef ds:uri="http://www.w3.org/XML/1998/namespace"/>
    <ds:schemaRef ds:uri="d900e117-17a0-4b24-9e47-511ef1d02c43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terms/"/>
    <ds:schemaRef ds:uri="fe52e441-688d-47fd-93f6-da5419318f0f"/>
    <ds:schemaRef ds:uri="http://schemas.microsoft.com/office/infopath/2007/PartnerControls"/>
    <ds:schemaRef ds:uri="4b9e2a60-08cc-4b07-bcb6-f76d874a386e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299</Words>
  <Application>Microsoft Office PowerPoint</Application>
  <PresentationFormat>Widescreen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NASA OCIO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Pedoto, Ramon W. (MSFC-HP25)</dc:creator>
  <cp:lastModifiedBy>Pedoto, Ramon W. (MSFC-HP25)</cp:lastModifiedBy>
  <cp:revision>1</cp:revision>
  <dcterms:created xsi:type="dcterms:W3CDTF">2024-02-08T20:05:47Z</dcterms:created>
  <dcterms:modified xsi:type="dcterms:W3CDTF">2024-07-31T16:16:59Z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0x010100C1FBC8FB4A68C24E93495359E20C8A99</vt:lpwstr>
  </property>
  <property fmtid="{D5CDD505-2E9C-101B-9397-08002B2CF9AE}" pid="3" name="MediaServiceImageTags">
    <vt:lpwstr/>
  </property>
</Properties>
</file>