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</p:sldMasterIdLst>
  <p:notesMasterIdLst>
    <p:notesMasterId r:id="rId31"/>
  </p:notesMasterIdLst>
  <p:handoutMasterIdLst>
    <p:handoutMasterId r:id="rId32"/>
  </p:handoutMasterIdLst>
  <p:sldIdLst>
    <p:sldId id="608" r:id="rId5"/>
    <p:sldId id="617" r:id="rId6"/>
    <p:sldId id="628" r:id="rId7"/>
    <p:sldId id="638" r:id="rId8"/>
    <p:sldId id="627" r:id="rId9"/>
    <p:sldId id="637" r:id="rId10"/>
    <p:sldId id="621" r:id="rId11"/>
    <p:sldId id="622" r:id="rId12"/>
    <p:sldId id="632" r:id="rId13"/>
    <p:sldId id="630" r:id="rId14"/>
    <p:sldId id="623" r:id="rId15"/>
    <p:sldId id="629" r:id="rId16"/>
    <p:sldId id="624" r:id="rId17"/>
    <p:sldId id="625" r:id="rId18"/>
    <p:sldId id="635" r:id="rId19"/>
    <p:sldId id="631" r:id="rId20"/>
    <p:sldId id="626" r:id="rId21"/>
    <p:sldId id="634" r:id="rId22"/>
    <p:sldId id="642" r:id="rId23"/>
    <p:sldId id="643" r:id="rId24"/>
    <p:sldId id="641" r:id="rId25"/>
    <p:sldId id="633" r:id="rId26"/>
    <p:sldId id="645" r:id="rId27"/>
    <p:sldId id="644" r:id="rId28"/>
    <p:sldId id="646" r:id="rId29"/>
    <p:sldId id="639" r:id="rId30"/>
  </p:sldIdLst>
  <p:sldSz cx="9601200" cy="73152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4954"/>
    <a:srgbClr val="FFFFFF"/>
    <a:srgbClr val="0000FF"/>
    <a:srgbClr val="006600"/>
    <a:srgbClr val="FFFFCC"/>
    <a:srgbClr val="CCECFF"/>
    <a:srgbClr val="CCFF99"/>
    <a:srgbClr val="CCFFFF"/>
    <a:srgbClr val="FF00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A8C1F3-8EAD-459E-A4FA-1802A726F2FB}" v="69" dt="2024-08-05T22:00:46.3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9244" autoAdjust="0"/>
  </p:normalViewPr>
  <p:slideViewPr>
    <p:cSldViewPr snapToGrid="0">
      <p:cViewPr varScale="1">
        <p:scale>
          <a:sx n="80" d="100"/>
          <a:sy n="80" d="100"/>
        </p:scale>
        <p:origin x="672" y="67"/>
      </p:cViewPr>
      <p:guideLst>
        <p:guide orient="horz" pos="2304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1631" y="55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LER, JOSHUA (JSC-XI5)[Jacobs Technology, Inc.]" userId="9a37eeec-23d6-453f-8cd4-055a6e473226" providerId="ADAL" clId="{08A8C1F3-8EAD-459E-A4FA-1802A726F2FB}"/>
    <pc:docChg chg="undo redo custSel addSld delSld modSld">
      <pc:chgData name="MILLER, JOSHUA (JSC-XI5)[Jacobs Technology, Inc.]" userId="9a37eeec-23d6-453f-8cd4-055a6e473226" providerId="ADAL" clId="{08A8C1F3-8EAD-459E-A4FA-1802A726F2FB}" dt="2024-08-05T22:01:39.098" v="2566" actId="47"/>
      <pc:docMkLst>
        <pc:docMk/>
      </pc:docMkLst>
      <pc:sldChg chg="modSp mod">
        <pc:chgData name="MILLER, JOSHUA (JSC-XI5)[Jacobs Technology, Inc.]" userId="9a37eeec-23d6-453f-8cd4-055a6e473226" providerId="ADAL" clId="{08A8C1F3-8EAD-459E-A4FA-1802A726F2FB}" dt="2024-08-05T17:25:40.859" v="1889" actId="20577"/>
        <pc:sldMkLst>
          <pc:docMk/>
          <pc:sldMk cId="83542316" sldId="617"/>
        </pc:sldMkLst>
        <pc:spChg chg="mod">
          <ac:chgData name="MILLER, JOSHUA (JSC-XI5)[Jacobs Technology, Inc.]" userId="9a37eeec-23d6-453f-8cd4-055a6e473226" providerId="ADAL" clId="{08A8C1F3-8EAD-459E-A4FA-1802A726F2FB}" dt="2024-08-05T17:25:40.859" v="1889" actId="20577"/>
          <ac:spMkLst>
            <pc:docMk/>
            <pc:sldMk cId="83542316" sldId="617"/>
            <ac:spMk id="3" creationId="{6CF7F1D5-72CF-4E3E-8115-E75EC48A8CE4}"/>
          </ac:spMkLst>
        </pc:spChg>
      </pc:sldChg>
      <pc:sldChg chg="addSp delSp mod">
        <pc:chgData name="MILLER, JOSHUA (JSC-XI5)[Jacobs Technology, Inc.]" userId="9a37eeec-23d6-453f-8cd4-055a6e473226" providerId="ADAL" clId="{08A8C1F3-8EAD-459E-A4FA-1802A726F2FB}" dt="2024-08-05T17:26:19.031" v="1892" actId="478"/>
        <pc:sldMkLst>
          <pc:docMk/>
          <pc:sldMk cId="3989540425" sldId="627"/>
        </pc:sldMkLst>
        <pc:cxnChg chg="add del">
          <ac:chgData name="MILLER, JOSHUA (JSC-XI5)[Jacobs Technology, Inc.]" userId="9a37eeec-23d6-453f-8cd4-055a6e473226" providerId="ADAL" clId="{08A8C1F3-8EAD-459E-A4FA-1802A726F2FB}" dt="2024-08-05T17:26:19.031" v="1892" actId="478"/>
          <ac:cxnSpMkLst>
            <pc:docMk/>
            <pc:sldMk cId="3989540425" sldId="627"/>
            <ac:cxnSpMk id="5" creationId="{197CBAE3-389F-74CB-0171-EF1276A734D1}"/>
          </ac:cxnSpMkLst>
        </pc:cxnChg>
        <pc:cxnChg chg="add del">
          <ac:chgData name="MILLER, JOSHUA (JSC-XI5)[Jacobs Technology, Inc.]" userId="9a37eeec-23d6-453f-8cd4-055a6e473226" providerId="ADAL" clId="{08A8C1F3-8EAD-459E-A4FA-1802A726F2FB}" dt="2024-08-05T17:26:19.031" v="1892" actId="478"/>
          <ac:cxnSpMkLst>
            <pc:docMk/>
            <pc:sldMk cId="3989540425" sldId="627"/>
            <ac:cxnSpMk id="7" creationId="{1AD1408E-8236-B24E-7E89-AEA85BA4FAF6}"/>
          </ac:cxnSpMkLst>
        </pc:cxnChg>
      </pc:sldChg>
      <pc:sldChg chg="modSp mod">
        <pc:chgData name="MILLER, JOSHUA (JSC-XI5)[Jacobs Technology, Inc.]" userId="9a37eeec-23d6-453f-8cd4-055a6e473226" providerId="ADAL" clId="{08A8C1F3-8EAD-459E-A4FA-1802A726F2FB}" dt="2024-07-31T00:11:59.831" v="117" actId="20577"/>
        <pc:sldMkLst>
          <pc:docMk/>
          <pc:sldMk cId="2192129785" sldId="632"/>
        </pc:sldMkLst>
        <pc:spChg chg="mod">
          <ac:chgData name="MILLER, JOSHUA (JSC-XI5)[Jacobs Technology, Inc.]" userId="9a37eeec-23d6-453f-8cd4-055a6e473226" providerId="ADAL" clId="{08A8C1F3-8EAD-459E-A4FA-1802A726F2FB}" dt="2024-07-31T00:11:59.831" v="117" actId="20577"/>
          <ac:spMkLst>
            <pc:docMk/>
            <pc:sldMk cId="2192129785" sldId="632"/>
            <ac:spMk id="13" creationId="{9ED8E486-CA5C-4AEF-9AF8-7BA373561621}"/>
          </ac:spMkLst>
        </pc:spChg>
      </pc:sldChg>
      <pc:sldChg chg="addSp delSp modSp mod modClrScheme chgLayout">
        <pc:chgData name="MILLER, JOSHUA (JSC-XI5)[Jacobs Technology, Inc.]" userId="9a37eeec-23d6-453f-8cd4-055a6e473226" providerId="ADAL" clId="{08A8C1F3-8EAD-459E-A4FA-1802A726F2FB}" dt="2024-08-05T18:27:01.961" v="2303" actId="1076"/>
        <pc:sldMkLst>
          <pc:docMk/>
          <pc:sldMk cId="391259082" sldId="633"/>
        </pc:sldMkLst>
        <pc:spChg chg="add del mod">
          <ac:chgData name="MILLER, JOSHUA (JSC-XI5)[Jacobs Technology, Inc.]" userId="9a37eeec-23d6-453f-8cd4-055a6e473226" providerId="ADAL" clId="{08A8C1F3-8EAD-459E-A4FA-1802A726F2FB}" dt="2024-07-31T20:49:10.568" v="996" actId="931"/>
          <ac:spMkLst>
            <pc:docMk/>
            <pc:sldMk cId="391259082" sldId="633"/>
            <ac:spMk id="3" creationId="{A9C4E635-44E3-7C5C-35EE-3A3ABB5E6D09}"/>
          </ac:spMkLst>
        </pc:spChg>
        <pc:spChg chg="mod ord">
          <ac:chgData name="MILLER, JOSHUA (JSC-XI5)[Jacobs Technology, Inc.]" userId="9a37eeec-23d6-453f-8cd4-055a6e473226" providerId="ADAL" clId="{08A8C1F3-8EAD-459E-A4FA-1802A726F2FB}" dt="2024-08-05T18:27:01.961" v="2303" actId="1076"/>
          <ac:spMkLst>
            <pc:docMk/>
            <pc:sldMk cId="391259082" sldId="633"/>
            <ac:spMk id="7" creationId="{B147BB4E-A83C-431C-9A9C-B8022E9C4274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20:53:11.276" v="1072" actId="1036"/>
          <ac:spMkLst>
            <pc:docMk/>
            <pc:sldMk cId="391259082" sldId="633"/>
            <ac:spMk id="8" creationId="{D47089A7-8BC3-4BF1-8872-B21A1849C876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20:53:11.276" v="1072" actId="1036"/>
          <ac:spMkLst>
            <pc:docMk/>
            <pc:sldMk cId="391259082" sldId="633"/>
            <ac:spMk id="9" creationId="{2C64F7B0-38DF-4994-B6F4-F127C10C0E32}"/>
          </ac:spMkLst>
        </pc:spChg>
        <pc:spChg chg="add del mod ord">
          <ac:chgData name="MILLER, JOSHUA (JSC-XI5)[Jacobs Technology, Inc.]" userId="9a37eeec-23d6-453f-8cd4-055a6e473226" providerId="ADAL" clId="{08A8C1F3-8EAD-459E-A4FA-1802A726F2FB}" dt="2024-07-31T20:49:51.416" v="998" actId="931"/>
          <ac:spMkLst>
            <pc:docMk/>
            <pc:sldMk cId="391259082" sldId="633"/>
            <ac:spMk id="13" creationId="{B9B3AE9D-C60E-3D3F-C440-F0804DFC079A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20:57:20.819" v="1285" actId="20577"/>
          <ac:spMkLst>
            <pc:docMk/>
            <pc:sldMk cId="391259082" sldId="633"/>
            <ac:spMk id="14" creationId="{C5EC7B3A-2ED1-4E48-A177-97142CC490C6}"/>
          </ac:spMkLst>
        </pc:spChg>
        <pc:spChg chg="del">
          <ac:chgData name="MILLER, JOSHUA (JSC-XI5)[Jacobs Technology, Inc.]" userId="9a37eeec-23d6-453f-8cd4-055a6e473226" providerId="ADAL" clId="{08A8C1F3-8EAD-459E-A4FA-1802A726F2FB}" dt="2024-07-30T23:13:21.563" v="1" actId="478"/>
          <ac:spMkLst>
            <pc:docMk/>
            <pc:sldMk cId="391259082" sldId="633"/>
            <ac:spMk id="15" creationId="{C516E6CA-A78E-4103-8916-7E96AB616FE5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20:53:11.276" v="1072" actId="1036"/>
          <ac:spMkLst>
            <pc:docMk/>
            <pc:sldMk cId="391259082" sldId="633"/>
            <ac:spMk id="16" creationId="{81FB9128-D245-4F2C-8BDF-5ECD92B33A0F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20:53:11.276" v="1072" actId="1036"/>
          <ac:spMkLst>
            <pc:docMk/>
            <pc:sldMk cId="391259082" sldId="633"/>
            <ac:spMk id="17" creationId="{301600C7-1370-4C6E-8C80-1B2F7059A795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20:53:37.882" v="1091" actId="20577"/>
          <ac:spMkLst>
            <pc:docMk/>
            <pc:sldMk cId="391259082" sldId="633"/>
            <ac:spMk id="19" creationId="{043FDA40-3C13-40F3-A088-A744E5043516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20:53:11.276" v="1072" actId="1036"/>
          <ac:spMkLst>
            <pc:docMk/>
            <pc:sldMk cId="391259082" sldId="633"/>
            <ac:spMk id="20" creationId="{EAB5D3F0-8511-4134-9460-B65ED28BA2D1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20:53:11.276" v="1072" actId="1036"/>
          <ac:spMkLst>
            <pc:docMk/>
            <pc:sldMk cId="391259082" sldId="633"/>
            <ac:spMk id="21" creationId="{296990B1-8817-46D1-BD7A-336C3FF82C21}"/>
          </ac:spMkLst>
        </pc:spChg>
        <pc:grpChg chg="del">
          <ac:chgData name="MILLER, JOSHUA (JSC-XI5)[Jacobs Technology, Inc.]" userId="9a37eeec-23d6-453f-8cd4-055a6e473226" providerId="ADAL" clId="{08A8C1F3-8EAD-459E-A4FA-1802A726F2FB}" dt="2024-07-31T20:52:48.924" v="1013" actId="478"/>
          <ac:grpSpMkLst>
            <pc:docMk/>
            <pc:sldMk cId="391259082" sldId="633"/>
            <ac:grpSpMk id="6" creationId="{1BD4A812-EE7E-4D02-81CE-EB24CFCC7306}"/>
          </ac:grpSpMkLst>
        </pc:grpChg>
        <pc:picChg chg="add mod ord">
          <ac:chgData name="MILLER, JOSHUA (JSC-XI5)[Jacobs Technology, Inc.]" userId="9a37eeec-23d6-453f-8cd4-055a6e473226" providerId="ADAL" clId="{08A8C1F3-8EAD-459E-A4FA-1802A726F2FB}" dt="2024-07-31T20:52:28.533" v="1011" actId="1076"/>
          <ac:picMkLst>
            <pc:docMk/>
            <pc:sldMk cId="391259082" sldId="633"/>
            <ac:picMk id="5" creationId="{21680A1E-91F7-B8C7-8EE1-271DDF599D6F}"/>
          </ac:picMkLst>
        </pc:picChg>
        <pc:picChg chg="del">
          <ac:chgData name="MILLER, JOSHUA (JSC-XI5)[Jacobs Technology, Inc.]" userId="9a37eeec-23d6-453f-8cd4-055a6e473226" providerId="ADAL" clId="{08A8C1F3-8EAD-459E-A4FA-1802A726F2FB}" dt="2024-07-31T20:48:30.738" v="995" actId="478"/>
          <ac:picMkLst>
            <pc:docMk/>
            <pc:sldMk cId="391259082" sldId="633"/>
            <ac:picMk id="10" creationId="{F4D95913-B48B-47C6-A642-F178B6D9E058}"/>
          </ac:picMkLst>
        </pc:picChg>
        <pc:picChg chg="add mod">
          <ac:chgData name="MILLER, JOSHUA (JSC-XI5)[Jacobs Technology, Inc.]" userId="9a37eeec-23d6-453f-8cd4-055a6e473226" providerId="ADAL" clId="{08A8C1F3-8EAD-459E-A4FA-1802A726F2FB}" dt="2024-07-31T20:52:19.530" v="1010" actId="1076"/>
          <ac:picMkLst>
            <pc:docMk/>
            <pc:sldMk cId="391259082" sldId="633"/>
            <ac:picMk id="18" creationId="{284FD29A-2868-2113-FE5B-44D78AF31F5D}"/>
          </ac:picMkLst>
        </pc:picChg>
        <pc:picChg chg="del">
          <ac:chgData name="MILLER, JOSHUA (JSC-XI5)[Jacobs Technology, Inc.]" userId="9a37eeec-23d6-453f-8cd4-055a6e473226" providerId="ADAL" clId="{08A8C1F3-8EAD-459E-A4FA-1802A726F2FB}" dt="2024-07-30T23:13:17.017" v="0" actId="478"/>
          <ac:picMkLst>
            <pc:docMk/>
            <pc:sldMk cId="391259082" sldId="633"/>
            <ac:picMk id="26" creationId="{2249F627-E5D0-441F-967C-6740A2CC7931}"/>
          </ac:picMkLst>
        </pc:picChg>
      </pc:sldChg>
      <pc:sldChg chg="modSp mod">
        <pc:chgData name="MILLER, JOSHUA (JSC-XI5)[Jacobs Technology, Inc.]" userId="9a37eeec-23d6-453f-8cd4-055a6e473226" providerId="ADAL" clId="{08A8C1F3-8EAD-459E-A4FA-1802A726F2FB}" dt="2024-08-05T21:57:29.458" v="2554"/>
        <pc:sldMkLst>
          <pc:docMk/>
          <pc:sldMk cId="3921886180" sldId="639"/>
        </pc:sldMkLst>
        <pc:spChg chg="mod">
          <ac:chgData name="MILLER, JOSHUA (JSC-XI5)[Jacobs Technology, Inc.]" userId="9a37eeec-23d6-453f-8cd4-055a6e473226" providerId="ADAL" clId="{08A8C1F3-8EAD-459E-A4FA-1802A726F2FB}" dt="2024-08-05T21:57:29.458" v="2554"/>
          <ac:spMkLst>
            <pc:docMk/>
            <pc:sldMk cId="3921886180" sldId="639"/>
            <ac:spMk id="3" creationId="{6CF7F1D5-72CF-4E3E-8115-E75EC48A8CE4}"/>
          </ac:spMkLst>
        </pc:spChg>
      </pc:sldChg>
      <pc:sldChg chg="del">
        <pc:chgData name="MILLER, JOSHUA (JSC-XI5)[Jacobs Technology, Inc.]" userId="9a37eeec-23d6-453f-8cd4-055a6e473226" providerId="ADAL" clId="{08A8C1F3-8EAD-459E-A4FA-1802A726F2FB}" dt="2024-08-05T22:01:39.098" v="2566" actId="47"/>
        <pc:sldMkLst>
          <pc:docMk/>
          <pc:sldMk cId="3453627679" sldId="640"/>
        </pc:sldMkLst>
      </pc:sldChg>
      <pc:sldChg chg="addSp delSp modSp new mod modClrScheme chgLayout">
        <pc:chgData name="MILLER, JOSHUA (JSC-XI5)[Jacobs Technology, Inc.]" userId="9a37eeec-23d6-453f-8cd4-055a6e473226" providerId="ADAL" clId="{08A8C1F3-8EAD-459E-A4FA-1802A726F2FB}" dt="2024-08-05T22:00:46.321" v="2565"/>
        <pc:sldMkLst>
          <pc:docMk/>
          <pc:sldMk cId="2118700131" sldId="641"/>
        </pc:sldMkLst>
        <pc:spChg chg="del mod ord">
          <ac:chgData name="MILLER, JOSHUA (JSC-XI5)[Jacobs Technology, Inc.]" userId="9a37eeec-23d6-453f-8cd4-055a6e473226" providerId="ADAL" clId="{08A8C1F3-8EAD-459E-A4FA-1802A726F2FB}" dt="2024-07-30T23:14:00.669" v="3" actId="700"/>
          <ac:spMkLst>
            <pc:docMk/>
            <pc:sldMk cId="2118700131" sldId="641"/>
            <ac:spMk id="2" creationId="{503BD8D7-2C27-855A-3FD3-728E1A8EC84C}"/>
          </ac:spMkLst>
        </pc:spChg>
        <pc:spChg chg="add del mod">
          <ac:chgData name="MILLER, JOSHUA (JSC-XI5)[Jacobs Technology, Inc.]" userId="9a37eeec-23d6-453f-8cd4-055a6e473226" providerId="ADAL" clId="{08A8C1F3-8EAD-459E-A4FA-1802A726F2FB}" dt="2024-07-31T20:47:06.894" v="994" actId="931"/>
          <ac:spMkLst>
            <pc:docMk/>
            <pc:sldMk cId="2118700131" sldId="641"/>
            <ac:spMk id="3" creationId="{193EAD5C-7D41-FBC1-C8C9-14813CDA569E}"/>
          </ac:spMkLst>
        </pc:spChg>
        <pc:spChg chg="del mod ord">
          <ac:chgData name="MILLER, JOSHUA (JSC-XI5)[Jacobs Technology, Inc.]" userId="9a37eeec-23d6-453f-8cd4-055a6e473226" providerId="ADAL" clId="{08A8C1F3-8EAD-459E-A4FA-1802A726F2FB}" dt="2024-07-30T23:14:00.669" v="3" actId="700"/>
          <ac:spMkLst>
            <pc:docMk/>
            <pc:sldMk cId="2118700131" sldId="641"/>
            <ac:spMk id="3" creationId="{3E5D5923-D355-8DDE-4275-E206E3579EBC}"/>
          </ac:spMkLst>
        </pc:spChg>
        <pc:spChg chg="del">
          <ac:chgData name="MILLER, JOSHUA (JSC-XI5)[Jacobs Technology, Inc.]" userId="9a37eeec-23d6-453f-8cd4-055a6e473226" providerId="ADAL" clId="{08A8C1F3-8EAD-459E-A4FA-1802A726F2FB}" dt="2024-07-30T23:14:00.669" v="3" actId="700"/>
          <ac:spMkLst>
            <pc:docMk/>
            <pc:sldMk cId="2118700131" sldId="641"/>
            <ac:spMk id="4" creationId="{79D76A7F-9EED-BEF3-E2C8-DF6EDD694052}"/>
          </ac:spMkLst>
        </pc:spChg>
        <pc:spChg chg="add del mod ord">
          <ac:chgData name="MILLER, JOSHUA (JSC-XI5)[Jacobs Technology, Inc.]" userId="9a37eeec-23d6-453f-8cd4-055a6e473226" providerId="ADAL" clId="{08A8C1F3-8EAD-459E-A4FA-1802A726F2FB}" dt="2024-07-31T15:11:23.908" v="612" actId="700"/>
          <ac:spMkLst>
            <pc:docMk/>
            <pc:sldMk cId="2118700131" sldId="641"/>
            <ac:spMk id="5" creationId="{C92C9194-67A7-DBD0-86ED-40DAD6CF7EC8}"/>
          </ac:spMkLst>
        </pc:spChg>
        <pc:spChg chg="add del mod ord">
          <ac:chgData name="MILLER, JOSHUA (JSC-XI5)[Jacobs Technology, Inc.]" userId="9a37eeec-23d6-453f-8cd4-055a6e473226" providerId="ADAL" clId="{08A8C1F3-8EAD-459E-A4FA-1802A726F2FB}" dt="2024-07-30T23:17:40.838" v="10" actId="931"/>
          <ac:spMkLst>
            <pc:docMk/>
            <pc:sldMk cId="2118700131" sldId="641"/>
            <ac:spMk id="6" creationId="{A434DE03-26B6-DE5C-697F-777F409B4C62}"/>
          </ac:spMkLst>
        </pc:spChg>
        <pc:spChg chg="add del mod ord">
          <ac:chgData name="MILLER, JOSHUA (JSC-XI5)[Jacobs Technology, Inc.]" userId="9a37eeec-23d6-453f-8cd4-055a6e473226" providerId="ADAL" clId="{08A8C1F3-8EAD-459E-A4FA-1802A726F2FB}" dt="2024-07-31T15:11:23.908" v="612" actId="700"/>
          <ac:spMkLst>
            <pc:docMk/>
            <pc:sldMk cId="2118700131" sldId="641"/>
            <ac:spMk id="16" creationId="{CD4B7952-22D1-2390-F7FC-077E5A419A6C}"/>
          </ac:spMkLst>
        </pc:spChg>
        <pc:spChg chg="add mod ord">
          <ac:chgData name="MILLER, JOSHUA (JSC-XI5)[Jacobs Technology, Inc.]" userId="9a37eeec-23d6-453f-8cd4-055a6e473226" providerId="ADAL" clId="{08A8C1F3-8EAD-459E-A4FA-1802A726F2FB}" dt="2024-08-05T18:21:35.392" v="2163" actId="20577"/>
          <ac:spMkLst>
            <pc:docMk/>
            <pc:sldMk cId="2118700131" sldId="641"/>
            <ac:spMk id="17" creationId="{01286122-20FF-53F5-561B-30600B14EBBC}"/>
          </ac:spMkLst>
        </pc:spChg>
        <pc:spChg chg="add mod ord">
          <ac:chgData name="MILLER, JOSHUA (JSC-XI5)[Jacobs Technology, Inc.]" userId="9a37eeec-23d6-453f-8cd4-055a6e473226" providerId="ADAL" clId="{08A8C1F3-8EAD-459E-A4FA-1802A726F2FB}" dt="2024-08-05T22:00:46.321" v="2565"/>
          <ac:spMkLst>
            <pc:docMk/>
            <pc:sldMk cId="2118700131" sldId="641"/>
            <ac:spMk id="18" creationId="{334A38F5-F3D0-0998-8006-27949494EBFE}"/>
          </ac:spMkLst>
        </pc:spChg>
        <pc:spChg chg="add mod ord">
          <ac:chgData name="MILLER, JOSHUA (JSC-XI5)[Jacobs Technology, Inc.]" userId="9a37eeec-23d6-453f-8cd4-055a6e473226" providerId="ADAL" clId="{08A8C1F3-8EAD-459E-A4FA-1802A726F2FB}" dt="2024-08-05T18:20:20.883" v="2019" actId="20577"/>
          <ac:spMkLst>
            <pc:docMk/>
            <pc:sldMk cId="2118700131" sldId="641"/>
            <ac:spMk id="19" creationId="{F6FEEF01-1CBF-CA7C-4EDA-3C8AC2A39710}"/>
          </ac:spMkLst>
        </pc:spChg>
        <pc:spChg chg="add del mod ord">
          <ac:chgData name="MILLER, JOSHUA (JSC-XI5)[Jacobs Technology, Inc.]" userId="9a37eeec-23d6-453f-8cd4-055a6e473226" providerId="ADAL" clId="{08A8C1F3-8EAD-459E-A4FA-1802A726F2FB}" dt="2024-07-31T15:13:02.049" v="613" actId="931"/>
          <ac:spMkLst>
            <pc:docMk/>
            <pc:sldMk cId="2118700131" sldId="641"/>
            <ac:spMk id="20" creationId="{035F5480-A361-4EB2-6EB6-11E8887D1EE0}"/>
          </ac:spMkLst>
        </pc:spChg>
        <pc:spChg chg="add del mod ord">
          <ac:chgData name="MILLER, JOSHUA (JSC-XI5)[Jacobs Technology, Inc.]" userId="9a37eeec-23d6-453f-8cd4-055a6e473226" providerId="ADAL" clId="{08A8C1F3-8EAD-459E-A4FA-1802A726F2FB}" dt="2024-07-31T15:52:20.493" v="619" actId="931"/>
          <ac:spMkLst>
            <pc:docMk/>
            <pc:sldMk cId="2118700131" sldId="641"/>
            <ac:spMk id="21" creationId="{42B50B1E-5357-97C4-3B3F-98E08E5BA538}"/>
          </ac:spMkLst>
        </pc:spChg>
        <pc:spChg chg="add del mod">
          <ac:chgData name="MILLER, JOSHUA (JSC-XI5)[Jacobs Technology, Inc.]" userId="9a37eeec-23d6-453f-8cd4-055a6e473226" providerId="ADAL" clId="{08A8C1F3-8EAD-459E-A4FA-1802A726F2FB}" dt="2024-07-31T15:24:52.404" v="615" actId="931"/>
          <ac:spMkLst>
            <pc:docMk/>
            <pc:sldMk cId="2118700131" sldId="641"/>
            <ac:spMk id="25" creationId="{C5F62B88-AACB-2668-4AA1-7F0A0D03E40A}"/>
          </ac:spMkLst>
        </pc:spChg>
        <pc:picChg chg="add mod">
          <ac:chgData name="MILLER, JOSHUA (JSC-XI5)[Jacobs Technology, Inc.]" userId="9a37eeec-23d6-453f-8cd4-055a6e473226" providerId="ADAL" clId="{08A8C1F3-8EAD-459E-A4FA-1802A726F2FB}" dt="2024-07-31T20:47:06.894" v="994" actId="931"/>
          <ac:picMkLst>
            <pc:docMk/>
            <pc:sldMk cId="2118700131" sldId="641"/>
            <ac:picMk id="5" creationId="{C1A4A76A-DDF7-75D8-1F45-67F0FDBBA86D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7-30T23:14:52.680" v="5" actId="931"/>
          <ac:picMkLst>
            <pc:docMk/>
            <pc:sldMk cId="2118700131" sldId="641"/>
            <ac:picMk id="8" creationId="{60C04E4F-E9F3-A90B-E216-493ED879C36F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7-30T23:15:10.391" v="7" actId="931"/>
          <ac:picMkLst>
            <pc:docMk/>
            <pc:sldMk cId="2118700131" sldId="641"/>
            <ac:picMk id="10" creationId="{792644BB-9F4E-92C1-C7A2-3C79FE4AB948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7-30T23:15:38.114" v="9" actId="931"/>
          <ac:picMkLst>
            <pc:docMk/>
            <pc:sldMk cId="2118700131" sldId="641"/>
            <ac:picMk id="12" creationId="{9517DB0B-1CF7-1182-15BB-6A95D52929ED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7-31T15:10:30.095" v="611" actId="478"/>
          <ac:picMkLst>
            <pc:docMk/>
            <pc:sldMk cId="2118700131" sldId="641"/>
            <ac:picMk id="14" creationId="{EA5142C6-A3D5-3EDB-287B-945053047D71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7-31T15:15:52.823" v="614" actId="478"/>
          <ac:picMkLst>
            <pc:docMk/>
            <pc:sldMk cId="2118700131" sldId="641"/>
            <ac:picMk id="23" creationId="{3765578B-38FD-7226-8DF3-AECB0400EB81}"/>
          </ac:picMkLst>
        </pc:picChg>
        <pc:picChg chg="add mod">
          <ac:chgData name="MILLER, JOSHUA (JSC-XI5)[Jacobs Technology, Inc.]" userId="9a37eeec-23d6-453f-8cd4-055a6e473226" providerId="ADAL" clId="{08A8C1F3-8EAD-459E-A4FA-1802A726F2FB}" dt="2024-07-31T15:24:52.404" v="615" actId="931"/>
          <ac:picMkLst>
            <pc:docMk/>
            <pc:sldMk cId="2118700131" sldId="641"/>
            <ac:picMk id="27" creationId="{FD2D6809-1A76-42B4-34DC-CE8415189F44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7-31T20:46:26.664" v="993" actId="478"/>
          <ac:picMkLst>
            <pc:docMk/>
            <pc:sldMk cId="2118700131" sldId="641"/>
            <ac:picMk id="29" creationId="{C08F3450-8086-CBBB-48CD-D74C1F4E4C2C}"/>
          </ac:picMkLst>
        </pc:picChg>
      </pc:sldChg>
      <pc:sldChg chg="addSp delSp modSp new mod modClrScheme chgLayout">
        <pc:chgData name="MILLER, JOSHUA (JSC-XI5)[Jacobs Technology, Inc.]" userId="9a37eeec-23d6-453f-8cd4-055a6e473226" providerId="ADAL" clId="{08A8C1F3-8EAD-459E-A4FA-1802A726F2FB}" dt="2024-08-05T18:19:54.394" v="2017" actId="20577"/>
        <pc:sldMkLst>
          <pc:docMk/>
          <pc:sldMk cId="240458972" sldId="642"/>
        </pc:sldMkLst>
        <pc:spChg chg="del mod ord">
          <ac:chgData name="MILLER, JOSHUA (JSC-XI5)[Jacobs Technology, Inc.]" userId="9a37eeec-23d6-453f-8cd4-055a6e473226" providerId="ADAL" clId="{08A8C1F3-8EAD-459E-A4FA-1802A726F2FB}" dt="2024-07-30T23:19:06.307" v="12" actId="700"/>
          <ac:spMkLst>
            <pc:docMk/>
            <pc:sldMk cId="240458972" sldId="642"/>
            <ac:spMk id="2" creationId="{7398425D-A703-D937-D1F4-05D4C2C12940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20:42:25.992" v="985" actId="255"/>
          <ac:spMkLst>
            <pc:docMk/>
            <pc:sldMk cId="240458972" sldId="642"/>
            <ac:spMk id="3" creationId="{45988602-DBBB-CDD9-A004-A22564E37C67}"/>
          </ac:spMkLst>
        </pc:spChg>
        <pc:spChg chg="del mod ord">
          <ac:chgData name="MILLER, JOSHUA (JSC-XI5)[Jacobs Technology, Inc.]" userId="9a37eeec-23d6-453f-8cd4-055a6e473226" providerId="ADAL" clId="{08A8C1F3-8EAD-459E-A4FA-1802A726F2FB}" dt="2024-07-30T23:19:06.307" v="12" actId="700"/>
          <ac:spMkLst>
            <pc:docMk/>
            <pc:sldMk cId="240458972" sldId="642"/>
            <ac:spMk id="3" creationId="{8D912645-9ACA-664E-6F42-E3E825E8951C}"/>
          </ac:spMkLst>
        </pc:spChg>
        <pc:spChg chg="del">
          <ac:chgData name="MILLER, JOSHUA (JSC-XI5)[Jacobs Technology, Inc.]" userId="9a37eeec-23d6-453f-8cd4-055a6e473226" providerId="ADAL" clId="{08A8C1F3-8EAD-459E-A4FA-1802A726F2FB}" dt="2024-07-30T23:19:06.307" v="12" actId="700"/>
          <ac:spMkLst>
            <pc:docMk/>
            <pc:sldMk cId="240458972" sldId="642"/>
            <ac:spMk id="4" creationId="{54112E0F-719F-3E0E-0A3A-E757884EFAC5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20:42:25.992" v="985" actId="255"/>
          <ac:spMkLst>
            <pc:docMk/>
            <pc:sldMk cId="240458972" sldId="642"/>
            <ac:spMk id="4" creationId="{BCD8D849-72C6-260D-EB27-95B125017909}"/>
          </ac:spMkLst>
        </pc:spChg>
        <pc:spChg chg="add mod ord">
          <ac:chgData name="MILLER, JOSHUA (JSC-XI5)[Jacobs Technology, Inc.]" userId="9a37eeec-23d6-453f-8cd4-055a6e473226" providerId="ADAL" clId="{08A8C1F3-8EAD-459E-A4FA-1802A726F2FB}" dt="2024-08-05T18:19:54.394" v="2017" actId="20577"/>
          <ac:spMkLst>
            <pc:docMk/>
            <pc:sldMk cId="240458972" sldId="642"/>
            <ac:spMk id="5" creationId="{C86FE41A-7F97-B318-55C4-63EBD123B027}"/>
          </ac:spMkLst>
        </pc:spChg>
        <pc:spChg chg="add del mod ord">
          <ac:chgData name="MILLER, JOSHUA (JSC-XI5)[Jacobs Technology, Inc.]" userId="9a37eeec-23d6-453f-8cd4-055a6e473226" providerId="ADAL" clId="{08A8C1F3-8EAD-459E-A4FA-1802A726F2FB}" dt="2024-07-30T23:19:14.744" v="13" actId="931"/>
          <ac:spMkLst>
            <pc:docMk/>
            <pc:sldMk cId="240458972" sldId="642"/>
            <ac:spMk id="6" creationId="{A6EC7FC7-4F02-0206-D011-427556948A99}"/>
          </ac:spMkLst>
        </pc:spChg>
        <pc:spChg chg="add del mod">
          <ac:chgData name="MILLER, JOSHUA (JSC-XI5)[Jacobs Technology, Inc.]" userId="9a37eeec-23d6-453f-8cd4-055a6e473226" providerId="ADAL" clId="{08A8C1F3-8EAD-459E-A4FA-1802A726F2FB}" dt="2024-07-30T23:24:55.039" v="22" actId="931"/>
          <ac:spMkLst>
            <pc:docMk/>
            <pc:sldMk cId="240458972" sldId="642"/>
            <ac:spMk id="10" creationId="{C04AB499-4551-CA56-8FD3-3DBC37591CC6}"/>
          </ac:spMkLst>
        </pc:spChg>
        <pc:spChg chg="add del mod">
          <ac:chgData name="MILLER, JOSHUA (JSC-XI5)[Jacobs Technology, Inc.]" userId="9a37eeec-23d6-453f-8cd4-055a6e473226" providerId="ADAL" clId="{08A8C1F3-8EAD-459E-A4FA-1802A726F2FB}" dt="2024-07-31T15:06:31.895" v="578" actId="20577"/>
          <ac:spMkLst>
            <pc:docMk/>
            <pc:sldMk cId="240458972" sldId="642"/>
            <ac:spMk id="17" creationId="{DB0D696A-91AD-1761-E7C5-78EC9AF4AEF9}"/>
          </ac:spMkLst>
        </pc:spChg>
        <pc:spChg chg="add mod">
          <ac:chgData name="MILLER, JOSHUA (JSC-XI5)[Jacobs Technology, Inc.]" userId="9a37eeec-23d6-453f-8cd4-055a6e473226" providerId="ADAL" clId="{08A8C1F3-8EAD-459E-A4FA-1802A726F2FB}" dt="2024-07-31T14:39:26.594" v="194" actId="1035"/>
          <ac:spMkLst>
            <pc:docMk/>
            <pc:sldMk cId="240458972" sldId="642"/>
            <ac:spMk id="18" creationId="{2367ECC3-90B9-1F7F-C706-E465B08B0C98}"/>
          </ac:spMkLst>
        </pc:spChg>
        <pc:spChg chg="add del mod">
          <ac:chgData name="MILLER, JOSHUA (JSC-XI5)[Jacobs Technology, Inc.]" userId="9a37eeec-23d6-453f-8cd4-055a6e473226" providerId="ADAL" clId="{08A8C1F3-8EAD-459E-A4FA-1802A726F2FB}" dt="2024-07-30T23:51:34.817" v="104" actId="478"/>
          <ac:spMkLst>
            <pc:docMk/>
            <pc:sldMk cId="240458972" sldId="642"/>
            <ac:spMk id="19" creationId="{2A319696-690A-4EF7-ECF9-9A01F47B0880}"/>
          </ac:spMkLst>
        </pc:spChg>
        <pc:spChg chg="add mod">
          <ac:chgData name="MILLER, JOSHUA (JSC-XI5)[Jacobs Technology, Inc.]" userId="9a37eeec-23d6-453f-8cd4-055a6e473226" providerId="ADAL" clId="{08A8C1F3-8EAD-459E-A4FA-1802A726F2FB}" dt="2024-07-31T14:39:26.594" v="194" actId="1035"/>
          <ac:spMkLst>
            <pc:docMk/>
            <pc:sldMk cId="240458972" sldId="642"/>
            <ac:spMk id="22" creationId="{175524C6-C418-83C0-C515-262F04915EA1}"/>
          </ac:spMkLst>
        </pc:spChg>
        <pc:grpChg chg="add mod">
          <ac:chgData name="MILLER, JOSHUA (JSC-XI5)[Jacobs Technology, Inc.]" userId="9a37eeec-23d6-453f-8cd4-055a6e473226" providerId="ADAL" clId="{08A8C1F3-8EAD-459E-A4FA-1802A726F2FB}" dt="2024-07-31T20:42:45.090" v="987" actId="1035"/>
          <ac:grpSpMkLst>
            <pc:docMk/>
            <pc:sldMk cId="240458972" sldId="642"/>
            <ac:grpSpMk id="2" creationId="{1D0C68BB-5B47-8E1E-B1DA-7C2B4A53BB2F}"/>
          </ac:grpSpMkLst>
        </pc:grpChg>
        <pc:picChg chg="add del mod">
          <ac:chgData name="MILLER, JOSHUA (JSC-XI5)[Jacobs Technology, Inc.]" userId="9a37eeec-23d6-453f-8cd4-055a6e473226" providerId="ADAL" clId="{08A8C1F3-8EAD-459E-A4FA-1802A726F2FB}" dt="2024-07-30T23:23:37.023" v="15" actId="478"/>
          <ac:picMkLst>
            <pc:docMk/>
            <pc:sldMk cId="240458972" sldId="642"/>
            <ac:picMk id="8" creationId="{E183D8B6-FD97-9562-D712-E7705725C6B9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7-30T23:24:16.705" v="19" actId="931"/>
          <ac:picMkLst>
            <pc:docMk/>
            <pc:sldMk cId="240458972" sldId="642"/>
            <ac:picMk id="12" creationId="{48FC07D5-9AF0-2D0E-92D3-9713F87D7565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7-30T23:24:31.662" v="21" actId="931"/>
          <ac:picMkLst>
            <pc:docMk/>
            <pc:sldMk cId="240458972" sldId="642"/>
            <ac:picMk id="14" creationId="{EFBC1426-FA45-E260-034C-B735C8E78EE7}"/>
          </ac:picMkLst>
        </pc:picChg>
        <pc:picChg chg="add mod">
          <ac:chgData name="MILLER, JOSHUA (JSC-XI5)[Jacobs Technology, Inc.]" userId="9a37eeec-23d6-453f-8cd4-055a6e473226" providerId="ADAL" clId="{08A8C1F3-8EAD-459E-A4FA-1802A726F2FB}" dt="2024-07-31T14:39:26.594" v="194" actId="1035"/>
          <ac:picMkLst>
            <pc:docMk/>
            <pc:sldMk cId="240458972" sldId="642"/>
            <ac:picMk id="16" creationId="{474B34FA-FDFB-660D-C362-EB8ECEDF4923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7-30T23:45:55.384" v="62"/>
          <ac:picMkLst>
            <pc:docMk/>
            <pc:sldMk cId="240458972" sldId="642"/>
            <ac:picMk id="20" creationId="{05D587FE-65D9-C2F4-428A-B00C34141F62}"/>
          </ac:picMkLst>
        </pc:picChg>
        <pc:picChg chg="add mod">
          <ac:chgData name="MILLER, JOSHUA (JSC-XI5)[Jacobs Technology, Inc.]" userId="9a37eeec-23d6-453f-8cd4-055a6e473226" providerId="ADAL" clId="{08A8C1F3-8EAD-459E-A4FA-1802A726F2FB}" dt="2024-07-31T14:39:26.594" v="194" actId="1035"/>
          <ac:picMkLst>
            <pc:docMk/>
            <pc:sldMk cId="240458972" sldId="642"/>
            <ac:picMk id="21" creationId="{71BF397B-2B17-8514-9796-FA060758BCF6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7-31T14:46:10.282" v="200" actId="478"/>
          <ac:picMkLst>
            <pc:docMk/>
            <pc:sldMk cId="240458972" sldId="642"/>
            <ac:picMk id="23" creationId="{3C5A0B97-7B05-2269-F274-992F369769CB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7-31T14:50:49.558" v="205" actId="478"/>
          <ac:picMkLst>
            <pc:docMk/>
            <pc:sldMk cId="240458972" sldId="642"/>
            <ac:picMk id="25" creationId="{A83785E0-A8BE-3C4F-593A-42B4474CA160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7-31T14:52:40.351" v="210" actId="478"/>
          <ac:picMkLst>
            <pc:docMk/>
            <pc:sldMk cId="240458972" sldId="642"/>
            <ac:picMk id="27" creationId="{CF60072C-0346-F95B-34FD-552022EF3D96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7-31T14:53:36.342" v="216" actId="478"/>
          <ac:picMkLst>
            <pc:docMk/>
            <pc:sldMk cId="240458972" sldId="642"/>
            <ac:picMk id="29" creationId="{F9F6C885-4D7A-6DAF-9257-8231FFC9B511}"/>
          </ac:picMkLst>
        </pc:picChg>
        <pc:picChg chg="add mod">
          <ac:chgData name="MILLER, JOSHUA (JSC-XI5)[Jacobs Technology, Inc.]" userId="9a37eeec-23d6-453f-8cd4-055a6e473226" providerId="ADAL" clId="{08A8C1F3-8EAD-459E-A4FA-1802A726F2FB}" dt="2024-07-31T14:53:59.388" v="219" actId="1076"/>
          <ac:picMkLst>
            <pc:docMk/>
            <pc:sldMk cId="240458972" sldId="642"/>
            <ac:picMk id="31" creationId="{F9EB9721-5B38-A57F-AF89-E85698C1AB72}"/>
          </ac:picMkLst>
        </pc:picChg>
      </pc:sldChg>
      <pc:sldChg chg="addSp delSp modSp new del mod">
        <pc:chgData name="MILLER, JOSHUA (JSC-XI5)[Jacobs Technology, Inc.]" userId="9a37eeec-23d6-453f-8cd4-055a6e473226" providerId="ADAL" clId="{08A8C1F3-8EAD-459E-A4FA-1802A726F2FB}" dt="2024-07-31T14:21:20.719" v="139" actId="47"/>
        <pc:sldMkLst>
          <pc:docMk/>
          <pc:sldMk cId="1602495918" sldId="643"/>
        </pc:sldMkLst>
        <pc:spChg chg="del">
          <ac:chgData name="MILLER, JOSHUA (JSC-XI5)[Jacobs Technology, Inc.]" userId="9a37eeec-23d6-453f-8cd4-055a6e473226" providerId="ADAL" clId="{08A8C1F3-8EAD-459E-A4FA-1802A726F2FB}" dt="2024-07-30T23:30:15.886" v="28" actId="931"/>
          <ac:spMkLst>
            <pc:docMk/>
            <pc:sldMk cId="1602495918" sldId="643"/>
            <ac:spMk id="3" creationId="{BB246EAB-52E9-8F80-5FE1-6C65B11158ED}"/>
          </ac:spMkLst>
        </pc:spChg>
        <pc:picChg chg="add mod">
          <ac:chgData name="MILLER, JOSHUA (JSC-XI5)[Jacobs Technology, Inc.]" userId="9a37eeec-23d6-453f-8cd4-055a6e473226" providerId="ADAL" clId="{08A8C1F3-8EAD-459E-A4FA-1802A726F2FB}" dt="2024-07-30T23:30:49.165" v="31" actId="1076"/>
          <ac:picMkLst>
            <pc:docMk/>
            <pc:sldMk cId="1602495918" sldId="643"/>
            <ac:picMk id="5" creationId="{261FBB15-6965-5C1A-3925-0DAADB59FB00}"/>
          </ac:picMkLst>
        </pc:picChg>
      </pc:sldChg>
      <pc:sldChg chg="addSp delSp modSp add mod">
        <pc:chgData name="MILLER, JOSHUA (JSC-XI5)[Jacobs Technology, Inc.]" userId="9a37eeec-23d6-453f-8cd4-055a6e473226" providerId="ADAL" clId="{08A8C1F3-8EAD-459E-A4FA-1802A726F2FB}" dt="2024-08-05T18:20:06.272" v="2018"/>
        <pc:sldMkLst>
          <pc:docMk/>
          <pc:sldMk cId="3019120554" sldId="643"/>
        </pc:sldMkLst>
        <pc:spChg chg="mod">
          <ac:chgData name="MILLER, JOSHUA (JSC-XI5)[Jacobs Technology, Inc.]" userId="9a37eeec-23d6-453f-8cd4-055a6e473226" providerId="ADAL" clId="{08A8C1F3-8EAD-459E-A4FA-1802A726F2FB}" dt="2024-07-31T20:42:53.911" v="988"/>
          <ac:spMkLst>
            <pc:docMk/>
            <pc:sldMk cId="3019120554" sldId="643"/>
            <ac:spMk id="3" creationId="{546E4F01-A45F-9E70-1FBF-2B04D7B07A19}"/>
          </ac:spMkLst>
        </pc:spChg>
        <pc:spChg chg="add del mod">
          <ac:chgData name="MILLER, JOSHUA (JSC-XI5)[Jacobs Technology, Inc.]" userId="9a37eeec-23d6-453f-8cd4-055a6e473226" providerId="ADAL" clId="{08A8C1F3-8EAD-459E-A4FA-1802A726F2FB}" dt="2024-07-31T15:08:20.272" v="584" actId="931"/>
          <ac:spMkLst>
            <pc:docMk/>
            <pc:sldMk cId="3019120554" sldId="643"/>
            <ac:spMk id="3" creationId="{A847E2FC-ECA8-1C02-54F3-2DD4CC120E18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20:42:53.911" v="988"/>
          <ac:spMkLst>
            <pc:docMk/>
            <pc:sldMk cId="3019120554" sldId="643"/>
            <ac:spMk id="4" creationId="{863F61FE-5A86-37A9-4CC5-04E1BB4EF440}"/>
          </ac:spMkLst>
        </pc:spChg>
        <pc:spChg chg="mod">
          <ac:chgData name="MILLER, JOSHUA (JSC-XI5)[Jacobs Technology, Inc.]" userId="9a37eeec-23d6-453f-8cd4-055a6e473226" providerId="ADAL" clId="{08A8C1F3-8EAD-459E-A4FA-1802A726F2FB}" dt="2024-08-05T18:20:06.272" v="2018"/>
          <ac:spMkLst>
            <pc:docMk/>
            <pc:sldMk cId="3019120554" sldId="643"/>
            <ac:spMk id="5" creationId="{C86FE41A-7F97-B318-55C4-63EBD123B027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15:09:51.478" v="610" actId="20577"/>
          <ac:spMkLst>
            <pc:docMk/>
            <pc:sldMk cId="3019120554" sldId="643"/>
            <ac:spMk id="17" creationId="{DB0D696A-91AD-1761-E7C5-78EC9AF4AEF9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15:08:56.289" v="600" actId="20577"/>
          <ac:spMkLst>
            <pc:docMk/>
            <pc:sldMk cId="3019120554" sldId="643"/>
            <ac:spMk id="18" creationId="{2367ECC3-90B9-1F7F-C706-E465B08B0C98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15:08:57.922" v="601" actId="20577"/>
          <ac:spMkLst>
            <pc:docMk/>
            <pc:sldMk cId="3019120554" sldId="643"/>
            <ac:spMk id="22" creationId="{175524C6-C418-83C0-C515-262F04915EA1}"/>
          </ac:spMkLst>
        </pc:spChg>
        <pc:grpChg chg="add mod">
          <ac:chgData name="MILLER, JOSHUA (JSC-XI5)[Jacobs Technology, Inc.]" userId="9a37eeec-23d6-453f-8cd4-055a6e473226" providerId="ADAL" clId="{08A8C1F3-8EAD-459E-A4FA-1802A726F2FB}" dt="2024-07-31T20:43:00.421" v="992" actId="1035"/>
          <ac:grpSpMkLst>
            <pc:docMk/>
            <pc:sldMk cId="3019120554" sldId="643"/>
            <ac:grpSpMk id="2" creationId="{08052E2F-44DD-E4EF-48F3-F2717290D4F7}"/>
          </ac:grpSpMkLst>
        </pc:grpChg>
        <pc:picChg chg="add del mod">
          <ac:chgData name="MILLER, JOSHUA (JSC-XI5)[Jacobs Technology, Inc.]" userId="9a37eeec-23d6-453f-8cd4-055a6e473226" providerId="ADAL" clId="{08A8C1F3-8EAD-459E-A4FA-1802A726F2FB}" dt="2024-07-31T15:08:06.434" v="583" actId="931"/>
          <ac:picMkLst>
            <pc:docMk/>
            <pc:sldMk cId="3019120554" sldId="643"/>
            <ac:picMk id="6" creationId="{054F4A61-0A61-7311-613D-3668215C7DD5}"/>
          </ac:picMkLst>
        </pc:picChg>
        <pc:picChg chg="add mod">
          <ac:chgData name="MILLER, JOSHUA (JSC-XI5)[Jacobs Technology, Inc.]" userId="9a37eeec-23d6-453f-8cd4-055a6e473226" providerId="ADAL" clId="{08A8C1F3-8EAD-459E-A4FA-1802A726F2FB}" dt="2024-07-31T15:08:29.083" v="586" actId="1076"/>
          <ac:picMkLst>
            <pc:docMk/>
            <pc:sldMk cId="3019120554" sldId="643"/>
            <ac:picMk id="8" creationId="{14CACDD4-E0EE-B5F7-FF38-834DB21FCA81}"/>
          </ac:picMkLst>
        </pc:picChg>
        <pc:picChg chg="add mod">
          <ac:chgData name="MILLER, JOSHUA (JSC-XI5)[Jacobs Technology, Inc.]" userId="9a37eeec-23d6-453f-8cd4-055a6e473226" providerId="ADAL" clId="{08A8C1F3-8EAD-459E-A4FA-1802A726F2FB}" dt="2024-07-31T15:09:24.694" v="605" actId="1076"/>
          <ac:picMkLst>
            <pc:docMk/>
            <pc:sldMk cId="3019120554" sldId="643"/>
            <ac:picMk id="10" creationId="{A65B9134-EE00-89E9-0581-890877ABC7AC}"/>
          </ac:picMkLst>
        </pc:picChg>
        <pc:picChg chg="del">
          <ac:chgData name="MILLER, JOSHUA (JSC-XI5)[Jacobs Technology, Inc.]" userId="9a37eeec-23d6-453f-8cd4-055a6e473226" providerId="ADAL" clId="{08A8C1F3-8EAD-459E-A4FA-1802A726F2FB}" dt="2024-07-31T15:07:08.121" v="581" actId="478"/>
          <ac:picMkLst>
            <pc:docMk/>
            <pc:sldMk cId="3019120554" sldId="643"/>
            <ac:picMk id="16" creationId="{474B34FA-FDFB-660D-C362-EB8ECEDF4923}"/>
          </ac:picMkLst>
        </pc:picChg>
        <pc:picChg chg="del">
          <ac:chgData name="MILLER, JOSHUA (JSC-XI5)[Jacobs Technology, Inc.]" userId="9a37eeec-23d6-453f-8cd4-055a6e473226" providerId="ADAL" clId="{08A8C1F3-8EAD-459E-A4FA-1802A726F2FB}" dt="2024-07-31T15:09:01.431" v="602" actId="478"/>
          <ac:picMkLst>
            <pc:docMk/>
            <pc:sldMk cId="3019120554" sldId="643"/>
            <ac:picMk id="31" creationId="{F9EB9721-5B38-A57F-AF89-E85698C1AB72}"/>
          </ac:picMkLst>
        </pc:picChg>
      </pc:sldChg>
      <pc:sldChg chg="addSp delSp modSp add del mod">
        <pc:chgData name="MILLER, JOSHUA (JSC-XI5)[Jacobs Technology, Inc.]" userId="9a37eeec-23d6-453f-8cd4-055a6e473226" providerId="ADAL" clId="{08A8C1F3-8EAD-459E-A4FA-1802A726F2FB}" dt="2024-07-31T15:06:37.339" v="579" actId="47"/>
        <pc:sldMkLst>
          <pc:docMk/>
          <pc:sldMk cId="307249395" sldId="644"/>
        </pc:sldMkLst>
        <pc:spChg chg="add del mod">
          <ac:chgData name="MILLER, JOSHUA (JSC-XI5)[Jacobs Technology, Inc.]" userId="9a37eeec-23d6-453f-8cd4-055a6e473226" providerId="ADAL" clId="{08A8C1F3-8EAD-459E-A4FA-1802A726F2FB}" dt="2024-07-31T14:19:21.837" v="120" actId="931"/>
          <ac:spMkLst>
            <pc:docMk/>
            <pc:sldMk cId="307249395" sldId="644"/>
            <ac:spMk id="3" creationId="{4D1BE8DF-0770-D5FA-24F9-26307B997BCC}"/>
          </ac:spMkLst>
        </pc:spChg>
        <pc:spChg chg="del">
          <ac:chgData name="MILLER, JOSHUA (JSC-XI5)[Jacobs Technology, Inc.]" userId="9a37eeec-23d6-453f-8cd4-055a6e473226" providerId="ADAL" clId="{08A8C1F3-8EAD-459E-A4FA-1802A726F2FB}" dt="2024-07-31T14:22:37.049" v="140" actId="478"/>
          <ac:spMkLst>
            <pc:docMk/>
            <pc:sldMk cId="307249395" sldId="644"/>
            <ac:spMk id="17" creationId="{DB0D696A-91AD-1761-E7C5-78EC9AF4AEF9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14:38:49.179" v="191" actId="1035"/>
          <ac:spMkLst>
            <pc:docMk/>
            <pc:sldMk cId="307249395" sldId="644"/>
            <ac:spMk id="18" creationId="{2367ECC3-90B9-1F7F-C706-E465B08B0C98}"/>
          </ac:spMkLst>
        </pc:spChg>
        <pc:spChg chg="mod">
          <ac:chgData name="MILLER, JOSHUA (JSC-XI5)[Jacobs Technology, Inc.]" userId="9a37eeec-23d6-453f-8cd4-055a6e473226" providerId="ADAL" clId="{08A8C1F3-8EAD-459E-A4FA-1802A726F2FB}" dt="2024-07-31T14:38:49.179" v="191" actId="1035"/>
          <ac:spMkLst>
            <pc:docMk/>
            <pc:sldMk cId="307249395" sldId="644"/>
            <ac:spMk id="22" creationId="{175524C6-C418-83C0-C515-262F04915EA1}"/>
          </ac:spMkLst>
        </pc:spChg>
        <pc:picChg chg="add mod">
          <ac:chgData name="MILLER, JOSHUA (JSC-XI5)[Jacobs Technology, Inc.]" userId="9a37eeec-23d6-453f-8cd4-055a6e473226" providerId="ADAL" clId="{08A8C1F3-8EAD-459E-A4FA-1802A726F2FB}" dt="2024-07-31T14:38:49.179" v="191" actId="1035"/>
          <ac:picMkLst>
            <pc:docMk/>
            <pc:sldMk cId="307249395" sldId="644"/>
            <ac:picMk id="6" creationId="{D8B63F6C-10E5-353F-3170-6762F1D10093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7-31T14:39:34.586" v="195" actId="21"/>
          <ac:picMkLst>
            <pc:docMk/>
            <pc:sldMk cId="307249395" sldId="644"/>
            <ac:picMk id="8" creationId="{5925BD41-F1FC-0B97-A92B-3CF1973702F8}"/>
          </ac:picMkLst>
        </pc:picChg>
        <pc:picChg chg="del">
          <ac:chgData name="MILLER, JOSHUA (JSC-XI5)[Jacobs Technology, Inc.]" userId="9a37eeec-23d6-453f-8cd4-055a6e473226" providerId="ADAL" clId="{08A8C1F3-8EAD-459E-A4FA-1802A726F2FB}" dt="2024-07-31T14:19:07.803" v="119" actId="478"/>
          <ac:picMkLst>
            <pc:docMk/>
            <pc:sldMk cId="307249395" sldId="644"/>
            <ac:picMk id="16" creationId="{474B34FA-FDFB-660D-C362-EB8ECEDF4923}"/>
          </ac:picMkLst>
        </pc:picChg>
        <pc:picChg chg="mod">
          <ac:chgData name="MILLER, JOSHUA (JSC-XI5)[Jacobs Technology, Inc.]" userId="9a37eeec-23d6-453f-8cd4-055a6e473226" providerId="ADAL" clId="{08A8C1F3-8EAD-459E-A4FA-1802A726F2FB}" dt="2024-07-31T14:38:49.179" v="191" actId="1035"/>
          <ac:picMkLst>
            <pc:docMk/>
            <pc:sldMk cId="307249395" sldId="644"/>
            <ac:picMk id="21" creationId="{71BF397B-2B17-8514-9796-FA060758BCF6}"/>
          </ac:picMkLst>
        </pc:picChg>
      </pc:sldChg>
      <pc:sldChg chg="addSp delSp modSp add mod">
        <pc:chgData name="MILLER, JOSHUA (JSC-XI5)[Jacobs Technology, Inc.]" userId="9a37eeec-23d6-453f-8cd4-055a6e473226" providerId="ADAL" clId="{08A8C1F3-8EAD-459E-A4FA-1802A726F2FB}" dt="2024-08-05T18:33:10.228" v="2524" actId="255"/>
        <pc:sldMkLst>
          <pc:docMk/>
          <pc:sldMk cId="876156535" sldId="644"/>
        </pc:sldMkLst>
        <pc:spChg chg="add del mod">
          <ac:chgData name="MILLER, JOSHUA (JSC-XI5)[Jacobs Technology, Inc.]" userId="9a37eeec-23d6-453f-8cd4-055a6e473226" providerId="ADAL" clId="{08A8C1F3-8EAD-459E-A4FA-1802A726F2FB}" dt="2024-08-05T16:20:36.396" v="1818" actId="931"/>
          <ac:spMkLst>
            <pc:docMk/>
            <pc:sldMk cId="876156535" sldId="644"/>
            <ac:spMk id="3" creationId="{9BB56E65-340C-289A-B927-5AB10B52D817}"/>
          </ac:spMkLst>
        </pc:spChg>
        <pc:spChg chg="mod">
          <ac:chgData name="MILLER, JOSHUA (JSC-XI5)[Jacobs Technology, Inc.]" userId="9a37eeec-23d6-453f-8cd4-055a6e473226" providerId="ADAL" clId="{08A8C1F3-8EAD-459E-A4FA-1802A726F2FB}" dt="2024-08-05T18:27:33.400" v="2322" actId="20577"/>
          <ac:spMkLst>
            <pc:docMk/>
            <pc:sldMk cId="876156535" sldId="644"/>
            <ac:spMk id="7" creationId="{B147BB4E-A83C-431C-9A9C-B8022E9C4274}"/>
          </ac:spMkLst>
        </pc:spChg>
        <pc:spChg chg="add del mod">
          <ac:chgData name="MILLER, JOSHUA (JSC-XI5)[Jacobs Technology, Inc.]" userId="9a37eeec-23d6-453f-8cd4-055a6e473226" providerId="ADAL" clId="{08A8C1F3-8EAD-459E-A4FA-1802A726F2FB}" dt="2024-08-05T16:21:02.744" v="1820" actId="931"/>
          <ac:spMkLst>
            <pc:docMk/>
            <pc:sldMk cId="876156535" sldId="644"/>
            <ac:spMk id="11" creationId="{88A3CE8C-1D46-6C5E-5349-7FFFC1B69A42}"/>
          </ac:spMkLst>
        </pc:spChg>
        <pc:spChg chg="add del mod">
          <ac:chgData name="MILLER, JOSHUA (JSC-XI5)[Jacobs Technology, Inc.]" userId="9a37eeec-23d6-453f-8cd4-055a6e473226" providerId="ADAL" clId="{08A8C1F3-8EAD-459E-A4FA-1802A726F2FB}" dt="2024-08-05T18:33:10.228" v="2524" actId="255"/>
          <ac:spMkLst>
            <pc:docMk/>
            <pc:sldMk cId="876156535" sldId="644"/>
            <ac:spMk id="14" creationId="{C5EC7B3A-2ED1-4E48-A177-97142CC490C6}"/>
          </ac:spMkLst>
        </pc:spChg>
        <pc:spChg chg="mod">
          <ac:chgData name="MILLER, JOSHUA (JSC-XI5)[Jacobs Technology, Inc.]" userId="9a37eeec-23d6-453f-8cd4-055a6e473226" providerId="ADAL" clId="{08A8C1F3-8EAD-459E-A4FA-1802A726F2FB}" dt="2024-08-05T16:21:57.722" v="1828" actId="20577"/>
          <ac:spMkLst>
            <pc:docMk/>
            <pc:sldMk cId="876156535" sldId="644"/>
            <ac:spMk id="19" creationId="{043FDA40-3C13-40F3-A088-A744E5043516}"/>
          </ac:spMkLst>
        </pc:spChg>
        <pc:spChg chg="mod">
          <ac:chgData name="MILLER, JOSHUA (JSC-XI5)[Jacobs Technology, Inc.]" userId="9a37eeec-23d6-453f-8cd4-055a6e473226" providerId="ADAL" clId="{08A8C1F3-8EAD-459E-A4FA-1802A726F2FB}" dt="2024-08-05T16:23:16.926" v="1854" actId="1035"/>
          <ac:spMkLst>
            <pc:docMk/>
            <pc:sldMk cId="876156535" sldId="644"/>
            <ac:spMk id="21" creationId="{296990B1-8817-46D1-BD7A-336C3FF82C21}"/>
          </ac:spMkLst>
        </pc:spChg>
        <pc:picChg chg="del">
          <ac:chgData name="MILLER, JOSHUA (JSC-XI5)[Jacobs Technology, Inc.]" userId="9a37eeec-23d6-453f-8cd4-055a6e473226" providerId="ADAL" clId="{08A8C1F3-8EAD-459E-A4FA-1802A726F2FB}" dt="2024-08-05T16:19:35.068" v="1817" actId="478"/>
          <ac:picMkLst>
            <pc:docMk/>
            <pc:sldMk cId="876156535" sldId="644"/>
            <ac:picMk id="5" creationId="{21680A1E-91F7-B8C7-8EE1-271DDF599D6F}"/>
          </ac:picMkLst>
        </pc:picChg>
        <pc:picChg chg="add mod">
          <ac:chgData name="MILLER, JOSHUA (JSC-XI5)[Jacobs Technology, Inc.]" userId="9a37eeec-23d6-453f-8cd4-055a6e473226" providerId="ADAL" clId="{08A8C1F3-8EAD-459E-A4FA-1802A726F2FB}" dt="2024-08-05T16:21:48.982" v="1822" actId="1076"/>
          <ac:picMkLst>
            <pc:docMk/>
            <pc:sldMk cId="876156535" sldId="644"/>
            <ac:picMk id="6" creationId="{9445F874-0A42-A40E-77D3-66489D2BAE4D}"/>
          </ac:picMkLst>
        </pc:picChg>
        <pc:picChg chg="add mod">
          <ac:chgData name="MILLER, JOSHUA (JSC-XI5)[Jacobs Technology, Inc.]" userId="9a37eeec-23d6-453f-8cd4-055a6e473226" providerId="ADAL" clId="{08A8C1F3-8EAD-459E-A4FA-1802A726F2FB}" dt="2024-08-05T16:21:39.181" v="1821" actId="1076"/>
          <ac:picMkLst>
            <pc:docMk/>
            <pc:sldMk cId="876156535" sldId="644"/>
            <ac:picMk id="13" creationId="{ED8500CA-36D4-33E9-F040-4DF9FEA3A82D}"/>
          </ac:picMkLst>
        </pc:picChg>
        <pc:picChg chg="del">
          <ac:chgData name="MILLER, JOSHUA (JSC-XI5)[Jacobs Technology, Inc.]" userId="9a37eeec-23d6-453f-8cd4-055a6e473226" providerId="ADAL" clId="{08A8C1F3-8EAD-459E-A4FA-1802A726F2FB}" dt="2024-08-05T16:20:40.960" v="1819" actId="478"/>
          <ac:picMkLst>
            <pc:docMk/>
            <pc:sldMk cId="876156535" sldId="644"/>
            <ac:picMk id="18" creationId="{284FD29A-2868-2113-FE5B-44D78AF31F5D}"/>
          </ac:picMkLst>
        </pc:picChg>
      </pc:sldChg>
      <pc:sldChg chg="addSp delSp modSp new mod modClrScheme chgLayout">
        <pc:chgData name="MILLER, JOSHUA (JSC-XI5)[Jacobs Technology, Inc.]" userId="9a37eeec-23d6-453f-8cd4-055a6e473226" providerId="ADAL" clId="{08A8C1F3-8EAD-459E-A4FA-1802A726F2FB}" dt="2024-08-05T18:33:21.394" v="2525" actId="255"/>
        <pc:sldMkLst>
          <pc:docMk/>
          <pc:sldMk cId="1389300779" sldId="645"/>
        </pc:sldMkLst>
        <pc:spChg chg="del mod ord">
          <ac:chgData name="MILLER, JOSHUA (JSC-XI5)[Jacobs Technology, Inc.]" userId="9a37eeec-23d6-453f-8cd4-055a6e473226" providerId="ADAL" clId="{08A8C1F3-8EAD-459E-A4FA-1802A726F2FB}" dt="2024-08-05T15:18:58.830" v="1288" actId="700"/>
          <ac:spMkLst>
            <pc:docMk/>
            <pc:sldMk cId="1389300779" sldId="645"/>
            <ac:spMk id="2" creationId="{1EB9B611-E1E5-E36B-F6ED-D0B5286F06EE}"/>
          </ac:spMkLst>
        </pc:spChg>
        <pc:spChg chg="del mod ord">
          <ac:chgData name="MILLER, JOSHUA (JSC-XI5)[Jacobs Technology, Inc.]" userId="9a37eeec-23d6-453f-8cd4-055a6e473226" providerId="ADAL" clId="{08A8C1F3-8EAD-459E-A4FA-1802A726F2FB}" dt="2024-08-05T15:18:58.830" v="1288" actId="700"/>
          <ac:spMkLst>
            <pc:docMk/>
            <pc:sldMk cId="1389300779" sldId="645"/>
            <ac:spMk id="3" creationId="{1973F22D-4E05-BB3F-407A-48B70AB40539}"/>
          </ac:spMkLst>
        </pc:spChg>
        <pc:spChg chg="del mod ord">
          <ac:chgData name="MILLER, JOSHUA (JSC-XI5)[Jacobs Technology, Inc.]" userId="9a37eeec-23d6-453f-8cd4-055a6e473226" providerId="ADAL" clId="{08A8C1F3-8EAD-459E-A4FA-1802A726F2FB}" dt="2024-08-05T15:18:58.830" v="1288" actId="700"/>
          <ac:spMkLst>
            <pc:docMk/>
            <pc:sldMk cId="1389300779" sldId="645"/>
            <ac:spMk id="4" creationId="{D3F32222-E035-F7FD-6AD2-F752F8DD86D3}"/>
          </ac:spMkLst>
        </pc:spChg>
        <pc:spChg chg="add mod ord">
          <ac:chgData name="MILLER, JOSHUA (JSC-XI5)[Jacobs Technology, Inc.]" userId="9a37eeec-23d6-453f-8cd4-055a6e473226" providerId="ADAL" clId="{08A8C1F3-8EAD-459E-A4FA-1802A726F2FB}" dt="2024-08-05T18:23:30.970" v="2276" actId="20577"/>
          <ac:spMkLst>
            <pc:docMk/>
            <pc:sldMk cId="1389300779" sldId="645"/>
            <ac:spMk id="5" creationId="{DA68B88B-C8BE-E077-B3FC-CC4EED2E4D19}"/>
          </ac:spMkLst>
        </pc:spChg>
        <pc:spChg chg="add del mod ord">
          <ac:chgData name="MILLER, JOSHUA (JSC-XI5)[Jacobs Technology, Inc.]" userId="9a37eeec-23d6-453f-8cd4-055a6e473226" providerId="ADAL" clId="{08A8C1F3-8EAD-459E-A4FA-1802A726F2FB}" dt="2024-08-05T16:10:51.213" v="1446" actId="478"/>
          <ac:spMkLst>
            <pc:docMk/>
            <pc:sldMk cId="1389300779" sldId="645"/>
            <ac:spMk id="6" creationId="{F636AB63-59A6-6AFC-19F1-23DC7DB40983}"/>
          </ac:spMkLst>
        </pc:spChg>
        <pc:spChg chg="add del mod ord">
          <ac:chgData name="MILLER, JOSHUA (JSC-XI5)[Jacobs Technology, Inc.]" userId="9a37eeec-23d6-453f-8cd4-055a6e473226" providerId="ADAL" clId="{08A8C1F3-8EAD-459E-A4FA-1802A726F2FB}" dt="2024-08-05T15:22:08.424" v="1314" actId="931"/>
          <ac:spMkLst>
            <pc:docMk/>
            <pc:sldMk cId="1389300779" sldId="645"/>
            <ac:spMk id="7" creationId="{CD1B85DD-D195-6FFB-79C0-3731AFB62487}"/>
          </ac:spMkLst>
        </pc:spChg>
        <pc:spChg chg="add del mod ord">
          <ac:chgData name="MILLER, JOSHUA (JSC-XI5)[Jacobs Technology, Inc.]" userId="9a37eeec-23d6-453f-8cd4-055a6e473226" providerId="ADAL" clId="{08A8C1F3-8EAD-459E-A4FA-1802A726F2FB}" dt="2024-08-05T15:21:19.022" v="1309" actId="931"/>
          <ac:spMkLst>
            <pc:docMk/>
            <pc:sldMk cId="1389300779" sldId="645"/>
            <ac:spMk id="8" creationId="{FBF88A5F-1AE4-A2A8-FD9D-32B7569B8B61}"/>
          </ac:spMkLst>
        </pc:spChg>
        <pc:spChg chg="add del mod ord">
          <ac:chgData name="MILLER, JOSHUA (JSC-XI5)[Jacobs Technology, Inc.]" userId="9a37eeec-23d6-453f-8cd4-055a6e473226" providerId="ADAL" clId="{08A8C1F3-8EAD-459E-A4FA-1802A726F2FB}" dt="2024-08-05T16:04:47.527" v="1317" actId="931"/>
          <ac:spMkLst>
            <pc:docMk/>
            <pc:sldMk cId="1389300779" sldId="645"/>
            <ac:spMk id="9" creationId="{9B4D5CBE-1821-71C1-963A-F81554D77971}"/>
          </ac:spMkLst>
        </pc:spChg>
        <pc:spChg chg="add del mod">
          <ac:chgData name="MILLER, JOSHUA (JSC-XI5)[Jacobs Technology, Inc.]" userId="9a37eeec-23d6-453f-8cd4-055a6e473226" providerId="ADAL" clId="{08A8C1F3-8EAD-459E-A4FA-1802A726F2FB}" dt="2024-08-05T16:07:02.288" v="1323" actId="478"/>
          <ac:spMkLst>
            <pc:docMk/>
            <pc:sldMk cId="1389300779" sldId="645"/>
            <ac:spMk id="21" creationId="{8276EE45-0F41-0E10-4AE9-80CE11844144}"/>
          </ac:spMkLst>
        </pc:spChg>
        <pc:spChg chg="add mod">
          <ac:chgData name="MILLER, JOSHUA (JSC-XI5)[Jacobs Technology, Inc.]" userId="9a37eeec-23d6-453f-8cd4-055a6e473226" providerId="ADAL" clId="{08A8C1F3-8EAD-459E-A4FA-1802A726F2FB}" dt="2024-08-05T16:10:06.882" v="1443" actId="20577"/>
          <ac:spMkLst>
            <pc:docMk/>
            <pc:sldMk cId="1389300779" sldId="645"/>
            <ac:spMk id="22" creationId="{AC1492EA-1A27-DBE0-6480-B47D5DF3C647}"/>
          </ac:spMkLst>
        </pc:spChg>
        <pc:spChg chg="add mod">
          <ac:chgData name="MILLER, JOSHUA (JSC-XI5)[Jacobs Technology, Inc.]" userId="9a37eeec-23d6-453f-8cd4-055a6e473226" providerId="ADAL" clId="{08A8C1F3-8EAD-459E-A4FA-1802A726F2FB}" dt="2024-08-05T18:33:21.394" v="2525" actId="255"/>
          <ac:spMkLst>
            <pc:docMk/>
            <pc:sldMk cId="1389300779" sldId="645"/>
            <ac:spMk id="23" creationId="{F612DE33-7AA3-4192-C119-94D556BCFF23}"/>
          </ac:spMkLst>
        </pc:spChg>
        <pc:spChg chg="add mod">
          <ac:chgData name="MILLER, JOSHUA (JSC-XI5)[Jacobs Technology, Inc.]" userId="9a37eeec-23d6-453f-8cd4-055a6e473226" providerId="ADAL" clId="{08A8C1F3-8EAD-459E-A4FA-1802A726F2FB}" dt="2024-08-05T16:15:25.268" v="1578" actId="20577"/>
          <ac:spMkLst>
            <pc:docMk/>
            <pc:sldMk cId="1389300779" sldId="645"/>
            <ac:spMk id="24" creationId="{580CFC7E-1F0F-D9EA-868F-8D957DE0FF65}"/>
          </ac:spMkLst>
        </pc:spChg>
        <pc:spChg chg="add mod">
          <ac:chgData name="MILLER, JOSHUA (JSC-XI5)[Jacobs Technology, Inc.]" userId="9a37eeec-23d6-453f-8cd4-055a6e473226" providerId="ADAL" clId="{08A8C1F3-8EAD-459E-A4FA-1802A726F2FB}" dt="2024-08-05T16:15:35.991" v="1580" actId="20577"/>
          <ac:spMkLst>
            <pc:docMk/>
            <pc:sldMk cId="1389300779" sldId="645"/>
            <ac:spMk id="25" creationId="{31AF5071-A268-03C0-93C8-B0B74BF5C8BB}"/>
          </ac:spMkLst>
        </pc:spChg>
        <pc:picChg chg="add del mod">
          <ac:chgData name="MILLER, JOSHUA (JSC-XI5)[Jacobs Technology, Inc.]" userId="9a37eeec-23d6-453f-8cd4-055a6e473226" providerId="ADAL" clId="{08A8C1F3-8EAD-459E-A4FA-1802A726F2FB}" dt="2024-08-05T15:20:13.734" v="1296" actId="931"/>
          <ac:picMkLst>
            <pc:docMk/>
            <pc:sldMk cId="1389300779" sldId="645"/>
            <ac:picMk id="11" creationId="{D9B0F4F8-D846-9468-0BBF-78BF332634CD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8-05T15:21:07.803" v="1308" actId="931"/>
          <ac:picMkLst>
            <pc:docMk/>
            <pc:sldMk cId="1389300779" sldId="645"/>
            <ac:picMk id="13" creationId="{C9225557-B1B0-7819-39CD-1AB2E8A7720A}"/>
          </ac:picMkLst>
        </pc:picChg>
        <pc:picChg chg="add mod">
          <ac:chgData name="MILLER, JOSHUA (JSC-XI5)[Jacobs Technology, Inc.]" userId="9a37eeec-23d6-453f-8cd4-055a6e473226" providerId="ADAL" clId="{08A8C1F3-8EAD-459E-A4FA-1802A726F2FB}" dt="2024-08-05T16:13:10.938" v="1576" actId="1076"/>
          <ac:picMkLst>
            <pc:docMk/>
            <pc:sldMk cId="1389300779" sldId="645"/>
            <ac:picMk id="15" creationId="{0788E75A-8818-3C15-8C41-55722A628B15}"/>
          </ac:picMkLst>
        </pc:picChg>
        <pc:picChg chg="add del mod">
          <ac:chgData name="MILLER, JOSHUA (JSC-XI5)[Jacobs Technology, Inc.]" userId="9a37eeec-23d6-453f-8cd4-055a6e473226" providerId="ADAL" clId="{08A8C1F3-8EAD-459E-A4FA-1802A726F2FB}" dt="2024-08-05T16:04:50.835" v="1318" actId="478"/>
          <ac:picMkLst>
            <pc:docMk/>
            <pc:sldMk cId="1389300779" sldId="645"/>
            <ac:picMk id="17" creationId="{B037A037-0622-D289-67F9-AE52853D21AF}"/>
          </ac:picMkLst>
        </pc:picChg>
        <pc:picChg chg="add mod">
          <ac:chgData name="MILLER, JOSHUA (JSC-XI5)[Jacobs Technology, Inc.]" userId="9a37eeec-23d6-453f-8cd4-055a6e473226" providerId="ADAL" clId="{08A8C1F3-8EAD-459E-A4FA-1802A726F2FB}" dt="2024-08-05T16:08:22.155" v="1329" actId="1076"/>
          <ac:picMkLst>
            <pc:docMk/>
            <pc:sldMk cId="1389300779" sldId="645"/>
            <ac:picMk id="19" creationId="{A9BA5643-4C75-583D-1938-B1E8512D6004}"/>
          </ac:picMkLst>
        </pc:picChg>
      </pc:sldChg>
      <pc:sldChg chg="addSp delSp modSp add mod">
        <pc:chgData name="MILLER, JOSHUA (JSC-XI5)[Jacobs Technology, Inc.]" userId="9a37eeec-23d6-453f-8cd4-055a6e473226" providerId="ADAL" clId="{08A8C1F3-8EAD-459E-A4FA-1802A726F2FB}" dt="2024-08-05T21:56:26.188" v="2553" actId="20577"/>
        <pc:sldMkLst>
          <pc:docMk/>
          <pc:sldMk cId="2906942158" sldId="646"/>
        </pc:sldMkLst>
        <pc:spChg chg="add del mod">
          <ac:chgData name="MILLER, JOSHUA (JSC-XI5)[Jacobs Technology, Inc.]" userId="9a37eeec-23d6-453f-8cd4-055a6e473226" providerId="ADAL" clId="{08A8C1F3-8EAD-459E-A4FA-1802A726F2FB}" dt="2024-08-05T16:24:30.631" v="1858" actId="931"/>
          <ac:spMkLst>
            <pc:docMk/>
            <pc:sldMk cId="2906942158" sldId="646"/>
            <ac:spMk id="3" creationId="{7FD07C50-2530-6B2E-5E24-3D5E02A404C2}"/>
          </ac:spMkLst>
        </pc:spChg>
        <pc:spChg chg="add del mod">
          <ac:chgData name="MILLER, JOSHUA (JSC-XI5)[Jacobs Technology, Inc.]" userId="9a37eeec-23d6-453f-8cd4-055a6e473226" providerId="ADAL" clId="{08A8C1F3-8EAD-459E-A4FA-1802A726F2FB}" dt="2024-08-05T16:24:41.727" v="1859" actId="931"/>
          <ac:spMkLst>
            <pc:docMk/>
            <pc:sldMk cId="2906942158" sldId="646"/>
            <ac:spMk id="5" creationId="{AC41FDBA-446C-7B8C-43A8-22FE472AE45B}"/>
          </ac:spMkLst>
        </pc:spChg>
        <pc:spChg chg="mod">
          <ac:chgData name="MILLER, JOSHUA (JSC-XI5)[Jacobs Technology, Inc.]" userId="9a37eeec-23d6-453f-8cd4-055a6e473226" providerId="ADAL" clId="{08A8C1F3-8EAD-459E-A4FA-1802A726F2FB}" dt="2024-08-05T18:34:30.912" v="2539" actId="20577"/>
          <ac:spMkLst>
            <pc:docMk/>
            <pc:sldMk cId="2906942158" sldId="646"/>
            <ac:spMk id="7" creationId="{B147BB4E-A83C-431C-9A9C-B8022E9C4274}"/>
          </ac:spMkLst>
        </pc:spChg>
        <pc:spChg chg="mod">
          <ac:chgData name="MILLER, JOSHUA (JSC-XI5)[Jacobs Technology, Inc.]" userId="9a37eeec-23d6-453f-8cd4-055a6e473226" providerId="ADAL" clId="{08A8C1F3-8EAD-459E-A4FA-1802A726F2FB}" dt="2024-08-05T21:56:26.188" v="2553" actId="20577"/>
          <ac:spMkLst>
            <pc:docMk/>
            <pc:sldMk cId="2906942158" sldId="646"/>
            <ac:spMk id="14" creationId="{C5EC7B3A-2ED1-4E48-A177-97142CC490C6}"/>
          </ac:spMkLst>
        </pc:spChg>
        <pc:spChg chg="mod">
          <ac:chgData name="MILLER, JOSHUA (JSC-XI5)[Jacobs Technology, Inc.]" userId="9a37eeec-23d6-453f-8cd4-055a6e473226" providerId="ADAL" clId="{08A8C1F3-8EAD-459E-A4FA-1802A726F2FB}" dt="2024-08-05T16:26:18.992" v="1866" actId="20577"/>
          <ac:spMkLst>
            <pc:docMk/>
            <pc:sldMk cId="2906942158" sldId="646"/>
            <ac:spMk id="19" creationId="{043FDA40-3C13-40F3-A088-A744E5043516}"/>
          </ac:spMkLst>
        </pc:spChg>
        <pc:spChg chg="mod">
          <ac:chgData name="MILLER, JOSHUA (JSC-XI5)[Jacobs Technology, Inc.]" userId="9a37eeec-23d6-453f-8cd4-055a6e473226" providerId="ADAL" clId="{08A8C1F3-8EAD-459E-A4FA-1802A726F2FB}" dt="2024-08-05T16:26:37.185" v="1878" actId="6549"/>
          <ac:spMkLst>
            <pc:docMk/>
            <pc:sldMk cId="2906942158" sldId="646"/>
            <ac:spMk id="21" creationId="{296990B1-8817-46D1-BD7A-336C3FF82C21}"/>
          </ac:spMkLst>
        </pc:spChg>
        <pc:picChg chg="del">
          <ac:chgData name="MILLER, JOSHUA (JSC-XI5)[Jacobs Technology, Inc.]" userId="9a37eeec-23d6-453f-8cd4-055a6e473226" providerId="ADAL" clId="{08A8C1F3-8EAD-459E-A4FA-1802A726F2FB}" dt="2024-08-05T16:24:11.808" v="1856" actId="478"/>
          <ac:picMkLst>
            <pc:docMk/>
            <pc:sldMk cId="2906942158" sldId="646"/>
            <ac:picMk id="6" creationId="{9445F874-0A42-A40E-77D3-66489D2BAE4D}"/>
          </ac:picMkLst>
        </pc:picChg>
        <pc:picChg chg="add mod">
          <ac:chgData name="MILLER, JOSHUA (JSC-XI5)[Jacobs Technology, Inc.]" userId="9a37eeec-23d6-453f-8cd4-055a6e473226" providerId="ADAL" clId="{08A8C1F3-8EAD-459E-A4FA-1802A726F2FB}" dt="2024-08-05T16:25:04.827" v="1860" actId="1076"/>
          <ac:picMkLst>
            <pc:docMk/>
            <pc:sldMk cId="2906942158" sldId="646"/>
            <ac:picMk id="11" creationId="{57ADB63E-1F47-6684-F539-F2FB6785B7CB}"/>
          </ac:picMkLst>
        </pc:picChg>
        <pc:picChg chg="del">
          <ac:chgData name="MILLER, JOSHUA (JSC-XI5)[Jacobs Technology, Inc.]" userId="9a37eeec-23d6-453f-8cd4-055a6e473226" providerId="ADAL" clId="{08A8C1F3-8EAD-459E-A4FA-1802A726F2FB}" dt="2024-08-05T16:24:15.214" v="1857" actId="478"/>
          <ac:picMkLst>
            <pc:docMk/>
            <pc:sldMk cId="2906942158" sldId="646"/>
            <ac:picMk id="13" creationId="{ED8500CA-36D4-33E9-F040-4DF9FEA3A82D}"/>
          </ac:picMkLst>
        </pc:picChg>
        <pc:picChg chg="add mod">
          <ac:chgData name="MILLER, JOSHUA (JSC-XI5)[Jacobs Technology, Inc.]" userId="9a37eeec-23d6-453f-8cd4-055a6e473226" providerId="ADAL" clId="{08A8C1F3-8EAD-459E-A4FA-1802A726F2FB}" dt="2024-08-05T16:25:47.954" v="1863" actId="1076"/>
          <ac:picMkLst>
            <pc:docMk/>
            <pc:sldMk cId="2906942158" sldId="646"/>
            <ac:picMk id="15" creationId="{A46A59F5-AA5C-5FFC-FB42-F3DD767B7C1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512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-38151"/>
            <a:ext cx="3037628" cy="53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39" tIns="0" rIns="19239" bIns="0" numCol="1" anchor="t" anchorCtr="0" compatLnSpc="1">
            <a:prstTxWarp prst="textNoShape">
              <a:avLst/>
            </a:prstTxWarp>
          </a:bodyPr>
          <a:lstStyle>
            <a:lvl1pPr defTabSz="936541">
              <a:defRPr sz="1000" i="1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774" y="-38151"/>
            <a:ext cx="3037628" cy="53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39" tIns="0" rIns="19239" bIns="0" numCol="1" anchor="t" anchorCtr="0" compatLnSpc="1">
            <a:prstTxWarp prst="textNoShape">
              <a:avLst/>
            </a:prstTxWarp>
          </a:bodyPr>
          <a:lstStyle>
            <a:lvl1pPr algn="r" defTabSz="936541">
              <a:defRPr sz="1000" i="1"/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49363" y="735013"/>
            <a:ext cx="4519612" cy="3444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50315" y="4261450"/>
            <a:ext cx="6676373" cy="475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8" tIns="46494" rIns="92988" bIns="464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797247"/>
            <a:ext cx="3037628" cy="46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39" tIns="0" rIns="19239" bIns="0" numCol="1" anchor="b" anchorCtr="0" compatLnSpc="1">
            <a:prstTxWarp prst="textNoShape">
              <a:avLst/>
            </a:prstTxWarp>
          </a:bodyPr>
          <a:lstStyle>
            <a:lvl1pPr defTabSz="936541">
              <a:defRPr sz="1000" i="1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774" y="8797247"/>
            <a:ext cx="3037628" cy="46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39" tIns="0" rIns="19239" bIns="0" numCol="1" anchor="b" anchorCtr="0" compatLnSpc="1">
            <a:prstTxWarp prst="textNoShape">
              <a:avLst/>
            </a:prstTxWarp>
          </a:bodyPr>
          <a:lstStyle>
            <a:lvl1pPr algn="r" defTabSz="936541">
              <a:defRPr sz="1000" i="1"/>
            </a:lvl1pPr>
          </a:lstStyle>
          <a:p>
            <a:fld id="{DA75F51F-5F34-48EA-83FD-E9AD4FF12C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78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4625" indent="-174625" algn="l" defTabSz="927100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14350" indent="-227013" algn="l" defTabSz="927100" rtl="0" eaLnBrk="0" fontAlgn="base" hangingPunct="0">
      <a:spcBef>
        <a:spcPct val="30000"/>
      </a:spcBef>
      <a:spcAft>
        <a:spcPct val="0"/>
      </a:spcAft>
      <a:buSzPct val="60000"/>
      <a:buFont typeface="Wingdings" pitchFamily="2" charset="2"/>
      <a:buChar char="Ø"/>
      <a:defRPr sz="1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20750" algn="l" defTabSz="9271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81125" algn="l" defTabSz="9271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41500" algn="l" defTabSz="9271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879475" y="6827838"/>
            <a:ext cx="20002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7040563" y="6827838"/>
            <a:ext cx="20002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3540" name="Picture 4" descr="3d_mtbl_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125" y="287338"/>
            <a:ext cx="1036638" cy="836612"/>
          </a:xfrm>
          <a:prstGeom prst="rect">
            <a:avLst/>
          </a:prstGeom>
          <a:noFill/>
        </p:spPr>
      </p:pic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427038" y="385763"/>
            <a:ext cx="4843462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ahoma" pitchFamily="34" charset="0"/>
              </a:rPr>
              <a:t>National Aeronautics and Space Administration</a:t>
            </a:r>
          </a:p>
        </p:txBody>
      </p:sp>
      <p:pic>
        <p:nvPicPr>
          <p:cNvPr id="193542" name="Picture 6" descr="3d_mtbl_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125" y="287338"/>
            <a:ext cx="1036638" cy="836612"/>
          </a:xfrm>
          <a:prstGeom prst="rect">
            <a:avLst/>
          </a:prstGeom>
          <a:noFill/>
        </p:spPr>
      </p:pic>
      <p:sp>
        <p:nvSpPr>
          <p:cNvPr id="193543" name="Text Box 7"/>
          <p:cNvSpPr txBox="1">
            <a:spLocks noChangeArrowheads="1"/>
          </p:cNvSpPr>
          <p:nvPr userDrawn="1"/>
        </p:nvSpPr>
        <p:spPr bwMode="auto">
          <a:xfrm>
            <a:off x="427038" y="385763"/>
            <a:ext cx="4843462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ahoma" pitchFamily="34" charset="0"/>
              </a:rPr>
              <a:t>National Aeronautics and Space Administration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762" y="596900"/>
            <a:ext cx="7445308" cy="5794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b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838" y="596900"/>
            <a:ext cx="7302012" cy="5794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038" y="1377950"/>
            <a:ext cx="4341812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1250" y="1377950"/>
            <a:ext cx="434181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838" y="596900"/>
            <a:ext cx="7302012" cy="5794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038" y="1377950"/>
            <a:ext cx="4341812" cy="2633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1250" y="1377950"/>
            <a:ext cx="4341813" cy="2633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27038" y="4048110"/>
            <a:ext cx="4341812" cy="2633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921250" y="4048110"/>
            <a:ext cx="4341813" cy="2633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484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7653460" cy="1219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31" y="596900"/>
            <a:ext cx="7293219" cy="5794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7038" y="1377950"/>
            <a:ext cx="8836025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32" tIns="48667" rIns="97332" bIns="486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879475" y="6827838"/>
            <a:ext cx="20002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7040563" y="6827838"/>
            <a:ext cx="20002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2517" name="Rectangle 5"/>
          <p:cNvSpPr>
            <a:spLocks noChangeArrowheads="1"/>
          </p:cNvSpPr>
          <p:nvPr/>
        </p:nvSpPr>
        <p:spPr bwMode="auto">
          <a:xfrm>
            <a:off x="754063" y="293688"/>
            <a:ext cx="38909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7332" tIns="48667" rIns="97332" bIns="48667">
            <a:spAutoFit/>
          </a:bodyPr>
          <a:lstStyle/>
          <a:p>
            <a:pPr defTabSz="966788">
              <a:lnSpc>
                <a:spcPct val="90000"/>
              </a:lnSpc>
            </a:pPr>
            <a:r>
              <a:rPr lang="en-US" sz="1300">
                <a:latin typeface="Tahoma" pitchFamily="34" charset="0"/>
              </a:rPr>
              <a:t>National Aeronautics and Space Administration</a:t>
            </a:r>
          </a:p>
        </p:txBody>
      </p:sp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4589463" y="6938963"/>
            <a:ext cx="661987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953E4421-043D-49D7-85ED-F5E851C2EC30}" type="slidenum">
              <a:rPr lang="en-US" sz="1200" smtClean="0">
                <a:latin typeface="Tahoma" pitchFamily="34" charset="0"/>
              </a:rPr>
              <a:pPr>
                <a:spcBef>
                  <a:spcPct val="50000"/>
                </a:spcBef>
              </a:pPr>
              <a:t>‹#›</a:t>
            </a:fld>
            <a:endParaRPr lang="en-US" sz="1200" dirty="0">
              <a:latin typeface="Tahoma" pitchFamily="34" charset="0"/>
            </a:endParaRPr>
          </a:p>
        </p:txBody>
      </p:sp>
      <p:sp>
        <p:nvSpPr>
          <p:cNvPr id="192519" name="AutoShape 7"/>
          <p:cNvSpPr>
            <a:spLocks noChangeArrowheads="1"/>
          </p:cNvSpPr>
          <p:nvPr/>
        </p:nvSpPr>
        <p:spPr bwMode="auto">
          <a:xfrm>
            <a:off x="293688" y="293688"/>
            <a:ext cx="8996362" cy="1047750"/>
          </a:xfrm>
          <a:prstGeom prst="roundRect">
            <a:avLst>
              <a:gd name="adj" fmla="val 47574"/>
            </a:avLst>
          </a:prstGeom>
          <a:solidFill>
            <a:srgbClr val="DDDDDD">
              <a:alpha val="50000"/>
            </a:srgbClr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252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4700" y="596900"/>
            <a:ext cx="7169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92521" name="Picture 9" descr="3d_mtbl_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75" y="377825"/>
            <a:ext cx="987425" cy="828675"/>
          </a:xfrm>
          <a:prstGeom prst="rect">
            <a:avLst/>
          </a:prstGeom>
          <a:noFill/>
        </p:spPr>
      </p:pic>
      <p:sp>
        <p:nvSpPr>
          <p:cNvPr id="192522" name="AutoShape 10"/>
          <p:cNvSpPr>
            <a:spLocks noChangeArrowheads="1"/>
          </p:cNvSpPr>
          <p:nvPr/>
        </p:nvSpPr>
        <p:spPr bwMode="auto">
          <a:xfrm flipV="1">
            <a:off x="384175" y="6856413"/>
            <a:ext cx="8880475" cy="1031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003399">
                  <a:gamma/>
                  <a:tint val="0"/>
                  <a:invGamma/>
                </a:srgbClr>
              </a:gs>
              <a:gs pos="50000">
                <a:srgbClr val="003399"/>
              </a:gs>
              <a:gs pos="100000">
                <a:srgbClr val="003399">
                  <a:gamma/>
                  <a:tint val="0"/>
                  <a:invGamma/>
                </a:srgbClr>
              </a:gs>
            </a:gsLst>
            <a:lin ang="54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2524" name="AutoShape 12"/>
          <p:cNvSpPr>
            <a:spLocks noChangeArrowheads="1"/>
          </p:cNvSpPr>
          <p:nvPr userDrawn="1"/>
        </p:nvSpPr>
        <p:spPr bwMode="auto">
          <a:xfrm>
            <a:off x="293688" y="293688"/>
            <a:ext cx="8996362" cy="1047750"/>
          </a:xfrm>
          <a:prstGeom prst="roundRect">
            <a:avLst>
              <a:gd name="adj" fmla="val 47574"/>
            </a:avLst>
          </a:prstGeom>
          <a:solidFill>
            <a:srgbClr val="DDDDDD">
              <a:alpha val="50000"/>
            </a:srgbClr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2525" name="Picture 13" descr="3d_mtbl_g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75" y="377825"/>
            <a:ext cx="987425" cy="828675"/>
          </a:xfrm>
          <a:prstGeom prst="rect">
            <a:avLst/>
          </a:prstGeom>
          <a:noFill/>
        </p:spPr>
      </p:pic>
      <p:sp>
        <p:nvSpPr>
          <p:cNvPr id="192526" name="AutoShape 14"/>
          <p:cNvSpPr>
            <a:spLocks noChangeArrowheads="1"/>
          </p:cNvSpPr>
          <p:nvPr userDrawn="1"/>
        </p:nvSpPr>
        <p:spPr bwMode="auto">
          <a:xfrm flipV="1">
            <a:off x="384175" y="6856413"/>
            <a:ext cx="8880475" cy="1031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003399">
                  <a:gamma/>
                  <a:tint val="0"/>
                  <a:invGamma/>
                </a:srgbClr>
              </a:gs>
              <a:gs pos="50000">
                <a:srgbClr val="003399"/>
              </a:gs>
              <a:gs pos="100000">
                <a:srgbClr val="003399">
                  <a:gamma/>
                  <a:tint val="0"/>
                  <a:invGamma/>
                </a:srgbClr>
              </a:gs>
            </a:gsLst>
            <a:lin ang="54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2528" name="Text Box 16"/>
          <p:cNvSpPr txBox="1">
            <a:spLocks noChangeArrowheads="1"/>
          </p:cNvSpPr>
          <p:nvPr userDrawn="1"/>
        </p:nvSpPr>
        <p:spPr bwMode="auto">
          <a:xfrm>
            <a:off x="8629650" y="6926263"/>
            <a:ext cx="184150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 sz="1000" b="1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9" r:id="rId5"/>
    <p:sldLayoutId id="2147483657" r:id="rId6"/>
    <p:sldLayoutId id="2147483658" r:id="rId7"/>
  </p:sldLayoutIdLst>
  <p:txStyles>
    <p:titleStyle>
      <a:lvl1pPr algn="ctr" defTabSz="9667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9667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defTabSz="9667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defTabSz="9667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defTabSz="9667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defTabSz="9667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defTabSz="9667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defTabSz="9667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defTabSz="966788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61950" indent="-361950" algn="l" defTabSz="966788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3213" algn="l" defTabSz="966788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208088" indent="-241300" algn="l" defTabSz="966788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3pPr>
      <a:lvl4pPr marL="1692275" indent="-242888" algn="l" defTabSz="966788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300" b="1">
          <a:solidFill>
            <a:schemeClr val="tx1"/>
          </a:solidFill>
          <a:latin typeface="+mn-lt"/>
        </a:defRPr>
      </a:lvl4pPr>
      <a:lvl5pPr marL="2174875" indent="-241300" algn="l" defTabSz="966788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o"/>
        <a:defRPr sz="1300" b="1">
          <a:solidFill>
            <a:schemeClr val="tx1"/>
          </a:solidFill>
          <a:latin typeface="+mn-lt"/>
        </a:defRPr>
      </a:lvl5pPr>
      <a:lvl6pPr marL="2632075" indent="-241300" algn="l" defTabSz="966788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o"/>
        <a:defRPr sz="1300" b="1">
          <a:solidFill>
            <a:schemeClr val="tx1"/>
          </a:solidFill>
          <a:latin typeface="+mn-lt"/>
        </a:defRPr>
      </a:lvl6pPr>
      <a:lvl7pPr marL="3089275" indent="-241300" algn="l" defTabSz="966788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o"/>
        <a:defRPr sz="1300" b="1">
          <a:solidFill>
            <a:schemeClr val="tx1"/>
          </a:solidFill>
          <a:latin typeface="+mn-lt"/>
        </a:defRPr>
      </a:lvl7pPr>
      <a:lvl8pPr marL="3546475" indent="-241300" algn="l" defTabSz="966788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o"/>
        <a:defRPr sz="1300" b="1">
          <a:solidFill>
            <a:schemeClr val="tx1"/>
          </a:solidFill>
          <a:latin typeface="+mn-lt"/>
        </a:defRPr>
      </a:lvl8pPr>
      <a:lvl9pPr marL="4003675" indent="-241300" algn="l" defTabSz="966788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o"/>
        <a:defRPr sz="13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18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312EC2B-24AA-4FBA-9A4F-7A5F44EA9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834" y="2458442"/>
            <a:ext cx="9027459" cy="15756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defTabSz="966788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66788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ctr" defTabSz="966788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ctr" defTabSz="966788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ctr" defTabSz="966788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ctr" defTabSz="966788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ctr" defTabSz="966788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ctr" defTabSz="966788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ctr" defTabSz="966788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/>
              <a:t>General Ballistic-Limit Equations for Whipple Shields Against Low- and High-Density Meteoroid Surrogates</a:t>
            </a:r>
            <a:endParaRPr lang="en-US" sz="2400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A2D85-78D1-4D5F-BB3A-BECA79C7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39" y="4341415"/>
            <a:ext cx="8312728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Joshua E. Miller</a:t>
            </a:r>
            <a:r>
              <a:rPr lang="en-US" sz="1800" b="1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1,2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Bruce (Alan) Davis</a:t>
            </a:r>
            <a:r>
              <a:rPr lang="en-US" sz="1800" b="1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and </a:t>
            </a:r>
            <a:b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Kevin D. 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Deighton</a:t>
            </a:r>
            <a:r>
              <a:rPr lang="en-US" sz="1800" b="1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br>
              <a:rPr lang="en-US" sz="1800" b="1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1800" b="1" baseline="30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algn="ctr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kern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1400" kern="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University of Texas at El Paso, 500 W. University Ave., El Paso, TX 79986</a:t>
            </a:r>
            <a:endParaRPr lang="en-US" sz="1400" kern="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kern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1400" kern="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Jacobs, NASA Johnson Space Center, 2224 Bay Area Blvd., Houston, TX 77058</a:t>
            </a:r>
          </a:p>
          <a:p>
            <a:pPr marL="0" marR="0" algn="ctr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algn="ctr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17</a:t>
            </a:r>
            <a:r>
              <a:rPr lang="en-US" sz="1400" kern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</a:t>
            </a:r>
            <a:r>
              <a:rPr lang="en-US" sz="1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Hypervelocity Impact Symposium, Tsukuba, Japan</a:t>
            </a:r>
            <a:endParaRPr lang="en-US" sz="1400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algn="ctr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8-13 September 2024</a:t>
            </a:r>
            <a:endParaRPr lang="en-US" sz="1400" kern="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76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FBB6AF-4F27-48AD-9B3A-7B7CE3C4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Overplot of simulation debris cloud with stills from the high-density anchor data</a:t>
            </a:r>
          </a:p>
        </p:txBody>
      </p:sp>
      <p:pic>
        <p:nvPicPr>
          <p:cNvPr id="10" name="Content Placeholder 9" descr="A picture containing text, cat, white, different&#10;&#10;Description automatically generated">
            <a:extLst>
              <a:ext uri="{FF2B5EF4-FFF2-40B4-BE49-F238E27FC236}">
                <a16:creationId xmlns:a16="http://schemas.microsoft.com/office/drawing/2014/main" id="{B2529CB6-0D94-45D0-9028-4074DD572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80"/>
          <a:stretch/>
        </p:blipFill>
        <p:spPr>
          <a:xfrm>
            <a:off x="559283" y="1451356"/>
            <a:ext cx="8246802" cy="5266944"/>
          </a:xfrm>
        </p:spPr>
      </p:pic>
      <p:pic>
        <p:nvPicPr>
          <p:cNvPr id="25" name="Picture 24" descr="Chart, diagram&#10;&#10;Description automatically generated">
            <a:extLst>
              <a:ext uri="{FF2B5EF4-FFF2-40B4-BE49-F238E27FC236}">
                <a16:creationId xmlns:a16="http://schemas.microsoft.com/office/drawing/2014/main" id="{2437CEA1-E0C1-434F-BD05-3BB8090F6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15" y="5044537"/>
            <a:ext cx="2669376" cy="1668360"/>
          </a:xfrm>
          <a:prstGeom prst="rect">
            <a:avLst/>
          </a:prstGeom>
        </p:spPr>
      </p:pic>
      <p:pic>
        <p:nvPicPr>
          <p:cNvPr id="27" name="Picture 26" descr="Chart&#10;&#10;Description automatically generated">
            <a:extLst>
              <a:ext uri="{FF2B5EF4-FFF2-40B4-BE49-F238E27FC236}">
                <a16:creationId xmlns:a16="http://schemas.microsoft.com/office/drawing/2014/main" id="{3F7A7CE0-7CEC-4045-ACD2-07F0F7801E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764" y="5039134"/>
            <a:ext cx="2669376" cy="1668360"/>
          </a:xfrm>
          <a:prstGeom prst="rect">
            <a:avLst/>
          </a:prstGeom>
        </p:spPr>
      </p:pic>
      <p:pic>
        <p:nvPicPr>
          <p:cNvPr id="29" name="Picture 28" descr="Chart&#10;&#10;Description automatically generated">
            <a:extLst>
              <a:ext uri="{FF2B5EF4-FFF2-40B4-BE49-F238E27FC236}">
                <a16:creationId xmlns:a16="http://schemas.microsoft.com/office/drawing/2014/main" id="{E89CB76F-5264-4436-B97B-312C20BE77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840"/>
          <a:stretch/>
        </p:blipFill>
        <p:spPr>
          <a:xfrm>
            <a:off x="6593160" y="5039134"/>
            <a:ext cx="2219841" cy="1668360"/>
          </a:xfrm>
          <a:prstGeom prst="rect">
            <a:avLst/>
          </a:prstGeom>
        </p:spPr>
      </p:pic>
      <p:pic>
        <p:nvPicPr>
          <p:cNvPr id="31" name="Picture 30" descr="Chart&#10;&#10;Description automatically generated">
            <a:extLst>
              <a:ext uri="{FF2B5EF4-FFF2-40B4-BE49-F238E27FC236}">
                <a16:creationId xmlns:a16="http://schemas.microsoft.com/office/drawing/2014/main" id="{21038348-4D18-4079-8E03-97EEF14CC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59" y="3245225"/>
            <a:ext cx="2678088" cy="1673805"/>
          </a:xfrm>
          <a:prstGeom prst="rect">
            <a:avLst/>
          </a:prstGeom>
        </p:spPr>
      </p:pic>
      <p:pic>
        <p:nvPicPr>
          <p:cNvPr id="33" name="Picture 32" descr="Chart&#10;&#10;Description automatically generated">
            <a:extLst>
              <a:ext uri="{FF2B5EF4-FFF2-40B4-BE49-F238E27FC236}">
                <a16:creationId xmlns:a16="http://schemas.microsoft.com/office/drawing/2014/main" id="{62182AAB-B60F-427F-97E0-1CAFC8C1B2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5848" y="3242025"/>
            <a:ext cx="2683208" cy="1677005"/>
          </a:xfrm>
          <a:prstGeom prst="rect">
            <a:avLst/>
          </a:prstGeom>
        </p:spPr>
      </p:pic>
      <p:pic>
        <p:nvPicPr>
          <p:cNvPr id="35" name="Picture 34" descr="Chart&#10;&#10;Description automatically generated with medium confidence">
            <a:extLst>
              <a:ext uri="{FF2B5EF4-FFF2-40B4-BE49-F238E27FC236}">
                <a16:creationId xmlns:a16="http://schemas.microsoft.com/office/drawing/2014/main" id="{9861A278-6E35-474D-AA60-BE6F6DD4CF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269"/>
          <a:stretch/>
        </p:blipFill>
        <p:spPr>
          <a:xfrm>
            <a:off x="6586244" y="3242026"/>
            <a:ext cx="2219841" cy="1677005"/>
          </a:xfrm>
          <a:prstGeom prst="rect">
            <a:avLst/>
          </a:prstGeom>
        </p:spPr>
      </p:pic>
      <p:pic>
        <p:nvPicPr>
          <p:cNvPr id="37" name="Picture 36" descr="Chart, histogram&#10;&#10;Description automatically generated">
            <a:extLst>
              <a:ext uri="{FF2B5EF4-FFF2-40B4-BE49-F238E27FC236}">
                <a16:creationId xmlns:a16="http://schemas.microsoft.com/office/drawing/2014/main" id="{193EB80C-0AF0-4B23-8EB3-F687C11052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0968" y="1445912"/>
            <a:ext cx="2672968" cy="1670605"/>
          </a:xfrm>
          <a:prstGeom prst="rect">
            <a:avLst/>
          </a:prstGeom>
        </p:spPr>
      </p:pic>
      <p:pic>
        <p:nvPicPr>
          <p:cNvPr id="39" name="Picture 3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421FE6A-F552-4343-966B-C8A4182411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885"/>
          <a:stretch/>
        </p:blipFill>
        <p:spPr>
          <a:xfrm>
            <a:off x="6591364" y="1445912"/>
            <a:ext cx="2221637" cy="1670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BE9A97-62B4-4E36-9D8B-64469FEC19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3001" y="1445913"/>
            <a:ext cx="548640" cy="310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92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38A9F9-F3E5-4F27-8F6B-32E24CBEB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of the shield wall damage high-density meteoroids anchor data</a:t>
            </a:r>
            <a:endParaRPr lang="en-US" baseline="-25000" dirty="0"/>
          </a:p>
        </p:txBody>
      </p:sp>
      <p:pic>
        <p:nvPicPr>
          <p:cNvPr id="14" name="Content Placeholder 13" descr="A picture containing hole&#10;&#10;Description automatically generated">
            <a:extLst>
              <a:ext uri="{FF2B5EF4-FFF2-40B4-BE49-F238E27FC236}">
                <a16:creationId xmlns:a16="http://schemas.microsoft.com/office/drawing/2014/main" id="{F732A765-71B1-4C03-9773-40BC0F201F05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381" y="4048125"/>
            <a:ext cx="3511550" cy="2633663"/>
          </a:xfrm>
        </p:spPr>
      </p:pic>
      <p:pic>
        <p:nvPicPr>
          <p:cNvPr id="31" name="Content Placeholder 30" descr="A picture containing text&#10;&#10;Description automatically generated">
            <a:extLst>
              <a:ext uri="{FF2B5EF4-FFF2-40B4-BE49-F238E27FC236}">
                <a16:creationId xmlns:a16="http://schemas.microsoft.com/office/drawing/2014/main" id="{8253D548-0E3E-427D-9CDF-95E56BAD67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69" y="1377950"/>
            <a:ext cx="3511550" cy="2633663"/>
          </a:xfrm>
        </p:spPr>
      </p:pic>
      <p:pic>
        <p:nvPicPr>
          <p:cNvPr id="33" name="Content Placeholder 32" descr="A close up of an eye&#10;&#10;Description automatically generated with medium confidence">
            <a:extLst>
              <a:ext uri="{FF2B5EF4-FFF2-40B4-BE49-F238E27FC236}">
                <a16:creationId xmlns:a16="http://schemas.microsoft.com/office/drawing/2014/main" id="{F35AEDE1-7065-4BE7-BCB9-8A60C99F5B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381" y="1377950"/>
            <a:ext cx="3511550" cy="2633663"/>
          </a:xfrm>
        </p:spPr>
      </p:pic>
      <p:pic>
        <p:nvPicPr>
          <p:cNvPr id="41" name="Content Placeholder 40" descr="A picture containing text&#10;&#10;Description automatically generated">
            <a:extLst>
              <a:ext uri="{FF2B5EF4-FFF2-40B4-BE49-F238E27FC236}">
                <a16:creationId xmlns:a16="http://schemas.microsoft.com/office/drawing/2014/main" id="{80C1E788-4428-44AA-8EC3-FA684ABA51DB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168" y="4048125"/>
            <a:ext cx="3511549" cy="2633663"/>
          </a:xfrm>
        </p:spPr>
      </p:pic>
    </p:spTree>
    <p:extLst>
      <p:ext uri="{BB962C8B-B14F-4D97-AF65-F5344CB8AC3E}">
        <p14:creationId xmlns:p14="http://schemas.microsoft.com/office/powerpoint/2010/main" val="999924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880788B-090B-45FC-B446-95EBBBFC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the anchor data and the simulated damage for the shield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081E9CD-4F8E-437E-AA0F-E97090648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7038" y="1377950"/>
            <a:ext cx="2310465" cy="5265738"/>
          </a:xfrm>
        </p:spPr>
        <p:txBody>
          <a:bodyPr/>
          <a:lstStyle/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Experiment: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RW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=19.6 mm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=124.8 mm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&lt;D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&gt;=12.6 mm</a:t>
            </a:r>
          </a:p>
          <a:p>
            <a:pPr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Simulation: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RW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=17.6 mm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=122.8 mm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&lt;D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&gt;=12.5 mm</a:t>
            </a:r>
          </a:p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26" name="Content Placeholder 25" descr="Chart&#10;&#10;Description automatically generated">
            <a:extLst>
              <a:ext uri="{FF2B5EF4-FFF2-40B4-BE49-F238E27FC236}">
                <a16:creationId xmlns:a16="http://schemas.microsoft.com/office/drawing/2014/main" id="{5EC79884-8922-4FB5-AFF8-E39C42B07A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7503" y="1377950"/>
            <a:ext cx="6436659" cy="5265738"/>
          </a:xfr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D3A4D1D-F157-4671-AD40-0077C6030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54" y="4330256"/>
            <a:ext cx="2313432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8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802C02DD-A9E0-4391-8E0B-0701D57D9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Low-density meteoroid anchor data for simulations has been developed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768FAA-784F-4DFF-B8FC-C31EED6800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378268"/>
            <a:ext cx="4242816" cy="5303520"/>
          </a:xfrm>
        </p:spPr>
      </p:pic>
      <p:pic>
        <p:nvPicPr>
          <p:cNvPr id="11" name="HITF23074">
            <a:hlinkClick r:id="" action="ppaction://media"/>
            <a:extLst>
              <a:ext uri="{FF2B5EF4-FFF2-40B4-BE49-F238E27FC236}">
                <a16:creationId xmlns:a16="http://schemas.microsoft.com/office/drawing/2014/main" id="{D8E99754-BD0E-40E4-A219-1807350FBFFD}"/>
              </a:ext>
            </a:extLst>
          </p:cNvPr>
          <p:cNvPicPr>
            <a:picLocks noGrp="1" noChangeAspect="1"/>
          </p:cNvPicPr>
          <p:nvPr>
            <p:ph sz="half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0600" y="3974913"/>
            <a:ext cx="4343400" cy="2706875"/>
          </a:xfrm>
        </p:spPr>
      </p:pic>
      <p:sp>
        <p:nvSpPr>
          <p:cNvPr id="9" name="Content Placeholder 25">
            <a:extLst>
              <a:ext uri="{FF2B5EF4-FFF2-40B4-BE49-F238E27FC236}">
                <a16:creationId xmlns:a16="http://schemas.microsoft.com/office/drawing/2014/main" id="{49F16572-B392-489D-B9C2-0760E56C2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0601" y="1377950"/>
            <a:ext cx="4343400" cy="2633663"/>
          </a:xfrm>
        </p:spPr>
        <p:txBody>
          <a:bodyPr/>
          <a:lstStyle/>
          <a:p>
            <a:r>
              <a:rPr lang="en-US" sz="1800" b="0" dirty="0"/>
              <a:t>Projectile: Nylon sphere</a:t>
            </a:r>
            <a:br>
              <a:rPr lang="en-US" sz="1800" b="0" dirty="0"/>
            </a:br>
            <a:r>
              <a:rPr lang="en-US" sz="1800" b="0" dirty="0"/>
              <a:t>D=2.75 mm, m=0.01243 g</a:t>
            </a:r>
            <a:br>
              <a:rPr lang="en-US" sz="1800" b="0" dirty="0"/>
            </a:br>
            <a:r>
              <a:rPr lang="en-US" sz="1800" b="0" dirty="0">
                <a:latin typeface="Symbol" panose="05050102010706020507" pitchFamily="18" charset="2"/>
              </a:rPr>
              <a:t>r</a:t>
            </a:r>
            <a:r>
              <a:rPr lang="en-US" sz="1800" b="0" dirty="0"/>
              <a:t>=1.14 g/cm</a:t>
            </a:r>
            <a:r>
              <a:rPr lang="en-US" sz="1800" b="0" baseline="30000" dirty="0"/>
              <a:t>3</a:t>
            </a:r>
          </a:p>
          <a:p>
            <a:r>
              <a:rPr lang="en-US" sz="1800" b="0" dirty="0"/>
              <a:t>Impact: V</a:t>
            </a:r>
            <a:r>
              <a:rPr lang="en-US" sz="1800" b="0" baseline="-25000" dirty="0"/>
              <a:t>i</a:t>
            </a:r>
            <a:r>
              <a:rPr lang="en-US" sz="1800" b="0" dirty="0"/>
              <a:t>=6.49 km/s, </a:t>
            </a:r>
            <a:r>
              <a:rPr lang="en-US" sz="1800" b="0" dirty="0">
                <a:latin typeface="Symbol" panose="05050102010706020507" pitchFamily="18" charset="2"/>
              </a:rPr>
              <a:t>q</a:t>
            </a:r>
            <a:r>
              <a:rPr lang="en-US" sz="1800" b="0" baseline="-25000" dirty="0"/>
              <a:t>i</a:t>
            </a:r>
            <a:r>
              <a:rPr lang="en-US" sz="1800" b="0" dirty="0"/>
              <a:t>=0°</a:t>
            </a:r>
            <a:endParaRPr lang="en-US" sz="1800" b="0" baseline="30000" dirty="0"/>
          </a:p>
          <a:p>
            <a:r>
              <a:rPr lang="en-US" sz="1800" b="0" dirty="0"/>
              <a:t>Bumper: Al6061-T6, </a:t>
            </a:r>
            <a:r>
              <a:rPr lang="en-US" sz="1800" b="0" dirty="0" err="1"/>
              <a:t>t</a:t>
            </a:r>
            <a:r>
              <a:rPr lang="en-US" sz="1800" b="0" baseline="-25000" dirty="0" err="1"/>
              <a:t>B</a:t>
            </a:r>
            <a:r>
              <a:rPr lang="en-US" sz="1800" b="0" dirty="0"/>
              <a:t>=0.29 mm, D</a:t>
            </a:r>
            <a:r>
              <a:rPr lang="en-US" sz="1800" b="0" baseline="-25000" dirty="0"/>
              <a:t>H</a:t>
            </a:r>
            <a:r>
              <a:rPr lang="en-US" sz="1800" b="0" dirty="0"/>
              <a:t>=3.6 mm, S=1.5 cm (back to front) </a:t>
            </a:r>
          </a:p>
          <a:p>
            <a:r>
              <a:rPr lang="en-US" sz="1800" b="0" dirty="0"/>
              <a:t>Rear wall: Al2219-T87, </a:t>
            </a:r>
            <a:r>
              <a:rPr lang="en-US" sz="1800" b="0" dirty="0" err="1"/>
              <a:t>t</a:t>
            </a:r>
            <a:r>
              <a:rPr lang="en-US" sz="1800" b="0" baseline="-25000" dirty="0" err="1"/>
              <a:t>RW</a:t>
            </a:r>
            <a:r>
              <a:rPr lang="en-US" sz="1800" b="0" dirty="0"/>
              <a:t>=1.07 mm, A</a:t>
            </a:r>
            <a:r>
              <a:rPr lang="en-US" sz="1800" b="0" baseline="-25000" dirty="0"/>
              <a:t>H</a:t>
            </a:r>
            <a:r>
              <a:rPr lang="en-US" sz="1800" b="0" dirty="0"/>
              <a:t>=19.4 mm</a:t>
            </a:r>
            <a:r>
              <a:rPr lang="en-US" sz="1800" b="0" baseline="30000" dirty="0"/>
              <a:t>2</a:t>
            </a:r>
            <a:r>
              <a:rPr lang="en-US" sz="1800" b="0" dirty="0"/>
              <a:t>, &lt;D</a:t>
            </a:r>
            <a:r>
              <a:rPr lang="en-US" sz="1800" b="0" baseline="-25000" dirty="0"/>
              <a:t>H</a:t>
            </a:r>
            <a:r>
              <a:rPr lang="en-US" sz="1800" b="0" dirty="0"/>
              <a:t>&gt;=5.0 mm</a:t>
            </a:r>
          </a:p>
        </p:txBody>
      </p:sp>
    </p:spTree>
    <p:extLst>
      <p:ext uri="{BB962C8B-B14F-4D97-AF65-F5344CB8AC3E}">
        <p14:creationId xmlns:p14="http://schemas.microsoft.com/office/powerpoint/2010/main" val="361389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Text&#10;&#10;Description automatically generated with low confidence">
            <a:extLst>
              <a:ext uri="{FF2B5EF4-FFF2-40B4-BE49-F238E27FC236}">
                <a16:creationId xmlns:a16="http://schemas.microsoft.com/office/drawing/2014/main" id="{6361E527-5DCD-4F33-82D6-5B180D51D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83" y="1451356"/>
            <a:ext cx="8482634" cy="5266944"/>
          </a:xfr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5730E3E8-876B-4AB5-A700-41472C0B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596900"/>
            <a:ext cx="7445375" cy="579438"/>
          </a:xfrm>
        </p:spPr>
        <p:txBody>
          <a:bodyPr/>
          <a:lstStyle/>
          <a:p>
            <a:r>
              <a:rPr lang="en-US" sz="2800" dirty="0"/>
              <a:t>Stills from video at 1 </a:t>
            </a:r>
            <a:r>
              <a:rPr lang="en-US" sz="2800" dirty="0" err="1">
                <a:latin typeface="Symbol" panose="05050102010706020507" pitchFamily="18" charset="2"/>
              </a:rPr>
              <a:t>m</a:t>
            </a:r>
            <a:r>
              <a:rPr lang="en-US" sz="2800" dirty="0" err="1"/>
              <a:t>s</a:t>
            </a:r>
            <a:r>
              <a:rPr lang="en-US" sz="2800" dirty="0"/>
              <a:t> interframe rate (debris cloud took ~ 2.5 </a:t>
            </a:r>
            <a:r>
              <a:rPr lang="en-US" sz="2800" dirty="0" err="1">
                <a:latin typeface="Symbol" panose="05050102010706020507" pitchFamily="18" charset="2"/>
              </a:rPr>
              <a:t>m</a:t>
            </a:r>
            <a:r>
              <a:rPr lang="en-US" sz="2800" dirty="0" err="1"/>
              <a:t>s</a:t>
            </a:r>
            <a:r>
              <a:rPr lang="en-US" sz="2800" dirty="0"/>
              <a:t> to traverse gap)</a:t>
            </a:r>
          </a:p>
        </p:txBody>
      </p:sp>
    </p:spTree>
    <p:extLst>
      <p:ext uri="{BB962C8B-B14F-4D97-AF65-F5344CB8AC3E}">
        <p14:creationId xmlns:p14="http://schemas.microsoft.com/office/powerpoint/2010/main" val="1714405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6283E3-9A5D-4E9B-85EE-FCBFD33A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 developed for CTH uses high pressure material models and anchor data</a:t>
            </a:r>
          </a:p>
        </p:txBody>
      </p:sp>
      <p:pic>
        <p:nvPicPr>
          <p:cNvPr id="9" name="Density-2dx">
            <a:hlinkClick r:id="" action="ppaction://media"/>
            <a:extLst>
              <a:ext uri="{FF2B5EF4-FFF2-40B4-BE49-F238E27FC236}">
                <a16:creationId xmlns:a16="http://schemas.microsoft.com/office/drawing/2014/main" id="{5ABE646D-D138-44AD-BD87-BAFF59F593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10" r="23746"/>
          <a:stretch/>
        </p:blipFill>
        <p:spPr>
          <a:xfrm>
            <a:off x="4141693" y="1452562"/>
            <a:ext cx="5262282" cy="5265738"/>
          </a:xfrm>
        </p:spPr>
      </p:pic>
      <p:sp>
        <p:nvSpPr>
          <p:cNvPr id="10" name="Content Placeholder 25">
            <a:extLst>
              <a:ext uri="{FF2B5EF4-FFF2-40B4-BE49-F238E27FC236}">
                <a16:creationId xmlns:a16="http://schemas.microsoft.com/office/drawing/2014/main" id="{D22F1A19-1ED7-45C9-ABAB-4C89A0348D3E}"/>
              </a:ext>
            </a:extLst>
          </p:cNvPr>
          <p:cNvSpPr txBox="1">
            <a:spLocks/>
          </p:cNvSpPr>
          <p:nvPr/>
        </p:nvSpPr>
        <p:spPr bwMode="auto">
          <a:xfrm>
            <a:off x="427038" y="1452562"/>
            <a:ext cx="3714655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32" tIns="48667" rIns="97332" bIns="48667" numCol="1" anchor="t" anchorCtr="0" compatLnSpc="1">
            <a:prstTxWarp prst="textNoShape">
              <a:avLst/>
            </a:prstTxWarp>
          </a:bodyPr>
          <a:lstStyle>
            <a:lvl1pPr marL="361950" indent="-36195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5813" indent="-303213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>
                <a:solidFill>
                  <a:schemeClr val="tx1"/>
                </a:solidFill>
                <a:latin typeface="+mn-lt"/>
              </a:defRPr>
            </a:lvl2pPr>
            <a:lvl3pPr marL="1208088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3pPr>
            <a:lvl4pPr marL="1692275" indent="-242888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300" b="1">
                <a:solidFill>
                  <a:schemeClr val="tx1"/>
                </a:solidFill>
                <a:latin typeface="+mn-lt"/>
              </a:defRPr>
            </a:lvl4pPr>
            <a:lvl5pPr marL="21748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5pPr>
            <a:lvl6pPr marL="26320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6pPr>
            <a:lvl7pPr marL="30892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7pPr>
            <a:lvl8pPr marL="35464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8pPr>
            <a:lvl9pPr marL="40036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kern="0" dirty="0"/>
              <a:t>Projectile: Nylon sphere,</a:t>
            </a:r>
            <a:br>
              <a:rPr lang="en-US" sz="2000" b="0" kern="0" dirty="0"/>
            </a:br>
            <a:r>
              <a:rPr lang="en-US" sz="1600" b="0" kern="0" dirty="0"/>
              <a:t>SESAME 7300 (</a:t>
            </a:r>
            <a:r>
              <a:rPr lang="en-US" sz="1600" b="0" kern="0" dirty="0">
                <a:latin typeface="Symbol" panose="05050102010706020507" pitchFamily="18" charset="2"/>
              </a:rPr>
              <a:t>r</a:t>
            </a:r>
            <a:r>
              <a:rPr lang="en-US" sz="1600" b="0" kern="0" dirty="0"/>
              <a:t>=1.147 g/cm</a:t>
            </a:r>
            <a:r>
              <a:rPr lang="en-US" sz="1600" b="0" kern="0" baseline="30000" dirty="0"/>
              <a:t>3</a:t>
            </a:r>
            <a:r>
              <a:rPr lang="en-US" sz="1600" b="0" kern="0" dirty="0"/>
              <a:t>)</a:t>
            </a:r>
            <a:br>
              <a:rPr lang="en-US" sz="1600" b="0" kern="0" dirty="0"/>
            </a:br>
            <a:r>
              <a:rPr lang="en-US" sz="1600" b="0" kern="0" dirty="0"/>
              <a:t>Y=62.4 MPa, </a:t>
            </a:r>
            <a:r>
              <a:rPr lang="en-US" sz="1600" b="0" kern="0" dirty="0">
                <a:latin typeface="Symbol" panose="05050102010706020507" pitchFamily="18" charset="2"/>
              </a:rPr>
              <a:t>n</a:t>
            </a:r>
            <a:r>
              <a:rPr lang="en-US" sz="1600" b="0" kern="0" dirty="0"/>
              <a:t>=0.4, T</a:t>
            </a:r>
            <a:r>
              <a:rPr lang="en-US" sz="1600" b="0" kern="0" baseline="-25000" dirty="0"/>
              <a:t>M</a:t>
            </a:r>
            <a:r>
              <a:rPr lang="en-US" sz="1600" b="0" kern="0" dirty="0"/>
              <a:t>=487.4 K</a:t>
            </a:r>
            <a:br>
              <a:rPr lang="en-US" sz="1600" b="0" kern="0" dirty="0"/>
            </a:br>
            <a:r>
              <a:rPr lang="en-US" sz="1600" b="0" kern="0" dirty="0" err="1">
                <a:latin typeface="Symbol" panose="05050102010706020507" pitchFamily="18" charset="2"/>
              </a:rPr>
              <a:t>s</a:t>
            </a:r>
            <a:r>
              <a:rPr lang="en-US" sz="1600" b="0" kern="0" baseline="-25000" dirty="0" err="1"/>
              <a:t>F</a:t>
            </a:r>
            <a:r>
              <a:rPr lang="en-US" sz="1600" b="0" kern="0" dirty="0"/>
              <a:t>=-63.0 MPa</a:t>
            </a:r>
            <a:endParaRPr lang="en-US" sz="1600" b="0" kern="0" baseline="30000" dirty="0"/>
          </a:p>
          <a:p>
            <a:r>
              <a:rPr lang="en-US" sz="2000" b="0" kern="0" dirty="0"/>
              <a:t>Bumper: Al6061</a:t>
            </a:r>
            <a:br>
              <a:rPr lang="en-US" sz="2000" b="0" kern="0" dirty="0"/>
            </a:br>
            <a:r>
              <a:rPr lang="en-US" sz="1600" b="0" kern="0" dirty="0"/>
              <a:t>SESAME 3700 (</a:t>
            </a:r>
            <a:r>
              <a:rPr lang="en-US" sz="1600" b="0" kern="0" dirty="0">
                <a:latin typeface="Symbol" panose="05050102010706020507" pitchFamily="18" charset="2"/>
              </a:rPr>
              <a:t>r</a:t>
            </a:r>
            <a:r>
              <a:rPr lang="en-US" sz="1600" b="0" kern="0" dirty="0"/>
              <a:t>=2.703 g/cm</a:t>
            </a:r>
            <a:r>
              <a:rPr lang="en-US" sz="1600" b="0" kern="0" baseline="30000" dirty="0"/>
              <a:t>3</a:t>
            </a:r>
            <a:r>
              <a:rPr lang="en-US" sz="1600" b="0" kern="0" dirty="0"/>
              <a:t>)</a:t>
            </a:r>
            <a:br>
              <a:rPr lang="en-US" sz="1600" b="0" kern="0" dirty="0"/>
            </a:br>
            <a:r>
              <a:rPr lang="en-US" sz="1600" b="0" kern="0" dirty="0"/>
              <a:t>A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=266.8 MPa, B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=126.8 MPa C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=0.015, M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=1, N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=0.26 </a:t>
            </a:r>
            <a:r>
              <a:rPr lang="en-US" sz="1600" b="0" kern="0" dirty="0">
                <a:latin typeface="Symbol" panose="05050102010706020507" pitchFamily="18" charset="2"/>
              </a:rPr>
              <a:t>n</a:t>
            </a:r>
            <a:r>
              <a:rPr lang="en-US" sz="1600" b="0" kern="0" dirty="0"/>
              <a:t>=0.33, T</a:t>
            </a:r>
            <a:r>
              <a:rPr lang="en-US" sz="1600" b="0" kern="0" baseline="-25000" dirty="0"/>
              <a:t>M</a:t>
            </a:r>
            <a:r>
              <a:rPr lang="en-US" sz="1600" b="0" kern="0" dirty="0"/>
              <a:t>=800 K</a:t>
            </a:r>
            <a:br>
              <a:rPr lang="en-US" sz="1600" b="0" kern="0" dirty="0"/>
            </a:br>
            <a:r>
              <a:rPr lang="en-US" sz="1600" b="0" kern="0" dirty="0" err="1">
                <a:latin typeface="Symbol" panose="05050102010706020507" pitchFamily="18" charset="2"/>
              </a:rPr>
              <a:t>s</a:t>
            </a:r>
            <a:r>
              <a:rPr lang="en-US" sz="1600" b="0" kern="0" baseline="-25000" dirty="0" err="1"/>
              <a:t>F</a:t>
            </a:r>
            <a:r>
              <a:rPr lang="en-US" sz="1600" b="0" kern="0" dirty="0"/>
              <a:t>=-361 MPa</a:t>
            </a:r>
            <a:endParaRPr lang="en-US" sz="1600" b="0" kern="0" baseline="30000" dirty="0"/>
          </a:p>
          <a:p>
            <a:r>
              <a:rPr lang="en-US" sz="2000" b="0" kern="0" dirty="0"/>
              <a:t>Rear Wall: Al2219</a:t>
            </a:r>
            <a:br>
              <a:rPr lang="en-US" sz="2000" b="0" kern="0" dirty="0"/>
            </a:br>
            <a:r>
              <a:rPr lang="en-US" sz="1600" b="0" kern="0" dirty="0"/>
              <a:t>SESAME 3700 (</a:t>
            </a:r>
            <a:r>
              <a:rPr lang="en-US" sz="1600" b="0" kern="0" dirty="0">
                <a:latin typeface="Symbol" panose="05050102010706020507" pitchFamily="18" charset="2"/>
              </a:rPr>
              <a:t>r</a:t>
            </a:r>
            <a:r>
              <a:rPr lang="en-US" sz="1600" b="0" kern="0" dirty="0"/>
              <a:t>=2.82 g/cm</a:t>
            </a:r>
            <a:r>
              <a:rPr lang="en-US" sz="1600" b="0" kern="0" baseline="30000" dirty="0"/>
              <a:t>3</a:t>
            </a:r>
            <a:r>
              <a:rPr lang="en-US" sz="1600" b="0" kern="0" dirty="0"/>
              <a:t>)</a:t>
            </a:r>
            <a:br>
              <a:rPr lang="en-US" sz="1600" b="0" kern="0" dirty="0"/>
            </a:br>
            <a:r>
              <a:rPr lang="en-US" sz="1600" b="0" kern="0" dirty="0"/>
              <a:t>A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=274.0 MPa, B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=432.8 MPa C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=0.015, M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=1, N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=0.26 </a:t>
            </a:r>
            <a:r>
              <a:rPr lang="en-US" sz="1600" b="0" kern="0" dirty="0">
                <a:latin typeface="Symbol" panose="05050102010706020507" pitchFamily="18" charset="2"/>
              </a:rPr>
              <a:t>n</a:t>
            </a:r>
            <a:r>
              <a:rPr lang="en-US" sz="1600" b="0" kern="0" dirty="0"/>
              <a:t>=0.33, T</a:t>
            </a:r>
            <a:r>
              <a:rPr lang="en-US" sz="1600" b="0" kern="0" baseline="-25000" dirty="0"/>
              <a:t>M</a:t>
            </a:r>
            <a:r>
              <a:rPr lang="en-US" sz="1600" b="0" kern="0" dirty="0"/>
              <a:t>=800 K</a:t>
            </a:r>
            <a:br>
              <a:rPr lang="en-US" sz="1600" b="0" kern="0" dirty="0"/>
            </a:br>
            <a:r>
              <a:rPr lang="en-US" sz="1600" b="0" kern="0" dirty="0" err="1">
                <a:latin typeface="Symbol" panose="05050102010706020507" pitchFamily="18" charset="2"/>
              </a:rPr>
              <a:t>s</a:t>
            </a:r>
            <a:r>
              <a:rPr lang="en-US" sz="1600" b="0" kern="0" baseline="-25000" dirty="0" err="1"/>
              <a:t>F</a:t>
            </a:r>
            <a:r>
              <a:rPr lang="en-US" sz="1600" b="0" kern="0" dirty="0"/>
              <a:t>=-517 MPa</a:t>
            </a:r>
          </a:p>
        </p:txBody>
      </p:sp>
    </p:spTree>
    <p:extLst>
      <p:ext uri="{BB962C8B-B14F-4D97-AF65-F5344CB8AC3E}">
        <p14:creationId xmlns:p14="http://schemas.microsoft.com/office/powerpoint/2010/main" val="32231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Text&#10;&#10;Description automatically generated with low confidence">
            <a:extLst>
              <a:ext uri="{FF2B5EF4-FFF2-40B4-BE49-F238E27FC236}">
                <a16:creationId xmlns:a16="http://schemas.microsoft.com/office/drawing/2014/main" id="{6361E527-5DCD-4F33-82D6-5B180D51D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12"/>
          <a:stretch/>
        </p:blipFill>
        <p:spPr>
          <a:xfrm>
            <a:off x="559283" y="1451356"/>
            <a:ext cx="8244058" cy="5266944"/>
          </a:xfr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5730E3E8-876B-4AB5-A700-41472C0B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596900"/>
            <a:ext cx="7445375" cy="579438"/>
          </a:xfrm>
        </p:spPr>
        <p:txBody>
          <a:bodyPr/>
          <a:lstStyle/>
          <a:p>
            <a:r>
              <a:rPr lang="en-US" sz="2800" dirty="0"/>
              <a:t>Overplot of simulation debris cloud with stills from the low-density anchor data</a:t>
            </a:r>
          </a:p>
        </p:txBody>
      </p: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5E88A79E-80A3-46B2-BB0F-A361EF82DF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1707" y="3239482"/>
            <a:ext cx="1677327" cy="1677327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23A48157-9B26-4931-84F2-53247C9690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239"/>
          <a:stretch/>
        </p:blipFill>
        <p:spPr>
          <a:xfrm>
            <a:off x="7681509" y="1451355"/>
            <a:ext cx="1119796" cy="1677327"/>
          </a:xfrm>
          <a:prstGeom prst="rect">
            <a:avLst/>
          </a:prstGeom>
        </p:spPr>
      </p:pic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98C96582-C297-413F-9F09-AD952FB4B4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761" y="1451355"/>
            <a:ext cx="1672814" cy="1677327"/>
          </a:xfrm>
          <a:prstGeom prst="rect">
            <a:avLst/>
          </a:prstGeom>
        </p:spPr>
      </p:pic>
      <p:pic>
        <p:nvPicPr>
          <p:cNvPr id="25" name="Picture 24" descr="Chart&#10;&#10;Description automatically generated">
            <a:extLst>
              <a:ext uri="{FF2B5EF4-FFF2-40B4-BE49-F238E27FC236}">
                <a16:creationId xmlns:a16="http://schemas.microsoft.com/office/drawing/2014/main" id="{63902719-BB3D-4FA2-8668-5F6302ED80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041" y="3239482"/>
            <a:ext cx="1677327" cy="1677327"/>
          </a:xfrm>
          <a:prstGeom prst="rect">
            <a:avLst/>
          </a:prstGeom>
        </p:spPr>
      </p:pic>
      <p:pic>
        <p:nvPicPr>
          <p:cNvPr id="27" name="Picture 26" descr="Chart&#10;&#10;Description automatically generated">
            <a:extLst>
              <a:ext uri="{FF2B5EF4-FFF2-40B4-BE49-F238E27FC236}">
                <a16:creationId xmlns:a16="http://schemas.microsoft.com/office/drawing/2014/main" id="{2DADB64C-59BF-423E-A650-58AF8B5045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239"/>
          <a:stretch/>
        </p:blipFill>
        <p:spPr>
          <a:xfrm>
            <a:off x="7683546" y="3239482"/>
            <a:ext cx="1119796" cy="1677327"/>
          </a:xfrm>
          <a:prstGeom prst="rect">
            <a:avLst/>
          </a:prstGeom>
        </p:spPr>
      </p:pic>
      <p:pic>
        <p:nvPicPr>
          <p:cNvPr id="33" name="Picture 32" descr="Chart&#10;&#10;Description automatically generated">
            <a:extLst>
              <a:ext uri="{FF2B5EF4-FFF2-40B4-BE49-F238E27FC236}">
                <a16:creationId xmlns:a16="http://schemas.microsoft.com/office/drawing/2014/main" id="{F5CD2E2F-83F3-4E29-8F7F-4AC33E4917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1707" y="5027610"/>
            <a:ext cx="1677326" cy="1677326"/>
          </a:xfrm>
          <a:prstGeom prst="rect">
            <a:avLst/>
          </a:prstGeom>
        </p:spPr>
      </p:pic>
      <p:pic>
        <p:nvPicPr>
          <p:cNvPr id="35" name="Picture 34" descr="Chart&#10;&#10;Description automatically generated">
            <a:extLst>
              <a:ext uri="{FF2B5EF4-FFF2-40B4-BE49-F238E27FC236}">
                <a16:creationId xmlns:a16="http://schemas.microsoft.com/office/drawing/2014/main" id="{91C96A43-F34B-449F-83CB-F39E51DB5C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871" y="5027609"/>
            <a:ext cx="1677326" cy="1677326"/>
          </a:xfrm>
          <a:prstGeom prst="rect">
            <a:avLst/>
          </a:prstGeom>
        </p:spPr>
      </p:pic>
      <p:pic>
        <p:nvPicPr>
          <p:cNvPr id="37" name="Picture 36" descr="Chart&#10;&#10;Description automatically generated">
            <a:extLst>
              <a:ext uri="{FF2B5EF4-FFF2-40B4-BE49-F238E27FC236}">
                <a16:creationId xmlns:a16="http://schemas.microsoft.com/office/drawing/2014/main" id="{6E3453A5-7970-46C9-AEE8-0D20158357B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18"/>
          <a:stretch/>
        </p:blipFill>
        <p:spPr>
          <a:xfrm>
            <a:off x="7681508" y="5027609"/>
            <a:ext cx="1121833" cy="16773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86D253-0F76-403E-90C0-6C097827AF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3001" y="1445913"/>
            <a:ext cx="548640" cy="310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38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38A9F9-F3E5-4F27-8F6B-32E24CBEB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Conditions and images from the proposed numerical benchmark for Nylon</a:t>
            </a:r>
          </a:p>
        </p:txBody>
      </p:sp>
      <p:pic>
        <p:nvPicPr>
          <p:cNvPr id="15" name="Content Placeholder 14" descr="Map&#10;&#10;Description automatically generated">
            <a:extLst>
              <a:ext uri="{FF2B5EF4-FFF2-40B4-BE49-F238E27FC236}">
                <a16:creationId xmlns:a16="http://schemas.microsoft.com/office/drawing/2014/main" id="{CC6CD7A8-5C8A-4518-8AA9-54EFE56F1ED4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381" y="4048125"/>
            <a:ext cx="3511550" cy="2633663"/>
          </a:xfrm>
        </p:spPr>
      </p:pic>
      <p:pic>
        <p:nvPicPr>
          <p:cNvPr id="17" name="Content Placeholder 16" descr="A picture containing Teams&#10;&#10;Description automatically generated">
            <a:extLst>
              <a:ext uri="{FF2B5EF4-FFF2-40B4-BE49-F238E27FC236}">
                <a16:creationId xmlns:a16="http://schemas.microsoft.com/office/drawing/2014/main" id="{C54F1992-9BE0-4AE7-BD78-138A802ACD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69" y="1377950"/>
            <a:ext cx="3511550" cy="2633663"/>
          </a:xfrm>
        </p:spPr>
      </p:pic>
      <p:pic>
        <p:nvPicPr>
          <p:cNvPr id="14" name="Content Placeholder 13" descr="A picture containing doughnut&#10;&#10;Description automatically generated">
            <a:extLst>
              <a:ext uri="{FF2B5EF4-FFF2-40B4-BE49-F238E27FC236}">
                <a16:creationId xmlns:a16="http://schemas.microsoft.com/office/drawing/2014/main" id="{08EF5BFB-E9A7-469B-8F44-8AB1E68AE9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381" y="1377950"/>
            <a:ext cx="3511550" cy="2633663"/>
          </a:xfrm>
        </p:spPr>
      </p:pic>
      <p:pic>
        <p:nvPicPr>
          <p:cNvPr id="22" name="Content Placeholder 21" descr="Text&#10;&#10;Description automatically generated">
            <a:extLst>
              <a:ext uri="{FF2B5EF4-FFF2-40B4-BE49-F238E27FC236}">
                <a16:creationId xmlns:a16="http://schemas.microsoft.com/office/drawing/2014/main" id="{331BCDA1-68F2-435B-8EA9-FD220939EB4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169" y="4048125"/>
            <a:ext cx="3511550" cy="2633663"/>
          </a:xfrm>
        </p:spPr>
      </p:pic>
    </p:spTree>
    <p:extLst>
      <p:ext uri="{BB962C8B-B14F-4D97-AF65-F5344CB8AC3E}">
        <p14:creationId xmlns:p14="http://schemas.microsoft.com/office/powerpoint/2010/main" val="3435671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880788B-090B-45FC-B446-95EBBBFC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the anchor data and the simulated damage for the shield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081E9CD-4F8E-437E-AA0F-E97090648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7038" y="1377950"/>
            <a:ext cx="2310465" cy="5265738"/>
          </a:xfrm>
        </p:spPr>
        <p:txBody>
          <a:bodyPr/>
          <a:lstStyle/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Experiment: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RW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=13.9 mm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=19.4 mm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&lt;D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&gt;=5.0 mm</a:t>
            </a:r>
          </a:p>
          <a:p>
            <a:pPr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Simulation: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RW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=13.1 mm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=16.1 mm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&lt;D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&gt;=4.5 mm</a:t>
            </a:r>
          </a:p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DF40850C-BA45-42F1-B080-D0E0E75B06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7504" y="1377950"/>
            <a:ext cx="6436658" cy="526573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A80DD7-E095-413B-8AF4-720683B03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37" y="4330256"/>
            <a:ext cx="2313432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83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6FE41A-7F97-B318-55C4-63EBD123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 carried out over a high impact speeds to map performance above testable range</a:t>
            </a:r>
          </a:p>
        </p:txBody>
      </p:sp>
      <p:pic>
        <p:nvPicPr>
          <p:cNvPr id="16" name="Content Placeholder 15" descr="Diagram&#10;&#10;Description automatically generated">
            <a:extLst>
              <a:ext uri="{FF2B5EF4-FFF2-40B4-BE49-F238E27FC236}">
                <a16:creationId xmlns:a16="http://schemas.microsoft.com/office/drawing/2014/main" id="{474B34FA-FDFB-660D-C362-EB8ECEDF4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822" y="1762124"/>
            <a:ext cx="5626330" cy="2813166"/>
          </a:xfrm>
        </p:spPr>
      </p:pic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DB0D696A-91AD-1761-E7C5-78EC9AF4AEF9}"/>
              </a:ext>
            </a:extLst>
          </p:cNvPr>
          <p:cNvSpPr txBox="1">
            <a:spLocks/>
          </p:cNvSpPr>
          <p:nvPr/>
        </p:nvSpPr>
        <p:spPr bwMode="auto">
          <a:xfrm>
            <a:off x="4802738" y="4575290"/>
            <a:ext cx="4414414" cy="216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32" tIns="48667" rIns="97332" bIns="48667" numCol="1" anchor="t" anchorCtr="0" compatLnSpc="1">
            <a:prstTxWarp prst="textNoShape">
              <a:avLst/>
            </a:prstTxWarp>
            <a:spAutoFit/>
          </a:bodyPr>
          <a:lstStyle>
            <a:lvl1pPr marL="361950" indent="-36195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5813" indent="-303213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>
                <a:solidFill>
                  <a:schemeClr val="tx1"/>
                </a:solidFill>
                <a:latin typeface="+mn-lt"/>
              </a:defRPr>
            </a:lvl2pPr>
            <a:lvl3pPr marL="1208088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3pPr>
            <a:lvl4pPr marL="1692275" indent="-242888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300" b="1">
                <a:solidFill>
                  <a:schemeClr val="tx1"/>
                </a:solidFill>
                <a:latin typeface="+mn-lt"/>
              </a:defRPr>
            </a:lvl4pPr>
            <a:lvl5pPr marL="21748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5pPr>
            <a:lvl6pPr marL="26320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6pPr>
            <a:lvl7pPr marL="30892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7pPr>
            <a:lvl8pPr marL="35464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8pPr>
            <a:lvl9pPr marL="40036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Bounding simulations carried out at 3, 7, 15, 20, 25, 30, 40 and 60 km/s</a:t>
            </a:r>
          </a:p>
          <a:p>
            <a:pPr>
              <a:defRPr/>
            </a:pP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Many of the simulations are above the testable range but in the range of the meteoroid velocities of concern</a:t>
            </a:r>
          </a:p>
          <a:p>
            <a:pPr>
              <a:defRPr/>
            </a:pP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Failure is taken as either detached spall or perforation</a:t>
            </a:r>
          </a:p>
          <a:p>
            <a:pPr>
              <a:defRPr/>
            </a:pP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Taken together the simulations help improve extrapolation for ballistic limit equations</a:t>
            </a:r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2367ECC3-90B9-1F7F-C706-E465B08B0C98}"/>
              </a:ext>
            </a:extLst>
          </p:cNvPr>
          <p:cNvSpPr txBox="1">
            <a:spLocks/>
          </p:cNvSpPr>
          <p:nvPr/>
        </p:nvSpPr>
        <p:spPr bwMode="auto">
          <a:xfrm>
            <a:off x="3795347" y="1358898"/>
            <a:ext cx="231046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32" tIns="48667" rIns="97332" bIns="48667" numCol="1" anchor="t" anchorCtr="0" compatLnSpc="1">
            <a:prstTxWarp prst="textNoShape">
              <a:avLst/>
            </a:prstTxWarp>
          </a:bodyPr>
          <a:lstStyle>
            <a:lvl1pPr marL="361950" indent="-36195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5813" indent="-303213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>
                <a:solidFill>
                  <a:schemeClr val="tx1"/>
                </a:solidFill>
                <a:latin typeface="+mn-lt"/>
              </a:defRPr>
            </a:lvl2pPr>
            <a:lvl3pPr marL="1208088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3pPr>
            <a:lvl4pPr marL="1692275" indent="-242888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300" b="1">
                <a:solidFill>
                  <a:schemeClr val="tx1"/>
                </a:solidFill>
                <a:latin typeface="+mn-lt"/>
              </a:defRPr>
            </a:lvl4pPr>
            <a:lvl5pPr marL="21748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5pPr>
            <a:lvl6pPr marL="26320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6pPr>
            <a:lvl7pPr marL="30892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7pPr>
            <a:lvl8pPr marL="35464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8pPr>
            <a:lvl9pPr marL="40036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4.0 mm Al</a:t>
            </a:r>
            <a:r>
              <a:rPr lang="en-US" sz="1400" b="0" kern="0" baseline="-25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400" b="0" kern="0" baseline="-25000" dirty="0">
                <a:solidFill>
                  <a:srgbClr val="000000"/>
                </a:solidFill>
                <a:latin typeface="Arial"/>
              </a:rPr>
              <a:t>3 </a:t>
            </a: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at 40 km/s</a:t>
            </a:r>
            <a:endParaRPr lang="en-US" sz="1400" b="0" kern="0" baseline="-2500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en-US" sz="1400" kern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BF397B-2B17-8514-9796-FA060758B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48" y="1762124"/>
            <a:ext cx="3206774" cy="2353260"/>
          </a:xfrm>
          <a:prstGeom prst="rect">
            <a:avLst/>
          </a:prstGeom>
        </p:spPr>
      </p:pic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175524C6-C418-83C0-C515-262F04915EA1}"/>
              </a:ext>
            </a:extLst>
          </p:cNvPr>
          <p:cNvSpPr txBox="1">
            <a:spLocks/>
          </p:cNvSpPr>
          <p:nvPr/>
        </p:nvSpPr>
        <p:spPr bwMode="auto">
          <a:xfrm>
            <a:off x="6329387" y="1358897"/>
            <a:ext cx="231046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32" tIns="48667" rIns="97332" bIns="48667" numCol="1" anchor="t" anchorCtr="0" compatLnSpc="1">
            <a:prstTxWarp prst="textNoShape">
              <a:avLst/>
            </a:prstTxWarp>
          </a:bodyPr>
          <a:lstStyle>
            <a:lvl1pPr marL="361950" indent="-36195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5813" indent="-303213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>
                <a:solidFill>
                  <a:schemeClr val="tx1"/>
                </a:solidFill>
                <a:latin typeface="+mn-lt"/>
              </a:defRPr>
            </a:lvl2pPr>
            <a:lvl3pPr marL="1208088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3pPr>
            <a:lvl4pPr marL="1692275" indent="-242888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300" b="1">
                <a:solidFill>
                  <a:schemeClr val="tx1"/>
                </a:solidFill>
                <a:latin typeface="+mn-lt"/>
              </a:defRPr>
            </a:lvl4pPr>
            <a:lvl5pPr marL="21748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5pPr>
            <a:lvl6pPr marL="26320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6pPr>
            <a:lvl7pPr marL="30892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7pPr>
            <a:lvl8pPr marL="35464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8pPr>
            <a:lvl9pPr marL="40036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4.4 mm Al</a:t>
            </a:r>
            <a:r>
              <a:rPr lang="en-US" sz="1400" b="0" kern="0" baseline="-25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400" b="0" kern="0" baseline="-25000" dirty="0">
                <a:solidFill>
                  <a:srgbClr val="000000"/>
                </a:solidFill>
                <a:latin typeface="Arial"/>
              </a:rPr>
              <a:t>3 </a:t>
            </a: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at 40 km/s</a:t>
            </a:r>
            <a:endParaRPr lang="en-US" sz="1400" b="0" kern="0" baseline="-2500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en-US" sz="1400" kern="0" dirty="0"/>
          </a:p>
        </p:txBody>
      </p:sp>
      <p:pic>
        <p:nvPicPr>
          <p:cNvPr id="31" name="Picture 30" descr="Chart&#10;&#10;Description automatically generated">
            <a:extLst>
              <a:ext uri="{FF2B5EF4-FFF2-40B4-BE49-F238E27FC236}">
                <a16:creationId xmlns:a16="http://schemas.microsoft.com/office/drawing/2014/main" id="{F9EB9721-5B38-A57F-AF89-E85698C1A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4575290"/>
            <a:ext cx="4114800" cy="22667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0C68BB-5B47-8E1E-B1DA-7C2B4A53BB2F}"/>
              </a:ext>
            </a:extLst>
          </p:cNvPr>
          <p:cNvGrpSpPr>
            <a:grpSpLocks noChangeAspect="1"/>
          </p:cNvGrpSpPr>
          <p:nvPr/>
        </p:nvGrpSpPr>
        <p:grpSpPr>
          <a:xfrm>
            <a:off x="4421291" y="5704982"/>
            <a:ext cx="531081" cy="308818"/>
            <a:chOff x="5643759" y="1687272"/>
            <a:chExt cx="900997" cy="5239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5988602-DBBB-CDD9-A004-A22564E37C67}"/>
                </a:ext>
              </a:extLst>
            </p:cNvPr>
            <p:cNvSpPr txBox="1"/>
            <p:nvPr/>
          </p:nvSpPr>
          <p:spPr>
            <a:xfrm>
              <a:off x="5880641" y="1793470"/>
              <a:ext cx="664115" cy="417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+mj-lt"/>
                </a:rPr>
                <a:t>Fail</a:t>
              </a:r>
            </a:p>
          </p:txBody>
        </p:sp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BCD8D849-72C6-260D-EB27-95B125017909}"/>
                </a:ext>
              </a:extLst>
            </p:cNvPr>
            <p:cNvSpPr/>
            <p:nvPr/>
          </p:nvSpPr>
          <p:spPr bwMode="auto">
            <a:xfrm>
              <a:off x="5643759" y="1687272"/>
              <a:ext cx="277906" cy="496421"/>
            </a:xfrm>
            <a:prstGeom prst="rightBrac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58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606F-188E-4FCC-8BF8-23E6F365A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7" y="596900"/>
            <a:ext cx="7963554" cy="579438"/>
          </a:xfrm>
        </p:spPr>
        <p:txBody>
          <a:bodyPr/>
          <a:lstStyle/>
          <a:p>
            <a:r>
              <a:rPr lang="en-US" sz="2800" dirty="0"/>
              <a:t>Lunar Gateway reliability and survivability analyses requires use of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7F1D5-72CF-4E3E-8115-E75EC48A8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7" y="1377950"/>
            <a:ext cx="8836025" cy="5265738"/>
          </a:xfrm>
        </p:spPr>
        <p:txBody>
          <a:bodyPr/>
          <a:lstStyle/>
          <a:p>
            <a:r>
              <a:rPr lang="en-US" dirty="0"/>
              <a:t>Lunar Gateway is an international collaboration to build a long-duration, habitable outpost that orbits the moon with close approaches and distant loiters to ease surface operations on the moon at its poles</a:t>
            </a:r>
          </a:p>
          <a:p>
            <a:r>
              <a:rPr lang="en-US" dirty="0"/>
              <a:t>As a result of its large size and long duration of operation, meteoroids pose challenges that have not been realized in previous experiences</a:t>
            </a:r>
            <a:endParaRPr lang="en-US" sz="2400" dirty="0"/>
          </a:p>
          <a:p>
            <a:r>
              <a:rPr lang="en-US" dirty="0"/>
              <a:t>To address these challenges, hydrodynamic impact simulations are a necessary part of determining Lunar Gateway shield performance</a:t>
            </a:r>
          </a:p>
          <a:p>
            <a:r>
              <a:rPr lang="en-US" dirty="0"/>
              <a:t>This paper describes the effort to extend ground-based testing and simulation model development to design equations for the Lunar Gateway’s shields</a:t>
            </a:r>
          </a:p>
        </p:txBody>
      </p:sp>
    </p:spTree>
    <p:extLst>
      <p:ext uri="{BB962C8B-B14F-4D97-AF65-F5344CB8AC3E}">
        <p14:creationId xmlns:p14="http://schemas.microsoft.com/office/powerpoint/2010/main" val="83542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6FE41A-7F97-B318-55C4-63EBD123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 carried out over a high impact speeds to map performance above testable range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DB0D696A-91AD-1761-E7C5-78EC9AF4AEF9}"/>
              </a:ext>
            </a:extLst>
          </p:cNvPr>
          <p:cNvSpPr txBox="1">
            <a:spLocks/>
          </p:cNvSpPr>
          <p:nvPr/>
        </p:nvSpPr>
        <p:spPr bwMode="auto">
          <a:xfrm>
            <a:off x="4802738" y="4575290"/>
            <a:ext cx="4414414" cy="195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32" tIns="48667" rIns="97332" bIns="48667" numCol="1" anchor="t" anchorCtr="0" compatLnSpc="1">
            <a:prstTxWarp prst="textNoShape">
              <a:avLst/>
            </a:prstTxWarp>
            <a:spAutoFit/>
          </a:bodyPr>
          <a:lstStyle>
            <a:lvl1pPr marL="361950" indent="-36195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5813" indent="-303213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>
                <a:solidFill>
                  <a:schemeClr val="tx1"/>
                </a:solidFill>
                <a:latin typeface="+mn-lt"/>
              </a:defRPr>
            </a:lvl2pPr>
            <a:lvl3pPr marL="1208088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3pPr>
            <a:lvl4pPr marL="1692275" indent="-242888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300" b="1">
                <a:solidFill>
                  <a:schemeClr val="tx1"/>
                </a:solidFill>
                <a:latin typeface="+mn-lt"/>
              </a:defRPr>
            </a:lvl4pPr>
            <a:lvl5pPr marL="21748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5pPr>
            <a:lvl6pPr marL="26320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6pPr>
            <a:lvl7pPr marL="30892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7pPr>
            <a:lvl8pPr marL="35464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8pPr>
            <a:lvl9pPr marL="40036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Bounding simulations carried out at 20, 30, 40 and 60 km/s</a:t>
            </a:r>
          </a:p>
          <a:p>
            <a:pPr>
              <a:defRPr/>
            </a:pP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Simulations are above the testable range but in the range of the meteoroid velocities of concern</a:t>
            </a:r>
          </a:p>
          <a:p>
            <a:pPr>
              <a:defRPr/>
            </a:pP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Failure is taken as either detached spall or perforation</a:t>
            </a:r>
          </a:p>
          <a:p>
            <a:pPr>
              <a:defRPr/>
            </a:pP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Taken together the simulations help improve extrapolation for ballistic limit equations</a:t>
            </a:r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2367ECC3-90B9-1F7F-C706-E465B08B0C98}"/>
              </a:ext>
            </a:extLst>
          </p:cNvPr>
          <p:cNvSpPr txBox="1">
            <a:spLocks/>
          </p:cNvSpPr>
          <p:nvPr/>
        </p:nvSpPr>
        <p:spPr bwMode="auto">
          <a:xfrm>
            <a:off x="3795347" y="1358898"/>
            <a:ext cx="231046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32" tIns="48667" rIns="97332" bIns="48667" numCol="1" anchor="t" anchorCtr="0" compatLnSpc="1">
            <a:prstTxWarp prst="textNoShape">
              <a:avLst/>
            </a:prstTxWarp>
          </a:bodyPr>
          <a:lstStyle>
            <a:lvl1pPr marL="361950" indent="-36195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5813" indent="-303213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>
                <a:solidFill>
                  <a:schemeClr val="tx1"/>
                </a:solidFill>
                <a:latin typeface="+mn-lt"/>
              </a:defRPr>
            </a:lvl2pPr>
            <a:lvl3pPr marL="1208088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3pPr>
            <a:lvl4pPr marL="1692275" indent="-242888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300" b="1">
                <a:solidFill>
                  <a:schemeClr val="tx1"/>
                </a:solidFill>
                <a:latin typeface="+mn-lt"/>
              </a:defRPr>
            </a:lvl4pPr>
            <a:lvl5pPr marL="21748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5pPr>
            <a:lvl6pPr marL="26320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6pPr>
            <a:lvl7pPr marL="30892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7pPr>
            <a:lvl8pPr marL="35464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8pPr>
            <a:lvl9pPr marL="40036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7.0 mm nylon</a:t>
            </a:r>
            <a:r>
              <a:rPr lang="en-US" sz="1400" b="0" kern="0" baseline="-2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at 60 km/s</a:t>
            </a:r>
            <a:endParaRPr lang="en-US" sz="1400" b="0" kern="0" baseline="-2500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en-US" sz="1400" kern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BF397B-2B17-8514-9796-FA060758B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" y="1762124"/>
            <a:ext cx="3206774" cy="2353260"/>
          </a:xfrm>
          <a:prstGeom prst="rect">
            <a:avLst/>
          </a:prstGeom>
        </p:spPr>
      </p:pic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175524C6-C418-83C0-C515-262F04915EA1}"/>
              </a:ext>
            </a:extLst>
          </p:cNvPr>
          <p:cNvSpPr txBox="1">
            <a:spLocks/>
          </p:cNvSpPr>
          <p:nvPr/>
        </p:nvSpPr>
        <p:spPr bwMode="auto">
          <a:xfrm>
            <a:off x="6329387" y="1358897"/>
            <a:ext cx="231046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32" tIns="48667" rIns="97332" bIns="48667" numCol="1" anchor="t" anchorCtr="0" compatLnSpc="1">
            <a:prstTxWarp prst="textNoShape">
              <a:avLst/>
            </a:prstTxWarp>
          </a:bodyPr>
          <a:lstStyle>
            <a:lvl1pPr marL="361950" indent="-36195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5813" indent="-303213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>
                <a:solidFill>
                  <a:schemeClr val="tx1"/>
                </a:solidFill>
                <a:latin typeface="+mn-lt"/>
              </a:defRPr>
            </a:lvl2pPr>
            <a:lvl3pPr marL="1208088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3pPr>
            <a:lvl4pPr marL="1692275" indent="-242888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300" b="1">
                <a:solidFill>
                  <a:schemeClr val="tx1"/>
                </a:solidFill>
                <a:latin typeface="+mn-lt"/>
              </a:defRPr>
            </a:lvl4pPr>
            <a:lvl5pPr marL="21748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5pPr>
            <a:lvl6pPr marL="26320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6pPr>
            <a:lvl7pPr marL="30892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7pPr>
            <a:lvl8pPr marL="35464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8pPr>
            <a:lvl9pPr marL="40036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8.0 mm nylon</a:t>
            </a:r>
            <a:r>
              <a:rPr lang="en-US" sz="1400" b="0" kern="0" baseline="-2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at 60 km/s</a:t>
            </a:r>
            <a:endParaRPr lang="en-US" sz="1400" b="0" kern="0" baseline="-2500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en-US" sz="1400" kern="0" dirty="0"/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14CACDD4-E0EE-B5F7-FF38-834DB21FC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47" y="1762122"/>
            <a:ext cx="5623560" cy="2806167"/>
          </a:xfr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65B9134-EE00-89E9-0581-890877ABC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4568289"/>
            <a:ext cx="4114800" cy="22667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8052E2F-44DD-E4EF-48F3-F2717290D4F7}"/>
              </a:ext>
            </a:extLst>
          </p:cNvPr>
          <p:cNvGrpSpPr>
            <a:grpSpLocks noChangeAspect="1"/>
          </p:cNvGrpSpPr>
          <p:nvPr/>
        </p:nvGrpSpPr>
        <p:grpSpPr>
          <a:xfrm>
            <a:off x="4421291" y="5720612"/>
            <a:ext cx="531081" cy="308818"/>
            <a:chOff x="5643759" y="1687272"/>
            <a:chExt cx="900997" cy="5239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46E4F01-A45F-9E70-1FBF-2B04D7B07A19}"/>
                </a:ext>
              </a:extLst>
            </p:cNvPr>
            <p:cNvSpPr txBox="1"/>
            <p:nvPr/>
          </p:nvSpPr>
          <p:spPr>
            <a:xfrm>
              <a:off x="5880641" y="1793470"/>
              <a:ext cx="664115" cy="417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+mj-lt"/>
                </a:rPr>
                <a:t>Fail</a:t>
              </a:r>
            </a:p>
          </p:txBody>
        </p:sp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863F61FE-5A86-37A9-4CC5-04E1BB4EF440}"/>
                </a:ext>
              </a:extLst>
            </p:cNvPr>
            <p:cNvSpPr/>
            <p:nvPr/>
          </p:nvSpPr>
          <p:spPr bwMode="auto">
            <a:xfrm>
              <a:off x="5643759" y="1687272"/>
              <a:ext cx="277906" cy="496421"/>
            </a:xfrm>
            <a:prstGeom prst="rightBrac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120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01286122-20FF-53F5-561B-30600B14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piecewise, ballistic-limit model has been developed for these simulation observations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334A38F5-F3D0-0998-8006-27949494EBF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1400" i="1" kern="0" smtClean="0"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Sup>
                              <m:sSub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</m:ctrlPr>
                              </m:sSubSupP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𝑯𝑫</m:t>
                                </m:r>
                              </m:sub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𝑳𝑫</m:t>
                                </m:r>
                              </m:sup>
                            </m:sSubSup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Cambria Math" panose="02040503050406030204" pitchFamily="18" charset="0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en-US" sz="1400" i="1" kern="0">
                                    <a:effectLst/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"/>
                                    <m:endChr m:val="|"/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sz="1400" i="1">
                                              <a:effectLst/>
                                              <a:latin typeface="Cambria Math" panose="02040503050406030204" pitchFamily="18" charset="0"/>
                                              <a:ea typeface="MS Mincho" panose="02020609040205080304" pitchFamily="49" charset="-128"/>
                                              <a:cs typeface="Cambria Math" panose="02040503050406030204" pitchFamily="18" charset="0"/>
                                            </a:rPr>
                                            <m:t>1.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400" i="1">
                                              <a:effectLst/>
                                              <a:latin typeface="Cambria Math" panose="02040503050406030204" pitchFamily="18" charset="0"/>
                                              <a:ea typeface="MS Mincho" panose="02020609040205080304" pitchFamily="49" charset="-128"/>
                                              <a:cs typeface="Cambria Math" panose="02040503050406030204" pitchFamily="18" charset="0"/>
                                            </a:rPr>
                                            <m:t>3.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sub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1400" i="1" kern="0">
                                    <a:effectLst/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Cambria Math" panose="02040503050406030204" pitchFamily="18" charset="0"/>
                              </a:rPr>
                              <m:t>=0.925</m:t>
                            </m:r>
                            <m:f>
                              <m:fPr>
                                <m:ctrlPr>
                                  <a:rPr lang="en-US" sz="1400" i="1" kern="0">
                                    <a:effectLst/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>
                                  <m:f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sz="1400" i="1" kern="0">
                                                <a:effectLst/>
                                                <a:latin typeface="Cambria Math" panose="02040503050406030204" pitchFamily="18" charset="0"/>
                                                <a:cs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MS Mincho" panose="02020609040205080304" pitchFamily="49" charset="-128"/>
                                                <a:cs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MS Mincho" panose="02020609040205080304" pitchFamily="49" charset="-128"/>
                                                <a:cs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num>
                                  <m:den>
                                    <m: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2.7</m:t>
                                    </m:r>
                                  </m:den>
                                </m:f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+1.035 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acc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 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sub>
                                    </m:sSub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den>
                                    </m:f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𝐶𝑜𝑠</m:t>
                                    </m:r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sup>
                                </m:s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1400" i="1" kern="0">
                                    <a:effectLst/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"/>
                                    <m:endChr m:val="|"/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sz="1400" i="1">
                                              <a:effectLst/>
                                              <a:latin typeface="Cambria Math" panose="02040503050406030204" pitchFamily="18" charset="0"/>
                                              <a:ea typeface="MS Mincho" panose="02020609040205080304" pitchFamily="49" charset="-128"/>
                                              <a:cs typeface="Cambria Math" panose="02040503050406030204" pitchFamily="18" charset="0"/>
                                            </a:rPr>
                                            <m:t>2.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400" i="1">
                                              <a:effectLst/>
                                              <a:latin typeface="Cambria Math" panose="02040503050406030204" pitchFamily="18" charset="0"/>
                                              <a:ea typeface="MS Mincho" panose="02020609040205080304" pitchFamily="49" charset="-128"/>
                                              <a:cs typeface="Cambria Math" panose="02040503050406030204" pitchFamily="18" charset="0"/>
                                            </a:rPr>
                                            <m:t>7.5.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sub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Cambria Math" panose="02040503050406030204" pitchFamily="18" charset="0"/>
                              </a:rPr>
                              <m:t>≤</m:t>
                            </m:r>
                            <m:sSubSup>
                              <m:sSubSupPr>
                                <m:ctrlPr>
                                  <a:rPr lang="en-US" sz="1400" i="1" smtClean="0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</m:ctrlPr>
                              </m:sSubSupP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sz="1400" b="1" i="1" smtClean="0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𝑯𝑫</m:t>
                                </m:r>
                              </m:sub>
                              <m:sup>
                                <m:r>
                                  <a:rPr lang="en-US" sz="1400" b="1" i="1" smtClean="0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𝑳𝑫</m:t>
                                </m:r>
                              </m:sup>
                            </m:sSubSup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Cambria Math" panose="02040503050406030204" pitchFamily="18" charset="0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en-US" sz="1400" i="1" kern="0">
                                    <a:effectLst/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"/>
                                    <m:endChr m:val="|"/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sz="1400" i="1">
                                              <a:effectLst/>
                                              <a:latin typeface="Cambria Math" panose="02040503050406030204" pitchFamily="18" charset="0"/>
                                              <a:ea typeface="MS Mincho" panose="02020609040205080304" pitchFamily="49" charset="-128"/>
                                              <a:cs typeface="Cambria Math" panose="02040503050406030204" pitchFamily="18" charset="0"/>
                                            </a:rPr>
                                            <m:t>3.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400" i="1">
                                              <a:effectLst/>
                                              <a:latin typeface="Cambria Math" panose="02040503050406030204" pitchFamily="18" charset="0"/>
                                              <a:ea typeface="MS Mincho" panose="02020609040205080304" pitchFamily="49" charset="-128"/>
                                              <a:cs typeface="Cambria Math" panose="02040503050406030204" pitchFamily="18" charset="0"/>
                                            </a:rPr>
                                            <m:t>9.5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sub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1400" i="1" kern="0">
                                    <a:effectLst/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Cambria Math" panose="02040503050406030204" pitchFamily="18" charset="0"/>
                              </a:rPr>
                              <m:t>=0.873</m:t>
                            </m:r>
                            <m:f>
                              <m:fPr>
                                <m:ctrlPr>
                                  <a:rPr lang="en-US" sz="1400" i="1" kern="0">
                                    <a:effectLst/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acc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sz="1400" i="1" kern="0">
                                                <a:effectLst/>
                                                <a:latin typeface="Cambria Math" panose="02040503050406030204" pitchFamily="18" charset="0"/>
                                                <a:cs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MS Mincho" panose="02020609040205080304" pitchFamily="49" charset="-128"/>
                                                <a:cs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MS Mincho" panose="02020609040205080304" pitchFamily="49" charset="-128"/>
                                                <a:cs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sub>
                                    </m:sSub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9</m:t>
                                        </m:r>
                                      </m:den>
                                    </m:f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9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𝐶𝑜𝑠</m:t>
                                    </m:r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sup>
                                </m:s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mr>
                        <m:mr>
                          <m:e>
                            <m:sSubSup>
                              <m:sSub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</m:ctrlPr>
                              </m:sSubSupP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𝑯𝑫</m:t>
                                </m:r>
                              </m:sub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</a:rPr>
                                  <m:t>𝑳𝑫</m:t>
                                </m:r>
                              </m:sup>
                            </m:sSubSup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Cambria Math" panose="02040503050406030204" pitchFamily="18" charset="0"/>
                              </a:rPr>
                              <m:t>≥</m:t>
                            </m:r>
                            <m:sSub>
                              <m:sSubPr>
                                <m:ctrlPr>
                                  <a:rPr lang="en-US" sz="1400" i="1" kern="0">
                                    <a:effectLst/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"/>
                                    <m:endChr m:val="|"/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US" sz="1400" i="1">
                                              <a:effectLst/>
                                              <a:latin typeface="Cambria Math" panose="02040503050406030204" pitchFamily="18" charset="0"/>
                                              <a:ea typeface="MS Mincho" panose="02020609040205080304" pitchFamily="49" charset="-128"/>
                                              <a:cs typeface="Cambria Math" panose="02040503050406030204" pitchFamily="18" charset="0"/>
                                            </a:rPr>
                                            <m:t>10. 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1400" i="1">
                                              <a:effectLst/>
                                              <a:latin typeface="Cambria Math" panose="02040503050406030204" pitchFamily="18" charset="0"/>
                                              <a:ea typeface="MS Mincho" panose="02020609040205080304" pitchFamily="49" charset="-128"/>
                                              <a:cs typeface="Cambria Math" panose="02040503050406030204" pitchFamily="18" charset="0"/>
                                            </a:rPr>
                                            <m:t>31.5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sub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1400" i="1" kern="0">
                                    <a:effectLst/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400" i="1"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Cambria Math" panose="02040503050406030204" pitchFamily="18" charset="0"/>
                              </a:rPr>
                              <m:t>=0.526</m:t>
                            </m:r>
                            <m:f>
                              <m:fPr>
                                <m:ctrlPr>
                                  <a:rPr lang="en-US" sz="1400" i="1" kern="0">
                                    <a:effectLst/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acc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sz="1400" i="1" kern="0">
                                                <a:effectLst/>
                                                <a:latin typeface="Cambria Math" panose="02040503050406030204" pitchFamily="18" charset="0"/>
                                                <a:cs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MS Mincho" panose="02020609040205080304" pitchFamily="49" charset="-128"/>
                                                <a:cs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MS Mincho" panose="02020609040205080304" pitchFamily="49" charset="-128"/>
                                                <a:cs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sub>
                                    </m:sSub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9</m:t>
                                        </m:r>
                                      </m:den>
                                    </m:f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n>
                                    </m:f>
                                  </m:sup>
                                </m:sSup>
                                <m:r>
                                  <a:rPr lang="en-US" sz="1400" i="1">
                                    <a:effectLst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  <a:ea typeface="MS Mincho" panose="02020609040205080304" pitchFamily="49" charset="-128"/>
                                        <a:cs typeface="Cambria Math" panose="02040503050406030204" pitchFamily="18" charset="0"/>
                                      </a:rPr>
                                      <m:t>𝐶𝑜𝑠</m:t>
                                    </m:r>
                                  </m:e>
                                  <m:sup>
                                    <m:f>
                                      <m:f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</m:sup>
                                </m:s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i="1" kern="0">
                                        <a:effectLst/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400" i="1" kern="0">
                                            <a:effectLst/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mr>
                      </m:m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334A38F5-F3D0-0998-8006-27949494E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r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6FEEF01-1CBF-CA7C-4EDA-3C8AC2A397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b="0" dirty="0"/>
              <a:t>Piecewise, ballistic-limit model for the projectile and bumper state</a:t>
            </a:r>
          </a:p>
          <a:p>
            <a:pPr lvl="1"/>
            <a:r>
              <a:rPr lang="en-US" sz="1600" b="0" dirty="0"/>
              <a:t>Ballistic (largely unitary solid fragment)</a:t>
            </a:r>
          </a:p>
          <a:p>
            <a:pPr lvl="1"/>
            <a:r>
              <a:rPr lang="en-US" sz="1600" b="0" dirty="0"/>
              <a:t>Fractured/molten (dispersed fragments/molten material)</a:t>
            </a:r>
          </a:p>
          <a:p>
            <a:pPr lvl="1"/>
            <a:r>
              <a:rPr lang="en-US" sz="1600" b="0" dirty="0"/>
              <a:t>Plasma (diffusing vapor cloud)</a:t>
            </a:r>
          </a:p>
          <a:p>
            <a:r>
              <a:rPr lang="en-US" sz="2000" b="0" dirty="0"/>
              <a:t>Linear interpolation for mixed states at the threshold of failure</a:t>
            </a:r>
          </a:p>
          <a:p>
            <a:pPr lvl="1"/>
            <a:endParaRPr lang="en-US" sz="1600" b="0" dirty="0"/>
          </a:p>
          <a:p>
            <a:pPr lvl="1"/>
            <a:endParaRPr lang="en-US" sz="1600" b="0" dirty="0"/>
          </a:p>
        </p:txBody>
      </p:sp>
      <p:pic>
        <p:nvPicPr>
          <p:cNvPr id="27" name="Content Placeholder 26" descr="Chart, scatter chart&#10;&#10;Description automatically generated">
            <a:extLst>
              <a:ext uri="{FF2B5EF4-FFF2-40B4-BE49-F238E27FC236}">
                <a16:creationId xmlns:a16="http://schemas.microsoft.com/office/drawing/2014/main" id="{FD2D6809-1A76-42B4-34DC-CE8415189F44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8" y="4169075"/>
            <a:ext cx="4341812" cy="2391763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A4A76A-DDF7-75D8-1F45-67F0FDBBA86D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50" y="4169074"/>
            <a:ext cx="4341813" cy="2391764"/>
          </a:xfrm>
        </p:spPr>
      </p:pic>
    </p:spTree>
    <p:extLst>
      <p:ext uri="{BB962C8B-B14F-4D97-AF65-F5344CB8AC3E}">
        <p14:creationId xmlns:p14="http://schemas.microsoft.com/office/powerpoint/2010/main" val="2118700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47BB4E-A83C-431C-9A9C-B8022E9C4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 and model for variable separation at high impact speeds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680A1E-91F7-B8C7-8EE1-271DDF599D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6" y="1375722"/>
            <a:ext cx="4572000" cy="2663240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84FD29A-2868-2113-FE5B-44D78AF31F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38962"/>
            <a:ext cx="4572000" cy="2518566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EC7B3A-2ED1-4E48-A177-97142CC490C6}"/>
              </a:ext>
            </a:extLst>
          </p:cNvPr>
          <p:cNvSpPr txBox="1"/>
          <p:nvPr/>
        </p:nvSpPr>
        <p:spPr>
          <a:xfrm>
            <a:off x="217487" y="4365034"/>
            <a:ext cx="4583113" cy="1866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82880"/>
            <a:r>
              <a:rPr lang="en-US" sz="1400" dirty="0">
                <a:latin typeface="+mn-lt"/>
              </a:rPr>
              <a:t>Normal impact of Al</a:t>
            </a:r>
            <a:r>
              <a:rPr lang="en-US" sz="1400" baseline="-25000" dirty="0">
                <a:latin typeface="+mn-lt"/>
              </a:rPr>
              <a:t>2</a:t>
            </a:r>
            <a:r>
              <a:rPr lang="en-US" sz="1400" dirty="0">
                <a:latin typeface="+mn-lt"/>
              </a:rPr>
              <a:t>O</a:t>
            </a:r>
            <a:r>
              <a:rPr lang="en-US" sz="1400" baseline="-25000" dirty="0">
                <a:latin typeface="+mn-lt"/>
              </a:rPr>
              <a:t>3</a:t>
            </a:r>
            <a:r>
              <a:rPr lang="en-US" sz="1400" dirty="0">
                <a:latin typeface="+mn-lt"/>
              </a:rPr>
              <a:t> and nylon near the ballistic limit.</a:t>
            </a:r>
          </a:p>
          <a:p>
            <a:pPr defTabSz="182880"/>
            <a:r>
              <a:rPr lang="en-US" sz="1400" dirty="0">
                <a:latin typeface="+mn-lt"/>
              </a:rPr>
              <a:t>	</a:t>
            </a:r>
            <a:r>
              <a:rPr lang="en-US" sz="1200" dirty="0">
                <a:latin typeface="+mn-lt"/>
              </a:rPr>
              <a:t>Modeled performance against meteoroid surrogates</a:t>
            </a:r>
          </a:p>
          <a:p>
            <a:pPr defTabSz="182880"/>
            <a:r>
              <a:rPr lang="en-US" sz="1200" dirty="0">
                <a:latin typeface="+mn-lt"/>
              </a:rPr>
              <a:t>	Different shield wall separations while all else his held constant</a:t>
            </a:r>
          </a:p>
          <a:p>
            <a:pPr defTabSz="182880"/>
            <a:endParaRPr lang="en-US" sz="1200" dirty="0">
              <a:latin typeface="+mn-lt"/>
            </a:endParaRPr>
          </a:p>
          <a:p>
            <a:pPr defTabSz="182880"/>
            <a:r>
              <a:rPr lang="en-US" sz="1400" dirty="0">
                <a:latin typeface="+mn-lt"/>
              </a:rPr>
              <a:t>Data points are simulation results</a:t>
            </a:r>
          </a:p>
          <a:p>
            <a:pPr defTabSz="182880"/>
            <a:r>
              <a:rPr lang="en-US" sz="1400" dirty="0">
                <a:latin typeface="+mn-lt"/>
              </a:rPr>
              <a:t>	</a:t>
            </a:r>
            <a:r>
              <a:rPr lang="en-US" sz="1200" dirty="0">
                <a:latin typeface="+mn-lt"/>
              </a:rPr>
              <a:t>Solid fill are penetration</a:t>
            </a:r>
          </a:p>
          <a:p>
            <a:pPr defTabSz="182880"/>
            <a:r>
              <a:rPr lang="en-US" sz="1200" dirty="0">
                <a:latin typeface="+mn-lt"/>
              </a:rPr>
              <a:t>	Shaded fill are detached spall</a:t>
            </a:r>
          </a:p>
          <a:p>
            <a:pPr defTabSz="182880"/>
            <a:r>
              <a:rPr lang="en-US" sz="1200" dirty="0">
                <a:latin typeface="+mn-lt"/>
              </a:rPr>
              <a:t>	No fill are intact shields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7089A7-8BC3-4BF1-8872-B21A1849C876}"/>
              </a:ext>
            </a:extLst>
          </p:cNvPr>
          <p:cNvSpPr/>
          <p:nvPr/>
        </p:nvSpPr>
        <p:spPr bwMode="auto">
          <a:xfrm>
            <a:off x="6599439" y="1563451"/>
            <a:ext cx="1828800" cy="4572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FB9128-D245-4F2C-8BDF-5ECD92B33A0F}"/>
              </a:ext>
            </a:extLst>
          </p:cNvPr>
          <p:cNvSpPr/>
          <p:nvPr/>
        </p:nvSpPr>
        <p:spPr bwMode="auto">
          <a:xfrm>
            <a:off x="6599439" y="3519479"/>
            <a:ext cx="1828800" cy="1828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1600C7-1370-4C6E-8C80-1B2F7059A795}"/>
              </a:ext>
            </a:extLst>
          </p:cNvPr>
          <p:cNvSpPr/>
          <p:nvPr/>
        </p:nvSpPr>
        <p:spPr bwMode="auto">
          <a:xfrm>
            <a:off x="6599439" y="3429831"/>
            <a:ext cx="1828800" cy="8964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4F7B0-38DF-4994-B6F4-F127C10C0E32}"/>
              </a:ext>
            </a:extLst>
          </p:cNvPr>
          <p:cNvSpPr txBox="1"/>
          <p:nvPr/>
        </p:nvSpPr>
        <p:spPr>
          <a:xfrm>
            <a:off x="5326189" y="1446059"/>
            <a:ext cx="1426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0.08 cm Al6061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3FDA40-3C13-40F3-A088-A744E5043516}"/>
              </a:ext>
            </a:extLst>
          </p:cNvPr>
          <p:cNvSpPr txBox="1"/>
          <p:nvPr/>
        </p:nvSpPr>
        <p:spPr>
          <a:xfrm>
            <a:off x="5231665" y="2351168"/>
            <a:ext cx="2667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Variable Separation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B5D3F0-8511-4134-9460-B65ED28BA2D1}"/>
              </a:ext>
            </a:extLst>
          </p:cNvPr>
          <p:cNvSpPr txBox="1"/>
          <p:nvPr/>
        </p:nvSpPr>
        <p:spPr>
          <a:xfrm>
            <a:off x="5326189" y="3256277"/>
            <a:ext cx="1426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0.065 g/cm</a:t>
            </a:r>
            <a:r>
              <a:rPr lang="en-US" sz="1200" baseline="30000" dirty="0">
                <a:latin typeface="+mn-lt"/>
              </a:rPr>
              <a:t>2</a:t>
            </a:r>
            <a:r>
              <a:rPr lang="en-US" sz="1200" dirty="0">
                <a:latin typeface="+mn-lt"/>
              </a:rPr>
              <a:t> MLI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990B1-8817-46D1-BD7A-336C3FF82C21}"/>
              </a:ext>
            </a:extLst>
          </p:cNvPr>
          <p:cNvSpPr txBox="1"/>
          <p:nvPr/>
        </p:nvSpPr>
        <p:spPr>
          <a:xfrm>
            <a:off x="5326189" y="3473269"/>
            <a:ext cx="1426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0.3 cm Al2219</a:t>
            </a:r>
          </a:p>
        </p:txBody>
      </p:sp>
    </p:spTree>
    <p:extLst>
      <p:ext uri="{BB962C8B-B14F-4D97-AF65-F5344CB8AC3E}">
        <p14:creationId xmlns:p14="http://schemas.microsoft.com/office/powerpoint/2010/main" val="391259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68B88B-C8BE-E077-B3FC-CC4EED2E4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 and model for oblique impacts at high impact speeds</a:t>
            </a:r>
          </a:p>
        </p:txBody>
      </p:sp>
      <p:pic>
        <p:nvPicPr>
          <p:cNvPr id="15" name="Content Placeholder 1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788E75A-8818-3C15-8C41-55722A628B15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6" y="1736964"/>
            <a:ext cx="4341813" cy="3570656"/>
          </a:xfrm>
        </p:spPr>
      </p:pic>
      <p:pic>
        <p:nvPicPr>
          <p:cNvPr id="19" name="Content Placeholder 18" descr="Chart, scatter chart&#10;&#10;Description automatically generated">
            <a:extLst>
              <a:ext uri="{FF2B5EF4-FFF2-40B4-BE49-F238E27FC236}">
                <a16:creationId xmlns:a16="http://schemas.microsoft.com/office/drawing/2014/main" id="{A9BA5643-4C75-583D-1938-B1E8512D6004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2" y="3711815"/>
            <a:ext cx="4578682" cy="2667133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1492EA-1A27-DBE0-6480-B47D5DF3C647}"/>
              </a:ext>
            </a:extLst>
          </p:cNvPr>
          <p:cNvSpPr txBox="1"/>
          <p:nvPr/>
        </p:nvSpPr>
        <p:spPr>
          <a:xfrm>
            <a:off x="4832352" y="1736964"/>
            <a:ext cx="4583113" cy="1866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82880"/>
            <a:r>
              <a:rPr lang="en-US" sz="1400" dirty="0">
                <a:latin typeface="+mn-lt"/>
              </a:rPr>
              <a:t>Oblique impact of Al</a:t>
            </a:r>
            <a:r>
              <a:rPr lang="en-US" sz="1400" baseline="-25000" dirty="0">
                <a:latin typeface="+mn-lt"/>
              </a:rPr>
              <a:t>2</a:t>
            </a:r>
            <a:r>
              <a:rPr lang="en-US" sz="1400" dirty="0">
                <a:latin typeface="+mn-lt"/>
              </a:rPr>
              <a:t>O</a:t>
            </a:r>
            <a:r>
              <a:rPr lang="en-US" sz="1400" baseline="-25000" dirty="0">
                <a:latin typeface="+mn-lt"/>
              </a:rPr>
              <a:t>3</a:t>
            </a:r>
            <a:r>
              <a:rPr lang="en-US" sz="1400" dirty="0">
                <a:latin typeface="+mn-lt"/>
              </a:rPr>
              <a:t> near the ballistic limit.</a:t>
            </a:r>
          </a:p>
          <a:p>
            <a:pPr defTabSz="182880"/>
            <a:r>
              <a:rPr lang="en-US" sz="1400" dirty="0">
                <a:latin typeface="+mn-lt"/>
              </a:rPr>
              <a:t>	</a:t>
            </a:r>
            <a:r>
              <a:rPr lang="en-US" sz="1200" dirty="0">
                <a:latin typeface="+mn-lt"/>
              </a:rPr>
              <a:t>Modeled performance against meteoroid surrogates</a:t>
            </a:r>
          </a:p>
          <a:p>
            <a:pPr defTabSz="182880"/>
            <a:r>
              <a:rPr lang="en-US" sz="1200" dirty="0">
                <a:latin typeface="+mn-lt"/>
              </a:rPr>
              <a:t>	Shield is a common Gateway configuration of 14 cm </a:t>
            </a:r>
          </a:p>
          <a:p>
            <a:pPr defTabSz="182880"/>
            <a:r>
              <a:rPr lang="en-US" sz="1200" dirty="0">
                <a:latin typeface="+mn-lt"/>
              </a:rPr>
              <a:t>	Different impact obliquities while all else his held constant</a:t>
            </a:r>
          </a:p>
          <a:p>
            <a:pPr defTabSz="182880"/>
            <a:endParaRPr lang="en-US" sz="1200" dirty="0">
              <a:latin typeface="+mn-lt"/>
            </a:endParaRPr>
          </a:p>
          <a:p>
            <a:pPr defTabSz="182880"/>
            <a:r>
              <a:rPr lang="en-US" sz="1400" dirty="0">
                <a:latin typeface="+mn-lt"/>
              </a:rPr>
              <a:t>Data points are simulation results</a:t>
            </a:r>
          </a:p>
          <a:p>
            <a:pPr defTabSz="182880"/>
            <a:r>
              <a:rPr lang="en-US" sz="1400" dirty="0">
                <a:latin typeface="+mn-lt"/>
              </a:rPr>
              <a:t>	</a:t>
            </a:r>
            <a:r>
              <a:rPr lang="en-US" sz="1200" dirty="0">
                <a:latin typeface="+mn-lt"/>
              </a:rPr>
              <a:t>Solid fill are penetration</a:t>
            </a:r>
          </a:p>
          <a:p>
            <a:pPr defTabSz="182880"/>
            <a:r>
              <a:rPr lang="en-US" sz="1200" dirty="0">
                <a:latin typeface="+mn-lt"/>
              </a:rPr>
              <a:t>	Shaded fill are detached spall</a:t>
            </a:r>
          </a:p>
          <a:p>
            <a:pPr defTabSz="182880"/>
            <a:r>
              <a:rPr lang="en-US" sz="1200" dirty="0">
                <a:latin typeface="+mn-lt"/>
              </a:rPr>
              <a:t>	No fill are intact shields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12DE33-7AA3-4192-C119-94D556BCFF23}"/>
              </a:ext>
            </a:extLst>
          </p:cNvPr>
          <p:cNvSpPr txBox="1"/>
          <p:nvPr/>
        </p:nvSpPr>
        <p:spPr>
          <a:xfrm>
            <a:off x="190166" y="5408246"/>
            <a:ext cx="4578683" cy="1406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82880"/>
            <a:r>
              <a:rPr lang="en-US" sz="1400" dirty="0">
                <a:latin typeface="+mn-lt"/>
              </a:rPr>
              <a:t>Shield obliquity impacts with plates separated by 14 cm and rotated 45° to projectile velocity vector</a:t>
            </a:r>
          </a:p>
          <a:p>
            <a:pPr defTabSz="182880"/>
            <a:r>
              <a:rPr lang="en-US" sz="1400" dirty="0">
                <a:latin typeface="+mn-lt"/>
              </a:rPr>
              <a:t>	</a:t>
            </a:r>
            <a:r>
              <a:rPr lang="en-US" sz="1200" dirty="0">
                <a:latin typeface="+mn-lt"/>
              </a:rPr>
              <a:t>Simulations just below and above failure limit</a:t>
            </a:r>
          </a:p>
          <a:p>
            <a:pPr defTabSz="182880"/>
            <a:r>
              <a:rPr lang="en-US" sz="1200" dirty="0">
                <a:latin typeface="+mn-lt"/>
              </a:rPr>
              <a:t>	Simulations carried out over impact speed</a:t>
            </a:r>
          </a:p>
          <a:p>
            <a:pPr defTabSz="182880"/>
            <a:r>
              <a:rPr lang="en-US" sz="1200" dirty="0">
                <a:latin typeface="+mn-lt"/>
              </a:rPr>
              <a:t>	Simulations also performed at 30° obliquity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580CFC7E-1F0F-D9EA-868F-8D957DE0FF65}"/>
              </a:ext>
            </a:extLst>
          </p:cNvPr>
          <p:cNvSpPr txBox="1">
            <a:spLocks/>
          </p:cNvSpPr>
          <p:nvPr/>
        </p:nvSpPr>
        <p:spPr bwMode="auto">
          <a:xfrm>
            <a:off x="239342" y="1358898"/>
            <a:ext cx="231046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32" tIns="48667" rIns="97332" bIns="48667" numCol="1" anchor="t" anchorCtr="0" compatLnSpc="1">
            <a:prstTxWarp prst="textNoShape">
              <a:avLst/>
            </a:prstTxWarp>
          </a:bodyPr>
          <a:lstStyle>
            <a:lvl1pPr marL="361950" indent="-36195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5813" indent="-303213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>
                <a:solidFill>
                  <a:schemeClr val="tx1"/>
                </a:solidFill>
                <a:latin typeface="+mn-lt"/>
              </a:defRPr>
            </a:lvl2pPr>
            <a:lvl3pPr marL="1208088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3pPr>
            <a:lvl4pPr marL="1692275" indent="-242888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300" b="1">
                <a:solidFill>
                  <a:schemeClr val="tx1"/>
                </a:solidFill>
                <a:latin typeface="+mn-lt"/>
              </a:defRPr>
            </a:lvl4pPr>
            <a:lvl5pPr marL="21748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5pPr>
            <a:lvl6pPr marL="26320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6pPr>
            <a:lvl7pPr marL="30892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7pPr>
            <a:lvl8pPr marL="35464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8pPr>
            <a:lvl9pPr marL="40036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4.8 mm Al</a:t>
            </a:r>
            <a:r>
              <a:rPr lang="en-US" sz="1400" b="0" kern="0" baseline="-25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400" b="0" kern="0" baseline="-25000" dirty="0">
                <a:solidFill>
                  <a:srgbClr val="000000"/>
                </a:solidFill>
                <a:latin typeface="Arial"/>
              </a:rPr>
              <a:t>3 </a:t>
            </a: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at 40 km/s</a:t>
            </a:r>
            <a:endParaRPr lang="en-US" sz="1400" b="0" kern="0" baseline="-2500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en-US" sz="1400" kern="0" dirty="0"/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31AF5071-A268-03C0-93C8-B0B74BF5C8BB}"/>
              </a:ext>
            </a:extLst>
          </p:cNvPr>
          <p:cNvSpPr txBox="1">
            <a:spLocks/>
          </p:cNvSpPr>
          <p:nvPr/>
        </p:nvSpPr>
        <p:spPr bwMode="auto">
          <a:xfrm>
            <a:off x="2773382" y="1358897"/>
            <a:ext cx="231046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32" tIns="48667" rIns="97332" bIns="48667" numCol="1" anchor="t" anchorCtr="0" compatLnSpc="1">
            <a:prstTxWarp prst="textNoShape">
              <a:avLst/>
            </a:prstTxWarp>
          </a:bodyPr>
          <a:lstStyle>
            <a:lvl1pPr marL="361950" indent="-36195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5813" indent="-303213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>
                <a:solidFill>
                  <a:schemeClr val="tx1"/>
                </a:solidFill>
                <a:latin typeface="+mn-lt"/>
              </a:defRPr>
            </a:lvl2pPr>
            <a:lvl3pPr marL="1208088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3pPr>
            <a:lvl4pPr marL="1692275" indent="-242888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300" b="1">
                <a:solidFill>
                  <a:schemeClr val="tx1"/>
                </a:solidFill>
                <a:latin typeface="+mn-lt"/>
              </a:defRPr>
            </a:lvl4pPr>
            <a:lvl5pPr marL="21748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5pPr>
            <a:lvl6pPr marL="26320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6pPr>
            <a:lvl7pPr marL="30892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7pPr>
            <a:lvl8pPr marL="35464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8pPr>
            <a:lvl9pPr marL="40036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5.2 mm Al</a:t>
            </a:r>
            <a:r>
              <a:rPr lang="en-US" sz="1400" b="0" kern="0" baseline="-25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1400" b="0" kern="0" baseline="-25000" dirty="0">
                <a:solidFill>
                  <a:srgbClr val="000000"/>
                </a:solidFill>
                <a:latin typeface="Arial"/>
              </a:rPr>
              <a:t>3 </a:t>
            </a:r>
            <a:r>
              <a:rPr lang="en-US" sz="1400" b="0" kern="0" dirty="0">
                <a:solidFill>
                  <a:srgbClr val="000000"/>
                </a:solidFill>
                <a:latin typeface="Arial"/>
              </a:rPr>
              <a:t>at 40 km/s</a:t>
            </a:r>
            <a:endParaRPr lang="en-US" sz="1400" b="0" kern="0" baseline="-2500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1389300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47BB4E-A83C-431C-9A9C-B8022E9C4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 and model for variable rear wall material at high impact speeds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C7B3A-2ED1-4E48-A177-97142CC490C6}"/>
              </a:ext>
            </a:extLst>
          </p:cNvPr>
          <p:cNvSpPr txBox="1"/>
          <p:nvPr/>
        </p:nvSpPr>
        <p:spPr>
          <a:xfrm>
            <a:off x="217487" y="4365034"/>
            <a:ext cx="4583113" cy="2159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82880"/>
            <a:r>
              <a:rPr lang="en-US" sz="1400" dirty="0">
                <a:latin typeface="+mn-lt"/>
              </a:rPr>
              <a:t>Rear walls are approximately equal mass but varied density</a:t>
            </a:r>
          </a:p>
          <a:p>
            <a:pPr defTabSz="182880"/>
            <a:r>
              <a:rPr lang="en-US" sz="1400" dirty="0">
                <a:latin typeface="+mn-lt"/>
              </a:rPr>
              <a:t>	</a:t>
            </a:r>
            <a:r>
              <a:rPr lang="en-US" sz="1200" dirty="0">
                <a:latin typeface="+mn-lt"/>
              </a:rPr>
              <a:t>Simulations for high- and low-density meteoroid surrogates</a:t>
            </a:r>
          </a:p>
          <a:p>
            <a:pPr defTabSz="182880"/>
            <a:r>
              <a:rPr lang="en-US" sz="1200" dirty="0">
                <a:latin typeface="+mn-lt"/>
              </a:rPr>
              <a:t>	Shield properties constant with 2.4 cm separation</a:t>
            </a:r>
          </a:p>
          <a:p>
            <a:pPr defTabSz="182880"/>
            <a:endParaRPr lang="en-US" sz="1200" dirty="0">
              <a:latin typeface="+mn-lt"/>
            </a:endParaRPr>
          </a:p>
          <a:p>
            <a:pPr defTabSz="182880"/>
            <a:r>
              <a:rPr lang="en-US" sz="1400" dirty="0">
                <a:latin typeface="+mn-lt"/>
              </a:rPr>
              <a:t>Data points are simulation results</a:t>
            </a:r>
          </a:p>
          <a:p>
            <a:pPr defTabSz="182880"/>
            <a:r>
              <a:rPr lang="en-US" sz="1400" dirty="0">
                <a:latin typeface="+mn-lt"/>
              </a:rPr>
              <a:t>	</a:t>
            </a:r>
            <a:r>
              <a:rPr lang="en-US" sz="1200" dirty="0">
                <a:latin typeface="+mn-lt"/>
              </a:rPr>
              <a:t>Solid fill are penetration</a:t>
            </a:r>
          </a:p>
          <a:p>
            <a:pPr defTabSz="182880"/>
            <a:r>
              <a:rPr lang="en-US" sz="1200" dirty="0">
                <a:latin typeface="+mn-lt"/>
              </a:rPr>
              <a:t>	Shaded fill are detached spall</a:t>
            </a:r>
          </a:p>
          <a:p>
            <a:pPr defTabSz="182880"/>
            <a:r>
              <a:rPr lang="en-US" sz="1200" dirty="0">
                <a:latin typeface="+mn-lt"/>
              </a:rPr>
              <a:t>	No fill are intact shields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7089A7-8BC3-4BF1-8872-B21A1849C876}"/>
              </a:ext>
            </a:extLst>
          </p:cNvPr>
          <p:cNvSpPr/>
          <p:nvPr/>
        </p:nvSpPr>
        <p:spPr bwMode="auto">
          <a:xfrm>
            <a:off x="6599439" y="1563451"/>
            <a:ext cx="1828800" cy="4572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FB9128-D245-4F2C-8BDF-5ECD92B33A0F}"/>
              </a:ext>
            </a:extLst>
          </p:cNvPr>
          <p:cNvSpPr/>
          <p:nvPr/>
        </p:nvSpPr>
        <p:spPr bwMode="auto">
          <a:xfrm>
            <a:off x="6599439" y="3519479"/>
            <a:ext cx="1828800" cy="1828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1600C7-1370-4C6E-8C80-1B2F7059A795}"/>
              </a:ext>
            </a:extLst>
          </p:cNvPr>
          <p:cNvSpPr/>
          <p:nvPr/>
        </p:nvSpPr>
        <p:spPr bwMode="auto">
          <a:xfrm>
            <a:off x="6599439" y="3429831"/>
            <a:ext cx="1828800" cy="8964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4F7B0-38DF-4994-B6F4-F127C10C0E32}"/>
              </a:ext>
            </a:extLst>
          </p:cNvPr>
          <p:cNvSpPr txBox="1"/>
          <p:nvPr/>
        </p:nvSpPr>
        <p:spPr>
          <a:xfrm>
            <a:off x="5326189" y="1446059"/>
            <a:ext cx="1426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0.08 cm Al6061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3FDA40-3C13-40F3-A088-A744E5043516}"/>
              </a:ext>
            </a:extLst>
          </p:cNvPr>
          <p:cNvSpPr txBox="1"/>
          <p:nvPr/>
        </p:nvSpPr>
        <p:spPr>
          <a:xfrm>
            <a:off x="5231665" y="2351168"/>
            <a:ext cx="2667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2.4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B5D3F0-8511-4134-9460-B65ED28BA2D1}"/>
              </a:ext>
            </a:extLst>
          </p:cNvPr>
          <p:cNvSpPr txBox="1"/>
          <p:nvPr/>
        </p:nvSpPr>
        <p:spPr>
          <a:xfrm>
            <a:off x="5326189" y="3256277"/>
            <a:ext cx="1426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0.065 g/cm</a:t>
            </a:r>
            <a:r>
              <a:rPr lang="en-US" sz="1200" baseline="30000" dirty="0">
                <a:latin typeface="+mn-lt"/>
              </a:rPr>
              <a:t>2</a:t>
            </a:r>
            <a:r>
              <a:rPr lang="en-US" sz="1200" dirty="0">
                <a:latin typeface="+mn-lt"/>
              </a:rPr>
              <a:t> MLI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990B1-8817-46D1-BD7A-336C3FF82C21}"/>
              </a:ext>
            </a:extLst>
          </p:cNvPr>
          <p:cNvSpPr txBox="1"/>
          <p:nvPr/>
        </p:nvSpPr>
        <p:spPr>
          <a:xfrm>
            <a:off x="5326189" y="3488899"/>
            <a:ext cx="1949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0.3 cm Al2219</a:t>
            </a:r>
          </a:p>
          <a:p>
            <a:r>
              <a:rPr lang="en-US" sz="1200" dirty="0">
                <a:latin typeface="+mn-lt"/>
              </a:rPr>
              <a:t>0.11 cm CRES316L</a:t>
            </a:r>
          </a:p>
        </p:txBody>
      </p:sp>
      <p:pic>
        <p:nvPicPr>
          <p:cNvPr id="6" name="Content Placeholder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445F874-0A42-A40E-77D3-66489D2BAE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5" y="1721679"/>
            <a:ext cx="4341812" cy="2350399"/>
          </a:xfrm>
        </p:spPr>
      </p:pic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ED8500CA-36D4-33E9-F040-4DF9FEA3A8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2" y="4072078"/>
            <a:ext cx="4341813" cy="2452334"/>
          </a:xfrm>
        </p:spPr>
      </p:pic>
    </p:spTree>
    <p:extLst>
      <p:ext uri="{BB962C8B-B14F-4D97-AF65-F5344CB8AC3E}">
        <p14:creationId xmlns:p14="http://schemas.microsoft.com/office/powerpoint/2010/main" val="876156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47BB4E-A83C-431C-9A9C-B8022E9C4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 and model for variable rear wall thicknesses at high impact speeds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C7B3A-2ED1-4E48-A177-97142CC490C6}"/>
              </a:ext>
            </a:extLst>
          </p:cNvPr>
          <p:cNvSpPr txBox="1"/>
          <p:nvPr/>
        </p:nvSpPr>
        <p:spPr>
          <a:xfrm>
            <a:off x="217487" y="4365034"/>
            <a:ext cx="4583113" cy="1866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82880"/>
            <a:r>
              <a:rPr lang="en-US" sz="1600" dirty="0">
                <a:latin typeface="+mn-lt"/>
              </a:rPr>
              <a:t>Rear walls are varied thickness</a:t>
            </a:r>
          </a:p>
          <a:p>
            <a:pPr defTabSz="182880"/>
            <a:r>
              <a:rPr lang="en-US" sz="1600" dirty="0">
                <a:latin typeface="+mn-lt"/>
              </a:rPr>
              <a:t>	</a:t>
            </a:r>
            <a:r>
              <a:rPr lang="en-US" sz="1400" dirty="0">
                <a:latin typeface="+mn-lt"/>
              </a:rPr>
              <a:t>Simulations for high- and low-density meteoroid surrogates</a:t>
            </a:r>
          </a:p>
          <a:p>
            <a:pPr defTabSz="182880"/>
            <a:r>
              <a:rPr lang="en-US" sz="1400" dirty="0">
                <a:latin typeface="+mn-lt"/>
              </a:rPr>
              <a:t>	Shield properties constant with 9.6 cm separation</a:t>
            </a:r>
          </a:p>
          <a:p>
            <a:pPr defTabSz="182880"/>
            <a:endParaRPr lang="en-US" sz="1400" dirty="0">
              <a:latin typeface="+mn-lt"/>
            </a:endParaRPr>
          </a:p>
          <a:p>
            <a:pPr defTabSz="182880"/>
            <a:r>
              <a:rPr lang="en-US" sz="1600" dirty="0">
                <a:latin typeface="+mn-lt"/>
              </a:rPr>
              <a:t>Data points are simulation results</a:t>
            </a:r>
          </a:p>
          <a:p>
            <a:pPr defTabSz="182880"/>
            <a:r>
              <a:rPr lang="en-US" sz="1600" dirty="0">
                <a:latin typeface="+mn-lt"/>
              </a:rPr>
              <a:t>	</a:t>
            </a:r>
            <a:r>
              <a:rPr lang="en-US" sz="1400" dirty="0">
                <a:latin typeface="+mn-lt"/>
              </a:rPr>
              <a:t>Solid fill are penetration</a:t>
            </a:r>
          </a:p>
          <a:p>
            <a:pPr defTabSz="182880"/>
            <a:r>
              <a:rPr lang="en-US" sz="1400" dirty="0">
                <a:latin typeface="+mn-lt"/>
              </a:rPr>
              <a:t>	Shaded fill are detached spall</a:t>
            </a:r>
          </a:p>
          <a:p>
            <a:pPr defTabSz="182880"/>
            <a:r>
              <a:rPr lang="en-US" sz="1400" dirty="0">
                <a:latin typeface="+mn-lt"/>
              </a:rPr>
              <a:t>	No fill are intact shields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7089A7-8BC3-4BF1-8872-B21A1849C876}"/>
              </a:ext>
            </a:extLst>
          </p:cNvPr>
          <p:cNvSpPr/>
          <p:nvPr/>
        </p:nvSpPr>
        <p:spPr bwMode="auto">
          <a:xfrm>
            <a:off x="6599439" y="1563451"/>
            <a:ext cx="1828800" cy="4572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FB9128-D245-4F2C-8BDF-5ECD92B33A0F}"/>
              </a:ext>
            </a:extLst>
          </p:cNvPr>
          <p:cNvSpPr/>
          <p:nvPr/>
        </p:nvSpPr>
        <p:spPr bwMode="auto">
          <a:xfrm>
            <a:off x="6599439" y="3519479"/>
            <a:ext cx="1828800" cy="18288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1600C7-1370-4C6E-8C80-1B2F7059A795}"/>
              </a:ext>
            </a:extLst>
          </p:cNvPr>
          <p:cNvSpPr/>
          <p:nvPr/>
        </p:nvSpPr>
        <p:spPr bwMode="auto">
          <a:xfrm>
            <a:off x="6599439" y="3429831"/>
            <a:ext cx="1828800" cy="8964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4F7B0-38DF-4994-B6F4-F127C10C0E32}"/>
              </a:ext>
            </a:extLst>
          </p:cNvPr>
          <p:cNvSpPr txBox="1"/>
          <p:nvPr/>
        </p:nvSpPr>
        <p:spPr>
          <a:xfrm>
            <a:off x="5326189" y="1446059"/>
            <a:ext cx="1426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0.08 cm Al6061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3FDA40-3C13-40F3-A088-A744E5043516}"/>
              </a:ext>
            </a:extLst>
          </p:cNvPr>
          <p:cNvSpPr txBox="1"/>
          <p:nvPr/>
        </p:nvSpPr>
        <p:spPr>
          <a:xfrm>
            <a:off x="5231665" y="2351168"/>
            <a:ext cx="2667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9.6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B5D3F0-8511-4134-9460-B65ED28BA2D1}"/>
              </a:ext>
            </a:extLst>
          </p:cNvPr>
          <p:cNvSpPr txBox="1"/>
          <p:nvPr/>
        </p:nvSpPr>
        <p:spPr>
          <a:xfrm>
            <a:off x="5326189" y="3256277"/>
            <a:ext cx="1426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0.065 g/cm</a:t>
            </a:r>
            <a:r>
              <a:rPr lang="en-US" sz="1200" baseline="30000" dirty="0">
                <a:latin typeface="+mn-lt"/>
              </a:rPr>
              <a:t>2</a:t>
            </a:r>
            <a:r>
              <a:rPr lang="en-US" sz="1200" dirty="0">
                <a:latin typeface="+mn-lt"/>
              </a:rPr>
              <a:t> MLI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990B1-8817-46D1-BD7A-336C3FF82C21}"/>
              </a:ext>
            </a:extLst>
          </p:cNvPr>
          <p:cNvSpPr txBox="1"/>
          <p:nvPr/>
        </p:nvSpPr>
        <p:spPr>
          <a:xfrm>
            <a:off x="5326189" y="3488899"/>
            <a:ext cx="1949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Varied Al2219</a:t>
            </a:r>
          </a:p>
        </p:txBody>
      </p:sp>
      <p:pic>
        <p:nvPicPr>
          <p:cNvPr id="11" name="Content Placeholder 10" descr="Chart, radar chart&#10;&#10;Description automatically generated">
            <a:extLst>
              <a:ext uri="{FF2B5EF4-FFF2-40B4-BE49-F238E27FC236}">
                <a16:creationId xmlns:a16="http://schemas.microsoft.com/office/drawing/2014/main" id="{57ADB63E-1F47-6684-F539-F2FB6785B7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8" y="1719072"/>
            <a:ext cx="4341812" cy="2470316"/>
          </a:xfrm>
        </p:spPr>
      </p:pic>
      <p:pic>
        <p:nvPicPr>
          <p:cNvPr id="15" name="Content Placeholder 14" descr="Diagram&#10;&#10;Description automatically generated">
            <a:extLst>
              <a:ext uri="{FF2B5EF4-FFF2-40B4-BE49-F238E27FC236}">
                <a16:creationId xmlns:a16="http://schemas.microsoft.com/office/drawing/2014/main" id="{A46A59F5-AA5C-5FFC-FB42-F3DD767B7C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76" y="4069080"/>
            <a:ext cx="4341813" cy="2470317"/>
          </a:xfrm>
        </p:spPr>
      </p:pic>
    </p:spTree>
    <p:extLst>
      <p:ext uri="{BB962C8B-B14F-4D97-AF65-F5344CB8AC3E}">
        <p14:creationId xmlns:p14="http://schemas.microsoft.com/office/powerpoint/2010/main" val="2906942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606F-188E-4FCC-8BF8-23E6F365A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7" y="596900"/>
            <a:ext cx="7963554" cy="579438"/>
          </a:xfrm>
        </p:spPr>
        <p:txBody>
          <a:bodyPr/>
          <a:lstStyle/>
          <a:p>
            <a:r>
              <a:rPr lang="en-US" sz="2800" dirty="0"/>
              <a:t>Lunar Gateway reliability and survivability analyses simulation (conclusions)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7F1D5-72CF-4E3E-8115-E75EC48A8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7" y="1377950"/>
            <a:ext cx="8836025" cy="5506944"/>
          </a:xfrm>
        </p:spPr>
        <p:txBody>
          <a:bodyPr/>
          <a:lstStyle/>
          <a:p>
            <a:r>
              <a:rPr lang="en-US" dirty="0"/>
              <a:t>Lunar Gateway is an international collaboration to build a long-duration, habitable outpost that orbits the moon with close approaches and distant loiters to ease surface operations on the moon at its poles</a:t>
            </a:r>
          </a:p>
          <a:p>
            <a:r>
              <a:rPr lang="en-US" dirty="0"/>
              <a:t>As a result of its large size and long duration of operation, meteoroids pose challenges that have not been realized in previous experiences</a:t>
            </a:r>
            <a:endParaRPr lang="en-US" sz="2400" dirty="0"/>
          </a:p>
          <a:p>
            <a:r>
              <a:rPr lang="en-US" dirty="0"/>
              <a:t>To address these challenges, hydrodynamic impact simulations are a necessary part of determining Lunar Gateway shield performance</a:t>
            </a:r>
          </a:p>
          <a:p>
            <a:r>
              <a:rPr lang="en-US" dirty="0"/>
              <a:t>This paper describes the effort to extend ground-based testing and simulation model development to design equations for the Lunar Gateway’s shields</a:t>
            </a:r>
          </a:p>
        </p:txBody>
      </p:sp>
    </p:spTree>
    <p:extLst>
      <p:ext uri="{BB962C8B-B14F-4D97-AF65-F5344CB8AC3E}">
        <p14:creationId xmlns:p14="http://schemas.microsoft.com/office/powerpoint/2010/main" val="3921886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12F0-5A97-40C6-AD3B-2094B4964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Gateway is an outpost assisting visiting vehicle operations between the Earth and  Moon</a:t>
            </a:r>
          </a:p>
        </p:txBody>
      </p:sp>
      <p:pic>
        <p:nvPicPr>
          <p:cNvPr id="5" name="Content Placeholder 4" descr="A picture containing satellite, transport, engine&#10;&#10;Description automatically generated">
            <a:extLst>
              <a:ext uri="{FF2B5EF4-FFF2-40B4-BE49-F238E27FC236}">
                <a16:creationId xmlns:a16="http://schemas.microsoft.com/office/drawing/2014/main" id="{FF012523-18F4-4583-A14F-96D40EFA2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38" y="1525687"/>
            <a:ext cx="8836025" cy="49702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86CFF2-7A37-40DA-9881-69DD86E1F707}"/>
              </a:ext>
            </a:extLst>
          </p:cNvPr>
          <p:cNvSpPr txBox="1"/>
          <p:nvPr/>
        </p:nvSpPr>
        <p:spPr>
          <a:xfrm>
            <a:off x="6992471" y="3724039"/>
            <a:ext cx="95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C000"/>
                </a:solidFill>
                <a:latin typeface="+mn-lt"/>
              </a:rPr>
              <a:t>PPE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B86574-B814-4846-85BC-7B8A9E75A976}"/>
              </a:ext>
            </a:extLst>
          </p:cNvPr>
          <p:cNvSpPr txBox="1"/>
          <p:nvPr/>
        </p:nvSpPr>
        <p:spPr>
          <a:xfrm>
            <a:off x="5109884" y="3318446"/>
            <a:ext cx="95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C000"/>
                </a:solidFill>
                <a:latin typeface="+mn-lt"/>
              </a:rPr>
              <a:t>HALO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DB6F1-9943-4C00-A6C6-A8575CAE6A0C}"/>
              </a:ext>
            </a:extLst>
          </p:cNvPr>
          <p:cNvSpPr txBox="1"/>
          <p:nvPr/>
        </p:nvSpPr>
        <p:spPr>
          <a:xfrm>
            <a:off x="3200400" y="2752165"/>
            <a:ext cx="95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C000"/>
                </a:solidFill>
                <a:latin typeface="+mn-lt"/>
              </a:rPr>
              <a:t>IHAB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0B9F6-9038-4B7F-8789-6F21D96D5847}"/>
              </a:ext>
            </a:extLst>
          </p:cNvPr>
          <p:cNvSpPr txBox="1"/>
          <p:nvPr/>
        </p:nvSpPr>
        <p:spPr>
          <a:xfrm>
            <a:off x="3778250" y="4621970"/>
            <a:ext cx="153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C000"/>
                </a:solidFill>
                <a:latin typeface="+mn-lt"/>
              </a:rPr>
              <a:t>ESPRIT-RM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49F103-E459-4C91-B992-CEDFA81AEBC5}"/>
              </a:ext>
            </a:extLst>
          </p:cNvPr>
          <p:cNvSpPr txBox="1"/>
          <p:nvPr/>
        </p:nvSpPr>
        <p:spPr>
          <a:xfrm>
            <a:off x="1788461" y="3470846"/>
            <a:ext cx="95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C000"/>
                </a:solidFill>
                <a:latin typeface="+mn-lt"/>
              </a:rPr>
              <a:t>ALM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A2FE57-3AC4-444E-B3E0-97390994561C}"/>
              </a:ext>
            </a:extLst>
          </p:cNvPr>
          <p:cNvSpPr txBox="1"/>
          <p:nvPr/>
        </p:nvSpPr>
        <p:spPr>
          <a:xfrm>
            <a:off x="4159624" y="1543259"/>
            <a:ext cx="1425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FC000"/>
                </a:solidFill>
                <a:latin typeface="+mn-lt"/>
              </a:rPr>
              <a:t>Canadarm</a:t>
            </a:r>
            <a:endParaRPr lang="en-US" sz="18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A3BB95-67A7-4E2A-BB23-3DCC2E7CA347}"/>
              </a:ext>
            </a:extLst>
          </p:cNvPr>
          <p:cNvSpPr txBox="1"/>
          <p:nvPr/>
        </p:nvSpPr>
        <p:spPr>
          <a:xfrm>
            <a:off x="1819840" y="5681353"/>
            <a:ext cx="153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C000"/>
                </a:solidFill>
                <a:latin typeface="+mn-lt"/>
              </a:rPr>
              <a:t>Orion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A4F1F1-7B9F-4080-91CB-8CF2B2D76A31}"/>
              </a:ext>
            </a:extLst>
          </p:cNvPr>
          <p:cNvSpPr txBox="1"/>
          <p:nvPr/>
        </p:nvSpPr>
        <p:spPr>
          <a:xfrm>
            <a:off x="6267080" y="2936831"/>
            <a:ext cx="665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C000"/>
                </a:solidFill>
                <a:latin typeface="+mn-lt"/>
              </a:rPr>
              <a:t>HLS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AD391-9B80-4AE2-ACC5-1F34CA9D10B1}"/>
              </a:ext>
            </a:extLst>
          </p:cNvPr>
          <p:cNvSpPr txBox="1"/>
          <p:nvPr/>
        </p:nvSpPr>
        <p:spPr>
          <a:xfrm>
            <a:off x="1371604" y="2365593"/>
            <a:ext cx="153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C000"/>
                </a:solidFill>
                <a:latin typeface="+mn-lt"/>
              </a:rPr>
              <a:t>DSL</a:t>
            </a:r>
          </a:p>
        </p:txBody>
      </p:sp>
    </p:spTree>
    <p:extLst>
      <p:ext uri="{BB962C8B-B14F-4D97-AF65-F5344CB8AC3E}">
        <p14:creationId xmlns:p14="http://schemas.microsoft.com/office/powerpoint/2010/main" val="1760507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776C-955D-4524-A594-CC51BE1FE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Gateway NRHO orbit’s perilune of ~3,500 km and apolune of ~71,000 km at the south pole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C1BBC3C-2765-4528-80EE-DB997DBE84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38" y="1945071"/>
            <a:ext cx="8836025" cy="41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633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1ED67-1AA8-42EC-89D6-B846E8E2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NASA meteoroid models have two density families (dirty snow and rocky/metallic)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02880E-6745-4844-852F-737BB0B93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038" y="1433413"/>
            <a:ext cx="8836025" cy="4265667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9DAEEBEB-B168-48FC-BCEC-45B3E0A09713}"/>
              </a:ext>
            </a:extLst>
          </p:cNvPr>
          <p:cNvSpPr/>
          <p:nvPr/>
        </p:nvSpPr>
        <p:spPr bwMode="auto">
          <a:xfrm rot="10800000">
            <a:off x="2913527" y="5292840"/>
            <a:ext cx="457200" cy="457200"/>
          </a:xfrm>
          <a:prstGeom prst="downArrow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5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>
            <a:solidFill>
              <a:schemeClr val="accent4">
                <a:shade val="95000"/>
                <a:satMod val="105000"/>
                <a:alpha val="5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363F9FD-4A85-4807-800B-AABB5BE73B3F}"/>
              </a:ext>
            </a:extLst>
          </p:cNvPr>
          <p:cNvSpPr/>
          <p:nvPr/>
        </p:nvSpPr>
        <p:spPr bwMode="auto">
          <a:xfrm rot="10800000">
            <a:off x="5145740" y="5292840"/>
            <a:ext cx="457200" cy="457200"/>
          </a:xfrm>
          <a:prstGeom prst="downArrow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5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>
            <a:solidFill>
              <a:schemeClr val="accent4">
                <a:shade val="95000"/>
                <a:satMod val="105000"/>
                <a:alpha val="5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EE690-2872-49D1-8639-3DDBE10584CD}"/>
              </a:ext>
            </a:extLst>
          </p:cNvPr>
          <p:cNvSpPr txBox="1"/>
          <p:nvPr/>
        </p:nvSpPr>
        <p:spPr>
          <a:xfrm>
            <a:off x="2720785" y="5775158"/>
            <a:ext cx="84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Nylon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CC1B04-A033-442D-8B12-30EE25DD86A1}"/>
              </a:ext>
            </a:extLst>
          </p:cNvPr>
          <p:cNvSpPr txBox="1"/>
          <p:nvPr/>
        </p:nvSpPr>
        <p:spPr>
          <a:xfrm>
            <a:off x="4952997" y="5775158"/>
            <a:ext cx="84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Al</a:t>
            </a:r>
            <a:r>
              <a:rPr lang="en-US" sz="1800" baseline="-25000" dirty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O</a:t>
            </a:r>
            <a:r>
              <a:rPr lang="en-US" sz="1800" baseline="-25000" dirty="0">
                <a:latin typeface="+mn-lt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14DB3B-4E8F-4B90-A430-4CF6F42BD8DB}"/>
              </a:ext>
            </a:extLst>
          </p:cNvPr>
          <p:cNvSpPr txBox="1"/>
          <p:nvPr/>
        </p:nvSpPr>
        <p:spPr>
          <a:xfrm>
            <a:off x="427038" y="6401565"/>
            <a:ext cx="8836025" cy="442674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NASA has settled on using Nylon and Al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O</a:t>
            </a:r>
            <a:r>
              <a:rPr lang="en-US" sz="2000" baseline="-25000" dirty="0">
                <a:latin typeface="+mn-lt"/>
              </a:rPr>
              <a:t>3</a:t>
            </a:r>
            <a:r>
              <a:rPr lang="en-US" sz="2000" dirty="0">
                <a:latin typeface="+mn-lt"/>
              </a:rPr>
              <a:t> to represent these families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22F256-12E7-8F91-6351-579149590AED}"/>
              </a:ext>
            </a:extLst>
          </p:cNvPr>
          <p:cNvCxnSpPr/>
          <p:nvPr/>
        </p:nvCxnSpPr>
        <p:spPr bwMode="auto">
          <a:xfrm>
            <a:off x="873211" y="5292840"/>
            <a:ext cx="40365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989540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99ED-7038-4EB6-8F6B-CF57EE06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NASA meteoroid models are well outside of the range of multi-stage, light-gas-guns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244D0F-276D-4785-90F3-2213BF761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6952" y="1176338"/>
            <a:ext cx="5736196" cy="5265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59ED5-5AD9-4144-8D85-3A6DF3EF0CF2}"/>
              </a:ext>
            </a:extLst>
          </p:cNvPr>
          <p:cNvSpPr txBox="1"/>
          <p:nvPr/>
        </p:nvSpPr>
        <p:spPr>
          <a:xfrm>
            <a:off x="427038" y="6401565"/>
            <a:ext cx="8836025" cy="442674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Impact speeds between 20 and 60 km/s are of critical concern to Gateway</a:t>
            </a:r>
          </a:p>
        </p:txBody>
      </p:sp>
    </p:spTree>
    <p:extLst>
      <p:ext uri="{BB962C8B-B14F-4D97-AF65-F5344CB8AC3E}">
        <p14:creationId xmlns:p14="http://schemas.microsoft.com/office/powerpoint/2010/main" val="452104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802C02DD-A9E0-4391-8E0B-0701D57D9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High-density meteoroid anchor data for simulations has been developed</a:t>
            </a:r>
          </a:p>
        </p:txBody>
      </p:sp>
      <p:pic>
        <p:nvPicPr>
          <p:cNvPr id="25" name="Content Placeholder 24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id="{5BC5CE13-6882-4A8F-9600-00DB29582C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0"/>
          <a:stretch/>
        </p:blipFill>
        <p:spPr>
          <a:xfrm>
            <a:off x="457200" y="1377950"/>
            <a:ext cx="4242816" cy="5303520"/>
          </a:xfrm>
        </p:spPr>
      </p:pic>
      <p:pic>
        <p:nvPicPr>
          <p:cNvPr id="27" name="HITF23072">
            <a:hlinkClick r:id="" action="ppaction://media"/>
            <a:extLst>
              <a:ext uri="{FF2B5EF4-FFF2-40B4-BE49-F238E27FC236}">
                <a16:creationId xmlns:a16="http://schemas.microsoft.com/office/drawing/2014/main" id="{0001719E-4706-471C-8816-D1CA851CD37D}"/>
              </a:ext>
            </a:extLst>
          </p:cNvPr>
          <p:cNvPicPr>
            <a:picLocks noGrp="1" noChangeAspect="1"/>
          </p:cNvPicPr>
          <p:nvPr>
            <p:ph sz="half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0600" y="3974595"/>
            <a:ext cx="4343400" cy="2706875"/>
          </a:xfrm>
        </p:spPr>
      </p:pic>
      <p:sp>
        <p:nvSpPr>
          <p:cNvPr id="9" name="Content Placeholder 25">
            <a:extLst>
              <a:ext uri="{FF2B5EF4-FFF2-40B4-BE49-F238E27FC236}">
                <a16:creationId xmlns:a16="http://schemas.microsoft.com/office/drawing/2014/main" id="{0E39AA35-ABA6-4EA1-A33F-A0D1CEEBA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0601" y="1377950"/>
            <a:ext cx="4343400" cy="2596645"/>
          </a:xfrm>
        </p:spPr>
        <p:txBody>
          <a:bodyPr/>
          <a:lstStyle/>
          <a:p>
            <a:r>
              <a:rPr lang="en-US" sz="1600" b="0" dirty="0"/>
              <a:t>Projectile: </a:t>
            </a:r>
            <a:r>
              <a:rPr lang="en-US" sz="1600" b="0" kern="0" dirty="0"/>
              <a:t>Al</a:t>
            </a:r>
            <a:r>
              <a:rPr lang="en-US" sz="1600" b="0" kern="0" baseline="-25000" dirty="0"/>
              <a:t>2</a:t>
            </a:r>
            <a:r>
              <a:rPr lang="en-US" sz="1600" b="0" kern="0" dirty="0"/>
              <a:t>O</a:t>
            </a:r>
            <a:r>
              <a:rPr lang="en-US" sz="1600" b="0" kern="0" baseline="-25000" dirty="0"/>
              <a:t>3</a:t>
            </a:r>
            <a:r>
              <a:rPr lang="en-US" sz="1600" b="0" dirty="0"/>
              <a:t> sphere</a:t>
            </a:r>
            <a:br>
              <a:rPr lang="en-US" sz="1600" b="0" dirty="0"/>
            </a:br>
            <a:r>
              <a:rPr lang="en-US" sz="1600" b="0" dirty="0"/>
              <a:t>D=2.52 mm, m=</a:t>
            </a:r>
            <a:r>
              <a:rPr lang="en-US" sz="1600" b="0" kern="0" dirty="0"/>
              <a:t> 0.03267</a:t>
            </a:r>
            <a:r>
              <a:rPr lang="en-US" sz="1600" b="0" dirty="0"/>
              <a:t> g</a:t>
            </a:r>
            <a:br>
              <a:rPr lang="en-US" sz="1600" b="0" dirty="0"/>
            </a:br>
            <a:r>
              <a:rPr lang="en-US" sz="1600" b="0" dirty="0">
                <a:latin typeface="Symbol" panose="05050102010706020507" pitchFamily="18" charset="2"/>
              </a:rPr>
              <a:t>r</a:t>
            </a:r>
            <a:r>
              <a:rPr lang="en-US" sz="1600" b="0" dirty="0"/>
              <a:t>=3.9 g/cm</a:t>
            </a:r>
            <a:r>
              <a:rPr lang="en-US" sz="1600" b="0" baseline="30000" dirty="0"/>
              <a:t>3</a:t>
            </a:r>
          </a:p>
          <a:p>
            <a:r>
              <a:rPr lang="en-US" sz="1600" b="0" dirty="0"/>
              <a:t>Impact: V</a:t>
            </a:r>
            <a:r>
              <a:rPr lang="en-US" sz="1600" b="0" baseline="-25000" dirty="0"/>
              <a:t>i</a:t>
            </a:r>
            <a:r>
              <a:rPr lang="en-US" sz="1600" b="0" dirty="0"/>
              <a:t>=6.62 km/s, </a:t>
            </a:r>
            <a:r>
              <a:rPr lang="en-US" sz="1600" b="0" dirty="0">
                <a:latin typeface="Symbol" panose="05050102010706020507" pitchFamily="18" charset="2"/>
              </a:rPr>
              <a:t>q</a:t>
            </a:r>
            <a:r>
              <a:rPr lang="en-US" sz="1600" b="0" baseline="-25000" dirty="0"/>
              <a:t>i</a:t>
            </a:r>
            <a:r>
              <a:rPr lang="en-US" sz="1600" b="0" dirty="0"/>
              <a:t>=0°</a:t>
            </a:r>
            <a:endParaRPr lang="en-US" sz="1600" b="0" baseline="30000" dirty="0"/>
          </a:p>
          <a:p>
            <a:r>
              <a:rPr lang="en-US" sz="1600" b="0" dirty="0"/>
              <a:t>Bumper: Al6061, </a:t>
            </a:r>
            <a:r>
              <a:rPr lang="en-US" sz="1600" b="0" dirty="0" err="1"/>
              <a:t>t</a:t>
            </a:r>
            <a:r>
              <a:rPr lang="en-US" sz="1600" b="0" baseline="-25000" dirty="0" err="1"/>
              <a:t>B</a:t>
            </a:r>
            <a:r>
              <a:rPr lang="en-US" sz="1600" b="0" dirty="0"/>
              <a:t>=0.29 mm, D</a:t>
            </a:r>
            <a:r>
              <a:rPr lang="en-US" sz="1600" b="0" baseline="-25000" dirty="0"/>
              <a:t>H</a:t>
            </a:r>
            <a:r>
              <a:rPr lang="en-US" sz="1600" b="0" dirty="0"/>
              <a:t>=3.6 mm, S=4.5 cm (back to front) </a:t>
            </a:r>
          </a:p>
          <a:p>
            <a:r>
              <a:rPr lang="en-US" sz="1600" b="0" dirty="0"/>
              <a:t>Rear wall: Al2219, </a:t>
            </a:r>
            <a:r>
              <a:rPr lang="en-US" sz="1600" b="0" dirty="0" err="1"/>
              <a:t>t</a:t>
            </a:r>
            <a:r>
              <a:rPr lang="en-US" sz="1600" b="0" baseline="-25000" dirty="0" err="1"/>
              <a:t>RW</a:t>
            </a:r>
            <a:r>
              <a:rPr lang="en-US" sz="1600" b="0" dirty="0"/>
              <a:t>=1.07 mm, A</a:t>
            </a:r>
            <a:r>
              <a:rPr lang="en-US" sz="1600" b="0" baseline="-25000" dirty="0"/>
              <a:t>H</a:t>
            </a:r>
            <a:r>
              <a:rPr lang="en-US" sz="1600" b="0" dirty="0"/>
              <a:t>=124.8 mm</a:t>
            </a:r>
            <a:r>
              <a:rPr lang="en-US" sz="1600" b="0" baseline="30000" dirty="0"/>
              <a:t>2</a:t>
            </a:r>
            <a:r>
              <a:rPr lang="en-US" sz="1600" b="0" kern="0" dirty="0"/>
              <a:t> , D</a:t>
            </a:r>
            <a:r>
              <a:rPr lang="en-US" sz="1600" b="0" kern="0" baseline="-25000" dirty="0"/>
              <a:t>RW</a:t>
            </a:r>
            <a:r>
              <a:rPr lang="en-US" sz="1600" b="0" kern="0" dirty="0"/>
              <a:t>=13.9 mm,</a:t>
            </a:r>
            <a:r>
              <a:rPr lang="en-US" sz="1600" b="0" dirty="0"/>
              <a:t> &lt;D</a:t>
            </a:r>
            <a:r>
              <a:rPr lang="en-US" sz="1600" b="0" baseline="-25000" dirty="0"/>
              <a:t>H</a:t>
            </a:r>
            <a:r>
              <a:rPr lang="en-US" sz="1600" b="0" dirty="0"/>
              <a:t>&gt;=12.6 mm</a:t>
            </a:r>
          </a:p>
        </p:txBody>
      </p:sp>
    </p:spTree>
    <p:extLst>
      <p:ext uri="{BB962C8B-B14F-4D97-AF65-F5344CB8AC3E}">
        <p14:creationId xmlns:p14="http://schemas.microsoft.com/office/powerpoint/2010/main" val="197473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FBB6AF-4F27-48AD-9B3A-7B7CE3C4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Stills from video at 1 </a:t>
            </a:r>
            <a:r>
              <a:rPr lang="en-US" sz="2800" dirty="0" err="1">
                <a:latin typeface="Symbol" panose="05050102010706020507" pitchFamily="18" charset="2"/>
              </a:rPr>
              <a:t>m</a:t>
            </a:r>
            <a:r>
              <a:rPr lang="en-US" sz="2800" dirty="0" err="1"/>
              <a:t>s</a:t>
            </a:r>
            <a:r>
              <a:rPr lang="en-US" sz="2800" dirty="0"/>
              <a:t> interframe rate (debris cloud took ~ 7 </a:t>
            </a:r>
            <a:r>
              <a:rPr lang="en-US" sz="2800" dirty="0" err="1">
                <a:latin typeface="Symbol" panose="05050102010706020507" pitchFamily="18" charset="2"/>
              </a:rPr>
              <a:t>m</a:t>
            </a:r>
            <a:r>
              <a:rPr lang="en-US" sz="2800" dirty="0" err="1"/>
              <a:t>s</a:t>
            </a:r>
            <a:r>
              <a:rPr lang="en-US" sz="2800" dirty="0"/>
              <a:t> to traverse gap)</a:t>
            </a:r>
          </a:p>
        </p:txBody>
      </p:sp>
      <p:pic>
        <p:nvPicPr>
          <p:cNvPr id="10" name="Content Placeholder 9" descr="A picture containing text, cat, white, different&#10;&#10;Description automatically generated">
            <a:extLst>
              <a:ext uri="{FF2B5EF4-FFF2-40B4-BE49-F238E27FC236}">
                <a16:creationId xmlns:a16="http://schemas.microsoft.com/office/drawing/2014/main" id="{B2529CB6-0D94-45D0-9028-4074DD572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83" y="1451356"/>
            <a:ext cx="8482634" cy="5266944"/>
          </a:xfrm>
        </p:spPr>
      </p:pic>
    </p:spTree>
    <p:extLst>
      <p:ext uri="{BB962C8B-B14F-4D97-AF65-F5344CB8AC3E}">
        <p14:creationId xmlns:p14="http://schemas.microsoft.com/office/powerpoint/2010/main" val="2413852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1041910-4860-4F71-A110-6E0A903E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 developed for CTH uses high pressure material models and anchor data</a:t>
            </a:r>
          </a:p>
        </p:txBody>
      </p:sp>
      <p:pic>
        <p:nvPicPr>
          <p:cNvPr id="12" name="Density-2dx">
            <a:hlinkClick r:id="" action="ppaction://media"/>
            <a:extLst>
              <a:ext uri="{FF2B5EF4-FFF2-40B4-BE49-F238E27FC236}">
                <a16:creationId xmlns:a16="http://schemas.microsoft.com/office/drawing/2014/main" id="{A54913C5-732A-480B-B691-4DD25F9E62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09" r="23746"/>
          <a:stretch/>
        </p:blipFill>
        <p:spPr>
          <a:xfrm>
            <a:off x="4141693" y="1452562"/>
            <a:ext cx="5262283" cy="5265738"/>
          </a:xfrm>
        </p:spPr>
      </p:pic>
      <p:sp>
        <p:nvSpPr>
          <p:cNvPr id="13" name="Content Placeholder 25">
            <a:extLst>
              <a:ext uri="{FF2B5EF4-FFF2-40B4-BE49-F238E27FC236}">
                <a16:creationId xmlns:a16="http://schemas.microsoft.com/office/drawing/2014/main" id="{9ED8E486-CA5C-4AEF-9AF8-7BA373561621}"/>
              </a:ext>
            </a:extLst>
          </p:cNvPr>
          <p:cNvSpPr txBox="1">
            <a:spLocks/>
          </p:cNvSpPr>
          <p:nvPr/>
        </p:nvSpPr>
        <p:spPr bwMode="auto">
          <a:xfrm>
            <a:off x="427038" y="1452561"/>
            <a:ext cx="3714655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32" tIns="48667" rIns="97332" bIns="48667" numCol="1" anchor="t" anchorCtr="0" compatLnSpc="1">
            <a:prstTxWarp prst="textNoShape">
              <a:avLst/>
            </a:prstTxWarp>
          </a:bodyPr>
          <a:lstStyle>
            <a:lvl1pPr marL="361950" indent="-36195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5813" indent="-303213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>
                <a:solidFill>
                  <a:schemeClr val="tx1"/>
                </a:solidFill>
                <a:latin typeface="+mn-lt"/>
              </a:defRPr>
            </a:lvl2pPr>
            <a:lvl3pPr marL="1208088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</a:defRPr>
            </a:lvl3pPr>
            <a:lvl4pPr marL="1692275" indent="-242888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300" b="1">
                <a:solidFill>
                  <a:schemeClr val="tx1"/>
                </a:solidFill>
                <a:latin typeface="+mn-lt"/>
              </a:defRPr>
            </a:lvl4pPr>
            <a:lvl5pPr marL="21748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5pPr>
            <a:lvl6pPr marL="26320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6pPr>
            <a:lvl7pPr marL="30892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7pPr>
            <a:lvl8pPr marL="35464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8pPr>
            <a:lvl9pPr marL="4003675" indent="-241300" algn="l" defTabSz="966788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o"/>
              <a:defRPr sz="13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kern="0" dirty="0"/>
              <a:t>Projectile: Al</a:t>
            </a:r>
            <a:r>
              <a:rPr lang="en-US" sz="2000" b="0" kern="0" baseline="-25000" dirty="0"/>
              <a:t>2</a:t>
            </a:r>
            <a:r>
              <a:rPr lang="en-US" sz="2000" b="0" kern="0" dirty="0"/>
              <a:t>O</a:t>
            </a:r>
            <a:r>
              <a:rPr lang="en-US" sz="2000" b="0" kern="0" baseline="-25000" dirty="0"/>
              <a:t>3</a:t>
            </a:r>
            <a:r>
              <a:rPr lang="en-US" sz="2000" b="0" kern="0" dirty="0"/>
              <a:t> sphere,</a:t>
            </a:r>
            <a:br>
              <a:rPr lang="en-US" sz="2000" b="0" kern="0" dirty="0"/>
            </a:br>
            <a:r>
              <a:rPr lang="en-US" sz="1600" b="0" kern="0" dirty="0"/>
              <a:t>SESAME B601 (Kerley, G.)</a:t>
            </a:r>
            <a:br>
              <a:rPr lang="en-US" sz="1600" b="0" kern="0" dirty="0"/>
            </a:br>
            <a:r>
              <a:rPr lang="en-US" sz="1600" b="0" kern="0" dirty="0"/>
              <a:t>Y=2.6 GPa, </a:t>
            </a:r>
            <a:r>
              <a:rPr lang="en-US" sz="1600" b="0" kern="0" dirty="0">
                <a:latin typeface="Symbol" panose="05050102010706020507" pitchFamily="18" charset="2"/>
              </a:rPr>
              <a:t>n</a:t>
            </a:r>
            <a:r>
              <a:rPr lang="en-US" sz="1600" b="0" kern="0" dirty="0"/>
              <a:t>=0.173, T</a:t>
            </a:r>
            <a:r>
              <a:rPr lang="en-US" sz="1600" b="0" kern="0" baseline="-25000" dirty="0"/>
              <a:t>M</a:t>
            </a:r>
            <a:r>
              <a:rPr lang="en-US" sz="1600" b="0" kern="0" dirty="0"/>
              <a:t>=2,000 K</a:t>
            </a:r>
            <a:br>
              <a:rPr lang="en-US" sz="1600" b="0" kern="0" dirty="0"/>
            </a:br>
            <a:r>
              <a:rPr lang="en-US" sz="1600" b="0" kern="0" dirty="0" err="1">
                <a:latin typeface="Symbol" panose="05050102010706020507" pitchFamily="18" charset="2"/>
              </a:rPr>
              <a:t>s</a:t>
            </a:r>
            <a:r>
              <a:rPr lang="en-US" sz="1600" b="0" kern="0" baseline="-25000" dirty="0" err="1"/>
              <a:t>F</a:t>
            </a:r>
            <a:r>
              <a:rPr lang="en-US" sz="1600" b="0" kern="0" dirty="0"/>
              <a:t>=-260 MPa</a:t>
            </a:r>
            <a:endParaRPr lang="en-US" sz="1600" b="0" kern="0" baseline="30000" dirty="0"/>
          </a:p>
          <a:p>
            <a:r>
              <a:rPr lang="en-US" sz="2000" b="0" kern="0" dirty="0"/>
              <a:t>Bumper: Al6061</a:t>
            </a:r>
            <a:br>
              <a:rPr lang="en-US" sz="2000" b="0" kern="0" dirty="0"/>
            </a:br>
            <a:r>
              <a:rPr lang="en-US" sz="1600" b="0" kern="0" dirty="0"/>
              <a:t>SESAME 3700 (</a:t>
            </a:r>
            <a:r>
              <a:rPr lang="en-US" sz="1600" b="0" kern="0" dirty="0">
                <a:latin typeface="Symbol" panose="05050102010706020507" pitchFamily="18" charset="2"/>
              </a:rPr>
              <a:t>r</a:t>
            </a:r>
            <a:r>
              <a:rPr lang="en-US" sz="1600" b="0" kern="0" dirty="0"/>
              <a:t>=2.703 g/cm</a:t>
            </a:r>
            <a:r>
              <a:rPr lang="en-US" sz="1600" b="0" kern="0" baseline="30000" dirty="0"/>
              <a:t>3</a:t>
            </a:r>
            <a:r>
              <a:rPr lang="en-US" sz="1600" b="0" kern="0" dirty="0"/>
              <a:t>)</a:t>
            </a:r>
            <a:br>
              <a:rPr lang="en-US" sz="1600" b="0" kern="0" dirty="0"/>
            </a:br>
            <a:r>
              <a:rPr lang="en-US" sz="1600" b="0" kern="0" dirty="0"/>
              <a:t>A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=266.8 MPa, B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=126.8 MPa C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=0.015, M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=1, N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=0.26 </a:t>
            </a:r>
            <a:r>
              <a:rPr lang="en-US" sz="1600" b="0" kern="0" dirty="0">
                <a:latin typeface="Symbol" panose="05050102010706020507" pitchFamily="18" charset="2"/>
              </a:rPr>
              <a:t>n</a:t>
            </a:r>
            <a:r>
              <a:rPr lang="en-US" sz="1600" b="0" kern="0" dirty="0"/>
              <a:t>=0.33, T</a:t>
            </a:r>
            <a:r>
              <a:rPr lang="en-US" sz="1600" b="0" kern="0" baseline="-25000" dirty="0"/>
              <a:t>M</a:t>
            </a:r>
            <a:r>
              <a:rPr lang="en-US" sz="1600" b="0" kern="0" dirty="0"/>
              <a:t>=800 K</a:t>
            </a:r>
            <a:br>
              <a:rPr lang="en-US" sz="1600" b="0" kern="0" dirty="0"/>
            </a:br>
            <a:r>
              <a:rPr lang="en-US" sz="1600" b="0" kern="0" dirty="0" err="1">
                <a:latin typeface="Symbol" panose="05050102010706020507" pitchFamily="18" charset="2"/>
              </a:rPr>
              <a:t>s</a:t>
            </a:r>
            <a:r>
              <a:rPr lang="en-US" sz="1600" b="0" kern="0" baseline="-25000" dirty="0" err="1"/>
              <a:t>F</a:t>
            </a:r>
            <a:r>
              <a:rPr lang="en-US" sz="1600" b="0" kern="0" dirty="0"/>
              <a:t>=-361 MPa</a:t>
            </a:r>
            <a:endParaRPr lang="en-US" sz="1600" b="0" kern="0" baseline="30000" dirty="0"/>
          </a:p>
          <a:p>
            <a:r>
              <a:rPr lang="en-US" sz="2000" b="0" kern="0" dirty="0"/>
              <a:t>Rear Wall: Al2219</a:t>
            </a:r>
            <a:br>
              <a:rPr lang="en-US" sz="2000" b="0" kern="0" dirty="0"/>
            </a:br>
            <a:r>
              <a:rPr lang="en-US" sz="1600" b="0" kern="0" dirty="0"/>
              <a:t>SESAME 3700 (</a:t>
            </a:r>
            <a:r>
              <a:rPr lang="en-US" sz="1600" b="0" kern="0" dirty="0">
                <a:latin typeface="Symbol" panose="05050102010706020507" pitchFamily="18" charset="2"/>
              </a:rPr>
              <a:t>r</a:t>
            </a:r>
            <a:r>
              <a:rPr lang="en-US" sz="1600" b="0" kern="0" dirty="0"/>
              <a:t>=2.82 g/cm</a:t>
            </a:r>
            <a:r>
              <a:rPr lang="en-US" sz="1600" b="0" kern="0" baseline="30000" dirty="0"/>
              <a:t>3</a:t>
            </a:r>
            <a:r>
              <a:rPr lang="en-US" sz="1600" b="0" kern="0" dirty="0"/>
              <a:t>)</a:t>
            </a:r>
            <a:br>
              <a:rPr lang="en-US" sz="1600" b="0" kern="0" dirty="0"/>
            </a:br>
            <a:r>
              <a:rPr lang="en-US" sz="1600" b="0" kern="0" dirty="0"/>
              <a:t>A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=274.0 MPa, B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=432.8 MPa C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=0.015, M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=1, N</a:t>
            </a:r>
            <a:r>
              <a:rPr lang="en-US" sz="1600" b="0" kern="0" baseline="-25000" dirty="0"/>
              <a:t>JO</a:t>
            </a:r>
            <a:r>
              <a:rPr lang="en-US" sz="1600" b="0" kern="0" dirty="0"/>
              <a:t>=0.26 </a:t>
            </a:r>
            <a:r>
              <a:rPr lang="en-US" sz="1600" b="0" kern="0" dirty="0">
                <a:latin typeface="Symbol" panose="05050102010706020507" pitchFamily="18" charset="2"/>
              </a:rPr>
              <a:t>n</a:t>
            </a:r>
            <a:r>
              <a:rPr lang="en-US" sz="1600" b="0" kern="0" dirty="0"/>
              <a:t>=0.33, T</a:t>
            </a:r>
            <a:r>
              <a:rPr lang="en-US" sz="1600" b="0" kern="0" baseline="-25000" dirty="0"/>
              <a:t>M</a:t>
            </a:r>
            <a:r>
              <a:rPr lang="en-US" sz="1600" b="0" kern="0" dirty="0"/>
              <a:t>=800 K</a:t>
            </a:r>
            <a:br>
              <a:rPr lang="en-US" sz="1600" b="0" kern="0" dirty="0"/>
            </a:br>
            <a:r>
              <a:rPr lang="en-US" sz="1600" b="0" kern="0" dirty="0" err="1">
                <a:latin typeface="Symbol" panose="05050102010706020507" pitchFamily="18" charset="2"/>
              </a:rPr>
              <a:t>s</a:t>
            </a:r>
            <a:r>
              <a:rPr lang="en-US" sz="1600" b="0" kern="0" baseline="-25000" dirty="0" err="1"/>
              <a:t>F</a:t>
            </a:r>
            <a:r>
              <a:rPr lang="en-US" sz="1600" b="0" kern="0" dirty="0"/>
              <a:t>=-517 MPa</a:t>
            </a:r>
          </a:p>
        </p:txBody>
      </p:sp>
    </p:spTree>
    <p:extLst>
      <p:ext uri="{BB962C8B-B14F-4D97-AF65-F5344CB8AC3E}">
        <p14:creationId xmlns:p14="http://schemas.microsoft.com/office/powerpoint/2010/main" val="219212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wchart">
  <a:themeElements>
    <a:clrScheme name="bwchart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wcha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wchar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wchar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wchar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wchar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wchar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wchar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wchar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D6B3117599234F9BA775767BEA7B1C" ma:contentTypeVersion="3" ma:contentTypeDescription="Create a new document." ma:contentTypeScope="" ma:versionID="d20917f129986bed0f521d3f454d57d5">
  <xsd:schema xmlns:xsd="http://www.w3.org/2001/XMLSchema" xmlns:xs="http://www.w3.org/2001/XMLSchema" xmlns:p="http://schemas.microsoft.com/office/2006/metadata/properties" xmlns:ns2="538829d5-cde2-4079-8d87-ad9bf7b973fc" targetNamespace="http://schemas.microsoft.com/office/2006/metadata/properties" ma:root="true" ma:fieldsID="3c180633e06af8c55333f523b1491597" ns2:_="">
    <xsd:import namespace="538829d5-cde2-4079-8d87-ad9bf7b973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8829d5-cde2-4079-8d87-ad9bf7b97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9724AB-1513-4217-8788-FFAD15D397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4C3051-C53C-4438-BDB0-26346D6AE4D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538829d5-cde2-4079-8d87-ad9bf7b973fc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BEE7503-30A1-4284-BB70-BABD1432D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8829d5-cde2-4079-8d87-ad9bf7b973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177658</TotalTime>
  <Words>1600</Words>
  <Application>Microsoft Office PowerPoint</Application>
  <PresentationFormat>Custom</PresentationFormat>
  <Paragraphs>143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Cambria Math</vt:lpstr>
      <vt:lpstr>Symbol</vt:lpstr>
      <vt:lpstr>Tahoma</vt:lpstr>
      <vt:lpstr>Times New Roman</vt:lpstr>
      <vt:lpstr>Wingdings</vt:lpstr>
      <vt:lpstr>bwchart</vt:lpstr>
      <vt:lpstr>PowerPoint Presentation</vt:lpstr>
      <vt:lpstr>Lunar Gateway reliability and survivability analyses requires use of simulations</vt:lpstr>
      <vt:lpstr>Lunar Gateway is an outpost assisting visiting vehicle operations between the Earth and  Moon</vt:lpstr>
      <vt:lpstr>Lunar Gateway NRHO orbit’s perilune of ~3,500 km and apolune of ~71,000 km at the south pole</vt:lpstr>
      <vt:lpstr>Current NASA meteoroid models have two density families (dirty snow and rocky/metallic)</vt:lpstr>
      <vt:lpstr>Current NASA meteoroid models are well outside of the range of multi-stage, light-gas-guns</vt:lpstr>
      <vt:lpstr>High-density meteoroid anchor data for simulations has been developed</vt:lpstr>
      <vt:lpstr>Stills from video at 1 ms interframe rate (debris cloud took ~ 7 ms to traverse gap)</vt:lpstr>
      <vt:lpstr>Simulation model developed for CTH uses high pressure material models and anchor data</vt:lpstr>
      <vt:lpstr>Overplot of simulation debris cloud with stills from the high-density anchor data</vt:lpstr>
      <vt:lpstr>Images of the shield wall damage high-density meteoroids anchor data</vt:lpstr>
      <vt:lpstr>Comparison of the anchor data and the simulated damage for the shield</vt:lpstr>
      <vt:lpstr>Low-density meteoroid anchor data for simulations has been developed</vt:lpstr>
      <vt:lpstr>Stills from video at 1 ms interframe rate (debris cloud took ~ 2.5 ms to traverse gap)</vt:lpstr>
      <vt:lpstr>Simulation model developed for CTH uses high pressure material models and anchor data</vt:lpstr>
      <vt:lpstr>Overplot of simulation debris cloud with stills from the low-density anchor data</vt:lpstr>
      <vt:lpstr>Conditions and images from the proposed numerical benchmark for Nylon</vt:lpstr>
      <vt:lpstr>Comparison of the anchor data and the simulated damage for the shield</vt:lpstr>
      <vt:lpstr>Simulations carried out over a high impact speeds to map performance above testable range</vt:lpstr>
      <vt:lpstr>Simulations carried out over a high impact speeds to map performance above testable range</vt:lpstr>
      <vt:lpstr>A piecewise, ballistic-limit model has been developed for these simulation observations</vt:lpstr>
      <vt:lpstr>Simulations and model for variable separation at high impact speeds</vt:lpstr>
      <vt:lpstr>Simulations and model for oblique impacts at high impact speeds</vt:lpstr>
      <vt:lpstr>Simulations and model for variable rear wall material at high impact speeds</vt:lpstr>
      <vt:lpstr>Simulations and model for variable rear wall thicknesses at high impact speeds</vt:lpstr>
      <vt:lpstr>Lunar Gateway reliability and survivability analyses simulation (conclusions)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JOSHUA E. (JSC-KX111)[Jacobs Technology</dc:creator>
  <cp:lastModifiedBy>MILLER, JOSHUA (JSC-XI5)[Jacobs Technology, Inc.]</cp:lastModifiedBy>
  <cp:revision>2222</cp:revision>
  <cp:lastPrinted>2015-08-08T23:25:47Z</cp:lastPrinted>
  <dcterms:created xsi:type="dcterms:W3CDTF">1997-03-12T08:01:38Z</dcterms:created>
  <dcterms:modified xsi:type="dcterms:W3CDTF">2024-08-05T22:01:48Z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0x01010025D6B3117599234F9BA775767BEA7B1C</vt:lpwstr>
  </property>
</Properties>
</file>