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1"/>
  </p:notesMasterIdLst>
  <p:sldIdLst>
    <p:sldId id="269" r:id="rId2"/>
    <p:sldId id="275" r:id="rId3"/>
    <p:sldId id="2147308747" r:id="rId4"/>
    <p:sldId id="2147308750" r:id="rId5"/>
    <p:sldId id="2147308751" r:id="rId6"/>
    <p:sldId id="2147308752" r:id="rId7"/>
    <p:sldId id="2147308753" r:id="rId8"/>
    <p:sldId id="2147308754" r:id="rId9"/>
    <p:sldId id="2147308755" r:id="rId10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Gulim" panose="020B0600000101010101" pitchFamily="34" charset="-127"/>
      <p:regular r:id="rId18"/>
    </p:embeddedFont>
    <p:embeddedFont>
      <p:font typeface="Microsoft JhengHei Light" panose="020B0304030504040204" pitchFamily="34" charset="-120"/>
      <p:regular r:id="rId19"/>
    </p:embeddedFont>
    <p:embeddedFont>
      <p:font typeface="Saira Condensed" panose="020B0604020202020204" charset="0"/>
      <p:regular r:id="rId20"/>
    </p:embeddedFont>
    <p:embeddedFont>
      <p:font typeface="Saira Condensed Light" panose="020B0604020202020204" charset="0"/>
      <p:regular r:id="rId21"/>
    </p:embeddedFont>
    <p:embeddedFont>
      <p:font typeface="Saira Condensed Medium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C9FF"/>
    <a:srgbClr val="FFFFFF"/>
    <a:srgbClr val="0066B2"/>
    <a:srgbClr val="43AEFF"/>
    <a:srgbClr val="666666"/>
    <a:srgbClr val="CAD8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4D0C1E-5BB5-4083-A46A-9271D73E380F}" v="46" dt="2024-08-21T16:37:07.0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29" autoAdjust="0"/>
    <p:restoredTop sz="94796" autoAdjust="0"/>
  </p:normalViewPr>
  <p:slideViewPr>
    <p:cSldViewPr snapToGrid="0">
      <p:cViewPr varScale="1">
        <p:scale>
          <a:sx n="75" d="100"/>
          <a:sy n="75" d="100"/>
        </p:scale>
        <p:origin x="33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ggum, Sarah (ARC-AFS)[SimLabs III Contract Management &amp; Technical Services]" userId="a098369b-c347-4289-a704-f7ed2f574a58" providerId="ADAL" clId="{0D4D0C1E-5BB5-4083-A46A-9271D73E380F}"/>
    <pc:docChg chg="undo custSel addSld delSld modSld sldOrd delMainMaster">
      <pc:chgData name="Eggum, Sarah (ARC-AFS)[SimLabs III Contract Management &amp; Technical Services]" userId="a098369b-c347-4289-a704-f7ed2f574a58" providerId="ADAL" clId="{0D4D0C1E-5BB5-4083-A46A-9271D73E380F}" dt="2024-08-21T16:37:08.071" v="594" actId="478"/>
      <pc:docMkLst>
        <pc:docMk/>
      </pc:docMkLst>
      <pc:sldChg chg="modSp mod">
        <pc:chgData name="Eggum, Sarah (ARC-AFS)[SimLabs III Contract Management &amp; Technical Services]" userId="a098369b-c347-4289-a704-f7ed2f574a58" providerId="ADAL" clId="{0D4D0C1E-5BB5-4083-A46A-9271D73E380F}" dt="2024-08-20T12:57:04.020" v="290" actId="20577"/>
        <pc:sldMkLst>
          <pc:docMk/>
          <pc:sldMk cId="2757705355" sldId="269"/>
        </pc:sldMkLst>
        <pc:spChg chg="mod">
          <ac:chgData name="Eggum, Sarah (ARC-AFS)[SimLabs III Contract Management &amp; Technical Services]" userId="a098369b-c347-4289-a704-f7ed2f574a58" providerId="ADAL" clId="{0D4D0C1E-5BB5-4083-A46A-9271D73E380F}" dt="2024-08-20T12:57:04.020" v="290" actId="20577"/>
          <ac:spMkLst>
            <pc:docMk/>
            <pc:sldMk cId="2757705355" sldId="269"/>
            <ac:spMk id="9" creationId="{4A4E9099-07C7-6FCD-E00A-588CBB306E2D}"/>
          </ac:spMkLst>
        </pc:spChg>
      </pc:sldChg>
      <pc:sldChg chg="modSp del mod">
        <pc:chgData name="Eggum, Sarah (ARC-AFS)[SimLabs III Contract Management &amp; Technical Services]" userId="a098369b-c347-4289-a704-f7ed2f574a58" providerId="ADAL" clId="{0D4D0C1E-5BB5-4083-A46A-9271D73E380F}" dt="2024-08-20T16:21:41.388" v="363" actId="2696"/>
        <pc:sldMkLst>
          <pc:docMk/>
          <pc:sldMk cId="4130379985" sldId="270"/>
        </pc:sldMkLst>
        <pc:grpChg chg="mod">
          <ac:chgData name="Eggum, Sarah (ARC-AFS)[SimLabs III Contract Management &amp; Technical Services]" userId="a098369b-c347-4289-a704-f7ed2f574a58" providerId="ADAL" clId="{0D4D0C1E-5BB5-4083-A46A-9271D73E380F}" dt="2024-08-20T16:15:49.539" v="316" actId="1076"/>
          <ac:grpSpMkLst>
            <pc:docMk/>
            <pc:sldMk cId="4130379985" sldId="270"/>
            <ac:grpSpMk id="12" creationId="{A2D31D39-5BE1-7BEF-E8D1-E8F16D555AA9}"/>
          </ac:grpSpMkLst>
        </pc:grpChg>
      </pc:sldChg>
      <pc:sldChg chg="del">
        <pc:chgData name="Eggum, Sarah (ARC-AFS)[SimLabs III Contract Management &amp; Technical Services]" userId="a098369b-c347-4289-a704-f7ed2f574a58" providerId="ADAL" clId="{0D4D0C1E-5BB5-4083-A46A-9271D73E380F}" dt="2024-08-20T16:21:41.388" v="363" actId="2696"/>
        <pc:sldMkLst>
          <pc:docMk/>
          <pc:sldMk cId="850143442" sldId="271"/>
        </pc:sldMkLst>
      </pc:sldChg>
      <pc:sldChg chg="del">
        <pc:chgData name="Eggum, Sarah (ARC-AFS)[SimLabs III Contract Management &amp; Technical Services]" userId="a098369b-c347-4289-a704-f7ed2f574a58" providerId="ADAL" clId="{0D4D0C1E-5BB5-4083-A46A-9271D73E380F}" dt="2024-08-20T16:21:41.388" v="363" actId="2696"/>
        <pc:sldMkLst>
          <pc:docMk/>
          <pc:sldMk cId="3687188320" sldId="272"/>
        </pc:sldMkLst>
      </pc:sldChg>
      <pc:sldChg chg="modSp del mod">
        <pc:chgData name="Eggum, Sarah (ARC-AFS)[SimLabs III Contract Management &amp; Technical Services]" userId="a098369b-c347-4289-a704-f7ed2f574a58" providerId="ADAL" clId="{0D4D0C1E-5BB5-4083-A46A-9271D73E380F}" dt="2024-08-20T16:21:41.388" v="363" actId="2696"/>
        <pc:sldMkLst>
          <pc:docMk/>
          <pc:sldMk cId="898471968" sldId="273"/>
        </pc:sldMkLst>
        <pc:spChg chg="mod">
          <ac:chgData name="Eggum, Sarah (ARC-AFS)[SimLabs III Contract Management &amp; Technical Services]" userId="a098369b-c347-4289-a704-f7ed2f574a58" providerId="ADAL" clId="{0D4D0C1E-5BB5-4083-A46A-9271D73E380F}" dt="2024-08-20T13:25:29.823" v="291" actId="14100"/>
          <ac:spMkLst>
            <pc:docMk/>
            <pc:sldMk cId="898471968" sldId="273"/>
            <ac:spMk id="12" creationId="{FC280558-13EB-C6E8-E579-015A715E9328}"/>
          </ac:spMkLst>
        </pc:spChg>
      </pc:sldChg>
      <pc:sldChg chg="modSp mod">
        <pc:chgData name="Eggum, Sarah (ARC-AFS)[SimLabs III Contract Management &amp; Technical Services]" userId="a098369b-c347-4289-a704-f7ed2f574a58" providerId="ADAL" clId="{0D4D0C1E-5BB5-4083-A46A-9271D73E380F}" dt="2024-08-21T15:56:23.345" v="424" actId="20577"/>
        <pc:sldMkLst>
          <pc:docMk/>
          <pc:sldMk cId="2544091521" sldId="275"/>
        </pc:sldMkLst>
        <pc:spChg chg="mod">
          <ac:chgData name="Eggum, Sarah (ARC-AFS)[SimLabs III Contract Management &amp; Technical Services]" userId="a098369b-c347-4289-a704-f7ed2f574a58" providerId="ADAL" clId="{0D4D0C1E-5BB5-4083-A46A-9271D73E380F}" dt="2024-08-20T12:44:44.493" v="170" actId="1076"/>
          <ac:spMkLst>
            <pc:docMk/>
            <pc:sldMk cId="2544091521" sldId="275"/>
            <ac:spMk id="2" creationId="{AE93ACE6-F870-9302-846C-01A54A656CCD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1T15:56:23.345" v="424" actId="20577"/>
          <ac:spMkLst>
            <pc:docMk/>
            <pc:sldMk cId="2544091521" sldId="275"/>
            <ac:spMk id="7" creationId="{CA9BF596-6DD5-0D90-43C3-371AB77C310C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2:45:45.141" v="176" actId="255"/>
          <ac:spMkLst>
            <pc:docMk/>
            <pc:sldMk cId="2544091521" sldId="275"/>
            <ac:spMk id="9" creationId="{4A4E9099-07C7-6FCD-E00A-588CBB306E2D}"/>
          </ac:spMkLst>
        </pc:spChg>
        <pc:grpChg chg="mod">
          <ac:chgData name="Eggum, Sarah (ARC-AFS)[SimLabs III Contract Management &amp; Technical Services]" userId="a098369b-c347-4289-a704-f7ed2f574a58" providerId="ADAL" clId="{0D4D0C1E-5BB5-4083-A46A-9271D73E380F}" dt="2024-08-20T12:44:54.266" v="171" actId="1076"/>
          <ac:grpSpMkLst>
            <pc:docMk/>
            <pc:sldMk cId="2544091521" sldId="275"/>
            <ac:grpSpMk id="3" creationId="{A8EFA3BF-14AC-0E37-30B0-90056D495734}"/>
          </ac:grpSpMkLst>
        </pc:grpChg>
      </pc:sldChg>
      <pc:sldChg chg="del">
        <pc:chgData name="Eggum, Sarah (ARC-AFS)[SimLabs III Contract Management &amp; Technical Services]" userId="a098369b-c347-4289-a704-f7ed2f574a58" providerId="ADAL" clId="{0D4D0C1E-5BB5-4083-A46A-9271D73E380F}" dt="2024-08-20T12:39:45.685" v="1" actId="2696"/>
        <pc:sldMkLst>
          <pc:docMk/>
          <pc:sldMk cId="805865776" sldId="276"/>
        </pc:sldMkLst>
      </pc:sldChg>
      <pc:sldChg chg="del">
        <pc:chgData name="Eggum, Sarah (ARC-AFS)[SimLabs III Contract Management &amp; Technical Services]" userId="a098369b-c347-4289-a704-f7ed2f574a58" providerId="ADAL" clId="{0D4D0C1E-5BB5-4083-A46A-9271D73E380F}" dt="2024-08-20T12:39:45.685" v="1" actId="2696"/>
        <pc:sldMkLst>
          <pc:docMk/>
          <pc:sldMk cId="4091922654" sldId="2147308745"/>
        </pc:sldMkLst>
      </pc:sldChg>
      <pc:sldChg chg="del">
        <pc:chgData name="Eggum, Sarah (ARC-AFS)[SimLabs III Contract Management &amp; Technical Services]" userId="a098369b-c347-4289-a704-f7ed2f574a58" providerId="ADAL" clId="{0D4D0C1E-5BB5-4083-A46A-9271D73E380F}" dt="2024-08-20T16:21:41.388" v="363" actId="2696"/>
        <pc:sldMkLst>
          <pc:docMk/>
          <pc:sldMk cId="2124940503" sldId="2147308746"/>
        </pc:sldMkLst>
      </pc:sldChg>
      <pc:sldChg chg="modSp add mod">
        <pc:chgData name="Eggum, Sarah (ARC-AFS)[SimLabs III Contract Management &amp; Technical Services]" userId="a098369b-c347-4289-a704-f7ed2f574a58" providerId="ADAL" clId="{0D4D0C1E-5BB5-4083-A46A-9271D73E380F}" dt="2024-08-20T12:55:51.359" v="287" actId="20577"/>
        <pc:sldMkLst>
          <pc:docMk/>
          <pc:sldMk cId="88150970" sldId="2147308747"/>
        </pc:sldMkLst>
        <pc:spChg chg="mod">
          <ac:chgData name="Eggum, Sarah (ARC-AFS)[SimLabs III Contract Management &amp; Technical Services]" userId="a098369b-c347-4289-a704-f7ed2f574a58" providerId="ADAL" clId="{0D4D0C1E-5BB5-4083-A46A-9271D73E380F}" dt="2024-08-20T12:55:51.359" v="287" actId="20577"/>
          <ac:spMkLst>
            <pc:docMk/>
            <pc:sldMk cId="88150970" sldId="2147308747"/>
            <ac:spMk id="9" creationId="{4A4E9099-07C7-6FCD-E00A-588CBB306E2D}"/>
          </ac:spMkLst>
        </pc:spChg>
      </pc:sldChg>
      <pc:sldChg chg="del">
        <pc:chgData name="Eggum, Sarah (ARC-AFS)[SimLabs III Contract Management &amp; Technical Services]" userId="a098369b-c347-4289-a704-f7ed2f574a58" providerId="ADAL" clId="{0D4D0C1E-5BB5-4083-A46A-9271D73E380F}" dt="2024-08-20T12:39:45.685" v="1" actId="2696"/>
        <pc:sldMkLst>
          <pc:docMk/>
          <pc:sldMk cId="530933859" sldId="2147308747"/>
        </pc:sldMkLst>
      </pc:sldChg>
      <pc:sldChg chg="modSp add del mod">
        <pc:chgData name="Eggum, Sarah (ARC-AFS)[SimLabs III Contract Management &amp; Technical Services]" userId="a098369b-c347-4289-a704-f7ed2f574a58" providerId="ADAL" clId="{0D4D0C1E-5BB5-4083-A46A-9271D73E380F}" dt="2024-08-20T12:44:22.321" v="168" actId="2696"/>
        <pc:sldMkLst>
          <pc:docMk/>
          <pc:sldMk cId="1648996528" sldId="2147308748"/>
        </pc:sldMkLst>
        <pc:spChg chg="mod">
          <ac:chgData name="Eggum, Sarah (ARC-AFS)[SimLabs III Contract Management &amp; Technical Services]" userId="a098369b-c347-4289-a704-f7ed2f574a58" providerId="ADAL" clId="{0D4D0C1E-5BB5-4083-A46A-9271D73E380F}" dt="2024-08-20T12:42:08.338" v="93" actId="20577"/>
          <ac:spMkLst>
            <pc:docMk/>
            <pc:sldMk cId="1648996528" sldId="2147308748"/>
            <ac:spMk id="9" creationId="{4A4E9099-07C7-6FCD-E00A-588CBB306E2D}"/>
          </ac:spMkLst>
        </pc:spChg>
      </pc:sldChg>
      <pc:sldChg chg="del">
        <pc:chgData name="Eggum, Sarah (ARC-AFS)[SimLabs III Contract Management &amp; Technical Services]" userId="a098369b-c347-4289-a704-f7ed2f574a58" providerId="ADAL" clId="{0D4D0C1E-5BB5-4083-A46A-9271D73E380F}" dt="2024-08-20T12:39:45.685" v="1" actId="2696"/>
        <pc:sldMkLst>
          <pc:docMk/>
          <pc:sldMk cId="3399358906" sldId="2147308748"/>
        </pc:sldMkLst>
      </pc:sldChg>
      <pc:sldChg chg="modSp add del mod ord">
        <pc:chgData name="Eggum, Sarah (ARC-AFS)[SimLabs III Contract Management &amp; Technical Services]" userId="a098369b-c347-4289-a704-f7ed2f574a58" providerId="ADAL" clId="{0D4D0C1E-5BB5-4083-A46A-9271D73E380F}" dt="2024-08-20T12:48:28.793" v="187" actId="2696"/>
        <pc:sldMkLst>
          <pc:docMk/>
          <pc:sldMk cId="2985026762" sldId="2147308749"/>
        </pc:sldMkLst>
        <pc:spChg chg="mod">
          <ac:chgData name="Eggum, Sarah (ARC-AFS)[SimLabs III Contract Management &amp; Technical Services]" userId="a098369b-c347-4289-a704-f7ed2f574a58" providerId="ADAL" clId="{0D4D0C1E-5BB5-4083-A46A-9271D73E380F}" dt="2024-08-20T12:46:44.219" v="179" actId="1076"/>
          <ac:spMkLst>
            <pc:docMk/>
            <pc:sldMk cId="2985026762" sldId="2147308749"/>
            <ac:spMk id="2" creationId="{AE93ACE6-F870-9302-846C-01A54A656CCD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2:46:50.991" v="180" actId="1076"/>
          <ac:spMkLst>
            <pc:docMk/>
            <pc:sldMk cId="2985026762" sldId="2147308749"/>
            <ac:spMk id="7" creationId="{CA9BF596-6DD5-0D90-43C3-371AB77C310C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2:47:32.669" v="183" actId="20577"/>
          <ac:spMkLst>
            <pc:docMk/>
            <pc:sldMk cId="2985026762" sldId="2147308749"/>
            <ac:spMk id="9" creationId="{4A4E9099-07C7-6FCD-E00A-588CBB306E2D}"/>
          </ac:spMkLst>
        </pc:spChg>
        <pc:grpChg chg="mod">
          <ac:chgData name="Eggum, Sarah (ARC-AFS)[SimLabs III Contract Management &amp; Technical Services]" userId="a098369b-c347-4289-a704-f7ed2f574a58" providerId="ADAL" clId="{0D4D0C1E-5BB5-4083-A46A-9271D73E380F}" dt="2024-08-20T12:46:28.654" v="177" actId="1076"/>
          <ac:grpSpMkLst>
            <pc:docMk/>
            <pc:sldMk cId="2985026762" sldId="2147308749"/>
            <ac:grpSpMk id="3" creationId="{A8EFA3BF-14AC-0E37-30B0-90056D495734}"/>
          </ac:grpSpMkLst>
        </pc:grpChg>
      </pc:sldChg>
      <pc:sldChg chg="modSp add mod ord">
        <pc:chgData name="Eggum, Sarah (ARC-AFS)[SimLabs III Contract Management &amp; Technical Services]" userId="a098369b-c347-4289-a704-f7ed2f574a58" providerId="ADAL" clId="{0D4D0C1E-5BB5-4083-A46A-9271D73E380F}" dt="2024-08-21T15:56:28.723" v="425" actId="20577"/>
        <pc:sldMkLst>
          <pc:docMk/>
          <pc:sldMk cId="465299093" sldId="2147308750"/>
        </pc:sldMkLst>
        <pc:spChg chg="mod">
          <ac:chgData name="Eggum, Sarah (ARC-AFS)[SimLabs III Contract Management &amp; Technical Services]" userId="a098369b-c347-4289-a704-f7ed2f574a58" providerId="ADAL" clId="{0D4D0C1E-5BB5-4083-A46A-9271D73E380F}" dt="2024-08-21T15:56:28.723" v="425" actId="20577"/>
          <ac:spMkLst>
            <pc:docMk/>
            <pc:sldMk cId="465299093" sldId="2147308750"/>
            <ac:spMk id="7" creationId="{CA9BF596-6DD5-0D90-43C3-371AB77C310C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2:48:45.530" v="218" actId="20577"/>
          <ac:spMkLst>
            <pc:docMk/>
            <pc:sldMk cId="465299093" sldId="2147308750"/>
            <ac:spMk id="9" creationId="{4A4E9099-07C7-6FCD-E00A-588CBB306E2D}"/>
          </ac:spMkLst>
        </pc:spChg>
      </pc:sldChg>
      <pc:sldChg chg="addSp delSp modSp add mod">
        <pc:chgData name="Eggum, Sarah (ARC-AFS)[SimLabs III Contract Management &amp; Technical Services]" userId="a098369b-c347-4289-a704-f7ed2f574a58" providerId="ADAL" clId="{0D4D0C1E-5BB5-4083-A46A-9271D73E380F}" dt="2024-08-21T16:35:50.757" v="582"/>
        <pc:sldMkLst>
          <pc:docMk/>
          <pc:sldMk cId="1958010232" sldId="2147308751"/>
        </pc:sldMkLst>
        <pc:spChg chg="del">
          <ac:chgData name="Eggum, Sarah (ARC-AFS)[SimLabs III Contract Management &amp; Technical Services]" userId="a098369b-c347-4289-a704-f7ed2f574a58" providerId="ADAL" clId="{0D4D0C1E-5BB5-4083-A46A-9271D73E380F}" dt="2024-08-20T16:14:36.124" v="294" actId="478"/>
          <ac:spMkLst>
            <pc:docMk/>
            <pc:sldMk cId="1958010232" sldId="2147308751"/>
            <ac:spMk id="2" creationId="{AE93ACE6-F870-9302-846C-01A54A656CCD}"/>
          </ac:spMkLst>
        </pc:spChg>
        <pc:spChg chg="add del mod">
          <ac:chgData name="Eggum, Sarah (ARC-AFS)[SimLabs III Contract Management &amp; Technical Services]" userId="a098369b-c347-4289-a704-f7ed2f574a58" providerId="ADAL" clId="{0D4D0C1E-5BB5-4083-A46A-9271D73E380F}" dt="2024-08-21T16:35:50.273" v="581" actId="478"/>
          <ac:spMkLst>
            <pc:docMk/>
            <pc:sldMk cId="1958010232" sldId="2147308751"/>
            <ac:spMk id="2" creationId="{E5EE4A94-A93C-A814-2987-6FC63DAEAE51}"/>
          </ac:spMkLst>
        </pc:spChg>
        <pc:spChg chg="add mod">
          <ac:chgData name="Eggum, Sarah (ARC-AFS)[SimLabs III Contract Management &amp; Technical Services]" userId="a098369b-c347-4289-a704-f7ed2f574a58" providerId="ADAL" clId="{0D4D0C1E-5BB5-4083-A46A-9271D73E380F}" dt="2024-08-21T16:35:50.757" v="582"/>
          <ac:spMkLst>
            <pc:docMk/>
            <pc:sldMk cId="1958010232" sldId="2147308751"/>
            <ac:spMk id="3" creationId="{1F9E40E0-478D-22F0-AF51-E76E3B6C0B15}"/>
          </ac:spMkLst>
        </pc:spChg>
        <pc:spChg chg="del mod topLvl">
          <ac:chgData name="Eggum, Sarah (ARC-AFS)[SimLabs III Contract Management &amp; Technical Services]" userId="a098369b-c347-4289-a704-f7ed2f574a58" providerId="ADAL" clId="{0D4D0C1E-5BB5-4083-A46A-9271D73E380F}" dt="2024-08-20T16:16:14.415" v="322" actId="478"/>
          <ac:spMkLst>
            <pc:docMk/>
            <pc:sldMk cId="1958010232" sldId="2147308751"/>
            <ac:spMk id="4" creationId="{66A8BDC9-578D-2B77-BA8C-2BA4312CD9C0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4:37.545" v="295"/>
          <ac:spMkLst>
            <pc:docMk/>
            <pc:sldMk cId="1958010232" sldId="2147308751"/>
            <ac:spMk id="6" creationId="{9BFF6BD6-521A-650F-0C35-D4800F35E0F6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4:37.545" v="295"/>
          <ac:spMkLst>
            <pc:docMk/>
            <pc:sldMk cId="1958010232" sldId="2147308751"/>
            <ac:spMk id="7" creationId="{05B8C7B0-DD59-D9AA-CA2F-70474820C528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7:21.314" v="328"/>
          <ac:spMkLst>
            <pc:docMk/>
            <pc:sldMk cId="1958010232" sldId="2147308751"/>
            <ac:spMk id="13" creationId="{2CD3E041-D336-F648-6C84-2CE0DEEBAC55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7:21.314" v="328"/>
          <ac:spMkLst>
            <pc:docMk/>
            <pc:sldMk cId="1958010232" sldId="2147308751"/>
            <ac:spMk id="15" creationId="{CCDF4379-F5B8-DE25-5FF1-6B722274B437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7:21.314" v="328"/>
          <ac:spMkLst>
            <pc:docMk/>
            <pc:sldMk cId="1958010232" sldId="2147308751"/>
            <ac:spMk id="16" creationId="{60BF31A4-FD89-69E9-627B-3F4C8C8C823D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7:31.032" v="331"/>
          <ac:spMkLst>
            <pc:docMk/>
            <pc:sldMk cId="1958010232" sldId="2147308751"/>
            <ac:spMk id="18" creationId="{C2B79E7C-8300-850A-404D-ECBBBCFC25E3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7:31.032" v="331"/>
          <ac:spMkLst>
            <pc:docMk/>
            <pc:sldMk cId="1958010232" sldId="2147308751"/>
            <ac:spMk id="20" creationId="{0BB3183E-7B8E-4349-9A4B-47BF6F9158F5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7:31.032" v="331"/>
          <ac:spMkLst>
            <pc:docMk/>
            <pc:sldMk cId="1958010232" sldId="2147308751"/>
            <ac:spMk id="21" creationId="{0EB1496B-E546-0B09-A6A6-572734A51A47}"/>
          </ac:spMkLst>
        </pc:spChg>
        <pc:spChg chg="add del mod">
          <ac:chgData name="Eggum, Sarah (ARC-AFS)[SimLabs III Contract Management &amp; Technical Services]" userId="a098369b-c347-4289-a704-f7ed2f574a58" providerId="ADAL" clId="{0D4D0C1E-5BB5-4083-A46A-9271D73E380F}" dt="2024-08-21T16:17:44.348" v="514" actId="478"/>
          <ac:spMkLst>
            <pc:docMk/>
            <pc:sldMk cId="1958010232" sldId="2147308751"/>
            <ac:spMk id="25" creationId="{27C7A15E-EBE7-DE2E-69EB-60AE5ED77C1C}"/>
          </ac:spMkLst>
        </pc:spChg>
        <pc:grpChg chg="add del mod">
          <ac:chgData name="Eggum, Sarah (ARC-AFS)[SimLabs III Contract Management &amp; Technical Services]" userId="a098369b-c347-4289-a704-f7ed2f574a58" providerId="ADAL" clId="{0D4D0C1E-5BB5-4083-A46A-9271D73E380F}" dt="2024-08-20T16:16:14.415" v="322" actId="478"/>
          <ac:grpSpMkLst>
            <pc:docMk/>
            <pc:sldMk cId="1958010232" sldId="2147308751"/>
            <ac:grpSpMk id="3" creationId="{17D7AB56-8393-97CD-2801-4D28C8A1739A}"/>
          </ac:grpSpMkLst>
        </pc:grpChg>
        <pc:grpChg chg="del mod topLvl">
          <ac:chgData name="Eggum, Sarah (ARC-AFS)[SimLabs III Contract Management &amp; Technical Services]" userId="a098369b-c347-4289-a704-f7ed2f574a58" providerId="ADAL" clId="{0D4D0C1E-5BB5-4083-A46A-9271D73E380F}" dt="2024-08-20T16:16:17.481" v="323" actId="478"/>
          <ac:grpSpMkLst>
            <pc:docMk/>
            <pc:sldMk cId="1958010232" sldId="2147308751"/>
            <ac:grpSpMk id="5" creationId="{37D1C1DA-6AE1-503D-5293-69E25E01647C}"/>
          </ac:grpSpMkLst>
        </pc:grpChg>
        <pc:grpChg chg="add del mod">
          <ac:chgData name="Eggum, Sarah (ARC-AFS)[SimLabs III Contract Management &amp; Technical Services]" userId="a098369b-c347-4289-a704-f7ed2f574a58" providerId="ADAL" clId="{0D4D0C1E-5BB5-4083-A46A-9271D73E380F}" dt="2024-08-20T16:17:26.409" v="329"/>
          <ac:grpSpMkLst>
            <pc:docMk/>
            <pc:sldMk cId="1958010232" sldId="2147308751"/>
            <ac:grpSpMk id="10" creationId="{ECBA3114-EEF8-DA7A-ACF7-70AFA6BB7559}"/>
          </ac:grpSpMkLst>
        </pc:grpChg>
        <pc:grpChg chg="mod">
          <ac:chgData name="Eggum, Sarah (ARC-AFS)[SimLabs III Contract Management &amp; Technical Services]" userId="a098369b-c347-4289-a704-f7ed2f574a58" providerId="ADAL" clId="{0D4D0C1E-5BB5-4083-A46A-9271D73E380F}" dt="2024-08-20T16:17:21.314" v="328"/>
          <ac:grpSpMkLst>
            <pc:docMk/>
            <pc:sldMk cId="1958010232" sldId="2147308751"/>
            <ac:grpSpMk id="14" creationId="{8D97B84B-A4A1-C8AA-DC4B-72E592EE3DFC}"/>
          </ac:grpSpMkLst>
        </pc:grpChg>
        <pc:grpChg chg="add mod">
          <ac:chgData name="Eggum, Sarah (ARC-AFS)[SimLabs III Contract Management &amp; Technical Services]" userId="a098369b-c347-4289-a704-f7ed2f574a58" providerId="ADAL" clId="{0D4D0C1E-5BB5-4083-A46A-9271D73E380F}" dt="2024-08-20T16:18:01.853" v="337" actId="164"/>
          <ac:grpSpMkLst>
            <pc:docMk/>
            <pc:sldMk cId="1958010232" sldId="2147308751"/>
            <ac:grpSpMk id="17" creationId="{0AD3B2EB-1318-685B-6DAD-17B3B7B03A04}"/>
          </ac:grpSpMkLst>
        </pc:grpChg>
        <pc:grpChg chg="mod">
          <ac:chgData name="Eggum, Sarah (ARC-AFS)[SimLabs III Contract Management &amp; Technical Services]" userId="a098369b-c347-4289-a704-f7ed2f574a58" providerId="ADAL" clId="{0D4D0C1E-5BB5-4083-A46A-9271D73E380F}" dt="2024-08-20T16:17:31.032" v="331"/>
          <ac:grpSpMkLst>
            <pc:docMk/>
            <pc:sldMk cId="1958010232" sldId="2147308751"/>
            <ac:grpSpMk id="19" creationId="{48E39847-DA82-8BB7-0F4B-8AE321C05645}"/>
          </ac:grpSpMkLst>
        </pc:grpChg>
        <pc:grpChg chg="add mod">
          <ac:chgData name="Eggum, Sarah (ARC-AFS)[SimLabs III Contract Management &amp; Technical Services]" userId="a098369b-c347-4289-a704-f7ed2f574a58" providerId="ADAL" clId="{0D4D0C1E-5BB5-4083-A46A-9271D73E380F}" dt="2024-08-20T16:18:01.853" v="337" actId="164"/>
          <ac:grpSpMkLst>
            <pc:docMk/>
            <pc:sldMk cId="1958010232" sldId="2147308751"/>
            <ac:grpSpMk id="24" creationId="{9021EFFD-768C-258A-A9F4-59BB9AE50E67}"/>
          </ac:grpSpMkLst>
        </pc:grpChg>
        <pc:picChg chg="add del mod">
          <ac:chgData name="Eggum, Sarah (ARC-AFS)[SimLabs III Contract Management &amp; Technical Services]" userId="a098369b-c347-4289-a704-f7ed2f574a58" providerId="ADAL" clId="{0D4D0C1E-5BB5-4083-A46A-9271D73E380F}" dt="2024-08-20T16:17:30.462" v="330" actId="478"/>
          <ac:picMkLst>
            <pc:docMk/>
            <pc:sldMk cId="1958010232" sldId="2147308751"/>
            <ac:picMk id="8" creationId="{7E8EDBE1-ECF1-FA06-02B1-07DF10E10A0B}"/>
          </ac:picMkLst>
        </pc:picChg>
        <pc:picChg chg="add del mod">
          <ac:chgData name="Eggum, Sarah (ARC-AFS)[SimLabs III Contract Management &amp; Technical Services]" userId="a098369b-c347-4289-a704-f7ed2f574a58" providerId="ADAL" clId="{0D4D0C1E-5BB5-4083-A46A-9271D73E380F}" dt="2024-08-20T16:17:10.702" v="327" actId="478"/>
          <ac:picMkLst>
            <pc:docMk/>
            <pc:sldMk cId="1958010232" sldId="2147308751"/>
            <ac:picMk id="9" creationId="{208DF64E-7310-A395-74DD-857E2B24773B}"/>
          </ac:picMkLst>
        </pc:picChg>
        <pc:picChg chg="add mod">
          <ac:chgData name="Eggum, Sarah (ARC-AFS)[SimLabs III Contract Management &amp; Technical Services]" userId="a098369b-c347-4289-a704-f7ed2f574a58" providerId="ADAL" clId="{0D4D0C1E-5BB5-4083-A46A-9271D73E380F}" dt="2024-08-20T16:18:01.853" v="337" actId="164"/>
          <ac:picMkLst>
            <pc:docMk/>
            <pc:sldMk cId="1958010232" sldId="2147308751"/>
            <ac:picMk id="23" creationId="{CF9A2F51-9E1F-2D1F-B0DF-F83736860245}"/>
          </ac:picMkLst>
        </pc:picChg>
        <pc:picChg chg="del">
          <ac:chgData name="Eggum, Sarah (ARC-AFS)[SimLabs III Contract Management &amp; Technical Services]" userId="a098369b-c347-4289-a704-f7ed2f574a58" providerId="ADAL" clId="{0D4D0C1E-5BB5-4083-A46A-9271D73E380F}" dt="2024-08-20T16:16:03.371" v="318" actId="478"/>
          <ac:picMkLst>
            <pc:docMk/>
            <pc:sldMk cId="1958010232" sldId="2147308751"/>
            <ac:picMk id="49" creationId="{EEAF7D5B-B732-5B64-308E-7EAB9311E455}"/>
          </ac:picMkLst>
        </pc:picChg>
      </pc:sldChg>
      <pc:sldChg chg="addSp delSp modSp add mod">
        <pc:chgData name="Eggum, Sarah (ARC-AFS)[SimLabs III Contract Management &amp; Technical Services]" userId="a098369b-c347-4289-a704-f7ed2f574a58" providerId="ADAL" clId="{0D4D0C1E-5BB5-4083-A46A-9271D73E380F}" dt="2024-08-21T16:35:55.498" v="584"/>
        <pc:sldMkLst>
          <pc:docMk/>
          <pc:sldMk cId="550789915" sldId="2147308752"/>
        </pc:sldMkLst>
        <pc:spChg chg="add mod">
          <ac:chgData name="Eggum, Sarah (ARC-AFS)[SimLabs III Contract Management &amp; Technical Services]" userId="a098369b-c347-4289-a704-f7ed2f574a58" providerId="ADAL" clId="{0D4D0C1E-5BB5-4083-A46A-9271D73E380F}" dt="2024-08-21T16:35:55.498" v="584"/>
          <ac:spMkLst>
            <pc:docMk/>
            <pc:sldMk cId="550789915" sldId="2147308752"/>
            <ac:spMk id="2" creationId="{547FD8F7-AAC7-BEE1-6A89-8E5769003AD3}"/>
          </ac:spMkLst>
        </pc:spChg>
        <pc:spChg chg="del">
          <ac:chgData name="Eggum, Sarah (ARC-AFS)[SimLabs III Contract Management &amp; Technical Services]" userId="a098369b-c347-4289-a704-f7ed2f574a58" providerId="ADAL" clId="{0D4D0C1E-5BB5-4083-A46A-9271D73E380F}" dt="2024-08-20T16:14:42.331" v="296" actId="478"/>
          <ac:spMkLst>
            <pc:docMk/>
            <pc:sldMk cId="550789915" sldId="2147308752"/>
            <ac:spMk id="2" creationId="{AE93ACE6-F870-9302-846C-01A54A656CCD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4:43.619" v="297"/>
          <ac:spMkLst>
            <pc:docMk/>
            <pc:sldMk cId="550789915" sldId="2147308752"/>
            <ac:spMk id="4" creationId="{17051CCE-027B-25FB-FA74-C4E3387AC003}"/>
          </ac:spMkLst>
        </pc:spChg>
        <pc:spChg chg="add mod">
          <ac:chgData name="Eggum, Sarah (ARC-AFS)[SimLabs III Contract Management &amp; Technical Services]" userId="a098369b-c347-4289-a704-f7ed2f574a58" providerId="ADAL" clId="{0D4D0C1E-5BB5-4083-A46A-9271D73E380F}" dt="2024-08-21T15:47:32.659" v="396" actId="14100"/>
          <ac:spMkLst>
            <pc:docMk/>
            <pc:sldMk cId="550789915" sldId="2147308752"/>
            <ac:spMk id="4" creationId="{B791D37A-69DC-5840-B0EC-7314DAACD0D8}"/>
          </ac:spMkLst>
        </pc:spChg>
        <pc:spChg chg="add del mod">
          <ac:chgData name="Eggum, Sarah (ARC-AFS)[SimLabs III Contract Management &amp; Technical Services]" userId="a098369b-c347-4289-a704-f7ed2f574a58" providerId="ADAL" clId="{0D4D0C1E-5BB5-4083-A46A-9271D73E380F}" dt="2024-08-21T16:17:33.245" v="509"/>
          <ac:spMkLst>
            <pc:docMk/>
            <pc:sldMk cId="550789915" sldId="2147308752"/>
            <ac:spMk id="5" creationId="{628209B9-397C-F598-3A5F-956BA7B4E9A6}"/>
          </ac:spMkLst>
        </pc:spChg>
        <pc:spChg chg="del">
          <ac:chgData name="Eggum, Sarah (ARC-AFS)[SimLabs III Contract Management &amp; Technical Services]" userId="a098369b-c347-4289-a704-f7ed2f574a58" providerId="ADAL" clId="{0D4D0C1E-5BB5-4083-A46A-9271D73E380F}" dt="2024-08-21T16:17:39.402" v="512" actId="478"/>
          <ac:spMkLst>
            <pc:docMk/>
            <pc:sldMk cId="550789915" sldId="2147308752"/>
            <ac:spMk id="6" creationId="{7FFF3E4A-3A69-4D1E-FCF6-B8B46D8F381B}"/>
          </ac:spMkLst>
        </pc:spChg>
        <pc:spChg chg="add del mod">
          <ac:chgData name="Eggum, Sarah (ARC-AFS)[SimLabs III Contract Management &amp; Technical Services]" userId="a098369b-c347-4289-a704-f7ed2f574a58" providerId="ADAL" clId="{0D4D0C1E-5BB5-4083-A46A-9271D73E380F}" dt="2024-08-21T16:35:55.039" v="583" actId="478"/>
          <ac:spMkLst>
            <pc:docMk/>
            <pc:sldMk cId="550789915" sldId="2147308752"/>
            <ac:spMk id="7" creationId="{CFA1B6EE-738B-4D1C-28D1-C1FB307BC322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4:43.619" v="297"/>
          <ac:spMkLst>
            <pc:docMk/>
            <pc:sldMk cId="550789915" sldId="2147308752"/>
            <ac:spMk id="8" creationId="{F5E4C946-467E-C8A6-D1A0-4B67F36F21A3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4:43.619" v="297"/>
          <ac:spMkLst>
            <pc:docMk/>
            <pc:sldMk cId="550789915" sldId="2147308752"/>
            <ac:spMk id="9" creationId="{1C8471DA-8CA8-042C-1805-21E6DC6B801F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8:16.679" v="342"/>
          <ac:spMkLst>
            <pc:docMk/>
            <pc:sldMk cId="550789915" sldId="2147308752"/>
            <ac:spMk id="14" creationId="{47A06221-BAD7-A564-6409-17163A7FCBCA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1T16:29:24.578" v="532" actId="20577"/>
          <ac:spMkLst>
            <pc:docMk/>
            <pc:sldMk cId="550789915" sldId="2147308752"/>
            <ac:spMk id="16" creationId="{5CF5588A-0DF1-71A3-C2B9-C7D6C5628268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8:16.679" v="342"/>
          <ac:spMkLst>
            <pc:docMk/>
            <pc:sldMk cId="550789915" sldId="2147308752"/>
            <ac:spMk id="17" creationId="{A93F62D1-E981-DD08-C56C-889F2CCCD0DB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8:16.679" v="342"/>
          <ac:spMkLst>
            <pc:docMk/>
            <pc:sldMk cId="550789915" sldId="2147308752"/>
            <ac:spMk id="18" creationId="{A527C883-CB2F-10D5-4DE2-9859FDC59258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1T15:56:36.543" v="431" actId="20577"/>
          <ac:spMkLst>
            <pc:docMk/>
            <pc:sldMk cId="550789915" sldId="2147308752"/>
            <ac:spMk id="46" creationId="{A5842FBB-4886-8A6C-12C7-B731D03AE81B}"/>
          </ac:spMkLst>
        </pc:spChg>
        <pc:grpChg chg="add del mod">
          <ac:chgData name="Eggum, Sarah (ARC-AFS)[SimLabs III Contract Management &amp; Technical Services]" userId="a098369b-c347-4289-a704-f7ed2f574a58" providerId="ADAL" clId="{0D4D0C1E-5BB5-4083-A46A-9271D73E380F}" dt="2024-08-20T16:18:12.965" v="340" actId="478"/>
          <ac:grpSpMkLst>
            <pc:docMk/>
            <pc:sldMk cId="550789915" sldId="2147308752"/>
            <ac:grpSpMk id="3" creationId="{2D115A39-509C-9831-0B61-561926067575}"/>
          </ac:grpSpMkLst>
        </pc:grpChg>
        <pc:grpChg chg="mod">
          <ac:chgData name="Eggum, Sarah (ARC-AFS)[SimLabs III Contract Management &amp; Technical Services]" userId="a098369b-c347-4289-a704-f7ed2f574a58" providerId="ADAL" clId="{0D4D0C1E-5BB5-4083-A46A-9271D73E380F}" dt="2024-08-20T16:14:43.619" v="297"/>
          <ac:grpSpMkLst>
            <pc:docMk/>
            <pc:sldMk cId="550789915" sldId="2147308752"/>
            <ac:grpSpMk id="7" creationId="{7400C7BF-E015-FEBE-8F02-5F13317E41EF}"/>
          </ac:grpSpMkLst>
        </pc:grpChg>
        <pc:grpChg chg="add mod">
          <ac:chgData name="Eggum, Sarah (ARC-AFS)[SimLabs III Contract Management &amp; Technical Services]" userId="a098369b-c347-4289-a704-f7ed2f574a58" providerId="ADAL" clId="{0D4D0C1E-5BB5-4083-A46A-9271D73E380F}" dt="2024-08-20T16:18:16.679" v="342"/>
          <ac:grpSpMkLst>
            <pc:docMk/>
            <pc:sldMk cId="550789915" sldId="2147308752"/>
            <ac:grpSpMk id="10" creationId="{9B66BC09-2404-5813-A8CD-5F78863722AF}"/>
          </ac:grpSpMkLst>
        </pc:grpChg>
        <pc:grpChg chg="mod">
          <ac:chgData name="Eggum, Sarah (ARC-AFS)[SimLabs III Contract Management &amp; Technical Services]" userId="a098369b-c347-4289-a704-f7ed2f574a58" providerId="ADAL" clId="{0D4D0C1E-5BB5-4083-A46A-9271D73E380F}" dt="2024-08-20T16:18:16.679" v="342"/>
          <ac:grpSpMkLst>
            <pc:docMk/>
            <pc:sldMk cId="550789915" sldId="2147308752"/>
            <ac:grpSpMk id="12" creationId="{AEB5BEB4-808B-691F-112F-DE96D064F1F9}"/>
          </ac:grpSpMkLst>
        </pc:grpChg>
        <pc:grpChg chg="mod">
          <ac:chgData name="Eggum, Sarah (ARC-AFS)[SimLabs III Contract Management &amp; Technical Services]" userId="a098369b-c347-4289-a704-f7ed2f574a58" providerId="ADAL" clId="{0D4D0C1E-5BB5-4083-A46A-9271D73E380F}" dt="2024-08-20T16:18:16.679" v="342"/>
          <ac:grpSpMkLst>
            <pc:docMk/>
            <pc:sldMk cId="550789915" sldId="2147308752"/>
            <ac:grpSpMk id="15" creationId="{1C29E877-C98E-3BF3-932D-0197A14EE3F9}"/>
          </ac:grpSpMkLst>
        </pc:grpChg>
        <pc:picChg chg="del">
          <ac:chgData name="Eggum, Sarah (ARC-AFS)[SimLabs III Contract Management &amp; Technical Services]" userId="a098369b-c347-4289-a704-f7ed2f574a58" providerId="ADAL" clId="{0D4D0C1E-5BB5-4083-A46A-9271D73E380F}" dt="2024-08-20T16:18:14.967" v="341" actId="478"/>
          <ac:picMkLst>
            <pc:docMk/>
            <pc:sldMk cId="550789915" sldId="2147308752"/>
            <ac:picMk id="5" creationId="{351E9F6D-D927-51E3-F8A7-2F83DA1C0551}"/>
          </ac:picMkLst>
        </pc:picChg>
        <pc:picChg chg="mod">
          <ac:chgData name="Eggum, Sarah (ARC-AFS)[SimLabs III Contract Management &amp; Technical Services]" userId="a098369b-c347-4289-a704-f7ed2f574a58" providerId="ADAL" clId="{0D4D0C1E-5BB5-4083-A46A-9271D73E380F}" dt="2024-08-20T16:18:16.679" v="342"/>
          <ac:picMkLst>
            <pc:docMk/>
            <pc:sldMk cId="550789915" sldId="2147308752"/>
            <ac:picMk id="13" creationId="{05F7F6F9-07EB-4F79-8216-03711EB057A7}"/>
          </ac:picMkLst>
        </pc:picChg>
        <pc:picChg chg="add del">
          <ac:chgData name="Eggum, Sarah (ARC-AFS)[SimLabs III Contract Management &amp; Technical Services]" userId="a098369b-c347-4289-a704-f7ed2f574a58" providerId="ADAL" clId="{0D4D0C1E-5BB5-4083-A46A-9271D73E380F}" dt="2024-08-21T16:17:37.134" v="511" actId="478"/>
          <ac:picMkLst>
            <pc:docMk/>
            <pc:sldMk cId="550789915" sldId="2147308752"/>
            <ac:picMk id="69" creationId="{3B6F94BE-6F7A-AA64-E338-5D7C6DE9A65D}"/>
          </ac:picMkLst>
        </pc:picChg>
        <pc:cxnChg chg="add mod">
          <ac:chgData name="Eggum, Sarah (ARC-AFS)[SimLabs III Contract Management &amp; Technical Services]" userId="a098369b-c347-4289-a704-f7ed2f574a58" providerId="ADAL" clId="{0D4D0C1E-5BB5-4083-A46A-9271D73E380F}" dt="2024-08-21T15:44:50.436" v="387" actId="208"/>
          <ac:cxnSpMkLst>
            <pc:docMk/>
            <pc:sldMk cId="550789915" sldId="2147308752"/>
            <ac:cxnSpMk id="3" creationId="{A5B4826D-89B4-3D2E-A508-A9297686568D}"/>
          </ac:cxnSpMkLst>
        </pc:cxnChg>
      </pc:sldChg>
      <pc:sldChg chg="addSp delSp modSp add mod">
        <pc:chgData name="Eggum, Sarah (ARC-AFS)[SimLabs III Contract Management &amp; Technical Services]" userId="a098369b-c347-4289-a704-f7ed2f574a58" providerId="ADAL" clId="{0D4D0C1E-5BB5-4083-A46A-9271D73E380F}" dt="2024-08-21T16:35:59.938" v="586"/>
        <pc:sldMkLst>
          <pc:docMk/>
          <pc:sldMk cId="4250341144" sldId="2147308753"/>
        </pc:sldMkLst>
        <pc:spChg chg="del">
          <ac:chgData name="Eggum, Sarah (ARC-AFS)[SimLabs III Contract Management &amp; Technical Services]" userId="a098369b-c347-4289-a704-f7ed2f574a58" providerId="ADAL" clId="{0D4D0C1E-5BB5-4083-A46A-9271D73E380F}" dt="2024-08-20T16:14:48.130" v="298" actId="478"/>
          <ac:spMkLst>
            <pc:docMk/>
            <pc:sldMk cId="4250341144" sldId="2147308753"/>
            <ac:spMk id="2" creationId="{AE93ACE6-F870-9302-846C-01A54A656CCD}"/>
          </ac:spMkLst>
        </pc:spChg>
        <pc:spChg chg="del">
          <ac:chgData name="Eggum, Sarah (ARC-AFS)[SimLabs III Contract Management &amp; Technical Services]" userId="a098369b-c347-4289-a704-f7ed2f574a58" providerId="ADAL" clId="{0D4D0C1E-5BB5-4083-A46A-9271D73E380F}" dt="2024-08-21T16:17:51.206" v="516" actId="478"/>
          <ac:spMkLst>
            <pc:docMk/>
            <pc:sldMk cId="4250341144" sldId="2147308753"/>
            <ac:spMk id="4" creationId="{9DC7C748-F810-FCE1-3E6F-5FDAE0E7FC31}"/>
          </ac:spMkLst>
        </pc:spChg>
        <pc:spChg chg="add mod">
          <ac:chgData name="Eggum, Sarah (ARC-AFS)[SimLabs III Contract Management &amp; Technical Services]" userId="a098369b-c347-4289-a704-f7ed2f574a58" providerId="ADAL" clId="{0D4D0C1E-5BB5-4083-A46A-9271D73E380F}" dt="2024-08-21T16:35:59.938" v="586"/>
          <ac:spMkLst>
            <pc:docMk/>
            <pc:sldMk cId="4250341144" sldId="2147308753"/>
            <ac:spMk id="4" creationId="{FF35DBF1-F277-3213-5ED9-3944FC342767}"/>
          </ac:spMkLst>
        </pc:spChg>
        <pc:spChg chg="add mod">
          <ac:chgData name="Eggum, Sarah (ARC-AFS)[SimLabs III Contract Management &amp; Technical Services]" userId="a098369b-c347-4289-a704-f7ed2f574a58" providerId="ADAL" clId="{0D4D0C1E-5BB5-4083-A46A-9271D73E380F}" dt="2024-08-21T15:47:51.157" v="397"/>
          <ac:spMkLst>
            <pc:docMk/>
            <pc:sldMk cId="4250341144" sldId="2147308753"/>
            <ac:spMk id="5" creationId="{B7B3E637-6FE3-1AAF-771B-E6848C4CF993}"/>
          </ac:spMkLst>
        </pc:spChg>
        <pc:spChg chg="add del mod">
          <ac:chgData name="Eggum, Sarah (ARC-AFS)[SimLabs III Contract Management &amp; Technical Services]" userId="a098369b-c347-4289-a704-f7ed2f574a58" providerId="ADAL" clId="{0D4D0C1E-5BB5-4083-A46A-9271D73E380F}" dt="2024-08-21T16:35:59.508" v="585" actId="478"/>
          <ac:spMkLst>
            <pc:docMk/>
            <pc:sldMk cId="4250341144" sldId="2147308753"/>
            <ac:spMk id="6" creationId="{07445080-4A27-29A1-3A01-6728AC043A1C}"/>
          </ac:spMkLst>
        </pc:spChg>
        <pc:spChg chg="del mod topLvl">
          <ac:chgData name="Eggum, Sarah (ARC-AFS)[SimLabs III Contract Management &amp; Technical Services]" userId="a098369b-c347-4289-a704-f7ed2f574a58" providerId="ADAL" clId="{0D4D0C1E-5BB5-4083-A46A-9271D73E380F}" dt="2024-08-20T16:18:21.737" v="343" actId="478"/>
          <ac:spMkLst>
            <pc:docMk/>
            <pc:sldMk cId="4250341144" sldId="2147308753"/>
            <ac:spMk id="6" creationId="{22E8845C-BDB8-0FB0-892C-C8641261AAA1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4:48.845" v="299"/>
          <ac:spMkLst>
            <pc:docMk/>
            <pc:sldMk cId="4250341144" sldId="2147308753"/>
            <ac:spMk id="8" creationId="{164445E3-457D-62C1-8BF3-8A70F99C0E4C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4:48.845" v="299"/>
          <ac:spMkLst>
            <pc:docMk/>
            <pc:sldMk cId="4250341144" sldId="2147308753"/>
            <ac:spMk id="9" creationId="{1F459572-3D3F-E3B9-367B-5EF5D42ABFEA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8:26.980" v="346"/>
          <ac:spMkLst>
            <pc:docMk/>
            <pc:sldMk cId="4250341144" sldId="2147308753"/>
            <ac:spMk id="13" creationId="{3C3C6251-0760-3F8B-C6F1-0B22F094B1A3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1T16:02:57.027" v="446" actId="20577"/>
          <ac:spMkLst>
            <pc:docMk/>
            <pc:sldMk cId="4250341144" sldId="2147308753"/>
            <ac:spMk id="16" creationId="{5CF5588A-0DF1-71A3-C2B9-C7D6C5628268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8:26.980" v="346"/>
          <ac:spMkLst>
            <pc:docMk/>
            <pc:sldMk cId="4250341144" sldId="2147308753"/>
            <ac:spMk id="23" creationId="{1F77B0FB-0932-2568-A5E8-6D06238BEBD0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8:26.980" v="346"/>
          <ac:spMkLst>
            <pc:docMk/>
            <pc:sldMk cId="4250341144" sldId="2147308753"/>
            <ac:spMk id="27" creationId="{920B7CDD-D0CB-5A19-7669-E199907F0268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1T15:58:07.157" v="434"/>
          <ac:spMkLst>
            <pc:docMk/>
            <pc:sldMk cId="4250341144" sldId="2147308753"/>
            <ac:spMk id="46" creationId="{A5842FBB-4886-8A6C-12C7-B731D03AE81B}"/>
          </ac:spMkLst>
        </pc:spChg>
        <pc:grpChg chg="add del mod">
          <ac:chgData name="Eggum, Sarah (ARC-AFS)[SimLabs III Contract Management &amp; Technical Services]" userId="a098369b-c347-4289-a704-f7ed2f574a58" providerId="ADAL" clId="{0D4D0C1E-5BB5-4083-A46A-9271D73E380F}" dt="2024-08-20T16:18:21.737" v="343" actId="478"/>
          <ac:grpSpMkLst>
            <pc:docMk/>
            <pc:sldMk cId="4250341144" sldId="2147308753"/>
            <ac:grpSpMk id="5" creationId="{E9D8A86F-0B40-8488-B6C0-7A51ABC9391D}"/>
          </ac:grpSpMkLst>
        </pc:grpChg>
        <pc:grpChg chg="del mod topLvl">
          <ac:chgData name="Eggum, Sarah (ARC-AFS)[SimLabs III Contract Management &amp; Technical Services]" userId="a098369b-c347-4289-a704-f7ed2f574a58" providerId="ADAL" clId="{0D4D0C1E-5BB5-4083-A46A-9271D73E380F}" dt="2024-08-20T16:18:24.017" v="344" actId="478"/>
          <ac:grpSpMkLst>
            <pc:docMk/>
            <pc:sldMk cId="4250341144" sldId="2147308753"/>
            <ac:grpSpMk id="7" creationId="{4BBB17D5-196E-D6DE-F4D5-21F2B2AC7C2B}"/>
          </ac:grpSpMkLst>
        </pc:grpChg>
        <pc:grpChg chg="add mod">
          <ac:chgData name="Eggum, Sarah (ARC-AFS)[SimLabs III Contract Management &amp; Technical Services]" userId="a098369b-c347-4289-a704-f7ed2f574a58" providerId="ADAL" clId="{0D4D0C1E-5BB5-4083-A46A-9271D73E380F}" dt="2024-08-20T16:18:26.980" v="346"/>
          <ac:grpSpMkLst>
            <pc:docMk/>
            <pc:sldMk cId="4250341144" sldId="2147308753"/>
            <ac:grpSpMk id="10" creationId="{2E6D534D-0C64-5A3E-3192-DA8730C0DABE}"/>
          </ac:grpSpMkLst>
        </pc:grpChg>
        <pc:grpChg chg="mod">
          <ac:chgData name="Eggum, Sarah (ARC-AFS)[SimLabs III Contract Management &amp; Technical Services]" userId="a098369b-c347-4289-a704-f7ed2f574a58" providerId="ADAL" clId="{0D4D0C1E-5BB5-4083-A46A-9271D73E380F}" dt="2024-08-20T16:18:26.980" v="346"/>
          <ac:grpSpMkLst>
            <pc:docMk/>
            <pc:sldMk cId="4250341144" sldId="2147308753"/>
            <ac:grpSpMk id="11" creationId="{70578698-AB97-CC1B-5DE9-72056A640AD5}"/>
          </ac:grpSpMkLst>
        </pc:grpChg>
        <pc:grpChg chg="mod">
          <ac:chgData name="Eggum, Sarah (ARC-AFS)[SimLabs III Contract Management &amp; Technical Services]" userId="a098369b-c347-4289-a704-f7ed2f574a58" providerId="ADAL" clId="{0D4D0C1E-5BB5-4083-A46A-9271D73E380F}" dt="2024-08-20T16:18:26.980" v="346"/>
          <ac:grpSpMkLst>
            <pc:docMk/>
            <pc:sldMk cId="4250341144" sldId="2147308753"/>
            <ac:grpSpMk id="14" creationId="{B98BBC0B-701C-6CDA-923C-87151BAFB8CB}"/>
          </ac:grpSpMkLst>
        </pc:grpChg>
        <pc:picChg chg="mod">
          <ac:chgData name="Eggum, Sarah (ARC-AFS)[SimLabs III Contract Management &amp; Technical Services]" userId="a098369b-c347-4289-a704-f7ed2f574a58" providerId="ADAL" clId="{0D4D0C1E-5BB5-4083-A46A-9271D73E380F}" dt="2024-08-20T16:18:26.980" v="346"/>
          <ac:picMkLst>
            <pc:docMk/>
            <pc:sldMk cId="4250341144" sldId="2147308753"/>
            <ac:picMk id="12" creationId="{23DF0605-8181-6E92-2243-5A5028A008CD}"/>
          </ac:picMkLst>
        </pc:picChg>
        <pc:picChg chg="del">
          <ac:chgData name="Eggum, Sarah (ARC-AFS)[SimLabs III Contract Management &amp; Technical Services]" userId="a098369b-c347-4289-a704-f7ed2f574a58" providerId="ADAL" clId="{0D4D0C1E-5BB5-4083-A46A-9271D73E380F}" dt="2024-08-20T16:18:26.248" v="345" actId="478"/>
          <ac:picMkLst>
            <pc:docMk/>
            <pc:sldMk cId="4250341144" sldId="2147308753"/>
            <ac:picMk id="25" creationId="{89955D20-4348-7FF1-F289-C295EBADA7E3}"/>
          </ac:picMkLst>
        </pc:picChg>
        <pc:cxnChg chg="add mod">
          <ac:chgData name="Eggum, Sarah (ARC-AFS)[SimLabs III Contract Management &amp; Technical Services]" userId="a098369b-c347-4289-a704-f7ed2f574a58" providerId="ADAL" clId="{0D4D0C1E-5BB5-4083-A46A-9271D73E380F}" dt="2024-08-21T15:47:51.157" v="397"/>
          <ac:cxnSpMkLst>
            <pc:docMk/>
            <pc:sldMk cId="4250341144" sldId="2147308753"/>
            <ac:cxnSpMk id="2" creationId="{F516A655-C139-6F24-FCCB-50B57C5F8AC1}"/>
          </ac:cxnSpMkLst>
        </pc:cxnChg>
      </pc:sldChg>
      <pc:sldChg chg="addSp delSp modSp add mod">
        <pc:chgData name="Eggum, Sarah (ARC-AFS)[SimLabs III Contract Management &amp; Technical Services]" userId="a098369b-c347-4289-a704-f7ed2f574a58" providerId="ADAL" clId="{0D4D0C1E-5BB5-4083-A46A-9271D73E380F}" dt="2024-08-21T16:36:03.801" v="588"/>
        <pc:sldMkLst>
          <pc:docMk/>
          <pc:sldMk cId="375389925" sldId="2147308754"/>
        </pc:sldMkLst>
        <pc:spChg chg="del">
          <ac:chgData name="Eggum, Sarah (ARC-AFS)[SimLabs III Contract Management &amp; Technical Services]" userId="a098369b-c347-4289-a704-f7ed2f574a58" providerId="ADAL" clId="{0D4D0C1E-5BB5-4083-A46A-9271D73E380F}" dt="2024-08-20T16:14:59.439" v="301" actId="478"/>
          <ac:spMkLst>
            <pc:docMk/>
            <pc:sldMk cId="375389925" sldId="2147308754"/>
            <ac:spMk id="2" creationId="{AE93ACE6-F870-9302-846C-01A54A656CCD}"/>
          </ac:spMkLst>
        </pc:spChg>
        <pc:spChg chg="add mod">
          <ac:chgData name="Eggum, Sarah (ARC-AFS)[SimLabs III Contract Management &amp; Technical Services]" userId="a098369b-c347-4289-a704-f7ed2f574a58" providerId="ADAL" clId="{0D4D0C1E-5BB5-4083-A46A-9271D73E380F}" dt="2024-08-21T16:30:24.892" v="576"/>
          <ac:spMkLst>
            <pc:docMk/>
            <pc:sldMk cId="375389925" sldId="2147308754"/>
            <ac:spMk id="3" creationId="{396C0C60-ED4B-FE28-D426-CE26AFD7405F}"/>
          </ac:spMkLst>
        </pc:spChg>
        <pc:spChg chg="del">
          <ac:chgData name="Eggum, Sarah (ARC-AFS)[SimLabs III Contract Management &amp; Technical Services]" userId="a098369b-c347-4289-a704-f7ed2f574a58" providerId="ADAL" clId="{0D4D0C1E-5BB5-4083-A46A-9271D73E380F}" dt="2024-08-21T16:17:56.962" v="518" actId="478"/>
          <ac:spMkLst>
            <pc:docMk/>
            <pc:sldMk cId="375389925" sldId="2147308754"/>
            <ac:spMk id="3" creationId="{F2AD81A4-AE20-4044-B597-AC9DACD4F006}"/>
          </ac:spMkLst>
        </pc:spChg>
        <pc:spChg chg="add mod">
          <ac:chgData name="Eggum, Sarah (ARC-AFS)[SimLabs III Contract Management &amp; Technical Services]" userId="a098369b-c347-4289-a704-f7ed2f574a58" providerId="ADAL" clId="{0D4D0C1E-5BB5-4083-A46A-9271D73E380F}" dt="2024-08-21T15:47:53.255" v="398"/>
          <ac:spMkLst>
            <pc:docMk/>
            <pc:sldMk cId="375389925" sldId="2147308754"/>
            <ac:spMk id="6" creationId="{90C88137-C6F4-DB60-2E59-448FF69472A1}"/>
          </ac:spMkLst>
        </pc:spChg>
        <pc:spChg chg="add del mod">
          <ac:chgData name="Eggum, Sarah (ARC-AFS)[SimLabs III Contract Management &amp; Technical Services]" userId="a098369b-c347-4289-a704-f7ed2f574a58" providerId="ADAL" clId="{0D4D0C1E-5BB5-4083-A46A-9271D73E380F}" dt="2024-08-21T16:36:03.364" v="587" actId="478"/>
          <ac:spMkLst>
            <pc:docMk/>
            <pc:sldMk cId="375389925" sldId="2147308754"/>
            <ac:spMk id="7" creationId="{0984483E-32AA-C319-582F-E05799527A00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5:00.147" v="302"/>
          <ac:spMkLst>
            <pc:docMk/>
            <pc:sldMk cId="375389925" sldId="2147308754"/>
            <ac:spMk id="7" creationId="{D0FA5B5B-87BA-C00F-2301-123B6A26DAB5}"/>
          </ac:spMkLst>
        </pc:spChg>
        <pc:spChg chg="del mod">
          <ac:chgData name="Eggum, Sarah (ARC-AFS)[SimLabs III Contract Management &amp; Technical Services]" userId="a098369b-c347-4289-a704-f7ed2f574a58" providerId="ADAL" clId="{0D4D0C1E-5BB5-4083-A46A-9271D73E380F}" dt="2024-08-21T16:30:24.479" v="575" actId="478"/>
          <ac:spMkLst>
            <pc:docMk/>
            <pc:sldMk cId="375389925" sldId="2147308754"/>
            <ac:spMk id="8" creationId="{262F949B-C16F-0CA0-AA5B-8F1231C7014F}"/>
          </ac:spMkLst>
        </pc:spChg>
        <pc:spChg chg="add mod">
          <ac:chgData name="Eggum, Sarah (ARC-AFS)[SimLabs III Contract Management &amp; Technical Services]" userId="a098369b-c347-4289-a704-f7ed2f574a58" providerId="ADAL" clId="{0D4D0C1E-5BB5-4083-A46A-9271D73E380F}" dt="2024-08-21T16:36:03.801" v="588"/>
          <ac:spMkLst>
            <pc:docMk/>
            <pc:sldMk cId="375389925" sldId="2147308754"/>
            <ac:spMk id="8" creationId="{E6F04097-8673-E0DA-1E2B-BA9D7DA9BD35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5:00.147" v="302"/>
          <ac:spMkLst>
            <pc:docMk/>
            <pc:sldMk cId="375389925" sldId="2147308754"/>
            <ac:spMk id="15" creationId="{4401FAB7-9DCD-91FE-44B8-734D01C6653B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1T16:03:03.860" v="447"/>
          <ac:spMkLst>
            <pc:docMk/>
            <pc:sldMk cId="375389925" sldId="2147308754"/>
            <ac:spMk id="16" creationId="{5CF5588A-0DF1-71A3-C2B9-C7D6C5628268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5:00.147" v="302"/>
          <ac:spMkLst>
            <pc:docMk/>
            <pc:sldMk cId="375389925" sldId="2147308754"/>
            <ac:spMk id="28" creationId="{EFE25F25-A5E5-CA30-FBEE-C08F703D11F1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8:43.017" v="349"/>
          <ac:spMkLst>
            <pc:docMk/>
            <pc:sldMk cId="375389925" sldId="2147308754"/>
            <ac:spMk id="34" creationId="{266266D2-4744-E773-5E2E-38D4B5F10236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8:43.017" v="349"/>
          <ac:spMkLst>
            <pc:docMk/>
            <pc:sldMk cId="375389925" sldId="2147308754"/>
            <ac:spMk id="36" creationId="{BA502BBA-AC2A-AD32-5879-D0682BA8FEC9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8:43.017" v="349"/>
          <ac:spMkLst>
            <pc:docMk/>
            <pc:sldMk cId="375389925" sldId="2147308754"/>
            <ac:spMk id="37" creationId="{7B6A989A-41D5-D4D6-1B16-A2892478B6AF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1T15:58:11.433" v="435"/>
          <ac:spMkLst>
            <pc:docMk/>
            <pc:sldMk cId="375389925" sldId="2147308754"/>
            <ac:spMk id="46" creationId="{A5842FBB-4886-8A6C-12C7-B731D03AE81B}"/>
          </ac:spMkLst>
        </pc:spChg>
        <pc:grpChg chg="add del mod">
          <ac:chgData name="Eggum, Sarah (ARC-AFS)[SimLabs III Contract Management &amp; Technical Services]" userId="a098369b-c347-4289-a704-f7ed2f574a58" providerId="ADAL" clId="{0D4D0C1E-5BB5-4083-A46A-9271D73E380F}" dt="2024-08-20T16:18:39.678" v="347" actId="478"/>
          <ac:grpSpMkLst>
            <pc:docMk/>
            <pc:sldMk cId="375389925" sldId="2147308754"/>
            <ac:grpSpMk id="6" creationId="{9EEE6DC6-A90D-257C-834F-6C740280184A}"/>
          </ac:grpSpMkLst>
        </pc:grpChg>
        <pc:grpChg chg="mod">
          <ac:chgData name="Eggum, Sarah (ARC-AFS)[SimLabs III Contract Management &amp; Technical Services]" userId="a098369b-c347-4289-a704-f7ed2f574a58" providerId="ADAL" clId="{0D4D0C1E-5BB5-4083-A46A-9271D73E380F}" dt="2024-08-20T16:15:00.147" v="302"/>
          <ac:grpSpMkLst>
            <pc:docMk/>
            <pc:sldMk cId="375389925" sldId="2147308754"/>
            <ac:grpSpMk id="10" creationId="{A8289768-5197-29D9-456D-41297B9B67C3}"/>
          </ac:grpSpMkLst>
        </pc:grpChg>
        <pc:grpChg chg="add mod">
          <ac:chgData name="Eggum, Sarah (ARC-AFS)[SimLabs III Contract Management &amp; Technical Services]" userId="a098369b-c347-4289-a704-f7ed2f574a58" providerId="ADAL" clId="{0D4D0C1E-5BB5-4083-A46A-9271D73E380F}" dt="2024-08-20T16:18:43.017" v="349"/>
          <ac:grpSpMkLst>
            <pc:docMk/>
            <pc:sldMk cId="375389925" sldId="2147308754"/>
            <ac:grpSpMk id="29" creationId="{898AB749-A9AF-FCEB-35C5-93F09AFD8B81}"/>
          </ac:grpSpMkLst>
        </pc:grpChg>
        <pc:grpChg chg="mod">
          <ac:chgData name="Eggum, Sarah (ARC-AFS)[SimLabs III Contract Management &amp; Technical Services]" userId="a098369b-c347-4289-a704-f7ed2f574a58" providerId="ADAL" clId="{0D4D0C1E-5BB5-4083-A46A-9271D73E380F}" dt="2024-08-20T16:18:43.017" v="349"/>
          <ac:grpSpMkLst>
            <pc:docMk/>
            <pc:sldMk cId="375389925" sldId="2147308754"/>
            <ac:grpSpMk id="32" creationId="{CB9F37BB-705E-AF87-91D8-0A021E1AA63A}"/>
          </ac:grpSpMkLst>
        </pc:grpChg>
        <pc:grpChg chg="mod">
          <ac:chgData name="Eggum, Sarah (ARC-AFS)[SimLabs III Contract Management &amp; Technical Services]" userId="a098369b-c347-4289-a704-f7ed2f574a58" providerId="ADAL" clId="{0D4D0C1E-5BB5-4083-A46A-9271D73E380F}" dt="2024-08-20T16:18:43.017" v="349"/>
          <ac:grpSpMkLst>
            <pc:docMk/>
            <pc:sldMk cId="375389925" sldId="2147308754"/>
            <ac:grpSpMk id="35" creationId="{6D45027B-941A-092B-DC28-61C2AA972680}"/>
          </ac:grpSpMkLst>
        </pc:grpChg>
        <pc:picChg chg="del">
          <ac:chgData name="Eggum, Sarah (ARC-AFS)[SimLabs III Contract Management &amp; Technical Services]" userId="a098369b-c347-4289-a704-f7ed2f574a58" providerId="ADAL" clId="{0D4D0C1E-5BB5-4083-A46A-9271D73E380F}" dt="2024-08-20T16:18:41.805" v="348" actId="478"/>
          <ac:picMkLst>
            <pc:docMk/>
            <pc:sldMk cId="375389925" sldId="2147308754"/>
            <ac:picMk id="26" creationId="{9D72571A-A550-A31A-473D-BEDA6AD62D7A}"/>
          </ac:picMkLst>
        </pc:picChg>
        <pc:picChg chg="mod">
          <ac:chgData name="Eggum, Sarah (ARC-AFS)[SimLabs III Contract Management &amp; Technical Services]" userId="a098369b-c347-4289-a704-f7ed2f574a58" providerId="ADAL" clId="{0D4D0C1E-5BB5-4083-A46A-9271D73E380F}" dt="2024-08-20T16:18:43.017" v="349"/>
          <ac:picMkLst>
            <pc:docMk/>
            <pc:sldMk cId="375389925" sldId="2147308754"/>
            <ac:picMk id="33" creationId="{64169FD2-B588-196B-2437-F5E0D3008C78}"/>
          </ac:picMkLst>
        </pc:picChg>
        <pc:cxnChg chg="add mod">
          <ac:chgData name="Eggum, Sarah (ARC-AFS)[SimLabs III Contract Management &amp; Technical Services]" userId="a098369b-c347-4289-a704-f7ed2f574a58" providerId="ADAL" clId="{0D4D0C1E-5BB5-4083-A46A-9271D73E380F}" dt="2024-08-21T15:47:53.255" v="398"/>
          <ac:cxnSpMkLst>
            <pc:docMk/>
            <pc:sldMk cId="375389925" sldId="2147308754"/>
            <ac:cxnSpMk id="2" creationId="{E8D45BF2-D970-4AA3-5304-73F85FFFAC85}"/>
          </ac:cxnSpMkLst>
        </pc:cxnChg>
      </pc:sldChg>
      <pc:sldChg chg="addSp delSp modSp add mod">
        <pc:chgData name="Eggum, Sarah (ARC-AFS)[SimLabs III Contract Management &amp; Technical Services]" userId="a098369b-c347-4289-a704-f7ed2f574a58" providerId="ADAL" clId="{0D4D0C1E-5BB5-4083-A46A-9271D73E380F}" dt="2024-08-21T16:37:08.071" v="594" actId="478"/>
        <pc:sldMkLst>
          <pc:docMk/>
          <pc:sldMk cId="1058687860" sldId="2147308755"/>
        </pc:sldMkLst>
        <pc:spChg chg="del">
          <ac:chgData name="Eggum, Sarah (ARC-AFS)[SimLabs III Contract Management &amp; Technical Services]" userId="a098369b-c347-4289-a704-f7ed2f574a58" providerId="ADAL" clId="{0D4D0C1E-5BB5-4083-A46A-9271D73E380F}" dt="2024-08-20T16:15:27.777" v="309" actId="478"/>
          <ac:spMkLst>
            <pc:docMk/>
            <pc:sldMk cId="1058687860" sldId="2147308755"/>
            <ac:spMk id="2" creationId="{AE93ACE6-F870-9302-846C-01A54A656CCD}"/>
          </ac:spMkLst>
        </pc:spChg>
        <pc:spChg chg="add mod">
          <ac:chgData name="Eggum, Sarah (ARC-AFS)[SimLabs III Contract Management &amp; Technical Services]" userId="a098369b-c347-4289-a704-f7ed2f574a58" providerId="ADAL" clId="{0D4D0C1E-5BB5-4083-A46A-9271D73E380F}" dt="2024-08-21T16:35:14.698" v="579"/>
          <ac:spMkLst>
            <pc:docMk/>
            <pc:sldMk cId="1058687860" sldId="2147308755"/>
            <ac:spMk id="4" creationId="{019E8734-621D-39C5-41B4-58DA48267281}"/>
          </ac:spMkLst>
        </pc:spChg>
        <pc:spChg chg="del">
          <ac:chgData name="Eggum, Sarah (ARC-AFS)[SimLabs III Contract Management &amp; Technical Services]" userId="a098369b-c347-4289-a704-f7ed2f574a58" providerId="ADAL" clId="{0D4D0C1E-5BB5-4083-A46A-9271D73E380F}" dt="2024-08-21T16:18:03.544" v="520" actId="478"/>
          <ac:spMkLst>
            <pc:docMk/>
            <pc:sldMk cId="1058687860" sldId="2147308755"/>
            <ac:spMk id="4" creationId="{3FBBA77C-16D7-3A89-F1F7-E484CAEA55AF}"/>
          </ac:spMkLst>
        </pc:spChg>
        <pc:spChg chg="add mod">
          <ac:chgData name="Eggum, Sarah (ARC-AFS)[SimLabs III Contract Management &amp; Technical Services]" userId="a098369b-c347-4289-a704-f7ed2f574a58" providerId="ADAL" clId="{0D4D0C1E-5BB5-4083-A46A-9271D73E380F}" dt="2024-08-21T15:47:55.801" v="399"/>
          <ac:spMkLst>
            <pc:docMk/>
            <pc:sldMk cId="1058687860" sldId="2147308755"/>
            <ac:spMk id="5" creationId="{EFE07FFC-884C-CC87-44CC-F30583D5E814}"/>
          </ac:spMkLst>
        </pc:spChg>
        <pc:spChg chg="del mod topLvl">
          <ac:chgData name="Eggum, Sarah (ARC-AFS)[SimLabs III Contract Management &amp; Technical Services]" userId="a098369b-c347-4289-a704-f7ed2f574a58" providerId="ADAL" clId="{0D4D0C1E-5BB5-4083-A46A-9271D73E380F}" dt="2024-08-20T16:18:48.085" v="350" actId="478"/>
          <ac:spMkLst>
            <pc:docMk/>
            <pc:sldMk cId="1058687860" sldId="2147308755"/>
            <ac:spMk id="6" creationId="{0B505F46-FDF1-0D9A-CDC1-2445D8F22788}"/>
          </ac:spMkLst>
        </pc:spChg>
        <pc:spChg chg="add del mod">
          <ac:chgData name="Eggum, Sarah (ARC-AFS)[SimLabs III Contract Management &amp; Technical Services]" userId="a098369b-c347-4289-a704-f7ed2f574a58" providerId="ADAL" clId="{0D4D0C1E-5BB5-4083-A46A-9271D73E380F}" dt="2024-08-21T16:37:08.071" v="594" actId="478"/>
          <ac:spMkLst>
            <pc:docMk/>
            <pc:sldMk cId="1058687860" sldId="2147308755"/>
            <ac:spMk id="6" creationId="{CF2A13B5-CF99-6955-3FE7-7F8634F600F2}"/>
          </ac:spMkLst>
        </pc:spChg>
        <pc:spChg chg="add del mod">
          <ac:chgData name="Eggum, Sarah (ARC-AFS)[SimLabs III Contract Management &amp; Technical Services]" userId="a098369b-c347-4289-a704-f7ed2f574a58" providerId="ADAL" clId="{0D4D0C1E-5BB5-4083-A46A-9271D73E380F}" dt="2024-08-21T16:37:04.141" v="591"/>
          <ac:spMkLst>
            <pc:docMk/>
            <pc:sldMk cId="1058687860" sldId="2147308755"/>
            <ac:spMk id="7" creationId="{111164E3-1673-E60D-55A0-237B23DF7131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5:29.073" v="310"/>
          <ac:spMkLst>
            <pc:docMk/>
            <pc:sldMk cId="1058687860" sldId="2147308755"/>
            <ac:spMk id="8" creationId="{846586F4-41B2-4C87-57CF-AD99BF295ED2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1T15:48:00.582" v="400" actId="14100"/>
          <ac:spMkLst>
            <pc:docMk/>
            <pc:sldMk cId="1058687860" sldId="2147308755"/>
            <ac:spMk id="9" creationId="{D3402008-AD76-FA9B-317A-C2F41D0A0F8C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5:29.073" v="310"/>
          <ac:spMkLst>
            <pc:docMk/>
            <pc:sldMk cId="1058687860" sldId="2147308755"/>
            <ac:spMk id="10" creationId="{EF274D1E-6DD6-AF2A-C156-C9215E37074B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21:22.088" v="362" actId="14100"/>
          <ac:spMkLst>
            <pc:docMk/>
            <pc:sldMk cId="1058687860" sldId="2147308755"/>
            <ac:spMk id="12" creationId="{FC280558-13EB-C6E8-E579-015A715E9328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1T16:03:07.666" v="448"/>
          <ac:spMkLst>
            <pc:docMk/>
            <pc:sldMk cId="1058687860" sldId="2147308755"/>
            <ac:spMk id="16" creationId="{5CF5588A-0DF1-71A3-C2B9-C7D6C5628268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1T15:42:53.894" v="384" actId="20577"/>
          <ac:spMkLst>
            <pc:docMk/>
            <pc:sldMk cId="1058687860" sldId="2147308755"/>
            <ac:spMk id="28" creationId="{71B74D8A-49F9-EEC5-E517-821F8A5D3A73}"/>
          </ac:spMkLst>
        </pc:spChg>
        <pc:spChg chg="del mod">
          <ac:chgData name="Eggum, Sarah (ARC-AFS)[SimLabs III Contract Management &amp; Technical Services]" userId="a098369b-c347-4289-a704-f7ed2f574a58" providerId="ADAL" clId="{0D4D0C1E-5BB5-4083-A46A-9271D73E380F}" dt="2024-08-21T16:35:13.926" v="578" actId="478"/>
          <ac:spMkLst>
            <pc:docMk/>
            <pc:sldMk cId="1058687860" sldId="2147308755"/>
            <ac:spMk id="39" creationId="{EABE7A2A-3920-C8CD-6946-C4C0949A3B7C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8:54.148" v="353"/>
          <ac:spMkLst>
            <pc:docMk/>
            <pc:sldMk cId="1058687860" sldId="2147308755"/>
            <ac:spMk id="42" creationId="{26E54340-3C9C-4E65-29E1-AF358D76E5D4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8:54.148" v="353"/>
          <ac:spMkLst>
            <pc:docMk/>
            <pc:sldMk cId="1058687860" sldId="2147308755"/>
            <ac:spMk id="44" creationId="{610EDC6B-C762-51A7-A11A-329D50B1AE38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0T16:18:54.148" v="353"/>
          <ac:spMkLst>
            <pc:docMk/>
            <pc:sldMk cId="1058687860" sldId="2147308755"/>
            <ac:spMk id="45" creationId="{0E10E880-8231-243E-2FAE-05D16D2E99E8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1T15:58:17.198" v="436"/>
          <ac:spMkLst>
            <pc:docMk/>
            <pc:sldMk cId="1058687860" sldId="2147308755"/>
            <ac:spMk id="46" creationId="{A5842FBB-4886-8A6C-12C7-B731D03AE81B}"/>
          </ac:spMkLst>
        </pc:spChg>
        <pc:grpChg chg="add del mod">
          <ac:chgData name="Eggum, Sarah (ARC-AFS)[SimLabs III Contract Management &amp; Technical Services]" userId="a098369b-c347-4289-a704-f7ed2f574a58" providerId="ADAL" clId="{0D4D0C1E-5BB5-4083-A46A-9271D73E380F}" dt="2024-08-20T16:18:48.085" v="350" actId="478"/>
          <ac:grpSpMkLst>
            <pc:docMk/>
            <pc:sldMk cId="1058687860" sldId="2147308755"/>
            <ac:grpSpMk id="5" creationId="{472BB7D4-BF53-7C35-F255-992179049767}"/>
          </ac:grpSpMkLst>
        </pc:grpChg>
        <pc:grpChg chg="del mod topLvl">
          <ac:chgData name="Eggum, Sarah (ARC-AFS)[SimLabs III Contract Management &amp; Technical Services]" userId="a098369b-c347-4289-a704-f7ed2f574a58" providerId="ADAL" clId="{0D4D0C1E-5BB5-4083-A46A-9271D73E380F}" dt="2024-08-20T16:18:53.301" v="352" actId="478"/>
          <ac:grpSpMkLst>
            <pc:docMk/>
            <pc:sldMk cId="1058687860" sldId="2147308755"/>
            <ac:grpSpMk id="7" creationId="{28999F02-9A68-A10A-A2B9-1F055272A38B}"/>
          </ac:grpSpMkLst>
        </pc:grpChg>
        <pc:grpChg chg="add mod">
          <ac:chgData name="Eggum, Sarah (ARC-AFS)[SimLabs III Contract Management &amp; Technical Services]" userId="a098369b-c347-4289-a704-f7ed2f574a58" providerId="ADAL" clId="{0D4D0C1E-5BB5-4083-A46A-9271D73E380F}" dt="2024-08-20T16:18:58.572" v="356" actId="1036"/>
          <ac:grpSpMkLst>
            <pc:docMk/>
            <pc:sldMk cId="1058687860" sldId="2147308755"/>
            <ac:grpSpMk id="35" creationId="{2733141C-95E3-A2C4-D088-089779E9EF98}"/>
          </ac:grpSpMkLst>
        </pc:grpChg>
        <pc:grpChg chg="mod">
          <ac:chgData name="Eggum, Sarah (ARC-AFS)[SimLabs III Contract Management &amp; Technical Services]" userId="a098369b-c347-4289-a704-f7ed2f574a58" providerId="ADAL" clId="{0D4D0C1E-5BB5-4083-A46A-9271D73E380F}" dt="2024-08-20T16:18:54.148" v="353"/>
          <ac:grpSpMkLst>
            <pc:docMk/>
            <pc:sldMk cId="1058687860" sldId="2147308755"/>
            <ac:grpSpMk id="40" creationId="{FECB6563-DF7C-8471-2A94-63AD72157395}"/>
          </ac:grpSpMkLst>
        </pc:grpChg>
        <pc:grpChg chg="mod">
          <ac:chgData name="Eggum, Sarah (ARC-AFS)[SimLabs III Contract Management &amp; Technical Services]" userId="a098369b-c347-4289-a704-f7ed2f574a58" providerId="ADAL" clId="{0D4D0C1E-5BB5-4083-A46A-9271D73E380F}" dt="2024-08-20T16:18:54.148" v="353"/>
          <ac:grpSpMkLst>
            <pc:docMk/>
            <pc:sldMk cId="1058687860" sldId="2147308755"/>
            <ac:grpSpMk id="43" creationId="{88E18868-647D-1F4A-33AB-FEEC4D9EF820}"/>
          </ac:grpSpMkLst>
        </pc:grpChg>
        <pc:picChg chg="add del">
          <ac:chgData name="Eggum, Sarah (ARC-AFS)[SimLabs III Contract Management &amp; Technical Services]" userId="a098369b-c347-4289-a704-f7ed2f574a58" providerId="ADAL" clId="{0D4D0C1E-5BB5-4083-A46A-9271D73E380F}" dt="2024-08-21T16:37:07.005" v="593"/>
          <ac:picMkLst>
            <pc:docMk/>
            <pc:sldMk cId="1058687860" sldId="2147308755"/>
            <ac:picMk id="8" creationId="{41939448-D0A3-2FF3-B7DF-CF9548E4A33D}"/>
          </ac:picMkLst>
        </pc:picChg>
        <pc:picChg chg="mod">
          <ac:chgData name="Eggum, Sarah (ARC-AFS)[SimLabs III Contract Management &amp; Technical Services]" userId="a098369b-c347-4289-a704-f7ed2f574a58" providerId="ADAL" clId="{0D4D0C1E-5BB5-4083-A46A-9271D73E380F}" dt="2024-08-21T15:52:39.278" v="422" actId="1076"/>
          <ac:picMkLst>
            <pc:docMk/>
            <pc:sldMk cId="1058687860" sldId="2147308755"/>
            <ac:picMk id="15" creationId="{B6A3761F-14C3-CBEB-C2BF-09A70E93AFE3}"/>
          </ac:picMkLst>
        </pc:picChg>
        <pc:picChg chg="del">
          <ac:chgData name="Eggum, Sarah (ARC-AFS)[SimLabs III Contract Management &amp; Technical Services]" userId="a098369b-c347-4289-a704-f7ed2f574a58" providerId="ADAL" clId="{0D4D0C1E-5BB5-4083-A46A-9271D73E380F}" dt="2024-08-20T16:18:49.943" v="351" actId="478"/>
          <ac:picMkLst>
            <pc:docMk/>
            <pc:sldMk cId="1058687860" sldId="2147308755"/>
            <ac:picMk id="26" creationId="{9D72571A-A550-A31A-473D-BEDA6AD62D7A}"/>
          </ac:picMkLst>
        </pc:picChg>
        <pc:picChg chg="mod">
          <ac:chgData name="Eggum, Sarah (ARC-AFS)[SimLabs III Contract Management &amp; Technical Services]" userId="a098369b-c347-4289-a704-f7ed2f574a58" providerId="ADAL" clId="{0D4D0C1E-5BB5-4083-A46A-9271D73E380F}" dt="2024-08-20T16:18:54.148" v="353"/>
          <ac:picMkLst>
            <pc:docMk/>
            <pc:sldMk cId="1058687860" sldId="2147308755"/>
            <ac:picMk id="41" creationId="{B321157F-F57C-48FD-F860-99E866CDDA51}"/>
          </ac:picMkLst>
        </pc:picChg>
        <pc:cxnChg chg="add mod">
          <ac:chgData name="Eggum, Sarah (ARC-AFS)[SimLabs III Contract Management &amp; Technical Services]" userId="a098369b-c347-4289-a704-f7ed2f574a58" providerId="ADAL" clId="{0D4D0C1E-5BB5-4083-A46A-9271D73E380F}" dt="2024-08-21T15:47:55.801" v="399"/>
          <ac:cxnSpMkLst>
            <pc:docMk/>
            <pc:sldMk cId="1058687860" sldId="2147308755"/>
            <ac:cxnSpMk id="2" creationId="{4FB021EF-B1A0-9763-6787-B39EE8375220}"/>
          </ac:cxnSpMkLst>
        </pc:cxnChg>
      </pc:sldChg>
      <pc:sldChg chg="addSp delSp modSp new del">
        <pc:chgData name="Eggum, Sarah (ARC-AFS)[SimLabs III Contract Management &amp; Technical Services]" userId="a098369b-c347-4289-a704-f7ed2f574a58" providerId="ADAL" clId="{0D4D0C1E-5BB5-4083-A46A-9271D73E380F}" dt="2024-08-20T16:21:41.388" v="363" actId="2696"/>
        <pc:sldMkLst>
          <pc:docMk/>
          <pc:sldMk cId="142174153" sldId="2147308756"/>
        </pc:sldMkLst>
        <pc:spChg chg="add del mod">
          <ac:chgData name="Eggum, Sarah (ARC-AFS)[SimLabs III Contract Management &amp; Technical Services]" userId="a098369b-c347-4289-a704-f7ed2f574a58" providerId="ADAL" clId="{0D4D0C1E-5BB5-4083-A46A-9271D73E380F}" dt="2024-08-20T16:16:37.439" v="325"/>
          <ac:spMkLst>
            <pc:docMk/>
            <pc:sldMk cId="142174153" sldId="2147308756"/>
            <ac:spMk id="2" creationId="{1D1B5749-44A2-DF03-18F7-A5D5F7732795}"/>
          </ac:spMkLst>
        </pc:spChg>
      </pc:sldChg>
      <pc:sldChg chg="addSp delSp modSp add del mod">
        <pc:chgData name="Eggum, Sarah (ARC-AFS)[SimLabs III Contract Management &amp; Technical Services]" userId="a098369b-c347-4289-a704-f7ed2f574a58" providerId="ADAL" clId="{0D4D0C1E-5BB5-4083-A46A-9271D73E380F}" dt="2024-08-21T16:34:47.941" v="577" actId="2696"/>
        <pc:sldMkLst>
          <pc:docMk/>
          <pc:sldMk cId="3211281306" sldId="2147308756"/>
        </pc:sldMkLst>
        <pc:spChg chg="add del mod">
          <ac:chgData name="Eggum, Sarah (ARC-AFS)[SimLabs III Contract Management &amp; Technical Services]" userId="a098369b-c347-4289-a704-f7ed2f574a58" providerId="ADAL" clId="{0D4D0C1E-5BB5-4083-A46A-9271D73E380F}" dt="2024-08-21T16:17:09.128" v="503"/>
          <ac:spMkLst>
            <pc:docMk/>
            <pc:sldMk cId="3211281306" sldId="2147308756"/>
            <ac:spMk id="2" creationId="{635824E7-1B47-40FC-C20A-A732A0B57427}"/>
          </ac:spMkLst>
        </pc:spChg>
        <pc:spChg chg="add mod">
          <ac:chgData name="Eggum, Sarah (ARC-AFS)[SimLabs III Contract Management &amp; Technical Services]" userId="a098369b-c347-4289-a704-f7ed2f574a58" providerId="ADAL" clId="{0D4D0C1E-5BB5-4083-A46A-9271D73E380F}" dt="2024-08-21T16:17:25.509" v="507" actId="1076"/>
          <ac:spMkLst>
            <pc:docMk/>
            <pc:sldMk cId="3211281306" sldId="2147308756"/>
            <ac:spMk id="5" creationId="{853DEF19-7E70-A0F9-A47C-F518E7FE3C80}"/>
          </ac:spMkLst>
        </pc:spChg>
        <pc:spChg chg="del">
          <ac:chgData name="Eggum, Sarah (ARC-AFS)[SimLabs III Contract Management &amp; Technical Services]" userId="a098369b-c347-4289-a704-f7ed2f574a58" providerId="ADAL" clId="{0D4D0C1E-5BB5-4083-A46A-9271D73E380F}" dt="2024-08-21T16:17:11.815" v="504" actId="478"/>
          <ac:spMkLst>
            <pc:docMk/>
            <pc:sldMk cId="3211281306" sldId="2147308756"/>
            <ac:spMk id="6" creationId="{7FFF3E4A-3A69-4D1E-FCF6-B8B46D8F381B}"/>
          </ac:spMkLst>
        </pc:spChg>
        <pc:spChg chg="mod">
          <ac:chgData name="Eggum, Sarah (ARC-AFS)[SimLabs III Contract Management &amp; Technical Services]" userId="a098369b-c347-4289-a704-f7ed2f574a58" providerId="ADAL" clId="{0D4D0C1E-5BB5-4083-A46A-9271D73E380F}" dt="2024-08-21T16:29:33.920" v="542" actId="20577"/>
          <ac:spMkLst>
            <pc:docMk/>
            <pc:sldMk cId="3211281306" sldId="2147308756"/>
            <ac:spMk id="16" creationId="{5CF5588A-0DF1-71A3-C2B9-C7D6C5628268}"/>
          </ac:spMkLst>
        </pc:spChg>
      </pc:sldChg>
      <pc:sldChg chg="del">
        <pc:chgData name="Eggum, Sarah (ARC-AFS)[SimLabs III Contract Management &amp; Technical Services]" userId="a098369b-c347-4289-a704-f7ed2f574a58" providerId="ADAL" clId="{0D4D0C1E-5BB5-4083-A46A-9271D73E380F}" dt="2024-08-20T12:39:32.437" v="0" actId="2696"/>
        <pc:sldMkLst>
          <pc:docMk/>
          <pc:sldMk cId="3484670399" sldId="2147309063"/>
        </pc:sldMkLst>
      </pc:sldChg>
      <pc:sldMasterChg chg="del delSldLayout">
        <pc:chgData name="Eggum, Sarah (ARC-AFS)[SimLabs III Contract Management &amp; Technical Services]" userId="a098369b-c347-4289-a704-f7ed2f574a58" providerId="ADAL" clId="{0D4D0C1E-5BB5-4083-A46A-9271D73E380F}" dt="2024-08-20T12:39:45.685" v="1" actId="2696"/>
        <pc:sldMasterMkLst>
          <pc:docMk/>
          <pc:sldMasterMk cId="621740342" sldId="2147483660"/>
        </pc:sldMasterMkLst>
        <pc:sldLayoutChg chg="del">
          <pc:chgData name="Eggum, Sarah (ARC-AFS)[SimLabs III Contract Management &amp; Technical Services]" userId="a098369b-c347-4289-a704-f7ed2f574a58" providerId="ADAL" clId="{0D4D0C1E-5BB5-4083-A46A-9271D73E380F}" dt="2024-08-20T12:39:45.685" v="1" actId="2696"/>
          <pc:sldLayoutMkLst>
            <pc:docMk/>
            <pc:sldMasterMk cId="621740342" sldId="2147483660"/>
            <pc:sldLayoutMk cId="744547865" sldId="2147483661"/>
          </pc:sldLayoutMkLst>
        </pc:sldLayoutChg>
        <pc:sldLayoutChg chg="del">
          <pc:chgData name="Eggum, Sarah (ARC-AFS)[SimLabs III Contract Management &amp; Technical Services]" userId="a098369b-c347-4289-a704-f7ed2f574a58" providerId="ADAL" clId="{0D4D0C1E-5BB5-4083-A46A-9271D73E380F}" dt="2024-08-20T12:39:45.685" v="1" actId="2696"/>
          <pc:sldLayoutMkLst>
            <pc:docMk/>
            <pc:sldMasterMk cId="621740342" sldId="2147483660"/>
            <pc:sldLayoutMk cId="4018581587" sldId="2147483662"/>
          </pc:sldLayoutMkLst>
        </pc:sldLayoutChg>
        <pc:sldLayoutChg chg="del">
          <pc:chgData name="Eggum, Sarah (ARC-AFS)[SimLabs III Contract Management &amp; Technical Services]" userId="a098369b-c347-4289-a704-f7ed2f574a58" providerId="ADAL" clId="{0D4D0C1E-5BB5-4083-A46A-9271D73E380F}" dt="2024-08-20T12:39:45.685" v="1" actId="2696"/>
          <pc:sldLayoutMkLst>
            <pc:docMk/>
            <pc:sldMasterMk cId="621740342" sldId="2147483660"/>
            <pc:sldLayoutMk cId="32700274" sldId="2147483663"/>
          </pc:sldLayoutMkLst>
        </pc:sldLayoutChg>
        <pc:sldLayoutChg chg="del">
          <pc:chgData name="Eggum, Sarah (ARC-AFS)[SimLabs III Contract Management &amp; Technical Services]" userId="a098369b-c347-4289-a704-f7ed2f574a58" providerId="ADAL" clId="{0D4D0C1E-5BB5-4083-A46A-9271D73E380F}" dt="2024-08-20T12:39:45.685" v="1" actId="2696"/>
          <pc:sldLayoutMkLst>
            <pc:docMk/>
            <pc:sldMasterMk cId="621740342" sldId="2147483660"/>
            <pc:sldLayoutMk cId="3893404872" sldId="2147483664"/>
          </pc:sldLayoutMkLst>
        </pc:sldLayoutChg>
        <pc:sldLayoutChg chg="del">
          <pc:chgData name="Eggum, Sarah (ARC-AFS)[SimLabs III Contract Management &amp; Technical Services]" userId="a098369b-c347-4289-a704-f7ed2f574a58" providerId="ADAL" clId="{0D4D0C1E-5BB5-4083-A46A-9271D73E380F}" dt="2024-08-20T12:39:45.685" v="1" actId="2696"/>
          <pc:sldLayoutMkLst>
            <pc:docMk/>
            <pc:sldMasterMk cId="621740342" sldId="2147483660"/>
            <pc:sldLayoutMk cId="3921405333" sldId="2147483665"/>
          </pc:sldLayoutMkLst>
        </pc:sldLayoutChg>
        <pc:sldLayoutChg chg="del">
          <pc:chgData name="Eggum, Sarah (ARC-AFS)[SimLabs III Contract Management &amp; Technical Services]" userId="a098369b-c347-4289-a704-f7ed2f574a58" providerId="ADAL" clId="{0D4D0C1E-5BB5-4083-A46A-9271D73E380F}" dt="2024-08-20T12:39:45.685" v="1" actId="2696"/>
          <pc:sldLayoutMkLst>
            <pc:docMk/>
            <pc:sldMasterMk cId="621740342" sldId="2147483660"/>
            <pc:sldLayoutMk cId="3864313718" sldId="2147483666"/>
          </pc:sldLayoutMkLst>
        </pc:sldLayoutChg>
        <pc:sldLayoutChg chg="del">
          <pc:chgData name="Eggum, Sarah (ARC-AFS)[SimLabs III Contract Management &amp; Technical Services]" userId="a098369b-c347-4289-a704-f7ed2f574a58" providerId="ADAL" clId="{0D4D0C1E-5BB5-4083-A46A-9271D73E380F}" dt="2024-08-20T12:39:45.685" v="1" actId="2696"/>
          <pc:sldLayoutMkLst>
            <pc:docMk/>
            <pc:sldMasterMk cId="621740342" sldId="2147483660"/>
            <pc:sldLayoutMk cId="2297188646" sldId="2147483667"/>
          </pc:sldLayoutMkLst>
        </pc:sldLayoutChg>
        <pc:sldLayoutChg chg="del">
          <pc:chgData name="Eggum, Sarah (ARC-AFS)[SimLabs III Contract Management &amp; Technical Services]" userId="a098369b-c347-4289-a704-f7ed2f574a58" providerId="ADAL" clId="{0D4D0C1E-5BB5-4083-A46A-9271D73E380F}" dt="2024-08-20T12:39:45.685" v="1" actId="2696"/>
          <pc:sldLayoutMkLst>
            <pc:docMk/>
            <pc:sldMasterMk cId="621740342" sldId="2147483660"/>
            <pc:sldLayoutMk cId="3384154358" sldId="2147483668"/>
          </pc:sldLayoutMkLst>
        </pc:sldLayoutChg>
        <pc:sldLayoutChg chg="del">
          <pc:chgData name="Eggum, Sarah (ARC-AFS)[SimLabs III Contract Management &amp; Technical Services]" userId="a098369b-c347-4289-a704-f7ed2f574a58" providerId="ADAL" clId="{0D4D0C1E-5BB5-4083-A46A-9271D73E380F}" dt="2024-08-20T12:39:45.685" v="1" actId="2696"/>
          <pc:sldLayoutMkLst>
            <pc:docMk/>
            <pc:sldMasterMk cId="621740342" sldId="2147483660"/>
            <pc:sldLayoutMk cId="3260507253" sldId="2147483669"/>
          </pc:sldLayoutMkLst>
        </pc:sldLayoutChg>
        <pc:sldLayoutChg chg="del">
          <pc:chgData name="Eggum, Sarah (ARC-AFS)[SimLabs III Contract Management &amp; Technical Services]" userId="a098369b-c347-4289-a704-f7ed2f574a58" providerId="ADAL" clId="{0D4D0C1E-5BB5-4083-A46A-9271D73E380F}" dt="2024-08-20T12:39:45.685" v="1" actId="2696"/>
          <pc:sldLayoutMkLst>
            <pc:docMk/>
            <pc:sldMasterMk cId="621740342" sldId="2147483660"/>
            <pc:sldLayoutMk cId="1817855513" sldId="2147483670"/>
          </pc:sldLayoutMkLst>
        </pc:sldLayoutChg>
        <pc:sldLayoutChg chg="del">
          <pc:chgData name="Eggum, Sarah (ARC-AFS)[SimLabs III Contract Management &amp; Technical Services]" userId="a098369b-c347-4289-a704-f7ed2f574a58" providerId="ADAL" clId="{0D4D0C1E-5BB5-4083-A46A-9271D73E380F}" dt="2024-08-20T12:39:45.685" v="1" actId="2696"/>
          <pc:sldLayoutMkLst>
            <pc:docMk/>
            <pc:sldMasterMk cId="621740342" sldId="2147483660"/>
            <pc:sldLayoutMk cId="309597255" sldId="2147483671"/>
          </pc:sldLayoutMkLst>
        </pc:sldLayoutChg>
        <pc:sldLayoutChg chg="del">
          <pc:chgData name="Eggum, Sarah (ARC-AFS)[SimLabs III Contract Management &amp; Technical Services]" userId="a098369b-c347-4289-a704-f7ed2f574a58" providerId="ADAL" clId="{0D4D0C1E-5BB5-4083-A46A-9271D73E380F}" dt="2024-08-20T12:39:45.685" v="1" actId="2696"/>
          <pc:sldLayoutMkLst>
            <pc:docMk/>
            <pc:sldMasterMk cId="621740342" sldId="2147483660"/>
            <pc:sldLayoutMk cId="3224413914" sldId="2147483672"/>
          </pc:sldLayoutMkLst>
        </pc:sldLayoutChg>
        <pc:sldLayoutChg chg="del">
          <pc:chgData name="Eggum, Sarah (ARC-AFS)[SimLabs III Contract Management &amp; Technical Services]" userId="a098369b-c347-4289-a704-f7ed2f574a58" providerId="ADAL" clId="{0D4D0C1E-5BB5-4083-A46A-9271D73E380F}" dt="2024-08-20T12:39:45.685" v="1" actId="2696"/>
          <pc:sldLayoutMkLst>
            <pc:docMk/>
            <pc:sldMasterMk cId="621740342" sldId="2147483660"/>
            <pc:sldLayoutMk cId="766848409" sldId="214748367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21C4D-B5A8-49D3-B158-D2720F56EDAF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D02EB6-E62A-47D6-9612-C0B321A92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71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02EB6-E62A-47D6-9612-C0B321A92E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975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02EB6-E62A-47D6-9612-C0B321A92E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448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02EB6-E62A-47D6-9612-C0B321A92E0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85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02EB6-E62A-47D6-9612-C0B321A92E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741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02EB6-E62A-47D6-9612-C0B321A92E0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975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02EB6-E62A-47D6-9612-C0B321A92E0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565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02EB6-E62A-47D6-9612-C0B321A92E0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21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02EB6-E62A-47D6-9612-C0B321A92E0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452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02EB6-E62A-47D6-9612-C0B321A92E0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64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A0028-C54B-8B33-66B1-199774E9C2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C5CF16-FB99-8026-605C-C7CA5B26F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210735-D66B-FAFE-8758-BA7BCCE8E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94A0F-5BAB-425E-8C7C-6E3C30BED18B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A9651-D531-3537-B5E0-CC9B75407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5A9C26-9FA2-9A33-847E-9D1BAB4EC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CAE5-AB73-40FF-B2F2-1F1D62A3B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308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5A44A-C758-06EA-6CBA-A176980C1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5320B3-8C93-86FF-0ED9-20BED2ED2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1EE52-7BAF-3A96-6EAB-A10C7BE75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94A0F-5BAB-425E-8C7C-6E3C30BED18B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4C5AE-999D-3ADB-470C-BE56C4AAD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4A690-A394-E4A9-B57A-447FD8BE0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CAE5-AB73-40FF-B2F2-1F1D62A3B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745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40DE4-6869-9490-5D87-33545AEB9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893606-5706-9C56-CF9F-6FBB8CC30E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60F2C-A5FF-8817-2AD6-AA998B34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94A0F-5BAB-425E-8C7C-6E3C30BED18B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969B9-7367-780D-2D76-8467A6C89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8D707-4A43-7F2D-7267-C4A78E6E1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CAE5-AB73-40FF-B2F2-1F1D62A3B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327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3397E-C7E6-3CFB-B48F-D3486C909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86FA6-ABD8-5FFF-F282-1A597AC316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B42C23-C319-CD7C-73C3-51501FCA17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9D6311-B875-896E-7780-B038CDF03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94A0F-5BAB-425E-8C7C-6E3C30BED18B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027942-ABFB-C271-8A1C-947BD8B38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AC14A5-3B9E-7F37-32DE-06814C100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CAE5-AB73-40FF-B2F2-1F1D62A3B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725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A9792-2BAC-BD6F-F4CF-F4CD192A9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737A9C-57AB-6C48-B1F0-8F6790831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67F1F1-9D94-8DF2-48C5-F38FB629E8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92FC4B-01AF-9DF8-7E8D-9D81EC532D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CE2CCB-E026-1C7E-78F3-88ECA83087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0522AD-F456-6637-5C86-F1AA441E1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94A0F-5BAB-425E-8C7C-6E3C30BED18B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BECAF4-7595-0DD9-178C-68BA3544F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B6A8F8-F6CF-2A60-257D-25FF37E23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CAE5-AB73-40FF-B2F2-1F1D62A3B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465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1BD15-0E08-3B6B-1DCF-E4A4E5C89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729E0E-84E4-7080-355A-73D7F1A36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94A0F-5BAB-425E-8C7C-6E3C30BED18B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CCD276-EF2F-758A-9CA9-F7B6C40CA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40EA52-5487-06E2-D39C-2C447E6AA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CAE5-AB73-40FF-B2F2-1F1D62A3B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54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26B1EC-1B61-9724-A5C9-0F92256F2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94A0F-5BAB-425E-8C7C-6E3C30BED18B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6654A4-4A58-5C2B-522E-A1D1A38D8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0D3D50-D6CB-50ED-A8EA-76A9D2A1B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CAE5-AB73-40FF-B2F2-1F1D62A3B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783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D8F24-B995-8CAA-8B02-ED2D69A58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42703-38CF-AB56-35F3-945B6957F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CAECF8-F5F2-A1E4-7C22-6B4B25D425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E4444C-7A7D-AFDB-826A-28523C198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94A0F-5BAB-425E-8C7C-6E3C30BED18B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EB540-E3FC-05D8-1C49-3ADB71BEE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9B04DE-0EED-AAEB-FE89-FA95E3DF4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CAE5-AB73-40FF-B2F2-1F1D62A3B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325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8D137-A147-7D11-6A9A-21E5143B3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70554B-F329-FE14-D265-B88309DF89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D9A9A-7F1F-8427-23E9-A182D7570C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2E39D-4738-1CE1-55C5-B955ED97E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94A0F-5BAB-425E-8C7C-6E3C30BED18B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0D18AC-54F3-3655-3E72-5F48905DD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61A667-6A57-B742-9976-5C45BD78B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CAE5-AB73-40FF-B2F2-1F1D62A3B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024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79C62-90BA-BC1F-80A8-896BD1C97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B1E602-2BC6-3D34-3851-AC55FB4459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3E8464-8D83-8C95-5453-DA8491BDE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94A0F-5BAB-425E-8C7C-6E3C30BED18B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B3524-F03D-3BCF-CCAF-9A2A8CC06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F1CFC-18A0-BBD4-E127-74F942BBB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CAE5-AB73-40FF-B2F2-1F1D62A3B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591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3AAC5C-3953-0796-405E-6A2FBE359A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D56EDF-4B43-4DF5-B0F1-A3F4F334C5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54E3B0-A8B1-205C-5F96-6A8E75904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94A0F-5BAB-425E-8C7C-6E3C30BED18B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3C429-9B97-DFE3-642E-E43B03CF1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2EED92-8417-5296-A98E-80CCBA1DF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CAE5-AB73-40FF-B2F2-1F1D62A3B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574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CDF537-CEEC-3D13-0A87-3A3E134F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383755-2E5A-D39B-845F-4542C20412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81DA06-7669-F267-D575-EAD4D7DCAC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94A0F-5BAB-425E-8C7C-6E3C30BED18B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623A5-BC20-9704-170B-945B4549E7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89899-8380-7B83-FACB-F639CB3E28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4CAE5-AB73-40FF-B2F2-1F1D62A3B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119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5C103B3-B2E3-513F-B600-DB8DBEF99C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89E5B3F-2925-A099-1CEB-10CD6A4F1013}"/>
              </a:ext>
            </a:extLst>
          </p:cNvPr>
          <p:cNvSpPr/>
          <p:nvPr/>
        </p:nvSpPr>
        <p:spPr>
          <a:xfrm>
            <a:off x="-501" y="5199739"/>
            <a:ext cx="12192501" cy="1658261"/>
          </a:xfrm>
          <a:prstGeom prst="rect">
            <a:avLst/>
          </a:prstGeom>
          <a:gradFill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4E9099-07C7-6FCD-E00A-588CBB306E2D}"/>
              </a:ext>
            </a:extLst>
          </p:cNvPr>
          <p:cNvSpPr txBox="1"/>
          <p:nvPr/>
        </p:nvSpPr>
        <p:spPr>
          <a:xfrm>
            <a:off x="-1" y="1828800"/>
            <a:ext cx="12192001" cy="32932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lvl="1"/>
            <a:endParaRPr lang="en-US" sz="32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lvl="1"/>
            <a:r>
              <a:rPr lang="en-US" sz="3200" dirty="0">
                <a:solidFill>
                  <a:schemeClr val="bg1"/>
                </a:solidFill>
                <a:ea typeface="Gulim" panose="020B0600000101010101" pitchFamily="34" charset="-127"/>
              </a:rPr>
              <a:t>ICAO ADVANCED AIR MOBILITY SYMPOSIUM </a:t>
            </a:r>
          </a:p>
          <a:p>
            <a:pPr lvl="1"/>
            <a:r>
              <a:rPr lang="en-US" sz="3200" dirty="0">
                <a:solidFill>
                  <a:schemeClr val="bg1"/>
                </a:solidFill>
                <a:ea typeface="Gulim" panose="020B0600000101010101" pitchFamily="34" charset="-127"/>
              </a:rPr>
              <a:t>September 2024</a:t>
            </a:r>
          </a:p>
          <a:p>
            <a:pPr lvl="1"/>
            <a:endParaRPr lang="en-US" sz="36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lvl="1"/>
            <a:endParaRPr lang="en-US" sz="36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lvl="1"/>
            <a:endParaRPr lang="en-US" sz="40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93ACE6-F870-9302-846C-01A54A656CCD}"/>
              </a:ext>
            </a:extLst>
          </p:cNvPr>
          <p:cNvSpPr txBox="1"/>
          <p:nvPr/>
        </p:nvSpPr>
        <p:spPr>
          <a:xfrm>
            <a:off x="0" y="3754409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 spc="300">
                <a:solidFill>
                  <a:srgbClr val="0066B2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Air Traffic Management Exploration (ATMx)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2B0F5AD-0CB4-2905-4764-D2365A24A06C}"/>
              </a:ext>
            </a:extLst>
          </p:cNvPr>
          <p:cNvGrpSpPr/>
          <p:nvPr/>
        </p:nvGrpSpPr>
        <p:grpSpPr>
          <a:xfrm>
            <a:off x="1246307" y="3900274"/>
            <a:ext cx="475231" cy="231489"/>
            <a:chOff x="8239773" y="3901375"/>
            <a:chExt cx="475231" cy="231489"/>
          </a:xfrm>
        </p:grpSpPr>
        <p:sp>
          <p:nvSpPr>
            <p:cNvPr id="4" name="Parallelogram 3">
              <a:extLst>
                <a:ext uri="{FF2B5EF4-FFF2-40B4-BE49-F238E27FC236}">
                  <a16:creationId xmlns:a16="http://schemas.microsoft.com/office/drawing/2014/main" id="{FA633397-13EC-8416-228E-2E4B99DC9BB7}"/>
                </a:ext>
              </a:extLst>
            </p:cNvPr>
            <p:cNvSpPr/>
            <p:nvPr/>
          </p:nvSpPr>
          <p:spPr>
            <a:xfrm>
              <a:off x="8424914" y="3901375"/>
              <a:ext cx="290090" cy="229288"/>
            </a:xfrm>
            <a:prstGeom prst="parallelogram">
              <a:avLst>
                <a:gd name="adj" fmla="val 85413"/>
              </a:avLst>
            </a:prstGeom>
            <a:solidFill>
              <a:schemeClr val="bg1"/>
            </a:solidFill>
            <a:ln w="3175">
              <a:solidFill>
                <a:schemeClr val="bg1"/>
              </a:solidFill>
            </a:ln>
            <a:effectLst>
              <a:glow rad="25400">
                <a:srgbClr val="00B0F0">
                  <a:alpha val="75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Parallelogram 4">
              <a:extLst>
                <a:ext uri="{FF2B5EF4-FFF2-40B4-BE49-F238E27FC236}">
                  <a16:creationId xmlns:a16="http://schemas.microsoft.com/office/drawing/2014/main" id="{FFEB1676-E304-895F-ABF2-24A7EF3ABC5B}"/>
                </a:ext>
              </a:extLst>
            </p:cNvPr>
            <p:cNvSpPr/>
            <p:nvPr/>
          </p:nvSpPr>
          <p:spPr>
            <a:xfrm>
              <a:off x="8239773" y="3906406"/>
              <a:ext cx="290090" cy="226458"/>
            </a:xfrm>
            <a:prstGeom prst="parallelogram">
              <a:avLst>
                <a:gd name="adj" fmla="val 85413"/>
              </a:avLst>
            </a:prstGeom>
            <a:solidFill>
              <a:schemeClr val="accent1"/>
            </a:solidFill>
            <a:ln w="3175">
              <a:solidFill>
                <a:schemeClr val="bg1"/>
              </a:solidFill>
            </a:ln>
            <a:effectLst>
              <a:glow rad="25400">
                <a:srgbClr val="00B0F0">
                  <a:alpha val="25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F51E33AA-BE0A-880D-585C-46DEAF45A2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4845" y="68659"/>
            <a:ext cx="792175" cy="79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705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5C103B3-B2E3-513F-B600-DB8DBEF99C2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89E5B3F-2925-A099-1CEB-10CD6A4F1013}"/>
              </a:ext>
            </a:extLst>
          </p:cNvPr>
          <p:cNvSpPr/>
          <p:nvPr/>
        </p:nvSpPr>
        <p:spPr>
          <a:xfrm>
            <a:off x="-501" y="5199739"/>
            <a:ext cx="12192501" cy="1658261"/>
          </a:xfrm>
          <a:prstGeom prst="rect">
            <a:avLst/>
          </a:prstGeom>
          <a:gradFill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4E9099-07C7-6FCD-E00A-588CBB306E2D}"/>
              </a:ext>
            </a:extLst>
          </p:cNvPr>
          <p:cNvSpPr txBox="1"/>
          <p:nvPr/>
        </p:nvSpPr>
        <p:spPr>
          <a:xfrm>
            <a:off x="-501" y="2015067"/>
            <a:ext cx="12192001" cy="347787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lvl="1"/>
            <a:endParaRPr lang="en-US" sz="28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lvl="1"/>
            <a:r>
              <a:rPr lang="en-US" sz="3200" dirty="0">
                <a:solidFill>
                  <a:schemeClr val="bg1"/>
                </a:solidFill>
                <a:ea typeface="Gulim" panose="020B0600000101010101" pitchFamily="34" charset="-127"/>
              </a:rPr>
              <a:t>Supreet Kaur</a:t>
            </a:r>
          </a:p>
          <a:p>
            <a:pPr lvl="1"/>
            <a:r>
              <a:rPr lang="en-US" sz="2400" i="1" dirty="0">
                <a:solidFill>
                  <a:schemeClr val="bg1"/>
                </a:solidFill>
                <a:latin typeface="+mj-lt"/>
                <a:ea typeface="Gulim" panose="020B0600000101010101" pitchFamily="34" charset="-127"/>
              </a:rPr>
              <a:t>Integration Team Lead</a:t>
            </a:r>
          </a:p>
          <a:p>
            <a:pPr lvl="1"/>
            <a:endParaRPr lang="en-US" sz="3200" dirty="0">
              <a:solidFill>
                <a:schemeClr val="bg1"/>
              </a:solidFill>
              <a:ea typeface="Gulim" panose="020B0600000101010101" pitchFamily="34" charset="-127"/>
            </a:endParaRPr>
          </a:p>
          <a:p>
            <a:pPr lvl="1"/>
            <a:endParaRPr lang="en-US" sz="3200" dirty="0">
              <a:solidFill>
                <a:schemeClr val="bg1"/>
              </a:solidFill>
              <a:ea typeface="Gulim" panose="020B0600000101010101" pitchFamily="34" charset="-127"/>
            </a:endParaRPr>
          </a:p>
          <a:p>
            <a:pPr lvl="1"/>
            <a:endParaRPr lang="en-US" sz="3200" dirty="0">
              <a:solidFill>
                <a:schemeClr val="bg1"/>
              </a:solidFill>
              <a:ea typeface="Gulim" panose="020B0600000101010101" pitchFamily="34" charset="-127"/>
            </a:endParaRPr>
          </a:p>
          <a:p>
            <a:pPr lvl="1"/>
            <a:endParaRPr lang="en-US" sz="32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93ACE6-F870-9302-846C-01A54A656CCD}"/>
              </a:ext>
            </a:extLst>
          </p:cNvPr>
          <p:cNvSpPr txBox="1"/>
          <p:nvPr/>
        </p:nvSpPr>
        <p:spPr>
          <a:xfrm>
            <a:off x="-95980" y="3970850"/>
            <a:ext cx="1219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 spc="300">
                <a:solidFill>
                  <a:srgbClr val="0066B2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Air Traffic Management Exploration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EFA3BF-14AC-0E37-30B0-90056D495734}"/>
              </a:ext>
            </a:extLst>
          </p:cNvPr>
          <p:cNvGrpSpPr/>
          <p:nvPr/>
        </p:nvGrpSpPr>
        <p:grpSpPr>
          <a:xfrm>
            <a:off x="1957507" y="4116715"/>
            <a:ext cx="475231" cy="231489"/>
            <a:chOff x="8239773" y="3901375"/>
            <a:chExt cx="475231" cy="231489"/>
          </a:xfrm>
        </p:grpSpPr>
        <p:sp>
          <p:nvSpPr>
            <p:cNvPr id="4" name="Parallelogram 3">
              <a:extLst>
                <a:ext uri="{FF2B5EF4-FFF2-40B4-BE49-F238E27FC236}">
                  <a16:creationId xmlns:a16="http://schemas.microsoft.com/office/drawing/2014/main" id="{FA633397-13EC-8416-228E-2E4B99DC9BB7}"/>
                </a:ext>
              </a:extLst>
            </p:cNvPr>
            <p:cNvSpPr/>
            <p:nvPr/>
          </p:nvSpPr>
          <p:spPr>
            <a:xfrm>
              <a:off x="8424914" y="3901375"/>
              <a:ext cx="290090" cy="229288"/>
            </a:xfrm>
            <a:prstGeom prst="parallelogram">
              <a:avLst>
                <a:gd name="adj" fmla="val 85413"/>
              </a:avLst>
            </a:prstGeom>
            <a:solidFill>
              <a:schemeClr val="bg1"/>
            </a:solidFill>
            <a:ln w="3175">
              <a:solidFill>
                <a:schemeClr val="bg1"/>
              </a:solidFill>
            </a:ln>
            <a:effectLst>
              <a:glow rad="25400">
                <a:srgbClr val="00B0F0">
                  <a:alpha val="75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Parallelogram 4">
              <a:extLst>
                <a:ext uri="{FF2B5EF4-FFF2-40B4-BE49-F238E27FC236}">
                  <a16:creationId xmlns:a16="http://schemas.microsoft.com/office/drawing/2014/main" id="{FFEB1676-E304-895F-ABF2-24A7EF3ABC5B}"/>
                </a:ext>
              </a:extLst>
            </p:cNvPr>
            <p:cNvSpPr/>
            <p:nvPr/>
          </p:nvSpPr>
          <p:spPr>
            <a:xfrm>
              <a:off x="8239773" y="3906406"/>
              <a:ext cx="290090" cy="226458"/>
            </a:xfrm>
            <a:prstGeom prst="parallelogram">
              <a:avLst>
                <a:gd name="adj" fmla="val 85413"/>
              </a:avLst>
            </a:prstGeom>
            <a:solidFill>
              <a:schemeClr val="accent1"/>
            </a:solidFill>
            <a:ln w="3175">
              <a:solidFill>
                <a:schemeClr val="bg1"/>
              </a:solidFill>
            </a:ln>
            <a:effectLst>
              <a:glow rad="25400">
                <a:srgbClr val="00B0F0">
                  <a:alpha val="25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F51E33AA-BE0A-880D-585C-46DEAF45A2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4845" y="68659"/>
            <a:ext cx="792175" cy="7921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9BF596-6DD5-0D90-43C3-371AB77C310C}"/>
              </a:ext>
            </a:extLst>
          </p:cNvPr>
          <p:cNvSpPr txBox="1"/>
          <p:nvPr/>
        </p:nvSpPr>
        <p:spPr>
          <a:xfrm>
            <a:off x="1310987" y="4648878"/>
            <a:ext cx="9058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en-US" dirty="0">
                <a:solidFill>
                  <a:schemeClr val="bg1"/>
                </a:solidFill>
                <a:latin typeface="Saira Condensed Light" panose="020B0604020202020204" charset="0"/>
                <a:ea typeface="Gulim" panose="020B0600000101010101" pitchFamily="34" charset="-127"/>
                <a:cs typeface="Saira Condensed Light" panose="020B0604020202020204" charset="0"/>
                <a:sym typeface="Arial"/>
              </a:rPr>
              <a:t>Advancing a digital aviation ecosystem through research, development and testing</a:t>
            </a:r>
            <a:endParaRPr lang="en-US" dirty="0">
              <a:solidFill>
                <a:schemeClr val="bg1"/>
              </a:solidFill>
              <a:latin typeface="Saira Condensed Light" panose="020B0604020202020204" charset="0"/>
              <a:ea typeface="Gulim" panose="020B0600000101010101" pitchFamily="34" charset="-127"/>
              <a:cs typeface="Saira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091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5C103B3-B2E3-513F-B600-DB8DBEF99C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89E5B3F-2925-A099-1CEB-10CD6A4F1013}"/>
              </a:ext>
            </a:extLst>
          </p:cNvPr>
          <p:cNvSpPr/>
          <p:nvPr/>
        </p:nvSpPr>
        <p:spPr>
          <a:xfrm>
            <a:off x="-501" y="5199739"/>
            <a:ext cx="12192501" cy="1658261"/>
          </a:xfrm>
          <a:prstGeom prst="rect">
            <a:avLst/>
          </a:prstGeom>
          <a:gradFill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4E9099-07C7-6FCD-E00A-588CBB306E2D}"/>
              </a:ext>
            </a:extLst>
          </p:cNvPr>
          <p:cNvSpPr txBox="1"/>
          <p:nvPr/>
        </p:nvSpPr>
        <p:spPr>
          <a:xfrm>
            <a:off x="-1" y="1828800"/>
            <a:ext cx="12192001" cy="32932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lvl="1"/>
            <a:endParaRPr lang="en-US" sz="32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lvl="1"/>
            <a:r>
              <a:rPr lang="en-US" sz="3200" dirty="0">
                <a:solidFill>
                  <a:schemeClr val="bg1"/>
                </a:solidFill>
                <a:ea typeface="Gulim" panose="020B0600000101010101" pitchFamily="34" charset="-127"/>
              </a:rPr>
              <a:t>AIR LINE PILOTS ASSOCIATION </a:t>
            </a:r>
          </a:p>
          <a:p>
            <a:pPr lvl="1"/>
            <a:r>
              <a:rPr lang="en-US" sz="3200" dirty="0">
                <a:solidFill>
                  <a:schemeClr val="bg1"/>
                </a:solidFill>
                <a:ea typeface="Gulim" panose="020B0600000101010101" pitchFamily="34" charset="-127"/>
              </a:rPr>
              <a:t>September 2024</a:t>
            </a:r>
          </a:p>
          <a:p>
            <a:pPr lvl="1"/>
            <a:endParaRPr lang="en-US" sz="36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lvl="1"/>
            <a:endParaRPr lang="en-US" sz="36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lvl="1"/>
            <a:endParaRPr lang="en-US" sz="4000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93ACE6-F870-9302-846C-01A54A656CCD}"/>
              </a:ext>
            </a:extLst>
          </p:cNvPr>
          <p:cNvSpPr txBox="1"/>
          <p:nvPr/>
        </p:nvSpPr>
        <p:spPr>
          <a:xfrm>
            <a:off x="0" y="3754409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 spc="300">
                <a:solidFill>
                  <a:srgbClr val="0066B2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Air Traffic Management Exploration (ATMx)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2B0F5AD-0CB4-2905-4764-D2365A24A06C}"/>
              </a:ext>
            </a:extLst>
          </p:cNvPr>
          <p:cNvGrpSpPr/>
          <p:nvPr/>
        </p:nvGrpSpPr>
        <p:grpSpPr>
          <a:xfrm>
            <a:off x="1246307" y="3900274"/>
            <a:ext cx="475231" cy="231489"/>
            <a:chOff x="8239773" y="3901375"/>
            <a:chExt cx="475231" cy="231489"/>
          </a:xfrm>
        </p:grpSpPr>
        <p:sp>
          <p:nvSpPr>
            <p:cNvPr id="4" name="Parallelogram 3">
              <a:extLst>
                <a:ext uri="{FF2B5EF4-FFF2-40B4-BE49-F238E27FC236}">
                  <a16:creationId xmlns:a16="http://schemas.microsoft.com/office/drawing/2014/main" id="{FA633397-13EC-8416-228E-2E4B99DC9BB7}"/>
                </a:ext>
              </a:extLst>
            </p:cNvPr>
            <p:cNvSpPr/>
            <p:nvPr/>
          </p:nvSpPr>
          <p:spPr>
            <a:xfrm>
              <a:off x="8424914" y="3901375"/>
              <a:ext cx="290090" cy="229288"/>
            </a:xfrm>
            <a:prstGeom prst="parallelogram">
              <a:avLst>
                <a:gd name="adj" fmla="val 85413"/>
              </a:avLst>
            </a:prstGeom>
            <a:solidFill>
              <a:schemeClr val="bg1"/>
            </a:solidFill>
            <a:ln w="3175">
              <a:solidFill>
                <a:schemeClr val="bg1"/>
              </a:solidFill>
            </a:ln>
            <a:effectLst>
              <a:glow rad="25400">
                <a:srgbClr val="00B0F0">
                  <a:alpha val="75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Parallelogram 4">
              <a:extLst>
                <a:ext uri="{FF2B5EF4-FFF2-40B4-BE49-F238E27FC236}">
                  <a16:creationId xmlns:a16="http://schemas.microsoft.com/office/drawing/2014/main" id="{FFEB1676-E304-895F-ABF2-24A7EF3ABC5B}"/>
                </a:ext>
              </a:extLst>
            </p:cNvPr>
            <p:cNvSpPr/>
            <p:nvPr/>
          </p:nvSpPr>
          <p:spPr>
            <a:xfrm>
              <a:off x="8239773" y="3906406"/>
              <a:ext cx="290090" cy="226458"/>
            </a:xfrm>
            <a:prstGeom prst="parallelogram">
              <a:avLst>
                <a:gd name="adj" fmla="val 85413"/>
              </a:avLst>
            </a:prstGeom>
            <a:solidFill>
              <a:schemeClr val="accent1"/>
            </a:solidFill>
            <a:ln w="3175">
              <a:solidFill>
                <a:schemeClr val="bg1"/>
              </a:solidFill>
            </a:ln>
            <a:effectLst>
              <a:glow rad="25400">
                <a:srgbClr val="00B0F0">
                  <a:alpha val="25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F51E33AA-BE0A-880D-585C-46DEAF45A2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4845" y="68659"/>
            <a:ext cx="792175" cy="79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50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5C103B3-B2E3-513F-B600-DB8DBEF99C2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89E5B3F-2925-A099-1CEB-10CD6A4F1013}"/>
              </a:ext>
            </a:extLst>
          </p:cNvPr>
          <p:cNvSpPr/>
          <p:nvPr/>
        </p:nvSpPr>
        <p:spPr>
          <a:xfrm>
            <a:off x="-501" y="5199739"/>
            <a:ext cx="12192501" cy="1658261"/>
          </a:xfrm>
          <a:prstGeom prst="rect">
            <a:avLst/>
          </a:prstGeom>
          <a:gradFill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4E9099-07C7-6FCD-E00A-588CBB306E2D}"/>
              </a:ext>
            </a:extLst>
          </p:cNvPr>
          <p:cNvSpPr txBox="1"/>
          <p:nvPr/>
        </p:nvSpPr>
        <p:spPr>
          <a:xfrm>
            <a:off x="-501" y="2015067"/>
            <a:ext cx="12192001" cy="347787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lvl="1"/>
            <a:endParaRPr lang="en-US" sz="2800" dirty="0">
              <a:latin typeface="Gulim" panose="020B0600000101010101" pitchFamily="34" charset="-127"/>
              <a:ea typeface="Gulim" panose="020B0600000101010101" pitchFamily="34" charset="-127"/>
            </a:endParaRPr>
          </a:p>
          <a:p>
            <a:pPr lvl="1"/>
            <a:r>
              <a:rPr lang="en-US" sz="3200" dirty="0">
                <a:solidFill>
                  <a:schemeClr val="bg1"/>
                </a:solidFill>
                <a:ea typeface="Gulim" panose="020B0600000101010101" pitchFamily="34" charset="-127"/>
              </a:rPr>
              <a:t>Shivanjli Sharma</a:t>
            </a:r>
          </a:p>
          <a:p>
            <a:pPr lvl="1"/>
            <a:r>
              <a:rPr lang="en-US" sz="2400" i="1" dirty="0">
                <a:solidFill>
                  <a:schemeClr val="bg1"/>
                </a:solidFill>
                <a:latin typeface="+mj-lt"/>
                <a:ea typeface="Gulim" panose="020B0600000101010101" pitchFamily="34" charset="-127"/>
              </a:rPr>
              <a:t>Project Manager</a:t>
            </a:r>
          </a:p>
          <a:p>
            <a:pPr lvl="1"/>
            <a:endParaRPr lang="en-US" sz="3200" dirty="0">
              <a:solidFill>
                <a:schemeClr val="bg1"/>
              </a:solidFill>
              <a:ea typeface="Gulim" panose="020B0600000101010101" pitchFamily="34" charset="-127"/>
            </a:endParaRPr>
          </a:p>
          <a:p>
            <a:pPr lvl="1"/>
            <a:endParaRPr lang="en-US" sz="3200" dirty="0">
              <a:solidFill>
                <a:schemeClr val="bg1"/>
              </a:solidFill>
              <a:ea typeface="Gulim" panose="020B0600000101010101" pitchFamily="34" charset="-127"/>
            </a:endParaRPr>
          </a:p>
          <a:p>
            <a:pPr lvl="1"/>
            <a:endParaRPr lang="en-US" sz="3200" dirty="0">
              <a:solidFill>
                <a:schemeClr val="bg1"/>
              </a:solidFill>
              <a:ea typeface="Gulim" panose="020B0600000101010101" pitchFamily="34" charset="-127"/>
            </a:endParaRPr>
          </a:p>
          <a:p>
            <a:pPr lvl="1"/>
            <a:endParaRPr lang="en-US" sz="3200" dirty="0">
              <a:solidFill>
                <a:schemeClr val="bg1"/>
              </a:solidFill>
              <a:ea typeface="Gulim" panose="020B0600000101010101" pitchFamily="34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93ACE6-F870-9302-846C-01A54A656CCD}"/>
              </a:ext>
            </a:extLst>
          </p:cNvPr>
          <p:cNvSpPr txBox="1"/>
          <p:nvPr/>
        </p:nvSpPr>
        <p:spPr>
          <a:xfrm>
            <a:off x="-95980" y="3970850"/>
            <a:ext cx="1219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 spc="300">
                <a:solidFill>
                  <a:srgbClr val="0066B2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Air Traffic Management Exploration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EFA3BF-14AC-0E37-30B0-90056D495734}"/>
              </a:ext>
            </a:extLst>
          </p:cNvPr>
          <p:cNvGrpSpPr/>
          <p:nvPr/>
        </p:nvGrpSpPr>
        <p:grpSpPr>
          <a:xfrm>
            <a:off x="1957507" y="4116715"/>
            <a:ext cx="475231" cy="231489"/>
            <a:chOff x="8239773" y="3901375"/>
            <a:chExt cx="475231" cy="231489"/>
          </a:xfrm>
        </p:grpSpPr>
        <p:sp>
          <p:nvSpPr>
            <p:cNvPr id="4" name="Parallelogram 3">
              <a:extLst>
                <a:ext uri="{FF2B5EF4-FFF2-40B4-BE49-F238E27FC236}">
                  <a16:creationId xmlns:a16="http://schemas.microsoft.com/office/drawing/2014/main" id="{FA633397-13EC-8416-228E-2E4B99DC9BB7}"/>
                </a:ext>
              </a:extLst>
            </p:cNvPr>
            <p:cNvSpPr/>
            <p:nvPr/>
          </p:nvSpPr>
          <p:spPr>
            <a:xfrm>
              <a:off x="8424914" y="3901375"/>
              <a:ext cx="290090" cy="229288"/>
            </a:xfrm>
            <a:prstGeom prst="parallelogram">
              <a:avLst>
                <a:gd name="adj" fmla="val 85413"/>
              </a:avLst>
            </a:prstGeom>
            <a:solidFill>
              <a:schemeClr val="bg1"/>
            </a:solidFill>
            <a:ln w="3175">
              <a:solidFill>
                <a:schemeClr val="bg1"/>
              </a:solidFill>
            </a:ln>
            <a:effectLst>
              <a:glow rad="25400">
                <a:srgbClr val="00B0F0">
                  <a:alpha val="75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Parallelogram 4">
              <a:extLst>
                <a:ext uri="{FF2B5EF4-FFF2-40B4-BE49-F238E27FC236}">
                  <a16:creationId xmlns:a16="http://schemas.microsoft.com/office/drawing/2014/main" id="{FFEB1676-E304-895F-ABF2-24A7EF3ABC5B}"/>
                </a:ext>
              </a:extLst>
            </p:cNvPr>
            <p:cNvSpPr/>
            <p:nvPr/>
          </p:nvSpPr>
          <p:spPr>
            <a:xfrm>
              <a:off x="8239773" y="3906406"/>
              <a:ext cx="290090" cy="226458"/>
            </a:xfrm>
            <a:prstGeom prst="parallelogram">
              <a:avLst>
                <a:gd name="adj" fmla="val 85413"/>
              </a:avLst>
            </a:prstGeom>
            <a:solidFill>
              <a:schemeClr val="accent1"/>
            </a:solidFill>
            <a:ln w="3175">
              <a:solidFill>
                <a:schemeClr val="bg1"/>
              </a:solidFill>
            </a:ln>
            <a:effectLst>
              <a:glow rad="25400">
                <a:srgbClr val="00B0F0">
                  <a:alpha val="25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F51E33AA-BE0A-880D-585C-46DEAF45A2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4845" y="68659"/>
            <a:ext cx="792175" cy="7921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9BF596-6DD5-0D90-43C3-371AB77C310C}"/>
              </a:ext>
            </a:extLst>
          </p:cNvPr>
          <p:cNvSpPr txBox="1"/>
          <p:nvPr/>
        </p:nvSpPr>
        <p:spPr>
          <a:xfrm>
            <a:off x="1378721" y="4639935"/>
            <a:ext cx="9058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en-US" dirty="0">
                <a:solidFill>
                  <a:schemeClr val="bg1"/>
                </a:solidFill>
                <a:latin typeface="Saira Condensed Light" panose="020B0604020202020204" charset="0"/>
                <a:ea typeface="Gulim" panose="020B0600000101010101" pitchFamily="34" charset="-127"/>
                <a:cs typeface="Saira Condensed Light" panose="020B0604020202020204" charset="0"/>
                <a:sym typeface="Arial"/>
              </a:rPr>
              <a:t>Advancing a digital aviation ecosystem through research, development and testing</a:t>
            </a:r>
            <a:endParaRPr lang="en-US" dirty="0">
              <a:solidFill>
                <a:schemeClr val="bg1"/>
              </a:solidFill>
              <a:latin typeface="Saira Condensed Light" panose="020B0604020202020204" charset="0"/>
              <a:ea typeface="Gulim" panose="020B0600000101010101" pitchFamily="34" charset="-127"/>
              <a:cs typeface="Saira Condensed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299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5C103B3-B2E3-513F-B600-DB8DBEF99C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89E5B3F-2925-A099-1CEB-10CD6A4F1013}"/>
              </a:ext>
            </a:extLst>
          </p:cNvPr>
          <p:cNvSpPr/>
          <p:nvPr/>
        </p:nvSpPr>
        <p:spPr>
          <a:xfrm>
            <a:off x="-501" y="5199739"/>
            <a:ext cx="12192501" cy="1658261"/>
          </a:xfrm>
          <a:prstGeom prst="rect">
            <a:avLst/>
          </a:prstGeom>
          <a:gradFill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021EFFD-768C-258A-A9F4-59BB9AE50E67}"/>
              </a:ext>
            </a:extLst>
          </p:cNvPr>
          <p:cNvGrpSpPr/>
          <p:nvPr/>
        </p:nvGrpSpPr>
        <p:grpSpPr>
          <a:xfrm>
            <a:off x="59950" y="46524"/>
            <a:ext cx="12071598" cy="582403"/>
            <a:chOff x="59950" y="46524"/>
            <a:chExt cx="12071598" cy="582403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AD3B2EB-1318-685B-6DAD-17B3B7B03A04}"/>
                </a:ext>
              </a:extLst>
            </p:cNvPr>
            <p:cNvGrpSpPr/>
            <p:nvPr/>
          </p:nvGrpSpPr>
          <p:grpSpPr>
            <a:xfrm>
              <a:off x="59950" y="76116"/>
              <a:ext cx="12071598" cy="523220"/>
              <a:chOff x="59699" y="25316"/>
              <a:chExt cx="12071598" cy="523220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2B79E7C-8300-850A-404D-ECBBBCFC25E3}"/>
                  </a:ext>
                </a:extLst>
              </p:cNvPr>
              <p:cNvSpPr txBox="1"/>
              <p:nvPr/>
            </p:nvSpPr>
            <p:spPr>
              <a:xfrm>
                <a:off x="59699" y="25316"/>
                <a:ext cx="1207159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sz="2800" spc="300">
                    <a:solidFill>
                      <a:srgbClr val="0066B2"/>
                    </a:solidFill>
                    <a:latin typeface="Microsoft JhengHei Light" panose="020B0304030504040204" pitchFamily="34" charset="-120"/>
                    <a:ea typeface="Microsoft JhengHei Light" panose="020B0304030504040204" pitchFamily="34" charset="-120"/>
                  </a:defRPr>
                </a:lvl1pPr>
              </a:lstStyle>
              <a:p>
                <a:r>
                  <a:rPr lang="en-US" dirty="0">
                    <a:solidFill>
                      <a:schemeClr val="bg1"/>
                    </a:solidFill>
                  </a:rPr>
                  <a:t>Air Traffic Management Exploration (ATMx)</a:t>
                </a:r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48E39847-DA82-8BB7-0F4B-8AE321C05645}"/>
                  </a:ext>
                </a:extLst>
              </p:cNvPr>
              <p:cNvGrpSpPr/>
              <p:nvPr/>
            </p:nvGrpSpPr>
            <p:grpSpPr>
              <a:xfrm>
                <a:off x="1278478" y="142603"/>
                <a:ext cx="475231" cy="231489"/>
                <a:chOff x="8239773" y="3901375"/>
                <a:chExt cx="475231" cy="231489"/>
              </a:xfrm>
            </p:grpSpPr>
            <p:sp>
              <p:nvSpPr>
                <p:cNvPr id="20" name="Parallelogram 19">
                  <a:extLst>
                    <a:ext uri="{FF2B5EF4-FFF2-40B4-BE49-F238E27FC236}">
                      <a16:creationId xmlns:a16="http://schemas.microsoft.com/office/drawing/2014/main" id="{0BB3183E-7B8E-4349-9A4B-47BF6F9158F5}"/>
                    </a:ext>
                  </a:extLst>
                </p:cNvPr>
                <p:cNvSpPr/>
                <p:nvPr/>
              </p:nvSpPr>
              <p:spPr>
                <a:xfrm>
                  <a:off x="8424914" y="3901375"/>
                  <a:ext cx="290090" cy="229288"/>
                </a:xfrm>
                <a:prstGeom prst="parallelogram">
                  <a:avLst>
                    <a:gd name="adj" fmla="val 85413"/>
                  </a:avLst>
                </a:prstGeom>
                <a:solidFill>
                  <a:schemeClr val="bg1"/>
                </a:solidFill>
                <a:ln w="3175">
                  <a:solidFill>
                    <a:schemeClr val="bg1"/>
                  </a:solidFill>
                </a:ln>
                <a:effectLst>
                  <a:glow rad="25400">
                    <a:srgbClr val="00B0F0">
                      <a:alpha val="75000"/>
                    </a:srgbClr>
                  </a:glo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Parallelogram 20">
                  <a:extLst>
                    <a:ext uri="{FF2B5EF4-FFF2-40B4-BE49-F238E27FC236}">
                      <a16:creationId xmlns:a16="http://schemas.microsoft.com/office/drawing/2014/main" id="{0EB1496B-E546-0B09-A6A6-572734A51A47}"/>
                    </a:ext>
                  </a:extLst>
                </p:cNvPr>
                <p:cNvSpPr/>
                <p:nvPr/>
              </p:nvSpPr>
              <p:spPr>
                <a:xfrm>
                  <a:off x="8239773" y="3906406"/>
                  <a:ext cx="290090" cy="226458"/>
                </a:xfrm>
                <a:prstGeom prst="parallelogram">
                  <a:avLst>
                    <a:gd name="adj" fmla="val 85413"/>
                  </a:avLst>
                </a:prstGeom>
                <a:solidFill>
                  <a:schemeClr val="accent1"/>
                </a:solidFill>
                <a:ln w="3175">
                  <a:solidFill>
                    <a:schemeClr val="bg1"/>
                  </a:solidFill>
                </a:ln>
                <a:effectLst>
                  <a:glow rad="25400">
                    <a:srgbClr val="00B0F0">
                      <a:alpha val="25000"/>
                    </a:srgbClr>
                  </a:glo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CF9A2F51-9E1F-2D1F-B0DF-F83736860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325256" y="46524"/>
              <a:ext cx="696351" cy="582403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F9E40E0-478D-22F0-AF51-E76E3B6C0B15}"/>
              </a:ext>
            </a:extLst>
          </p:cNvPr>
          <p:cNvSpPr txBox="1"/>
          <p:nvPr/>
        </p:nvSpPr>
        <p:spPr>
          <a:xfrm>
            <a:off x="4998398" y="3361490"/>
            <a:ext cx="1862666" cy="738664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pPr algn="r"/>
            <a:r>
              <a:rPr lang="en-US" dirty="0">
                <a:latin typeface="Saira Condensed" panose="020B0604020202020204" charset="0"/>
              </a:rPr>
              <a:t>Integrated Information</a:t>
            </a:r>
          </a:p>
          <a:p>
            <a:pPr algn="r"/>
            <a:r>
              <a:rPr lang="en-US" dirty="0">
                <a:latin typeface="Saira Condensed" panose="020B0604020202020204" charset="0"/>
              </a:rPr>
              <a:t>Operations &amp; Automation</a:t>
            </a:r>
          </a:p>
          <a:p>
            <a:pPr algn="r"/>
            <a:r>
              <a:rPr lang="en-US" dirty="0">
                <a:latin typeface="Saira Condensed" panose="020B0604020202020204" charset="0"/>
              </a:rPr>
              <a:t>Airspace Optimization</a:t>
            </a:r>
          </a:p>
        </p:txBody>
      </p:sp>
    </p:spTree>
    <p:extLst>
      <p:ext uri="{BB962C8B-B14F-4D97-AF65-F5344CB8AC3E}">
        <p14:creationId xmlns:p14="http://schemas.microsoft.com/office/powerpoint/2010/main" val="1958010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68">
            <a:extLst>
              <a:ext uri="{FF2B5EF4-FFF2-40B4-BE49-F238E27FC236}">
                <a16:creationId xmlns:a16="http://schemas.microsoft.com/office/drawing/2014/main" id="{3B6F94BE-6F7A-AA64-E338-5D7C6DE9A6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00" y="2832"/>
            <a:ext cx="12191996" cy="685799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E560E81-37D3-51F2-C3CF-2EC50256D40A}"/>
              </a:ext>
            </a:extLst>
          </p:cNvPr>
          <p:cNvSpPr/>
          <p:nvPr/>
        </p:nvSpPr>
        <p:spPr>
          <a:xfrm>
            <a:off x="-501" y="5199739"/>
            <a:ext cx="12192501" cy="1658261"/>
          </a:xfrm>
          <a:prstGeom prst="rect">
            <a:avLst/>
          </a:prstGeom>
          <a:gradFill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F5588A-0DF1-71A3-C2B9-C7D6C5628268}"/>
              </a:ext>
            </a:extLst>
          </p:cNvPr>
          <p:cNvSpPr txBox="1"/>
          <p:nvPr/>
        </p:nvSpPr>
        <p:spPr>
          <a:xfrm>
            <a:off x="10107210" y="4209392"/>
            <a:ext cx="1416207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r>
              <a:rPr lang="en-US" dirty="0">
                <a:effectLst>
                  <a:outerShdw blurRad="25400" dist="38100" dir="2700000" algn="tl" rotWithShape="0">
                    <a:prstClr val="black"/>
                  </a:outerShdw>
                </a:effectLst>
                <a:latin typeface="Saira Condensed" panose="00000506000000000000" pitchFamily="2" charset="0"/>
              </a:rPr>
              <a:t>Digital Trajectory Management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5842FBB-4886-8A6C-12C7-B731D03AE81B}"/>
              </a:ext>
            </a:extLst>
          </p:cNvPr>
          <p:cNvSpPr txBox="1"/>
          <p:nvPr/>
        </p:nvSpPr>
        <p:spPr>
          <a:xfrm>
            <a:off x="6402616" y="2400578"/>
            <a:ext cx="1446059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r>
              <a:rPr lang="en-US" dirty="0">
                <a:latin typeface="Saira Condensed" panose="00000506000000000000" pitchFamily="2" charset="0"/>
              </a:rPr>
              <a:t>Cloud-based AI/ML Predictive Services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F931BC1-C92F-5DBB-6FB5-8024C717E376}"/>
              </a:ext>
            </a:extLst>
          </p:cNvPr>
          <p:cNvSpPr txBox="1"/>
          <p:nvPr/>
        </p:nvSpPr>
        <p:spPr>
          <a:xfrm>
            <a:off x="7318770" y="1396987"/>
            <a:ext cx="2023064" cy="30777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pPr algn="r"/>
            <a:r>
              <a:rPr lang="en-US" dirty="0">
                <a:latin typeface="Saira Condensed" panose="00000506000000000000" pitchFamily="2" charset="0"/>
              </a:rPr>
              <a:t>Enhanced Digital Information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9054124A-978E-65DF-DFE1-83F591CD2921}"/>
              </a:ext>
            </a:extLst>
          </p:cNvPr>
          <p:cNvSpPr/>
          <p:nvPr/>
        </p:nvSpPr>
        <p:spPr>
          <a:xfrm>
            <a:off x="8147152" y="2061571"/>
            <a:ext cx="1726255" cy="372904"/>
          </a:xfrm>
          <a:prstGeom prst="roundRect">
            <a:avLst>
              <a:gd name="adj" fmla="val 2058"/>
            </a:avLst>
          </a:prstGeom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Medium" panose="00000606000000000000" pitchFamily="2" charset="0"/>
              </a:rPr>
              <a:t>DIP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DE09FD-6BD4-AAF4-3D6B-AB05D50165AF}"/>
              </a:ext>
            </a:extLst>
          </p:cNvPr>
          <p:cNvSpPr txBox="1"/>
          <p:nvPr/>
        </p:nvSpPr>
        <p:spPr>
          <a:xfrm>
            <a:off x="8147152" y="2295625"/>
            <a:ext cx="2123749" cy="30777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r>
              <a:rPr lang="en-US" dirty="0">
                <a:latin typeface="Saira Condensed" panose="00000506000000000000" pitchFamily="2" charset="0"/>
              </a:rPr>
              <a:t>Sustainable Operations</a:t>
            </a:r>
          </a:p>
        </p:txBody>
      </p: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59B94C42-C47F-5247-5EDA-2D2F2BEFDEE1}"/>
              </a:ext>
            </a:extLst>
          </p:cNvPr>
          <p:cNvSpPr/>
          <p:nvPr/>
        </p:nvSpPr>
        <p:spPr>
          <a:xfrm>
            <a:off x="7977465" y="2154526"/>
            <a:ext cx="207169" cy="153889"/>
          </a:xfrm>
          <a:prstGeom prst="parallelogram">
            <a:avLst>
              <a:gd name="adj" fmla="val 85413"/>
            </a:avLst>
          </a:prstGeom>
          <a:solidFill>
            <a:schemeClr val="bg1"/>
          </a:solidFill>
          <a:ln>
            <a:noFill/>
          </a:ln>
          <a:effectLst>
            <a:glow rad="25400">
              <a:srgbClr val="00B0F0">
                <a:alpha val="7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DB87D05C-7052-9E91-FF95-F870B4B309B6}"/>
              </a:ext>
            </a:extLst>
          </p:cNvPr>
          <p:cNvSpPr/>
          <p:nvPr/>
        </p:nvSpPr>
        <p:spPr>
          <a:xfrm>
            <a:off x="7855045" y="2154526"/>
            <a:ext cx="207169" cy="153889"/>
          </a:xfrm>
          <a:prstGeom prst="parallelogram">
            <a:avLst>
              <a:gd name="adj" fmla="val 85413"/>
            </a:avLst>
          </a:prstGeom>
          <a:solidFill>
            <a:schemeClr val="bg1">
              <a:alpha val="50000"/>
            </a:schemeClr>
          </a:solidFill>
          <a:ln>
            <a:noFill/>
          </a:ln>
          <a:effectLst>
            <a:glow rad="25400">
              <a:srgbClr val="00B0F0">
                <a:alpha val="2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B66BC09-2404-5813-A8CD-5F78863722AF}"/>
              </a:ext>
            </a:extLst>
          </p:cNvPr>
          <p:cNvGrpSpPr/>
          <p:nvPr/>
        </p:nvGrpSpPr>
        <p:grpSpPr>
          <a:xfrm>
            <a:off x="59950" y="46524"/>
            <a:ext cx="12071598" cy="582403"/>
            <a:chOff x="59950" y="46524"/>
            <a:chExt cx="12071598" cy="582403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EB5BEB4-808B-691F-112F-DE96D064F1F9}"/>
                </a:ext>
              </a:extLst>
            </p:cNvPr>
            <p:cNvGrpSpPr/>
            <p:nvPr/>
          </p:nvGrpSpPr>
          <p:grpSpPr>
            <a:xfrm>
              <a:off x="59950" y="76116"/>
              <a:ext cx="12071598" cy="523220"/>
              <a:chOff x="59699" y="25316"/>
              <a:chExt cx="12071598" cy="523220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7A06221-BAD7-A564-6409-17163A7FCBCA}"/>
                  </a:ext>
                </a:extLst>
              </p:cNvPr>
              <p:cNvSpPr txBox="1"/>
              <p:nvPr/>
            </p:nvSpPr>
            <p:spPr>
              <a:xfrm>
                <a:off x="59699" y="25316"/>
                <a:ext cx="1207159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sz="2800" spc="300">
                    <a:solidFill>
                      <a:srgbClr val="0066B2"/>
                    </a:solidFill>
                    <a:latin typeface="Microsoft JhengHei Light" panose="020B0304030504040204" pitchFamily="34" charset="-120"/>
                    <a:ea typeface="Microsoft JhengHei Light" panose="020B0304030504040204" pitchFamily="34" charset="-120"/>
                  </a:defRPr>
                </a:lvl1pPr>
              </a:lstStyle>
              <a:p>
                <a:r>
                  <a:rPr lang="en-US" dirty="0">
                    <a:solidFill>
                      <a:schemeClr val="bg1"/>
                    </a:solidFill>
                  </a:rPr>
                  <a:t>Air Traffic Management Exploration (ATMx)</a:t>
                </a: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C29E877-C98E-3BF3-932D-0197A14EE3F9}"/>
                  </a:ext>
                </a:extLst>
              </p:cNvPr>
              <p:cNvGrpSpPr/>
              <p:nvPr/>
            </p:nvGrpSpPr>
            <p:grpSpPr>
              <a:xfrm>
                <a:off x="1278478" y="142603"/>
                <a:ext cx="475231" cy="231489"/>
                <a:chOff x="8239773" y="3901375"/>
                <a:chExt cx="475231" cy="231489"/>
              </a:xfrm>
            </p:grpSpPr>
            <p:sp>
              <p:nvSpPr>
                <p:cNvPr id="17" name="Parallelogram 16">
                  <a:extLst>
                    <a:ext uri="{FF2B5EF4-FFF2-40B4-BE49-F238E27FC236}">
                      <a16:creationId xmlns:a16="http://schemas.microsoft.com/office/drawing/2014/main" id="{A93F62D1-E981-DD08-C56C-889F2CCCD0DB}"/>
                    </a:ext>
                  </a:extLst>
                </p:cNvPr>
                <p:cNvSpPr/>
                <p:nvPr/>
              </p:nvSpPr>
              <p:spPr>
                <a:xfrm>
                  <a:off x="8424914" y="3901375"/>
                  <a:ext cx="290090" cy="229288"/>
                </a:xfrm>
                <a:prstGeom prst="parallelogram">
                  <a:avLst>
                    <a:gd name="adj" fmla="val 85413"/>
                  </a:avLst>
                </a:prstGeom>
                <a:solidFill>
                  <a:schemeClr val="bg1"/>
                </a:solidFill>
                <a:ln w="3175">
                  <a:solidFill>
                    <a:schemeClr val="bg1"/>
                  </a:solidFill>
                </a:ln>
                <a:effectLst>
                  <a:glow rad="25400">
                    <a:srgbClr val="00B0F0">
                      <a:alpha val="75000"/>
                    </a:srgbClr>
                  </a:glo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Parallelogram 17">
                  <a:extLst>
                    <a:ext uri="{FF2B5EF4-FFF2-40B4-BE49-F238E27FC236}">
                      <a16:creationId xmlns:a16="http://schemas.microsoft.com/office/drawing/2014/main" id="{A527C883-CB2F-10D5-4DE2-9859FDC59258}"/>
                    </a:ext>
                  </a:extLst>
                </p:cNvPr>
                <p:cNvSpPr/>
                <p:nvPr/>
              </p:nvSpPr>
              <p:spPr>
                <a:xfrm>
                  <a:off x="8239773" y="3906406"/>
                  <a:ext cx="290090" cy="226458"/>
                </a:xfrm>
                <a:prstGeom prst="parallelogram">
                  <a:avLst>
                    <a:gd name="adj" fmla="val 85413"/>
                  </a:avLst>
                </a:prstGeom>
                <a:solidFill>
                  <a:schemeClr val="accent1"/>
                </a:solidFill>
                <a:ln w="3175">
                  <a:solidFill>
                    <a:schemeClr val="bg1"/>
                  </a:solidFill>
                </a:ln>
                <a:effectLst>
                  <a:glow rad="25400">
                    <a:srgbClr val="00B0F0">
                      <a:alpha val="25000"/>
                    </a:srgbClr>
                  </a:glo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05F7F6F9-07EB-4F79-8216-03711EB05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325256" y="46524"/>
              <a:ext cx="696351" cy="582403"/>
            </a:xfrm>
            <a:prstGeom prst="rect">
              <a:avLst/>
            </a:prstGeom>
          </p:spPr>
        </p:pic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5B4826D-89B4-3D2E-A508-A9297686568D}"/>
              </a:ext>
            </a:extLst>
          </p:cNvPr>
          <p:cNvCxnSpPr/>
          <p:nvPr/>
        </p:nvCxnSpPr>
        <p:spPr>
          <a:xfrm>
            <a:off x="3716867" y="3096392"/>
            <a:ext cx="1168400" cy="332608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Hexagon 3">
            <a:extLst>
              <a:ext uri="{FF2B5EF4-FFF2-40B4-BE49-F238E27FC236}">
                <a16:creationId xmlns:a16="http://schemas.microsoft.com/office/drawing/2014/main" id="{B791D37A-69DC-5840-B0EC-7314DAACD0D8}"/>
              </a:ext>
            </a:extLst>
          </p:cNvPr>
          <p:cNvSpPr/>
          <p:nvPr/>
        </p:nvSpPr>
        <p:spPr>
          <a:xfrm>
            <a:off x="4810099" y="3386666"/>
            <a:ext cx="150840" cy="84667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FD8F7-AAC7-BEE1-6A89-8E5769003AD3}"/>
              </a:ext>
            </a:extLst>
          </p:cNvPr>
          <p:cNvSpPr txBox="1"/>
          <p:nvPr/>
        </p:nvSpPr>
        <p:spPr>
          <a:xfrm>
            <a:off x="4998398" y="3361490"/>
            <a:ext cx="1862666" cy="738664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pPr algn="r"/>
            <a:r>
              <a:rPr lang="en-US" dirty="0">
                <a:latin typeface="Saira Condensed" panose="020B0604020202020204" charset="0"/>
              </a:rPr>
              <a:t>Integrated Information</a:t>
            </a:r>
          </a:p>
          <a:p>
            <a:pPr algn="r"/>
            <a:r>
              <a:rPr lang="en-US" dirty="0">
                <a:latin typeface="Saira Condensed" panose="020B0604020202020204" charset="0"/>
              </a:rPr>
              <a:t>Operations &amp; Automation</a:t>
            </a:r>
          </a:p>
          <a:p>
            <a:pPr algn="r"/>
            <a:r>
              <a:rPr lang="en-US" dirty="0">
                <a:latin typeface="Saira Condensed" panose="020B0604020202020204" charset="0"/>
              </a:rPr>
              <a:t>Airspace Optimization</a:t>
            </a:r>
          </a:p>
        </p:txBody>
      </p:sp>
    </p:spTree>
    <p:extLst>
      <p:ext uri="{BB962C8B-B14F-4D97-AF65-F5344CB8AC3E}">
        <p14:creationId xmlns:p14="http://schemas.microsoft.com/office/powerpoint/2010/main" val="550789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68">
            <a:extLst>
              <a:ext uri="{FF2B5EF4-FFF2-40B4-BE49-F238E27FC236}">
                <a16:creationId xmlns:a16="http://schemas.microsoft.com/office/drawing/2014/main" id="{3B6F94BE-6F7A-AA64-E338-5D7C6DE9A6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00" y="2832"/>
            <a:ext cx="12191996" cy="6857997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AEB6117-B1DF-4989-07A4-1B931B282FF6}"/>
              </a:ext>
            </a:extLst>
          </p:cNvPr>
          <p:cNvSpPr/>
          <p:nvPr/>
        </p:nvSpPr>
        <p:spPr>
          <a:xfrm>
            <a:off x="-501" y="5199739"/>
            <a:ext cx="12192501" cy="1658261"/>
          </a:xfrm>
          <a:prstGeom prst="rect">
            <a:avLst/>
          </a:prstGeom>
          <a:gradFill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A picture containing text&#10;&#10;Description automatically generated">
            <a:extLst>
              <a:ext uri="{FF2B5EF4-FFF2-40B4-BE49-F238E27FC236}">
                <a16:creationId xmlns:a16="http://schemas.microsoft.com/office/drawing/2014/main" id="{A96325B8-A72B-7FC3-40BA-9488A6C5B5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CF5588A-0DF1-71A3-C2B9-C7D6C5628268}"/>
              </a:ext>
            </a:extLst>
          </p:cNvPr>
          <p:cNvSpPr txBox="1"/>
          <p:nvPr/>
        </p:nvSpPr>
        <p:spPr>
          <a:xfrm>
            <a:off x="10107210" y="4209392"/>
            <a:ext cx="1416207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r>
              <a:rPr lang="en-US" dirty="0">
                <a:effectLst>
                  <a:outerShdw blurRad="25400" dist="38100" dir="2700000" algn="tl" rotWithShape="0">
                    <a:prstClr val="black"/>
                  </a:outerShdw>
                </a:effectLst>
                <a:latin typeface="Saira Condensed" panose="00000506000000000000" pitchFamily="2" charset="0"/>
              </a:rPr>
              <a:t>Digital Trajectory Management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5842FBB-4886-8A6C-12C7-B731D03AE81B}"/>
              </a:ext>
            </a:extLst>
          </p:cNvPr>
          <p:cNvSpPr txBox="1"/>
          <p:nvPr/>
        </p:nvSpPr>
        <p:spPr>
          <a:xfrm>
            <a:off x="6402616" y="2400578"/>
            <a:ext cx="1446059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r>
              <a:rPr lang="en-US" dirty="0">
                <a:latin typeface="Saira Condensed" panose="00000506000000000000" pitchFamily="2" charset="0"/>
              </a:rPr>
              <a:t>Cloud-based AI/ML Predictive Services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F931BC1-C92F-5DBB-6FB5-8024C717E376}"/>
              </a:ext>
            </a:extLst>
          </p:cNvPr>
          <p:cNvSpPr txBox="1"/>
          <p:nvPr/>
        </p:nvSpPr>
        <p:spPr>
          <a:xfrm>
            <a:off x="7318770" y="1396987"/>
            <a:ext cx="2023064" cy="30777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pPr algn="r"/>
            <a:r>
              <a:rPr lang="en-US" dirty="0">
                <a:latin typeface="Saira Condensed" panose="00000506000000000000" pitchFamily="2" charset="0"/>
              </a:rPr>
              <a:t>Enhanced Digital Information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9054124A-978E-65DF-DFE1-83F591CD2921}"/>
              </a:ext>
            </a:extLst>
          </p:cNvPr>
          <p:cNvSpPr/>
          <p:nvPr/>
        </p:nvSpPr>
        <p:spPr>
          <a:xfrm>
            <a:off x="8147152" y="2061571"/>
            <a:ext cx="1726255" cy="372904"/>
          </a:xfrm>
          <a:prstGeom prst="roundRect">
            <a:avLst>
              <a:gd name="adj" fmla="val 2058"/>
            </a:avLst>
          </a:prstGeom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Medium" panose="00000606000000000000" pitchFamily="2" charset="0"/>
              </a:rPr>
              <a:t>DIP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DE09FD-6BD4-AAF4-3D6B-AB05D50165AF}"/>
              </a:ext>
            </a:extLst>
          </p:cNvPr>
          <p:cNvSpPr txBox="1"/>
          <p:nvPr/>
        </p:nvSpPr>
        <p:spPr>
          <a:xfrm>
            <a:off x="8147152" y="2295625"/>
            <a:ext cx="2123749" cy="30777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r>
              <a:rPr lang="en-US" dirty="0">
                <a:latin typeface="Saira Condensed" panose="00000506000000000000" pitchFamily="2" charset="0"/>
              </a:rPr>
              <a:t>Sustainable Operations</a:t>
            </a:r>
          </a:p>
        </p:txBody>
      </p: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59B94C42-C47F-5247-5EDA-2D2F2BEFDEE1}"/>
              </a:ext>
            </a:extLst>
          </p:cNvPr>
          <p:cNvSpPr/>
          <p:nvPr/>
        </p:nvSpPr>
        <p:spPr>
          <a:xfrm>
            <a:off x="7977465" y="2154526"/>
            <a:ext cx="207169" cy="153889"/>
          </a:xfrm>
          <a:prstGeom prst="parallelogram">
            <a:avLst>
              <a:gd name="adj" fmla="val 85413"/>
            </a:avLst>
          </a:prstGeom>
          <a:solidFill>
            <a:schemeClr val="bg1"/>
          </a:solidFill>
          <a:ln>
            <a:noFill/>
          </a:ln>
          <a:effectLst>
            <a:glow rad="25400">
              <a:srgbClr val="00B0F0">
                <a:alpha val="7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DB87D05C-7052-9E91-FF95-F870B4B309B6}"/>
              </a:ext>
            </a:extLst>
          </p:cNvPr>
          <p:cNvSpPr/>
          <p:nvPr/>
        </p:nvSpPr>
        <p:spPr>
          <a:xfrm>
            <a:off x="7855045" y="2154526"/>
            <a:ext cx="207169" cy="153889"/>
          </a:xfrm>
          <a:prstGeom prst="parallelogram">
            <a:avLst>
              <a:gd name="adj" fmla="val 85413"/>
            </a:avLst>
          </a:prstGeom>
          <a:solidFill>
            <a:schemeClr val="bg1">
              <a:alpha val="50000"/>
            </a:schemeClr>
          </a:solidFill>
          <a:ln>
            <a:noFill/>
          </a:ln>
          <a:effectLst>
            <a:glow rad="25400">
              <a:srgbClr val="00B0F0">
                <a:alpha val="2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EBD853-28B1-23F7-5B8C-E94E045B32A2}"/>
              </a:ext>
            </a:extLst>
          </p:cNvPr>
          <p:cNvSpPr txBox="1"/>
          <p:nvPr/>
        </p:nvSpPr>
        <p:spPr>
          <a:xfrm>
            <a:off x="5290268" y="5045795"/>
            <a:ext cx="1590665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/>
                  </a:outerShdw>
                </a:effectLst>
                <a:latin typeface="Saira Condensed Light" panose="00000406000000000000"/>
              </a:defRPr>
            </a:lvl1pPr>
          </a:lstStyle>
          <a:p>
            <a:pPr algn="ctr"/>
            <a:r>
              <a:rPr lang="en-US" dirty="0"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" panose="00000506000000000000" pitchFamily="2" charset="0"/>
              </a:rPr>
              <a:t>Automated </a:t>
            </a:r>
          </a:p>
          <a:p>
            <a:pPr algn="ctr"/>
            <a:r>
              <a:rPr lang="en-US" dirty="0"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" panose="00000506000000000000" pitchFamily="2" charset="0"/>
              </a:rPr>
              <a:t>Test Harness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8962A65-2E68-421B-BA92-AFCB5979899F}"/>
              </a:ext>
            </a:extLst>
          </p:cNvPr>
          <p:cNvSpPr/>
          <p:nvPr/>
        </p:nvSpPr>
        <p:spPr>
          <a:xfrm>
            <a:off x="7417280" y="4537846"/>
            <a:ext cx="2293138" cy="372904"/>
          </a:xfrm>
          <a:prstGeom prst="roundRect">
            <a:avLst>
              <a:gd name="adj" fmla="val 2058"/>
            </a:avLst>
          </a:prstGeom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Medium" panose="00000606000000000000" pitchFamily="2" charset="0"/>
              </a:rPr>
              <a:t>UTM BVLOS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9790BE-3B3B-1C3A-BD28-B8286E9C40D3}"/>
              </a:ext>
            </a:extLst>
          </p:cNvPr>
          <p:cNvSpPr txBox="1"/>
          <p:nvPr/>
        </p:nvSpPr>
        <p:spPr>
          <a:xfrm>
            <a:off x="4196069" y="6247420"/>
            <a:ext cx="1046574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/>
                  </a:outerShdw>
                </a:effectLst>
                <a:latin typeface="Saira Condensed Light" panose="00000406000000000000"/>
              </a:defRPr>
            </a:lvl1pPr>
          </a:lstStyle>
          <a:p>
            <a:pPr algn="r"/>
            <a:r>
              <a:rPr lang="en-US" dirty="0"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" panose="00000506000000000000" pitchFamily="2" charset="0"/>
              </a:rPr>
              <a:t>Service </a:t>
            </a:r>
          </a:p>
          <a:p>
            <a:pPr algn="r"/>
            <a:r>
              <a:rPr lang="en-US" dirty="0"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" panose="00000506000000000000" pitchFamily="2" charset="0"/>
              </a:rPr>
              <a:t>Qualification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B60A93-3E28-8C29-E878-992CEFC42A1E}"/>
              </a:ext>
            </a:extLst>
          </p:cNvPr>
          <p:cNvSpPr txBox="1"/>
          <p:nvPr/>
        </p:nvSpPr>
        <p:spPr>
          <a:xfrm>
            <a:off x="6920784" y="6247420"/>
            <a:ext cx="871564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/>
                  </a:outerShdw>
                </a:effectLst>
                <a:latin typeface="Saira Condensed Light" panose="00000406000000000000"/>
              </a:defRPr>
            </a:lvl1pPr>
          </a:lstStyle>
          <a:p>
            <a:r>
              <a:rPr lang="en-US" dirty="0"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" panose="00000506000000000000" pitchFamily="2" charset="0"/>
              </a:rPr>
              <a:t>Shared </a:t>
            </a:r>
          </a:p>
          <a:p>
            <a:r>
              <a:rPr lang="en-US" dirty="0"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" panose="00000506000000000000" pitchFamily="2" charset="0"/>
              </a:rPr>
              <a:t>Airspace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543790-99FD-CDB0-3B3A-847FD9C0F15B}"/>
              </a:ext>
            </a:extLst>
          </p:cNvPr>
          <p:cNvSpPr txBox="1"/>
          <p:nvPr/>
        </p:nvSpPr>
        <p:spPr>
          <a:xfrm>
            <a:off x="7417281" y="4781348"/>
            <a:ext cx="2293997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/>
                  </a:outerShdw>
                </a:effectLst>
                <a:latin typeface="Saira Condensed Light" panose="00000406000000000000"/>
              </a:defRPr>
            </a:lvl1pPr>
          </a:lstStyle>
          <a:p>
            <a:r>
              <a:rPr lang="en-US" dirty="0"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" panose="00000506000000000000" pitchFamily="2" charset="0"/>
              </a:rPr>
              <a:t>Operationalization </a:t>
            </a:r>
          </a:p>
          <a:p>
            <a:r>
              <a:rPr lang="en-US" dirty="0"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" panose="00000506000000000000" pitchFamily="2" charset="0"/>
              </a:rPr>
              <a:t>of UTM BVLOS</a:t>
            </a:r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7A683B17-B86A-AD73-7EA1-14B696938DBF}"/>
              </a:ext>
            </a:extLst>
          </p:cNvPr>
          <p:cNvSpPr/>
          <p:nvPr/>
        </p:nvSpPr>
        <p:spPr>
          <a:xfrm>
            <a:off x="7252485" y="4623451"/>
            <a:ext cx="207169" cy="153889"/>
          </a:xfrm>
          <a:prstGeom prst="parallelogram">
            <a:avLst>
              <a:gd name="adj" fmla="val 85413"/>
            </a:avLst>
          </a:prstGeom>
          <a:solidFill>
            <a:schemeClr val="bg1"/>
          </a:solidFill>
          <a:ln>
            <a:noFill/>
          </a:ln>
          <a:effectLst>
            <a:glow rad="25400">
              <a:srgbClr val="00B0F0">
                <a:alpha val="7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86A622C2-DBE9-3414-8FC8-615C138F4322}"/>
              </a:ext>
            </a:extLst>
          </p:cNvPr>
          <p:cNvSpPr/>
          <p:nvPr/>
        </p:nvSpPr>
        <p:spPr>
          <a:xfrm>
            <a:off x="7130065" y="4623451"/>
            <a:ext cx="207169" cy="153889"/>
          </a:xfrm>
          <a:prstGeom prst="parallelogram">
            <a:avLst>
              <a:gd name="adj" fmla="val 85413"/>
            </a:avLst>
          </a:prstGeom>
          <a:solidFill>
            <a:schemeClr val="bg1">
              <a:alpha val="50000"/>
            </a:schemeClr>
          </a:solidFill>
          <a:ln>
            <a:noFill/>
          </a:ln>
          <a:effectLst>
            <a:glow rad="25400">
              <a:srgbClr val="00B0F0">
                <a:alpha val="2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E6D534D-0C64-5A3E-3192-DA8730C0DABE}"/>
              </a:ext>
            </a:extLst>
          </p:cNvPr>
          <p:cNvGrpSpPr/>
          <p:nvPr/>
        </p:nvGrpSpPr>
        <p:grpSpPr>
          <a:xfrm>
            <a:off x="59950" y="46524"/>
            <a:ext cx="12071598" cy="582403"/>
            <a:chOff x="59950" y="46524"/>
            <a:chExt cx="12071598" cy="58240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0578698-AB97-CC1B-5DE9-72056A640AD5}"/>
                </a:ext>
              </a:extLst>
            </p:cNvPr>
            <p:cNvGrpSpPr/>
            <p:nvPr/>
          </p:nvGrpSpPr>
          <p:grpSpPr>
            <a:xfrm>
              <a:off x="59950" y="76116"/>
              <a:ext cx="12071598" cy="523220"/>
              <a:chOff x="59699" y="25316"/>
              <a:chExt cx="12071598" cy="523220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C3C6251-0760-3F8B-C6F1-0B22F094B1A3}"/>
                  </a:ext>
                </a:extLst>
              </p:cNvPr>
              <p:cNvSpPr txBox="1"/>
              <p:nvPr/>
            </p:nvSpPr>
            <p:spPr>
              <a:xfrm>
                <a:off x="59699" y="25316"/>
                <a:ext cx="1207159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sz="2800" spc="300">
                    <a:solidFill>
                      <a:srgbClr val="0066B2"/>
                    </a:solidFill>
                    <a:latin typeface="Microsoft JhengHei Light" panose="020B0304030504040204" pitchFamily="34" charset="-120"/>
                    <a:ea typeface="Microsoft JhengHei Light" panose="020B0304030504040204" pitchFamily="34" charset="-120"/>
                  </a:defRPr>
                </a:lvl1pPr>
              </a:lstStyle>
              <a:p>
                <a:r>
                  <a:rPr lang="en-US" dirty="0">
                    <a:solidFill>
                      <a:schemeClr val="bg1"/>
                    </a:solidFill>
                  </a:rPr>
                  <a:t>Air Traffic Management Exploration (ATMx)</a:t>
                </a: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B98BBC0B-701C-6CDA-923C-87151BAFB8CB}"/>
                  </a:ext>
                </a:extLst>
              </p:cNvPr>
              <p:cNvGrpSpPr/>
              <p:nvPr/>
            </p:nvGrpSpPr>
            <p:grpSpPr>
              <a:xfrm>
                <a:off x="1278478" y="142603"/>
                <a:ext cx="475231" cy="231489"/>
                <a:chOff x="8239773" y="3901375"/>
                <a:chExt cx="475231" cy="231489"/>
              </a:xfrm>
            </p:grpSpPr>
            <p:sp>
              <p:nvSpPr>
                <p:cNvPr id="23" name="Parallelogram 22">
                  <a:extLst>
                    <a:ext uri="{FF2B5EF4-FFF2-40B4-BE49-F238E27FC236}">
                      <a16:creationId xmlns:a16="http://schemas.microsoft.com/office/drawing/2014/main" id="{1F77B0FB-0932-2568-A5E8-6D06238BEBD0}"/>
                    </a:ext>
                  </a:extLst>
                </p:cNvPr>
                <p:cNvSpPr/>
                <p:nvPr/>
              </p:nvSpPr>
              <p:spPr>
                <a:xfrm>
                  <a:off x="8424914" y="3901375"/>
                  <a:ext cx="290090" cy="229288"/>
                </a:xfrm>
                <a:prstGeom prst="parallelogram">
                  <a:avLst>
                    <a:gd name="adj" fmla="val 85413"/>
                  </a:avLst>
                </a:prstGeom>
                <a:solidFill>
                  <a:schemeClr val="bg1"/>
                </a:solidFill>
                <a:ln w="3175">
                  <a:solidFill>
                    <a:schemeClr val="bg1"/>
                  </a:solidFill>
                </a:ln>
                <a:effectLst>
                  <a:glow rad="25400">
                    <a:srgbClr val="00B0F0">
                      <a:alpha val="75000"/>
                    </a:srgbClr>
                  </a:glo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Parallelogram 26">
                  <a:extLst>
                    <a:ext uri="{FF2B5EF4-FFF2-40B4-BE49-F238E27FC236}">
                      <a16:creationId xmlns:a16="http://schemas.microsoft.com/office/drawing/2014/main" id="{920B7CDD-D0CB-5A19-7669-E199907F0268}"/>
                    </a:ext>
                  </a:extLst>
                </p:cNvPr>
                <p:cNvSpPr/>
                <p:nvPr/>
              </p:nvSpPr>
              <p:spPr>
                <a:xfrm>
                  <a:off x="8239773" y="3906406"/>
                  <a:ext cx="290090" cy="226458"/>
                </a:xfrm>
                <a:prstGeom prst="parallelogram">
                  <a:avLst>
                    <a:gd name="adj" fmla="val 85413"/>
                  </a:avLst>
                </a:prstGeom>
                <a:solidFill>
                  <a:schemeClr val="accent1"/>
                </a:solidFill>
                <a:ln w="3175">
                  <a:solidFill>
                    <a:schemeClr val="bg1"/>
                  </a:solidFill>
                </a:ln>
                <a:effectLst>
                  <a:glow rad="25400">
                    <a:srgbClr val="00B0F0">
                      <a:alpha val="25000"/>
                    </a:srgbClr>
                  </a:glo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3DF0605-8181-6E92-2243-5A5028A008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325256" y="46524"/>
              <a:ext cx="696351" cy="582403"/>
            </a:xfrm>
            <a:prstGeom prst="rect">
              <a:avLst/>
            </a:prstGeom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516A655-C139-6F24-FCCB-50B57C5F8AC1}"/>
              </a:ext>
            </a:extLst>
          </p:cNvPr>
          <p:cNvCxnSpPr/>
          <p:nvPr/>
        </p:nvCxnSpPr>
        <p:spPr>
          <a:xfrm>
            <a:off x="3716867" y="3096392"/>
            <a:ext cx="1168400" cy="332608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" name="Hexagon 4">
            <a:extLst>
              <a:ext uri="{FF2B5EF4-FFF2-40B4-BE49-F238E27FC236}">
                <a16:creationId xmlns:a16="http://schemas.microsoft.com/office/drawing/2014/main" id="{B7B3E637-6FE3-1AAF-771B-E6848C4CF993}"/>
              </a:ext>
            </a:extLst>
          </p:cNvPr>
          <p:cNvSpPr/>
          <p:nvPr/>
        </p:nvSpPr>
        <p:spPr>
          <a:xfrm>
            <a:off x="4810099" y="3386666"/>
            <a:ext cx="150840" cy="84667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35DBF1-F277-3213-5ED9-3944FC342767}"/>
              </a:ext>
            </a:extLst>
          </p:cNvPr>
          <p:cNvSpPr txBox="1"/>
          <p:nvPr/>
        </p:nvSpPr>
        <p:spPr>
          <a:xfrm>
            <a:off x="4998398" y="3361490"/>
            <a:ext cx="1862666" cy="738664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pPr algn="r"/>
            <a:r>
              <a:rPr lang="en-US" dirty="0">
                <a:latin typeface="Saira Condensed" panose="020B0604020202020204" charset="0"/>
              </a:rPr>
              <a:t>Integrated Information</a:t>
            </a:r>
          </a:p>
          <a:p>
            <a:pPr algn="r"/>
            <a:r>
              <a:rPr lang="en-US" dirty="0">
                <a:latin typeface="Saira Condensed" panose="020B0604020202020204" charset="0"/>
              </a:rPr>
              <a:t>Operations &amp; Automation</a:t>
            </a:r>
          </a:p>
          <a:p>
            <a:pPr algn="r"/>
            <a:r>
              <a:rPr lang="en-US" dirty="0">
                <a:latin typeface="Saira Condensed" panose="020B0604020202020204" charset="0"/>
              </a:rPr>
              <a:t>Airspace Optimization</a:t>
            </a:r>
          </a:p>
        </p:txBody>
      </p:sp>
    </p:spTree>
    <p:extLst>
      <p:ext uri="{BB962C8B-B14F-4D97-AF65-F5344CB8AC3E}">
        <p14:creationId xmlns:p14="http://schemas.microsoft.com/office/powerpoint/2010/main" val="425034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68">
            <a:extLst>
              <a:ext uri="{FF2B5EF4-FFF2-40B4-BE49-F238E27FC236}">
                <a16:creationId xmlns:a16="http://schemas.microsoft.com/office/drawing/2014/main" id="{3B6F94BE-6F7A-AA64-E338-5D7C6DE9A6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00" y="2832"/>
            <a:ext cx="12191996" cy="6857997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8752795-A8DC-DDA8-316D-249BEFAE7A45}"/>
              </a:ext>
            </a:extLst>
          </p:cNvPr>
          <p:cNvSpPr/>
          <p:nvPr/>
        </p:nvSpPr>
        <p:spPr>
          <a:xfrm>
            <a:off x="-501" y="5199739"/>
            <a:ext cx="12192501" cy="1658261"/>
          </a:xfrm>
          <a:prstGeom prst="rect">
            <a:avLst/>
          </a:prstGeom>
          <a:gradFill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0FBF25-2365-E9AD-C8B3-B2E3343E8F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C7FD50F7-379F-B339-7DCF-02EE6EAB57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9" y="-2201"/>
            <a:ext cx="12192000" cy="6858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CF5588A-0DF1-71A3-C2B9-C7D6C5628268}"/>
              </a:ext>
            </a:extLst>
          </p:cNvPr>
          <p:cNvSpPr txBox="1"/>
          <p:nvPr/>
        </p:nvSpPr>
        <p:spPr>
          <a:xfrm>
            <a:off x="10107210" y="4209392"/>
            <a:ext cx="1416207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r>
              <a:rPr lang="en-US" dirty="0">
                <a:effectLst>
                  <a:outerShdw blurRad="25400" dist="38100" dir="2700000" algn="tl" rotWithShape="0">
                    <a:prstClr val="black"/>
                  </a:outerShdw>
                </a:effectLst>
                <a:latin typeface="Saira Condensed" panose="00000506000000000000" pitchFamily="2" charset="0"/>
              </a:rPr>
              <a:t>Digital Trajectory Management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5842FBB-4886-8A6C-12C7-B731D03AE81B}"/>
              </a:ext>
            </a:extLst>
          </p:cNvPr>
          <p:cNvSpPr txBox="1"/>
          <p:nvPr/>
        </p:nvSpPr>
        <p:spPr>
          <a:xfrm>
            <a:off x="6402616" y="2400578"/>
            <a:ext cx="1446059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r>
              <a:rPr lang="en-US" dirty="0">
                <a:latin typeface="Saira Condensed" panose="00000506000000000000" pitchFamily="2" charset="0"/>
              </a:rPr>
              <a:t>Cloud-based AI/ML Predictive Services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F931BC1-C92F-5DBB-6FB5-8024C717E376}"/>
              </a:ext>
            </a:extLst>
          </p:cNvPr>
          <p:cNvSpPr txBox="1"/>
          <p:nvPr/>
        </p:nvSpPr>
        <p:spPr>
          <a:xfrm>
            <a:off x="7318770" y="1396987"/>
            <a:ext cx="2023064" cy="30777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pPr algn="r"/>
            <a:r>
              <a:rPr lang="en-US" dirty="0">
                <a:latin typeface="Saira Condensed" panose="00000506000000000000" pitchFamily="2" charset="0"/>
              </a:rPr>
              <a:t>Enhanced Digital Information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9054124A-978E-65DF-DFE1-83F591CD2921}"/>
              </a:ext>
            </a:extLst>
          </p:cNvPr>
          <p:cNvSpPr/>
          <p:nvPr/>
        </p:nvSpPr>
        <p:spPr>
          <a:xfrm>
            <a:off x="8147152" y="2061571"/>
            <a:ext cx="1726255" cy="372904"/>
          </a:xfrm>
          <a:prstGeom prst="roundRect">
            <a:avLst>
              <a:gd name="adj" fmla="val 2058"/>
            </a:avLst>
          </a:prstGeom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Medium" panose="00000606000000000000" pitchFamily="2" charset="0"/>
              </a:rPr>
              <a:t>DIP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DE09FD-6BD4-AAF4-3D6B-AB05D50165AF}"/>
              </a:ext>
            </a:extLst>
          </p:cNvPr>
          <p:cNvSpPr txBox="1"/>
          <p:nvPr/>
        </p:nvSpPr>
        <p:spPr>
          <a:xfrm>
            <a:off x="8147152" y="2295625"/>
            <a:ext cx="2123749" cy="30777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r>
              <a:rPr lang="en-US" dirty="0">
                <a:latin typeface="Saira Condensed" panose="00000506000000000000" pitchFamily="2" charset="0"/>
              </a:rPr>
              <a:t>Sustainable Operations</a:t>
            </a:r>
          </a:p>
        </p:txBody>
      </p: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59B94C42-C47F-5247-5EDA-2D2F2BEFDEE1}"/>
              </a:ext>
            </a:extLst>
          </p:cNvPr>
          <p:cNvSpPr/>
          <p:nvPr/>
        </p:nvSpPr>
        <p:spPr>
          <a:xfrm>
            <a:off x="7977465" y="2154526"/>
            <a:ext cx="207169" cy="153889"/>
          </a:xfrm>
          <a:prstGeom prst="parallelogram">
            <a:avLst>
              <a:gd name="adj" fmla="val 85413"/>
            </a:avLst>
          </a:prstGeom>
          <a:solidFill>
            <a:schemeClr val="bg1"/>
          </a:solidFill>
          <a:ln>
            <a:noFill/>
          </a:ln>
          <a:effectLst>
            <a:glow rad="25400">
              <a:srgbClr val="00B0F0">
                <a:alpha val="7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DB87D05C-7052-9E91-FF95-F870B4B309B6}"/>
              </a:ext>
            </a:extLst>
          </p:cNvPr>
          <p:cNvSpPr/>
          <p:nvPr/>
        </p:nvSpPr>
        <p:spPr>
          <a:xfrm>
            <a:off x="7855045" y="2154526"/>
            <a:ext cx="207169" cy="153889"/>
          </a:xfrm>
          <a:prstGeom prst="parallelogram">
            <a:avLst>
              <a:gd name="adj" fmla="val 85413"/>
            </a:avLst>
          </a:prstGeom>
          <a:solidFill>
            <a:schemeClr val="bg1">
              <a:alpha val="50000"/>
            </a:schemeClr>
          </a:solidFill>
          <a:ln>
            <a:noFill/>
          </a:ln>
          <a:effectLst>
            <a:glow rad="25400">
              <a:srgbClr val="00B0F0">
                <a:alpha val="2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E173A7-3C09-A305-C0E8-3807EBF598DD}"/>
              </a:ext>
            </a:extLst>
          </p:cNvPr>
          <p:cNvSpPr txBox="1"/>
          <p:nvPr/>
        </p:nvSpPr>
        <p:spPr>
          <a:xfrm>
            <a:off x="2756195" y="5918283"/>
            <a:ext cx="1201607" cy="50451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pPr algn="ctr"/>
            <a:r>
              <a:rPr lang="en-US" dirty="0">
                <a:latin typeface="Saira Condensed" panose="00000506000000000000" pitchFamily="2" charset="0"/>
              </a:rPr>
              <a:t>Conflict Management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3402008-AD76-FA9B-317A-C2F41D0A0F8C}"/>
              </a:ext>
            </a:extLst>
          </p:cNvPr>
          <p:cNvSpPr/>
          <p:nvPr/>
        </p:nvSpPr>
        <p:spPr>
          <a:xfrm>
            <a:off x="-298978" y="3666594"/>
            <a:ext cx="2352362" cy="372904"/>
          </a:xfrm>
          <a:prstGeom prst="roundRect">
            <a:avLst>
              <a:gd name="adj" fmla="val 2058"/>
            </a:avLst>
          </a:prstGeom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Medium" panose="00000606000000000000" pitchFamily="2" charset="0"/>
              </a:rPr>
              <a:t>PAAV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65ACC6-453F-A47E-03BC-2F895352F42C}"/>
              </a:ext>
            </a:extLst>
          </p:cNvPr>
          <p:cNvSpPr txBox="1"/>
          <p:nvPr/>
        </p:nvSpPr>
        <p:spPr>
          <a:xfrm>
            <a:off x="1348806" y="4129310"/>
            <a:ext cx="1924705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pPr algn="r"/>
            <a:r>
              <a:rPr lang="en-US" dirty="0">
                <a:latin typeface="Saira Condensed" panose="00000506000000000000" pitchFamily="2" charset="0"/>
              </a:rPr>
              <a:t>Contingency </a:t>
            </a:r>
          </a:p>
          <a:p>
            <a:pPr algn="r"/>
            <a:r>
              <a:rPr lang="en-US" dirty="0">
                <a:latin typeface="Saira Condensed" panose="00000506000000000000" pitchFamily="2" charset="0"/>
              </a:rPr>
              <a:t>Management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280558-13EB-C6E8-E579-015A715E9328}"/>
              </a:ext>
            </a:extLst>
          </p:cNvPr>
          <p:cNvSpPr txBox="1"/>
          <p:nvPr/>
        </p:nvSpPr>
        <p:spPr>
          <a:xfrm>
            <a:off x="-387374" y="3904287"/>
            <a:ext cx="2440758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pPr algn="r"/>
            <a:r>
              <a:rPr lang="en-US" dirty="0">
                <a:latin typeface="Saira Condensed" panose="00000506000000000000" pitchFamily="2" charset="0"/>
              </a:rPr>
              <a:t>Remotely Piloted </a:t>
            </a:r>
          </a:p>
          <a:p>
            <a:pPr algn="r"/>
            <a:r>
              <a:rPr lang="en-US" dirty="0">
                <a:latin typeface="Saira Condensed" panose="00000506000000000000" pitchFamily="2" charset="0"/>
              </a:rPr>
              <a:t>Aircraft Systems</a:t>
            </a:r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751575D5-5638-F9AA-DBB9-99769F7E9D6E}"/>
              </a:ext>
            </a:extLst>
          </p:cNvPr>
          <p:cNvSpPr/>
          <p:nvPr/>
        </p:nvSpPr>
        <p:spPr>
          <a:xfrm>
            <a:off x="1243381" y="3761402"/>
            <a:ext cx="207169" cy="153889"/>
          </a:xfrm>
          <a:prstGeom prst="parallelogram">
            <a:avLst>
              <a:gd name="adj" fmla="val 85413"/>
            </a:avLst>
          </a:prstGeom>
          <a:solidFill>
            <a:schemeClr val="bg1"/>
          </a:solidFill>
          <a:ln>
            <a:noFill/>
          </a:ln>
          <a:effectLst>
            <a:glow rad="25400">
              <a:srgbClr val="00B0F0">
                <a:alpha val="7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C6FA2007-F44F-3193-3446-04F29DBA2BE7}"/>
              </a:ext>
            </a:extLst>
          </p:cNvPr>
          <p:cNvSpPr/>
          <p:nvPr/>
        </p:nvSpPr>
        <p:spPr>
          <a:xfrm>
            <a:off x="1120961" y="3761402"/>
            <a:ext cx="207169" cy="153889"/>
          </a:xfrm>
          <a:prstGeom prst="parallelogram">
            <a:avLst>
              <a:gd name="adj" fmla="val 85413"/>
            </a:avLst>
          </a:prstGeom>
          <a:solidFill>
            <a:schemeClr val="bg1">
              <a:alpha val="50000"/>
            </a:schemeClr>
          </a:solidFill>
          <a:ln>
            <a:noFill/>
          </a:ln>
          <a:effectLst>
            <a:glow rad="25400">
              <a:srgbClr val="00B0F0">
                <a:alpha val="2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BFDFD9-3CD7-1857-9898-085265674388}"/>
              </a:ext>
            </a:extLst>
          </p:cNvPr>
          <p:cNvSpPr txBox="1"/>
          <p:nvPr/>
        </p:nvSpPr>
        <p:spPr>
          <a:xfrm>
            <a:off x="5290268" y="5045795"/>
            <a:ext cx="1590665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/>
                  </a:outerShdw>
                </a:effectLst>
                <a:latin typeface="Saira Condensed Light" panose="00000406000000000000"/>
              </a:defRPr>
            </a:lvl1pPr>
          </a:lstStyle>
          <a:p>
            <a:pPr algn="ctr"/>
            <a:r>
              <a:rPr lang="en-US" dirty="0"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" panose="00000506000000000000" pitchFamily="2" charset="0"/>
              </a:rPr>
              <a:t>Automated </a:t>
            </a:r>
          </a:p>
          <a:p>
            <a:pPr algn="ctr"/>
            <a:r>
              <a:rPr lang="en-US" dirty="0"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" panose="00000506000000000000" pitchFamily="2" charset="0"/>
              </a:rPr>
              <a:t>Test Harness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9C5AE89-4770-918C-4DE0-05C5EA1DE9E5}"/>
              </a:ext>
            </a:extLst>
          </p:cNvPr>
          <p:cNvSpPr/>
          <p:nvPr/>
        </p:nvSpPr>
        <p:spPr>
          <a:xfrm>
            <a:off x="7417280" y="4537846"/>
            <a:ext cx="2293138" cy="372904"/>
          </a:xfrm>
          <a:prstGeom prst="roundRect">
            <a:avLst>
              <a:gd name="adj" fmla="val 2058"/>
            </a:avLst>
          </a:prstGeom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Medium" panose="00000606000000000000" pitchFamily="2" charset="0"/>
              </a:rPr>
              <a:t>UTM BVLOS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0CFF4BE-6A78-77D4-3720-7E04F173BD4F}"/>
              </a:ext>
            </a:extLst>
          </p:cNvPr>
          <p:cNvSpPr txBox="1"/>
          <p:nvPr/>
        </p:nvSpPr>
        <p:spPr>
          <a:xfrm>
            <a:off x="4196069" y="6247420"/>
            <a:ext cx="1046574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/>
                  </a:outerShdw>
                </a:effectLst>
                <a:latin typeface="Saira Condensed Light" panose="00000406000000000000"/>
              </a:defRPr>
            </a:lvl1pPr>
          </a:lstStyle>
          <a:p>
            <a:pPr algn="r"/>
            <a:r>
              <a:rPr lang="en-US" dirty="0"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" panose="00000506000000000000" pitchFamily="2" charset="0"/>
              </a:rPr>
              <a:t>Service </a:t>
            </a:r>
          </a:p>
          <a:p>
            <a:pPr algn="r"/>
            <a:r>
              <a:rPr lang="en-US" dirty="0"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" panose="00000506000000000000" pitchFamily="2" charset="0"/>
              </a:rPr>
              <a:t>Qualification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E75DA8-2CE1-1DF0-5393-55C661EC9481}"/>
              </a:ext>
            </a:extLst>
          </p:cNvPr>
          <p:cNvSpPr txBox="1"/>
          <p:nvPr/>
        </p:nvSpPr>
        <p:spPr>
          <a:xfrm>
            <a:off x="6920784" y="6247420"/>
            <a:ext cx="871564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/>
                  </a:outerShdw>
                </a:effectLst>
                <a:latin typeface="Saira Condensed Light" panose="00000406000000000000"/>
              </a:defRPr>
            </a:lvl1pPr>
          </a:lstStyle>
          <a:p>
            <a:r>
              <a:rPr lang="en-US" dirty="0"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" panose="00000506000000000000" pitchFamily="2" charset="0"/>
              </a:rPr>
              <a:t>Shared </a:t>
            </a:r>
          </a:p>
          <a:p>
            <a:r>
              <a:rPr lang="en-US" dirty="0"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" panose="00000506000000000000" pitchFamily="2" charset="0"/>
              </a:rPr>
              <a:t>Airspace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DD54048-EB0A-020B-1B15-C58F3FCB0B26}"/>
              </a:ext>
            </a:extLst>
          </p:cNvPr>
          <p:cNvSpPr txBox="1"/>
          <p:nvPr/>
        </p:nvSpPr>
        <p:spPr>
          <a:xfrm>
            <a:off x="7417281" y="4781348"/>
            <a:ext cx="2293997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/>
                  </a:outerShdw>
                </a:effectLst>
                <a:latin typeface="Saira Condensed Light" panose="00000406000000000000"/>
              </a:defRPr>
            </a:lvl1pPr>
          </a:lstStyle>
          <a:p>
            <a:r>
              <a:rPr lang="en-US" dirty="0"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" panose="00000506000000000000" pitchFamily="2" charset="0"/>
              </a:rPr>
              <a:t>Operationalization </a:t>
            </a:r>
          </a:p>
          <a:p>
            <a:r>
              <a:rPr lang="en-US" dirty="0"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" panose="00000506000000000000" pitchFamily="2" charset="0"/>
              </a:rPr>
              <a:t>of UTM BVLOS</a:t>
            </a:r>
          </a:p>
        </p:txBody>
      </p: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D54C7934-8911-4A82-A507-4251B9066B6C}"/>
              </a:ext>
            </a:extLst>
          </p:cNvPr>
          <p:cNvSpPr/>
          <p:nvPr/>
        </p:nvSpPr>
        <p:spPr>
          <a:xfrm>
            <a:off x="7252485" y="4623451"/>
            <a:ext cx="207169" cy="153889"/>
          </a:xfrm>
          <a:prstGeom prst="parallelogram">
            <a:avLst>
              <a:gd name="adj" fmla="val 85413"/>
            </a:avLst>
          </a:prstGeom>
          <a:solidFill>
            <a:schemeClr val="bg1"/>
          </a:solidFill>
          <a:ln>
            <a:noFill/>
          </a:ln>
          <a:effectLst>
            <a:glow rad="25400">
              <a:srgbClr val="00B0F0">
                <a:alpha val="7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218ACF1-5B73-5546-BBF5-266D633CE8C8}"/>
              </a:ext>
            </a:extLst>
          </p:cNvPr>
          <p:cNvSpPr/>
          <p:nvPr/>
        </p:nvSpPr>
        <p:spPr>
          <a:xfrm>
            <a:off x="7130065" y="4623451"/>
            <a:ext cx="207169" cy="153889"/>
          </a:xfrm>
          <a:prstGeom prst="parallelogram">
            <a:avLst>
              <a:gd name="adj" fmla="val 85413"/>
            </a:avLst>
          </a:prstGeom>
          <a:solidFill>
            <a:schemeClr val="bg1">
              <a:alpha val="50000"/>
            </a:schemeClr>
          </a:solidFill>
          <a:ln>
            <a:noFill/>
          </a:ln>
          <a:effectLst>
            <a:glow rad="25400">
              <a:srgbClr val="00B0F0">
                <a:alpha val="2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98AB749-A9AF-FCEB-35C5-93F09AFD8B81}"/>
              </a:ext>
            </a:extLst>
          </p:cNvPr>
          <p:cNvGrpSpPr/>
          <p:nvPr/>
        </p:nvGrpSpPr>
        <p:grpSpPr>
          <a:xfrm>
            <a:off x="59950" y="46524"/>
            <a:ext cx="12071598" cy="582403"/>
            <a:chOff x="59950" y="46524"/>
            <a:chExt cx="12071598" cy="582403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B9F37BB-705E-AF87-91D8-0A021E1AA63A}"/>
                </a:ext>
              </a:extLst>
            </p:cNvPr>
            <p:cNvGrpSpPr/>
            <p:nvPr/>
          </p:nvGrpSpPr>
          <p:grpSpPr>
            <a:xfrm>
              <a:off x="59950" y="76116"/>
              <a:ext cx="12071598" cy="523220"/>
              <a:chOff x="59699" y="25316"/>
              <a:chExt cx="12071598" cy="523220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66266D2-4744-E773-5E2E-38D4B5F10236}"/>
                  </a:ext>
                </a:extLst>
              </p:cNvPr>
              <p:cNvSpPr txBox="1"/>
              <p:nvPr/>
            </p:nvSpPr>
            <p:spPr>
              <a:xfrm>
                <a:off x="59699" y="25316"/>
                <a:ext cx="1207159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sz="2800" spc="300">
                    <a:solidFill>
                      <a:srgbClr val="0066B2"/>
                    </a:solidFill>
                    <a:latin typeface="Microsoft JhengHei Light" panose="020B0304030504040204" pitchFamily="34" charset="-120"/>
                    <a:ea typeface="Microsoft JhengHei Light" panose="020B0304030504040204" pitchFamily="34" charset="-120"/>
                  </a:defRPr>
                </a:lvl1pPr>
              </a:lstStyle>
              <a:p>
                <a:r>
                  <a:rPr lang="en-US" dirty="0">
                    <a:solidFill>
                      <a:schemeClr val="bg1"/>
                    </a:solidFill>
                  </a:rPr>
                  <a:t>Air Traffic Management Exploration (ATMx)</a:t>
                </a:r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6D45027B-941A-092B-DC28-61C2AA972680}"/>
                  </a:ext>
                </a:extLst>
              </p:cNvPr>
              <p:cNvGrpSpPr/>
              <p:nvPr/>
            </p:nvGrpSpPr>
            <p:grpSpPr>
              <a:xfrm>
                <a:off x="1278478" y="142603"/>
                <a:ext cx="475231" cy="231489"/>
                <a:chOff x="8239773" y="3901375"/>
                <a:chExt cx="475231" cy="231489"/>
              </a:xfrm>
            </p:grpSpPr>
            <p:sp>
              <p:nvSpPr>
                <p:cNvPr id="36" name="Parallelogram 35">
                  <a:extLst>
                    <a:ext uri="{FF2B5EF4-FFF2-40B4-BE49-F238E27FC236}">
                      <a16:creationId xmlns:a16="http://schemas.microsoft.com/office/drawing/2014/main" id="{BA502BBA-AC2A-AD32-5879-D0682BA8FEC9}"/>
                    </a:ext>
                  </a:extLst>
                </p:cNvPr>
                <p:cNvSpPr/>
                <p:nvPr/>
              </p:nvSpPr>
              <p:spPr>
                <a:xfrm>
                  <a:off x="8424914" y="3901375"/>
                  <a:ext cx="290090" cy="229288"/>
                </a:xfrm>
                <a:prstGeom prst="parallelogram">
                  <a:avLst>
                    <a:gd name="adj" fmla="val 85413"/>
                  </a:avLst>
                </a:prstGeom>
                <a:solidFill>
                  <a:schemeClr val="bg1"/>
                </a:solidFill>
                <a:ln w="3175">
                  <a:solidFill>
                    <a:schemeClr val="bg1"/>
                  </a:solidFill>
                </a:ln>
                <a:effectLst>
                  <a:glow rad="25400">
                    <a:srgbClr val="00B0F0">
                      <a:alpha val="75000"/>
                    </a:srgbClr>
                  </a:glo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Parallelogram 36">
                  <a:extLst>
                    <a:ext uri="{FF2B5EF4-FFF2-40B4-BE49-F238E27FC236}">
                      <a16:creationId xmlns:a16="http://schemas.microsoft.com/office/drawing/2014/main" id="{7B6A989A-41D5-D4D6-1B16-A2892478B6AF}"/>
                    </a:ext>
                  </a:extLst>
                </p:cNvPr>
                <p:cNvSpPr/>
                <p:nvPr/>
              </p:nvSpPr>
              <p:spPr>
                <a:xfrm>
                  <a:off x="8239773" y="3906406"/>
                  <a:ext cx="290090" cy="226458"/>
                </a:xfrm>
                <a:prstGeom prst="parallelogram">
                  <a:avLst>
                    <a:gd name="adj" fmla="val 85413"/>
                  </a:avLst>
                </a:prstGeom>
                <a:solidFill>
                  <a:schemeClr val="accent1"/>
                </a:solidFill>
                <a:ln w="3175">
                  <a:solidFill>
                    <a:schemeClr val="bg1"/>
                  </a:solidFill>
                </a:ln>
                <a:effectLst>
                  <a:glow rad="25400">
                    <a:srgbClr val="00B0F0">
                      <a:alpha val="25000"/>
                    </a:srgbClr>
                  </a:glo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64169FD2-B588-196B-2437-F5E0D3008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325256" y="46524"/>
              <a:ext cx="696351" cy="582403"/>
            </a:xfrm>
            <a:prstGeom prst="rect">
              <a:avLst/>
            </a:prstGeom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8D45BF2-D970-4AA3-5304-73F85FFFAC85}"/>
              </a:ext>
            </a:extLst>
          </p:cNvPr>
          <p:cNvCxnSpPr/>
          <p:nvPr/>
        </p:nvCxnSpPr>
        <p:spPr>
          <a:xfrm>
            <a:off x="3716867" y="3096392"/>
            <a:ext cx="1168400" cy="332608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Hexagon 5">
            <a:extLst>
              <a:ext uri="{FF2B5EF4-FFF2-40B4-BE49-F238E27FC236}">
                <a16:creationId xmlns:a16="http://schemas.microsoft.com/office/drawing/2014/main" id="{90C88137-C6F4-DB60-2E59-448FF69472A1}"/>
              </a:ext>
            </a:extLst>
          </p:cNvPr>
          <p:cNvSpPr/>
          <p:nvPr/>
        </p:nvSpPr>
        <p:spPr>
          <a:xfrm>
            <a:off x="4810099" y="3386666"/>
            <a:ext cx="150840" cy="84667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6C0C60-ED4B-FE28-D426-CE26AFD7405F}"/>
              </a:ext>
            </a:extLst>
          </p:cNvPr>
          <p:cNvSpPr txBox="1"/>
          <p:nvPr/>
        </p:nvSpPr>
        <p:spPr>
          <a:xfrm>
            <a:off x="589901" y="6158191"/>
            <a:ext cx="978918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r>
              <a:rPr lang="en-US" dirty="0">
                <a:latin typeface="Saira Condensed" panose="00000506000000000000" pitchFamily="2" charset="0"/>
              </a:rPr>
              <a:t>Terminal </a:t>
            </a:r>
          </a:p>
          <a:p>
            <a:r>
              <a:rPr lang="en-US" dirty="0">
                <a:latin typeface="Saira Condensed" panose="00000506000000000000" pitchFamily="2" charset="0"/>
              </a:rPr>
              <a:t>Automation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F04097-8673-E0DA-1E2B-BA9D7DA9BD35}"/>
              </a:ext>
            </a:extLst>
          </p:cNvPr>
          <p:cNvSpPr txBox="1"/>
          <p:nvPr/>
        </p:nvSpPr>
        <p:spPr>
          <a:xfrm>
            <a:off x="4998398" y="3361490"/>
            <a:ext cx="1862666" cy="738664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pPr algn="r"/>
            <a:r>
              <a:rPr lang="en-US" dirty="0">
                <a:latin typeface="Saira Condensed" panose="020B0604020202020204" charset="0"/>
              </a:rPr>
              <a:t>Integrated Information</a:t>
            </a:r>
          </a:p>
          <a:p>
            <a:pPr algn="r"/>
            <a:r>
              <a:rPr lang="en-US" dirty="0">
                <a:latin typeface="Saira Condensed" panose="020B0604020202020204" charset="0"/>
              </a:rPr>
              <a:t>Operations &amp; Automation</a:t>
            </a:r>
          </a:p>
          <a:p>
            <a:pPr algn="r"/>
            <a:r>
              <a:rPr lang="en-US" dirty="0">
                <a:latin typeface="Saira Condensed" panose="020B0604020202020204" charset="0"/>
              </a:rPr>
              <a:t>Airspace Optimization</a:t>
            </a:r>
          </a:p>
        </p:txBody>
      </p:sp>
    </p:spTree>
    <p:extLst>
      <p:ext uri="{BB962C8B-B14F-4D97-AF65-F5344CB8AC3E}">
        <p14:creationId xmlns:p14="http://schemas.microsoft.com/office/powerpoint/2010/main" val="375389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68">
            <a:extLst>
              <a:ext uri="{FF2B5EF4-FFF2-40B4-BE49-F238E27FC236}">
                <a16:creationId xmlns:a16="http://schemas.microsoft.com/office/drawing/2014/main" id="{3B6F94BE-6F7A-AA64-E338-5D7C6DE9A6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00" y="2832"/>
            <a:ext cx="12191996" cy="6857997"/>
          </a:xfrm>
          <a:prstGeom prst="rect">
            <a:avLst/>
          </a:prstGeom>
        </p:spPr>
      </p:pic>
      <p:pic>
        <p:nvPicPr>
          <p:cNvPr id="38" name="Picture 37" descr="A satellite in space&#10;&#10;Description automatically generated with medium confidence">
            <a:extLst>
              <a:ext uri="{FF2B5EF4-FFF2-40B4-BE49-F238E27FC236}">
                <a16:creationId xmlns:a16="http://schemas.microsoft.com/office/drawing/2014/main" id="{299B31A6-0B54-A820-03AA-C3895FEF07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8752795-A8DC-DDA8-316D-249BEFAE7A45}"/>
              </a:ext>
            </a:extLst>
          </p:cNvPr>
          <p:cNvSpPr/>
          <p:nvPr/>
        </p:nvSpPr>
        <p:spPr>
          <a:xfrm>
            <a:off x="-501" y="5199739"/>
            <a:ext cx="12192501" cy="1658261"/>
          </a:xfrm>
          <a:prstGeom prst="rect">
            <a:avLst/>
          </a:prstGeom>
          <a:gradFill>
            <a:gsLst>
              <a:gs pos="0">
                <a:schemeClr val="tx1">
                  <a:alpha val="2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C7FD50F7-379F-B339-7DCF-02EE6EAB57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9" y="-2201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6A3761F-14C3-CBEB-C2BF-09A70E93AFE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CF5588A-0DF1-71A3-C2B9-C7D6C5628268}"/>
              </a:ext>
            </a:extLst>
          </p:cNvPr>
          <p:cNvSpPr txBox="1"/>
          <p:nvPr/>
        </p:nvSpPr>
        <p:spPr>
          <a:xfrm>
            <a:off x="10107210" y="4209392"/>
            <a:ext cx="1416207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r>
              <a:rPr lang="en-US" dirty="0">
                <a:effectLst>
                  <a:outerShdw blurRad="25400" dist="38100" dir="2700000" algn="tl" rotWithShape="0">
                    <a:prstClr val="black"/>
                  </a:outerShdw>
                </a:effectLst>
                <a:latin typeface="Saira Condensed" panose="00000506000000000000" pitchFamily="2" charset="0"/>
              </a:rPr>
              <a:t>Digital Trajectory Management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5842FBB-4886-8A6C-12C7-B731D03AE81B}"/>
              </a:ext>
            </a:extLst>
          </p:cNvPr>
          <p:cNvSpPr txBox="1"/>
          <p:nvPr/>
        </p:nvSpPr>
        <p:spPr>
          <a:xfrm>
            <a:off x="6402616" y="2400578"/>
            <a:ext cx="1446059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r>
              <a:rPr lang="en-US" dirty="0">
                <a:latin typeface="Saira Condensed" panose="00000506000000000000" pitchFamily="2" charset="0"/>
              </a:rPr>
              <a:t>Cloud-based AI/ML Predictive Services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F931BC1-C92F-5DBB-6FB5-8024C717E376}"/>
              </a:ext>
            </a:extLst>
          </p:cNvPr>
          <p:cNvSpPr txBox="1"/>
          <p:nvPr/>
        </p:nvSpPr>
        <p:spPr>
          <a:xfrm>
            <a:off x="7318770" y="1396987"/>
            <a:ext cx="2023064" cy="30777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pPr algn="r"/>
            <a:r>
              <a:rPr lang="en-US" dirty="0">
                <a:latin typeface="Saira Condensed" panose="00000506000000000000" pitchFamily="2" charset="0"/>
              </a:rPr>
              <a:t>Enhanced Digital Information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9054124A-978E-65DF-DFE1-83F591CD2921}"/>
              </a:ext>
            </a:extLst>
          </p:cNvPr>
          <p:cNvSpPr/>
          <p:nvPr/>
        </p:nvSpPr>
        <p:spPr>
          <a:xfrm>
            <a:off x="8147152" y="2061571"/>
            <a:ext cx="1726255" cy="372904"/>
          </a:xfrm>
          <a:prstGeom prst="roundRect">
            <a:avLst>
              <a:gd name="adj" fmla="val 2058"/>
            </a:avLst>
          </a:prstGeom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Medium" panose="00000606000000000000" pitchFamily="2" charset="0"/>
              </a:rPr>
              <a:t>DIP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DE09FD-6BD4-AAF4-3D6B-AB05D50165AF}"/>
              </a:ext>
            </a:extLst>
          </p:cNvPr>
          <p:cNvSpPr txBox="1"/>
          <p:nvPr/>
        </p:nvSpPr>
        <p:spPr>
          <a:xfrm>
            <a:off x="8147152" y="2295625"/>
            <a:ext cx="2123749" cy="30777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r>
              <a:rPr lang="en-US" dirty="0">
                <a:latin typeface="Saira Condensed" panose="00000506000000000000" pitchFamily="2" charset="0"/>
              </a:rPr>
              <a:t>Sustainable Operations</a:t>
            </a:r>
          </a:p>
        </p:txBody>
      </p: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59B94C42-C47F-5247-5EDA-2D2F2BEFDEE1}"/>
              </a:ext>
            </a:extLst>
          </p:cNvPr>
          <p:cNvSpPr/>
          <p:nvPr/>
        </p:nvSpPr>
        <p:spPr>
          <a:xfrm>
            <a:off x="7977465" y="2154526"/>
            <a:ext cx="207169" cy="153889"/>
          </a:xfrm>
          <a:prstGeom prst="parallelogram">
            <a:avLst>
              <a:gd name="adj" fmla="val 85413"/>
            </a:avLst>
          </a:prstGeom>
          <a:solidFill>
            <a:schemeClr val="bg1"/>
          </a:solidFill>
          <a:ln>
            <a:noFill/>
          </a:ln>
          <a:effectLst>
            <a:glow rad="25400">
              <a:srgbClr val="00B0F0">
                <a:alpha val="7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DB87D05C-7052-9E91-FF95-F870B4B309B6}"/>
              </a:ext>
            </a:extLst>
          </p:cNvPr>
          <p:cNvSpPr/>
          <p:nvPr/>
        </p:nvSpPr>
        <p:spPr>
          <a:xfrm>
            <a:off x="7855045" y="2154526"/>
            <a:ext cx="207169" cy="153889"/>
          </a:xfrm>
          <a:prstGeom prst="parallelogram">
            <a:avLst>
              <a:gd name="adj" fmla="val 85413"/>
            </a:avLst>
          </a:prstGeom>
          <a:solidFill>
            <a:schemeClr val="bg1">
              <a:alpha val="50000"/>
            </a:schemeClr>
          </a:solidFill>
          <a:ln>
            <a:noFill/>
          </a:ln>
          <a:effectLst>
            <a:glow rad="25400">
              <a:srgbClr val="00B0F0">
                <a:alpha val="2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3402008-AD76-FA9B-317A-C2F41D0A0F8C}"/>
              </a:ext>
            </a:extLst>
          </p:cNvPr>
          <p:cNvSpPr/>
          <p:nvPr/>
        </p:nvSpPr>
        <p:spPr>
          <a:xfrm>
            <a:off x="0" y="3666594"/>
            <a:ext cx="2053384" cy="372904"/>
          </a:xfrm>
          <a:prstGeom prst="roundRect">
            <a:avLst>
              <a:gd name="adj" fmla="val 2058"/>
            </a:avLst>
          </a:prstGeom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Medium" panose="00000606000000000000" pitchFamily="2" charset="0"/>
              </a:rPr>
              <a:t>PAAV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65ACC6-453F-A47E-03BC-2F895352F42C}"/>
              </a:ext>
            </a:extLst>
          </p:cNvPr>
          <p:cNvSpPr txBox="1"/>
          <p:nvPr/>
        </p:nvSpPr>
        <p:spPr>
          <a:xfrm>
            <a:off x="1348806" y="4129310"/>
            <a:ext cx="1924705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pPr algn="r"/>
            <a:r>
              <a:rPr lang="en-US" dirty="0">
                <a:latin typeface="Saira Condensed" panose="00000506000000000000" pitchFamily="2" charset="0"/>
              </a:rPr>
              <a:t>Contingency </a:t>
            </a:r>
          </a:p>
          <a:p>
            <a:pPr algn="r"/>
            <a:r>
              <a:rPr lang="en-US" dirty="0">
                <a:latin typeface="Saira Condensed" panose="00000506000000000000" pitchFamily="2" charset="0"/>
              </a:rPr>
              <a:t>Management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280558-13EB-C6E8-E579-015A715E9328}"/>
              </a:ext>
            </a:extLst>
          </p:cNvPr>
          <p:cNvSpPr txBox="1"/>
          <p:nvPr/>
        </p:nvSpPr>
        <p:spPr>
          <a:xfrm>
            <a:off x="0" y="3904287"/>
            <a:ext cx="2053384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pPr algn="r"/>
            <a:r>
              <a:rPr lang="en-US" dirty="0">
                <a:latin typeface="Saira Condensed" panose="00000506000000000000" pitchFamily="2" charset="0"/>
              </a:rPr>
              <a:t>Remotely Piloted </a:t>
            </a:r>
          </a:p>
          <a:p>
            <a:pPr algn="r"/>
            <a:r>
              <a:rPr lang="en-US" dirty="0">
                <a:latin typeface="Saira Condensed" panose="00000506000000000000" pitchFamily="2" charset="0"/>
              </a:rPr>
              <a:t>Aircraft Systems</a:t>
            </a:r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751575D5-5638-F9AA-DBB9-99769F7E9D6E}"/>
              </a:ext>
            </a:extLst>
          </p:cNvPr>
          <p:cNvSpPr/>
          <p:nvPr/>
        </p:nvSpPr>
        <p:spPr>
          <a:xfrm>
            <a:off x="1243381" y="3761402"/>
            <a:ext cx="207169" cy="153889"/>
          </a:xfrm>
          <a:prstGeom prst="parallelogram">
            <a:avLst>
              <a:gd name="adj" fmla="val 85413"/>
            </a:avLst>
          </a:prstGeom>
          <a:solidFill>
            <a:schemeClr val="bg1"/>
          </a:solidFill>
          <a:ln>
            <a:noFill/>
          </a:ln>
          <a:effectLst>
            <a:glow rad="25400">
              <a:srgbClr val="00B0F0">
                <a:alpha val="7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C6FA2007-F44F-3193-3446-04F29DBA2BE7}"/>
              </a:ext>
            </a:extLst>
          </p:cNvPr>
          <p:cNvSpPr/>
          <p:nvPr/>
        </p:nvSpPr>
        <p:spPr>
          <a:xfrm>
            <a:off x="1120961" y="3761402"/>
            <a:ext cx="207169" cy="153889"/>
          </a:xfrm>
          <a:prstGeom prst="parallelogram">
            <a:avLst>
              <a:gd name="adj" fmla="val 85413"/>
            </a:avLst>
          </a:prstGeom>
          <a:solidFill>
            <a:schemeClr val="bg1">
              <a:alpha val="50000"/>
            </a:schemeClr>
          </a:solidFill>
          <a:ln>
            <a:noFill/>
          </a:ln>
          <a:effectLst>
            <a:glow rad="25400">
              <a:srgbClr val="00B0F0">
                <a:alpha val="2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BFDFD9-3CD7-1857-9898-085265674388}"/>
              </a:ext>
            </a:extLst>
          </p:cNvPr>
          <p:cNvSpPr txBox="1"/>
          <p:nvPr/>
        </p:nvSpPr>
        <p:spPr>
          <a:xfrm>
            <a:off x="5290268" y="5045795"/>
            <a:ext cx="1590665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/>
                  </a:outerShdw>
                </a:effectLst>
                <a:latin typeface="Saira Condensed Light" panose="00000406000000000000"/>
              </a:defRPr>
            </a:lvl1pPr>
          </a:lstStyle>
          <a:p>
            <a:pPr algn="ctr"/>
            <a:r>
              <a:rPr lang="en-US" dirty="0"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" panose="00000506000000000000" pitchFamily="2" charset="0"/>
              </a:rPr>
              <a:t>Automated </a:t>
            </a:r>
          </a:p>
          <a:p>
            <a:pPr algn="ctr"/>
            <a:r>
              <a:rPr lang="en-US" dirty="0"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" panose="00000506000000000000" pitchFamily="2" charset="0"/>
              </a:rPr>
              <a:t>Test Harness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9C5AE89-4770-918C-4DE0-05C5EA1DE9E5}"/>
              </a:ext>
            </a:extLst>
          </p:cNvPr>
          <p:cNvSpPr/>
          <p:nvPr/>
        </p:nvSpPr>
        <p:spPr>
          <a:xfrm>
            <a:off x="7417280" y="4537846"/>
            <a:ext cx="2293138" cy="372904"/>
          </a:xfrm>
          <a:prstGeom prst="roundRect">
            <a:avLst>
              <a:gd name="adj" fmla="val 2058"/>
            </a:avLst>
          </a:prstGeom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Medium" panose="00000606000000000000" pitchFamily="2" charset="0"/>
              </a:rPr>
              <a:t>UTM BVLOS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0CFF4BE-6A78-77D4-3720-7E04F173BD4F}"/>
              </a:ext>
            </a:extLst>
          </p:cNvPr>
          <p:cNvSpPr txBox="1"/>
          <p:nvPr/>
        </p:nvSpPr>
        <p:spPr>
          <a:xfrm>
            <a:off x="4196069" y="6247420"/>
            <a:ext cx="1046574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/>
                  </a:outerShdw>
                </a:effectLst>
                <a:latin typeface="Saira Condensed Light" panose="00000406000000000000"/>
              </a:defRPr>
            </a:lvl1pPr>
          </a:lstStyle>
          <a:p>
            <a:pPr algn="r"/>
            <a:r>
              <a:rPr lang="en-US" dirty="0"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" panose="00000506000000000000" pitchFamily="2" charset="0"/>
              </a:rPr>
              <a:t>Service </a:t>
            </a:r>
          </a:p>
          <a:p>
            <a:pPr algn="r"/>
            <a:r>
              <a:rPr lang="en-US" dirty="0"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" panose="00000506000000000000" pitchFamily="2" charset="0"/>
              </a:rPr>
              <a:t>Qualification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E75DA8-2CE1-1DF0-5393-55C661EC9481}"/>
              </a:ext>
            </a:extLst>
          </p:cNvPr>
          <p:cNvSpPr txBox="1"/>
          <p:nvPr/>
        </p:nvSpPr>
        <p:spPr>
          <a:xfrm>
            <a:off x="6920784" y="6247420"/>
            <a:ext cx="871564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/>
                  </a:outerShdw>
                </a:effectLst>
                <a:latin typeface="Saira Condensed Light" panose="00000406000000000000"/>
              </a:defRPr>
            </a:lvl1pPr>
          </a:lstStyle>
          <a:p>
            <a:r>
              <a:rPr lang="en-US" dirty="0"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" panose="00000506000000000000" pitchFamily="2" charset="0"/>
              </a:rPr>
              <a:t>Shared </a:t>
            </a:r>
          </a:p>
          <a:p>
            <a:r>
              <a:rPr lang="en-US" dirty="0"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" panose="00000506000000000000" pitchFamily="2" charset="0"/>
              </a:rPr>
              <a:t>Airspace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DD54048-EB0A-020B-1B15-C58F3FCB0B26}"/>
              </a:ext>
            </a:extLst>
          </p:cNvPr>
          <p:cNvSpPr txBox="1"/>
          <p:nvPr/>
        </p:nvSpPr>
        <p:spPr>
          <a:xfrm>
            <a:off x="7417281" y="4781348"/>
            <a:ext cx="2293997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/>
                  </a:outerShdw>
                </a:effectLst>
                <a:latin typeface="Saira Condensed Light" panose="00000406000000000000"/>
              </a:defRPr>
            </a:lvl1pPr>
          </a:lstStyle>
          <a:p>
            <a:r>
              <a:rPr lang="en-US" dirty="0"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" panose="00000506000000000000" pitchFamily="2" charset="0"/>
              </a:rPr>
              <a:t>Operationalization </a:t>
            </a:r>
          </a:p>
          <a:p>
            <a:r>
              <a:rPr lang="en-US" dirty="0"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" panose="00000506000000000000" pitchFamily="2" charset="0"/>
              </a:rPr>
              <a:t>of UTM BVLOS</a:t>
            </a:r>
          </a:p>
        </p:txBody>
      </p: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D54C7934-8911-4A82-A507-4251B9066B6C}"/>
              </a:ext>
            </a:extLst>
          </p:cNvPr>
          <p:cNvSpPr/>
          <p:nvPr/>
        </p:nvSpPr>
        <p:spPr>
          <a:xfrm>
            <a:off x="7252485" y="4623451"/>
            <a:ext cx="207169" cy="153889"/>
          </a:xfrm>
          <a:prstGeom prst="parallelogram">
            <a:avLst>
              <a:gd name="adj" fmla="val 85413"/>
            </a:avLst>
          </a:prstGeom>
          <a:solidFill>
            <a:schemeClr val="bg1"/>
          </a:solidFill>
          <a:ln>
            <a:noFill/>
          </a:ln>
          <a:effectLst>
            <a:glow rad="25400">
              <a:srgbClr val="00B0F0">
                <a:alpha val="7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218ACF1-5B73-5546-BBF5-266D633CE8C8}"/>
              </a:ext>
            </a:extLst>
          </p:cNvPr>
          <p:cNvSpPr/>
          <p:nvPr/>
        </p:nvSpPr>
        <p:spPr>
          <a:xfrm>
            <a:off x="7130065" y="4623451"/>
            <a:ext cx="207169" cy="153889"/>
          </a:xfrm>
          <a:prstGeom prst="parallelogram">
            <a:avLst>
              <a:gd name="adj" fmla="val 85413"/>
            </a:avLst>
          </a:prstGeom>
          <a:solidFill>
            <a:schemeClr val="bg1">
              <a:alpha val="50000"/>
            </a:schemeClr>
          </a:solidFill>
          <a:ln>
            <a:noFill/>
          </a:ln>
          <a:effectLst>
            <a:glow rad="25400">
              <a:srgbClr val="00B0F0">
                <a:alpha val="2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1B74D8A-49F9-EEC5-E517-821F8A5D3A73}"/>
              </a:ext>
            </a:extLst>
          </p:cNvPr>
          <p:cNvSpPr txBox="1"/>
          <p:nvPr/>
        </p:nvSpPr>
        <p:spPr>
          <a:xfrm>
            <a:off x="59950" y="1392244"/>
            <a:ext cx="1092898" cy="738664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pPr algn="r"/>
            <a:r>
              <a:rPr lang="en-US" dirty="0">
                <a:latin typeface="Saira Condensed" panose="00000506000000000000" pitchFamily="2" charset="0"/>
              </a:rPr>
              <a:t>Cooperative </a:t>
            </a:r>
          </a:p>
          <a:p>
            <a:pPr algn="r"/>
            <a:r>
              <a:rPr lang="en-US" dirty="0">
                <a:latin typeface="Saira Condensed" panose="00000506000000000000" pitchFamily="2" charset="0"/>
              </a:rPr>
              <a:t>Operating </a:t>
            </a:r>
          </a:p>
          <a:p>
            <a:pPr algn="r"/>
            <a:r>
              <a:rPr lang="en-US" dirty="0">
                <a:latin typeface="Saira Condensed" panose="00000506000000000000" pitchFamily="2" charset="0"/>
              </a:rPr>
              <a:t>Practices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042EBD8-4CF0-03DB-FA1B-75832D93968B}"/>
              </a:ext>
            </a:extLst>
          </p:cNvPr>
          <p:cNvSpPr txBox="1"/>
          <p:nvPr/>
        </p:nvSpPr>
        <p:spPr>
          <a:xfrm>
            <a:off x="1742099" y="1311559"/>
            <a:ext cx="1455235" cy="30777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r>
              <a:rPr lang="en-US" dirty="0">
                <a:latin typeface="Saira Condensed" panose="00000506000000000000" pitchFamily="2" charset="0"/>
              </a:rPr>
              <a:t>Information Sharing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E0C348-22C8-9468-F035-BA6F4876A8B0}"/>
              </a:ext>
            </a:extLst>
          </p:cNvPr>
          <p:cNvSpPr txBox="1"/>
          <p:nvPr/>
        </p:nvSpPr>
        <p:spPr>
          <a:xfrm>
            <a:off x="4469107" y="1380342"/>
            <a:ext cx="1408546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r>
              <a:rPr lang="en-US" dirty="0">
                <a:latin typeface="Saira Condensed" panose="00000506000000000000" pitchFamily="2" charset="0"/>
              </a:rPr>
              <a:t>Diverse </a:t>
            </a:r>
          </a:p>
          <a:p>
            <a:r>
              <a:rPr lang="en-US" dirty="0">
                <a:latin typeface="Saira Condensed" panose="00000506000000000000" pitchFamily="2" charset="0"/>
              </a:rPr>
              <a:t>Operations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30C628C-DF4A-6A89-02A0-9D28556B7197}"/>
              </a:ext>
            </a:extLst>
          </p:cNvPr>
          <p:cNvSpPr txBox="1"/>
          <p:nvPr/>
        </p:nvSpPr>
        <p:spPr>
          <a:xfrm>
            <a:off x="241237" y="2373136"/>
            <a:ext cx="2254691" cy="30777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pPr algn="r"/>
            <a:r>
              <a:rPr lang="en-US" dirty="0">
                <a:latin typeface="Saira Condensed" panose="00000506000000000000" pitchFamily="2" charset="0"/>
              </a:rPr>
              <a:t>Extensible Traffic Management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57FBA4-AE7A-C986-1BCE-B9A96042190A}"/>
              </a:ext>
            </a:extLst>
          </p:cNvPr>
          <p:cNvSpPr txBox="1"/>
          <p:nvPr/>
        </p:nvSpPr>
        <p:spPr>
          <a:xfrm>
            <a:off x="241237" y="2137925"/>
            <a:ext cx="2254691" cy="369332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pPr algn="r"/>
            <a:r>
              <a:rPr lang="en-US" sz="1800" dirty="0">
                <a:latin typeface="Saira Condensed Medium" panose="00000606000000000000" pitchFamily="2" charset="0"/>
              </a:rPr>
              <a:t>NExCT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F46A0C89-DCF3-FC7A-0E38-117DB3E638EC}"/>
              </a:ext>
            </a:extLst>
          </p:cNvPr>
          <p:cNvSpPr/>
          <p:nvPr/>
        </p:nvSpPr>
        <p:spPr>
          <a:xfrm>
            <a:off x="1638514" y="2219247"/>
            <a:ext cx="207169" cy="153889"/>
          </a:xfrm>
          <a:prstGeom prst="parallelogram">
            <a:avLst>
              <a:gd name="adj" fmla="val 85413"/>
            </a:avLst>
          </a:prstGeom>
          <a:solidFill>
            <a:schemeClr val="bg1"/>
          </a:solidFill>
          <a:ln>
            <a:noFill/>
          </a:ln>
          <a:effectLst>
            <a:glow rad="25400">
              <a:srgbClr val="00B0F0">
                <a:alpha val="7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Parallelogram 36">
            <a:extLst>
              <a:ext uri="{FF2B5EF4-FFF2-40B4-BE49-F238E27FC236}">
                <a16:creationId xmlns:a16="http://schemas.microsoft.com/office/drawing/2014/main" id="{BE2B744A-5E01-F271-4429-ADA234B31DBB}"/>
              </a:ext>
            </a:extLst>
          </p:cNvPr>
          <p:cNvSpPr/>
          <p:nvPr/>
        </p:nvSpPr>
        <p:spPr>
          <a:xfrm>
            <a:off x="1516094" y="2219247"/>
            <a:ext cx="207169" cy="153889"/>
          </a:xfrm>
          <a:prstGeom prst="parallelogram">
            <a:avLst>
              <a:gd name="adj" fmla="val 85413"/>
            </a:avLst>
          </a:prstGeom>
          <a:solidFill>
            <a:schemeClr val="bg1">
              <a:alpha val="50000"/>
            </a:schemeClr>
          </a:solidFill>
          <a:ln>
            <a:noFill/>
          </a:ln>
          <a:effectLst>
            <a:glow rad="25400">
              <a:srgbClr val="00B0F0">
                <a:alpha val="2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481E92-B8A3-A082-22C9-14B60A073197}"/>
              </a:ext>
            </a:extLst>
          </p:cNvPr>
          <p:cNvSpPr txBox="1"/>
          <p:nvPr/>
        </p:nvSpPr>
        <p:spPr>
          <a:xfrm>
            <a:off x="2756195" y="5918283"/>
            <a:ext cx="1201607" cy="50451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pPr algn="ctr"/>
            <a:r>
              <a:rPr lang="en-US" dirty="0">
                <a:latin typeface="Saira Condensed" panose="00000506000000000000" pitchFamily="2" charset="0"/>
              </a:rPr>
              <a:t>Conflict Management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733141C-95E3-A2C4-D088-089779E9EF98}"/>
              </a:ext>
            </a:extLst>
          </p:cNvPr>
          <p:cNvGrpSpPr/>
          <p:nvPr/>
        </p:nvGrpSpPr>
        <p:grpSpPr>
          <a:xfrm>
            <a:off x="59950" y="71925"/>
            <a:ext cx="12071598" cy="582403"/>
            <a:chOff x="59950" y="46524"/>
            <a:chExt cx="12071598" cy="582403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ECB6563-DF7C-8471-2A94-63AD72157395}"/>
                </a:ext>
              </a:extLst>
            </p:cNvPr>
            <p:cNvGrpSpPr/>
            <p:nvPr/>
          </p:nvGrpSpPr>
          <p:grpSpPr>
            <a:xfrm>
              <a:off x="59950" y="76116"/>
              <a:ext cx="12071598" cy="523220"/>
              <a:chOff x="59699" y="25316"/>
              <a:chExt cx="12071598" cy="523220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6E54340-3C9C-4E65-29E1-AF358D76E5D4}"/>
                  </a:ext>
                </a:extLst>
              </p:cNvPr>
              <p:cNvSpPr txBox="1"/>
              <p:nvPr/>
            </p:nvSpPr>
            <p:spPr>
              <a:xfrm>
                <a:off x="59699" y="25316"/>
                <a:ext cx="1207159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sz="2800" spc="300">
                    <a:solidFill>
                      <a:srgbClr val="0066B2"/>
                    </a:solidFill>
                    <a:latin typeface="Microsoft JhengHei Light" panose="020B0304030504040204" pitchFamily="34" charset="-120"/>
                    <a:ea typeface="Microsoft JhengHei Light" panose="020B0304030504040204" pitchFamily="34" charset="-120"/>
                  </a:defRPr>
                </a:lvl1pPr>
              </a:lstStyle>
              <a:p>
                <a:r>
                  <a:rPr lang="en-US" dirty="0">
                    <a:solidFill>
                      <a:schemeClr val="bg1"/>
                    </a:solidFill>
                  </a:rPr>
                  <a:t>Air Traffic Management Exploration (ATMx)</a:t>
                </a:r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88E18868-647D-1F4A-33AB-FEEC4D9EF820}"/>
                  </a:ext>
                </a:extLst>
              </p:cNvPr>
              <p:cNvGrpSpPr/>
              <p:nvPr/>
            </p:nvGrpSpPr>
            <p:grpSpPr>
              <a:xfrm>
                <a:off x="1278478" y="142603"/>
                <a:ext cx="475231" cy="231489"/>
                <a:chOff x="8239773" y="3901375"/>
                <a:chExt cx="475231" cy="231489"/>
              </a:xfrm>
            </p:grpSpPr>
            <p:sp>
              <p:nvSpPr>
                <p:cNvPr id="44" name="Parallelogram 43">
                  <a:extLst>
                    <a:ext uri="{FF2B5EF4-FFF2-40B4-BE49-F238E27FC236}">
                      <a16:creationId xmlns:a16="http://schemas.microsoft.com/office/drawing/2014/main" id="{610EDC6B-C762-51A7-A11A-329D50B1AE38}"/>
                    </a:ext>
                  </a:extLst>
                </p:cNvPr>
                <p:cNvSpPr/>
                <p:nvPr/>
              </p:nvSpPr>
              <p:spPr>
                <a:xfrm>
                  <a:off x="8424914" y="3901375"/>
                  <a:ext cx="290090" cy="229288"/>
                </a:xfrm>
                <a:prstGeom prst="parallelogram">
                  <a:avLst>
                    <a:gd name="adj" fmla="val 85413"/>
                  </a:avLst>
                </a:prstGeom>
                <a:solidFill>
                  <a:schemeClr val="bg1"/>
                </a:solidFill>
                <a:ln w="3175">
                  <a:solidFill>
                    <a:schemeClr val="bg1"/>
                  </a:solidFill>
                </a:ln>
                <a:effectLst>
                  <a:glow rad="25400">
                    <a:srgbClr val="00B0F0">
                      <a:alpha val="75000"/>
                    </a:srgbClr>
                  </a:glo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Parallelogram 44">
                  <a:extLst>
                    <a:ext uri="{FF2B5EF4-FFF2-40B4-BE49-F238E27FC236}">
                      <a16:creationId xmlns:a16="http://schemas.microsoft.com/office/drawing/2014/main" id="{0E10E880-8231-243E-2FAE-05D16D2E99E8}"/>
                    </a:ext>
                  </a:extLst>
                </p:cNvPr>
                <p:cNvSpPr/>
                <p:nvPr/>
              </p:nvSpPr>
              <p:spPr>
                <a:xfrm>
                  <a:off x="8239773" y="3906406"/>
                  <a:ext cx="290090" cy="226458"/>
                </a:xfrm>
                <a:prstGeom prst="parallelogram">
                  <a:avLst>
                    <a:gd name="adj" fmla="val 85413"/>
                  </a:avLst>
                </a:prstGeom>
                <a:solidFill>
                  <a:schemeClr val="accent1"/>
                </a:solidFill>
                <a:ln w="3175">
                  <a:solidFill>
                    <a:schemeClr val="bg1"/>
                  </a:solidFill>
                </a:ln>
                <a:effectLst>
                  <a:glow rad="25400">
                    <a:srgbClr val="00B0F0">
                      <a:alpha val="25000"/>
                    </a:srgbClr>
                  </a:glo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pic>
          <p:nvPicPr>
            <p:cNvPr id="41" name="Graphic 40">
              <a:extLst>
                <a:ext uri="{FF2B5EF4-FFF2-40B4-BE49-F238E27FC236}">
                  <a16:creationId xmlns:a16="http://schemas.microsoft.com/office/drawing/2014/main" id="{B321157F-F57C-48FD-F860-99E866CDD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1325256" y="46524"/>
              <a:ext cx="696351" cy="582403"/>
            </a:xfrm>
            <a:prstGeom prst="rect">
              <a:avLst/>
            </a:prstGeom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FB021EF-B1A0-9763-6787-B39EE8375220}"/>
              </a:ext>
            </a:extLst>
          </p:cNvPr>
          <p:cNvCxnSpPr/>
          <p:nvPr/>
        </p:nvCxnSpPr>
        <p:spPr>
          <a:xfrm>
            <a:off x="3716867" y="3096392"/>
            <a:ext cx="1168400" cy="332608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" name="Hexagon 4">
            <a:extLst>
              <a:ext uri="{FF2B5EF4-FFF2-40B4-BE49-F238E27FC236}">
                <a16:creationId xmlns:a16="http://schemas.microsoft.com/office/drawing/2014/main" id="{EFE07FFC-884C-CC87-44CC-F30583D5E814}"/>
              </a:ext>
            </a:extLst>
          </p:cNvPr>
          <p:cNvSpPr/>
          <p:nvPr/>
        </p:nvSpPr>
        <p:spPr>
          <a:xfrm>
            <a:off x="4810099" y="3386666"/>
            <a:ext cx="150840" cy="84667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2A13B5-CF99-6955-3FE7-7F8634F600F2}"/>
              </a:ext>
            </a:extLst>
          </p:cNvPr>
          <p:cNvSpPr txBox="1"/>
          <p:nvPr/>
        </p:nvSpPr>
        <p:spPr>
          <a:xfrm>
            <a:off x="4960939" y="3250143"/>
            <a:ext cx="1862666" cy="738664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pPr algn="r"/>
            <a:r>
              <a:rPr lang="en-US" dirty="0">
                <a:latin typeface="Saira Condensed" panose="020B0604020202020204" charset="0"/>
              </a:rPr>
              <a:t>Integrated Information</a:t>
            </a:r>
          </a:p>
          <a:p>
            <a:pPr algn="r"/>
            <a:r>
              <a:rPr lang="en-US" dirty="0">
                <a:latin typeface="Saira Condensed" panose="020B0604020202020204" charset="0"/>
              </a:rPr>
              <a:t>Operations &amp; Automation</a:t>
            </a:r>
          </a:p>
          <a:p>
            <a:pPr algn="r"/>
            <a:r>
              <a:rPr lang="en-US" dirty="0">
                <a:latin typeface="Saira Condensed" panose="020B0604020202020204" charset="0"/>
              </a:rPr>
              <a:t>Airspace Optimization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9E8734-621D-39C5-41B4-58DA48267281}"/>
              </a:ext>
            </a:extLst>
          </p:cNvPr>
          <p:cNvSpPr txBox="1"/>
          <p:nvPr/>
        </p:nvSpPr>
        <p:spPr>
          <a:xfrm>
            <a:off x="589901" y="6158191"/>
            <a:ext cx="978918" cy="52322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outerShdw blurRad="254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Saira Condensed Light" panose="00000406000000000000"/>
              </a:defRPr>
            </a:lvl1pPr>
          </a:lstStyle>
          <a:p>
            <a:r>
              <a:rPr lang="en-US" dirty="0">
                <a:latin typeface="Saira Condensed" panose="00000506000000000000" pitchFamily="2" charset="0"/>
              </a:rPr>
              <a:t>Terminal </a:t>
            </a:r>
          </a:p>
          <a:p>
            <a:r>
              <a:rPr lang="en-US" dirty="0">
                <a:latin typeface="Saira Condensed" panose="00000506000000000000" pitchFamily="2" charset="0"/>
              </a:rPr>
              <a:t>Automation</a:t>
            </a:r>
          </a:p>
        </p:txBody>
      </p:sp>
    </p:spTree>
    <p:extLst>
      <p:ext uri="{BB962C8B-B14F-4D97-AF65-F5344CB8AC3E}">
        <p14:creationId xmlns:p14="http://schemas.microsoft.com/office/powerpoint/2010/main" val="105868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5594</TotalTime>
  <Words>277</Words>
  <Application>Microsoft Office PowerPoint</Application>
  <PresentationFormat>Widescreen</PresentationFormat>
  <Paragraphs>124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Saira Condensed</vt:lpstr>
      <vt:lpstr>Calibri Light</vt:lpstr>
      <vt:lpstr>Gulim</vt:lpstr>
      <vt:lpstr>Arial</vt:lpstr>
      <vt:lpstr>Saira Condensed Light</vt:lpstr>
      <vt:lpstr>Microsoft JhengHei Light</vt:lpstr>
      <vt:lpstr>Calibri</vt:lpstr>
      <vt:lpstr>Saira Condensed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Kyle Jenkins</dc:creator>
  <cp:lastModifiedBy>Eggum, Sarah (ARC-AFS)[SimLabs III Contract Management &amp; Technical Services]</cp:lastModifiedBy>
  <cp:revision>150</cp:revision>
  <dcterms:created xsi:type="dcterms:W3CDTF">2024-06-28T14:22:38Z</dcterms:created>
  <dcterms:modified xsi:type="dcterms:W3CDTF">2024-08-21T16:37:10Z</dcterms:modified>
</cp:coreProperties>
</file>