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embeddedFontLst>
    <p:embeddedFont>
      <p:font typeface="Arial Black"/>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ijWwmw3GPN+MYpfHxBP1PYAxW5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ArialBlack-regular.fntdata"/><Relationship Id="rId25" Type="http://schemas.openxmlformats.org/officeDocument/2006/relationships/slide" Target="slides/slide21.xml"/><Relationship Id="rId27"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Hello, I’m Cameron, a rising Senior studying Computer Science at Cal Poly San Luis Obispo. Today, I am presenting my work towards building a pipeline for creating interactive amplicon sequencing data visualizations. Thank you to my mentors Dr. Kirill Grigorev and Alexis Torres for making this work possible. </a:t>
            </a:r>
            <a:endParaRPr/>
          </a:p>
        </p:txBody>
      </p:sp>
      <p:sp>
        <p:nvSpPr>
          <p:cNvPr id="467" name="Google Shape;4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For a brief outline of the presentation, first I will give an overview of my goals when starting this project. Then, I will discuss current work on the visualizations, future work to be done after this internship period, and finally a live demo and questions as time permits.</a:t>
            </a:r>
            <a:endParaRPr/>
          </a:p>
        </p:txBody>
      </p:sp>
      <p:sp>
        <p:nvSpPr>
          <p:cNvPr id="473" name="Google Shape;47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7facb2bdb9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First, Let’s discuss the project’s goals</a:t>
            </a:r>
            <a:endParaRPr/>
          </a:p>
        </p:txBody>
      </p:sp>
      <p:sp>
        <p:nvSpPr>
          <p:cNvPr id="491" name="Google Shape;491;g27facb2bdb9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7facb2bdb9_0_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For those </a:t>
            </a:r>
            <a:r>
              <a:rPr lang="en-US"/>
              <a:t>unfamiliar, the GeneLab visualization portal is part of NASA’s Open Science and Open Data initiatives. Scientists and the community can openly browse data from spaceflights and experiments through the Open Science Data Repository, but researchers are on their own for deriving insight from data. The GeneLab Visualization portal helps to bridge this gap, allowing researchers to easily select one or more DNA Micro-array or RNA Sequencing datasets for visualization and exploration. My goal for this project is to expand the GeneLab portal by adding support for Amplicon Sequencing visualizations.</a:t>
            </a:r>
            <a:endParaRPr/>
          </a:p>
        </p:txBody>
      </p:sp>
      <p:sp>
        <p:nvSpPr>
          <p:cNvPr id="497" name="Google Shape;497;g27facb2bdb9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7facb2bdb9_0_10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In the current Data Processing pipeline, after an OSDR dataset is downloaded and processed, a script written in the R programming language and created by Alexis Torres is run to generate graphs and visualizations. These graphs are stored to the user’s computer, and explored as regular images. While a useful tool, these static images don’t allow for any tweaks or insights to explore the data, and are difficult to share from a local computer to the wider Open Science community. By converting graphs from R native ggplot format to the plotly graphing framework, we can make these visualizations more interactive, and move graphs easily between R, Python, and Javascript. For this project, I will be demonstrating this functionality through the use of a prototype </a:t>
            </a:r>
            <a:r>
              <a:rPr lang="en-US"/>
              <a:t>web server hosting these interactive graphs.</a:t>
            </a:r>
            <a:endParaRPr/>
          </a:p>
        </p:txBody>
      </p:sp>
      <p:sp>
        <p:nvSpPr>
          <p:cNvPr id="507" name="Google Shape;507;g27facb2bdb9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7facb2bdb9_0_1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When you select a dataset </a:t>
            </a:r>
            <a:r>
              <a:rPr lang="en-US"/>
              <a:t>In the GeneLab visualization portal, you can see each graph rendered in a separate tile that can be interacted with and moved around. The graphs seen are HTML elements, rendered inside tiles, using the Plotly graphing library. By building a prototype web server that mimics the GeneLab tech stack, visualizations can be developed locally in a simpler multi-page application without the tiles, and later ported easily to the full visualization portal.</a:t>
            </a:r>
            <a:endParaRPr/>
          </a:p>
        </p:txBody>
      </p:sp>
      <p:sp>
        <p:nvSpPr>
          <p:cNvPr id="519" name="Google Shape;519;g27facb2bdb9_0_1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7facb2bdb9_0_3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Now that we see the goals of the project, let’s move into current work and application design.</a:t>
            </a:r>
            <a:endParaRPr/>
          </a:p>
        </p:txBody>
      </p:sp>
      <p:sp>
        <p:nvSpPr>
          <p:cNvPr id="529" name="Google Shape;529;g27facb2bdb9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7facb2bdb9_0_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I’ll keep this section a little shorter to make time for the demo, but hopefully this should give a good understanding of how the web application we’ll be looking at is laid out. First off, the Amplicon Sequencing Data Visualizer is built as a prototype web server, with single pages for graphs that will be later integrated into the tile based GeneLab portal. On this slide you can see one of these graphs that would appear in the prototype application, and on the final GeneLab portal. The application layout and hyperlink based navigation is purely to aid development, while the visualizations, graph modifying UI elements, and the software pipeline behind the screens will be ported to the live GeneLab portal. To make this porting process easier, the prototype web server uses the same technologies as the web</a:t>
            </a:r>
            <a:r>
              <a:rPr lang="en-US"/>
              <a:t>site</a:t>
            </a:r>
            <a:r>
              <a:rPr lang="en-US"/>
              <a:t> </a:t>
            </a:r>
            <a:r>
              <a:rPr lang="en-US"/>
              <a:t>and </a:t>
            </a:r>
            <a:r>
              <a:rPr lang="en-US"/>
              <a:t>the researchers making these visualizations do- R to generate graphs, Python to run the server backend, and HTML + Javascript for the frontend in your browser. </a:t>
            </a:r>
            <a:endParaRPr/>
          </a:p>
        </p:txBody>
      </p:sp>
      <p:sp>
        <p:nvSpPr>
          <p:cNvPr id="535" name="Google Shape;535;g27facb2bdb9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7facb2bdb9_0_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When you first visit the website, you’ll see a menu to select an OSDR dataset to download. This page </a:t>
            </a:r>
            <a:r>
              <a:rPr lang="en-US"/>
              <a:t>mimics</a:t>
            </a:r>
            <a:r>
              <a:rPr lang="en-US"/>
              <a:t> the assay selection table in the GeneLab portal. While this feature is not currently integrated with the rest of the application due to limitations in the GeneLab Open API, a dataset will still be downloaded for users who want to run the server locally and manually run the dataset through the amplicon sequencing pipeline. Next, you’ll see a page where you can select a graph to interact with. This page mimics the tile-based view, just separated out onto multiple static pages. Finally, clicking on a graph name will send you to your actual visualization, like the one you saw on the previous slide.</a:t>
            </a:r>
            <a:endParaRPr/>
          </a:p>
        </p:txBody>
      </p:sp>
      <p:sp>
        <p:nvSpPr>
          <p:cNvPr id="548" name="Google Shape;548;g27facb2bdb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f551985bac_2_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To understand what’s going on behind the scenes, let’s look at how data flows through the web application. First, a slightly modified version of Alexis’s R Script is run to generate the initial graphs. These graphs are each generated by their own function returning a ggplot object. To allow for interaction with the django web server, these R functions are wrapped in python functions, which can be called by the server to request graphs with different modifications and adjustments. This method allows for ease of use and flexibility, as anyone looking to modify a visualization only needs to change the one function, and anyone looking to add a visualization can either add an R function generating a ggplot visualization, or a python function generating a plotly visualization. Next, the </a:t>
            </a:r>
            <a:r>
              <a:rPr lang="en-US"/>
              <a:t>wrapper transforms </a:t>
            </a:r>
            <a:r>
              <a:rPr lang="en-US"/>
              <a:t>the ggplot graph into a plotly graph. Plotly is a unique graphing framework in that it supports many programming languages, and can be stored in the universal json object format. This means a graph json generated by the web server and sent to a client can be modified in the browser </a:t>
            </a:r>
            <a:r>
              <a:rPr lang="en-US"/>
              <a:t>through</a:t>
            </a:r>
            <a:r>
              <a:rPr lang="en-US"/>
              <a:t> javascript code. However for alterations to a graph that require an understanding of the data or even a complete re-draw of the </a:t>
            </a:r>
            <a:r>
              <a:rPr lang="en-US"/>
              <a:t>graph</a:t>
            </a:r>
            <a:r>
              <a:rPr lang="en-US"/>
              <a:t>, we need to use a form to request that the server generate these changes for us. The frontend will send this form to the web server, who will then ask the wrapper to generate a graph with the requested changes, and finally serve the visualization to the user just like the original graph.</a:t>
            </a:r>
            <a:endParaRPr/>
          </a:p>
        </p:txBody>
      </p:sp>
      <p:sp>
        <p:nvSpPr>
          <p:cNvPr id="557" name="Google Shape;557;g2f551985bac_2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7facb2bdb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Before we see the visualizer in action, let’s look at next steps for the project, and what needs to be improved.</a:t>
            </a:r>
            <a:endParaRPr/>
          </a:p>
        </p:txBody>
      </p:sp>
      <p:sp>
        <p:nvSpPr>
          <p:cNvPr id="580" name="Google Shape;580;g27facb2bdb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7facb2bdb9_0_1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At this point, really the only essential next step is to integrate this work with the current GeneLab Visualization portal. Once ported, this pipeline will enable researchers to view Amplicon Sequencing data in the portal just like the other assay types currently supported. For future projects beyond, I have a few suggestions of changes and improvements. The bulk of this project was focused on improving the </a:t>
            </a:r>
            <a:r>
              <a:rPr lang="en-US"/>
              <a:t>intractability</a:t>
            </a:r>
            <a:r>
              <a:rPr lang="en-US"/>
              <a:t> of these graphs while adding minimal styling, so it could be very beneficial to add styling that matches the current GeneLab portal’s design language. Not only that, but visualizations were </a:t>
            </a:r>
            <a:r>
              <a:rPr lang="en-US"/>
              <a:t>initially</a:t>
            </a:r>
            <a:r>
              <a:rPr lang="en-US"/>
              <a:t> designed to be presented in a PNG format. Now that graphs can be interacted to show more information, it could be beneficial to make graphs more readable by moving information from axis labels to operations like a mouse hover over data points. With this pipeline, it would also be relatively simple to modify the UI, add additional graphs, or even adapt this pipeline to an entirely different assay type. As a final note, when new graphs are requested by the browser, the entire page needs to be reloaded. Changing this to a “POST” operation and removing the need for refresh could make the experience much more enjoyable for users. </a:t>
            </a:r>
            <a:endParaRPr/>
          </a:p>
        </p:txBody>
      </p:sp>
      <p:sp>
        <p:nvSpPr>
          <p:cNvPr id="586" name="Google Shape;586;g27facb2bdb9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7facb2bdb9_0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Alright, let’s finally get into the live demo. Because the website will not be up after this presentation, I’ve included some slides of screenshots to illustrate what the website is like to navigate. Let’s take a look</a:t>
            </a:r>
            <a:endParaRPr/>
          </a:p>
        </p:txBody>
      </p:sp>
      <p:sp>
        <p:nvSpPr>
          <p:cNvPr id="593" name="Google Shape;593;g27facb2bdb9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7facb2bdb9_0_1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g27facb2bdb9_0_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7facb2bdb9_0_2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g27facb2bdb9_0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7facb2bdb9_0_1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g27facb2bdb9_0_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7facb2bdb9_0_1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g27facb2bdb9_0_1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7facb2bdb9_0_1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g27facb2bdb9_0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27facb2bdb9_0_18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g27facb2bdb9_0_1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7facb2bdb9_0_19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g27facb2bdb9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7facb2bdb9_0_2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g27facb2bdb9_0_2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1.png"/><Relationship Id="rId13" Type="http://schemas.openxmlformats.org/officeDocument/2006/relationships/image" Target="../media/image26.png"/><Relationship Id="rId12" Type="http://schemas.openxmlformats.org/officeDocument/2006/relationships/image" Target="../media/image11.png"/><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12.png"/><Relationship Id="rId15" Type="http://schemas.openxmlformats.org/officeDocument/2006/relationships/image" Target="../media/image25.png"/><Relationship Id="rId14" Type="http://schemas.openxmlformats.org/officeDocument/2006/relationships/image" Target="../media/image16.png"/><Relationship Id="rId17" Type="http://schemas.openxmlformats.org/officeDocument/2006/relationships/image" Target="../media/image19.png"/><Relationship Id="rId16" Type="http://schemas.openxmlformats.org/officeDocument/2006/relationships/image" Target="../media/image29.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22.png"/><Relationship Id="rId8"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1" Type="http://schemas.openxmlformats.org/officeDocument/2006/relationships/image" Target="../media/image34.png"/><Relationship Id="rId10" Type="http://schemas.openxmlformats.org/officeDocument/2006/relationships/image" Target="../media/image30.png"/><Relationship Id="rId13" Type="http://schemas.openxmlformats.org/officeDocument/2006/relationships/image" Target="../media/image35.png"/><Relationship Id="rId12" Type="http://schemas.openxmlformats.org/officeDocument/2006/relationships/image" Target="../media/image41.png"/><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43.png"/><Relationship Id="rId4" Type="http://schemas.openxmlformats.org/officeDocument/2006/relationships/image" Target="../media/image15.png"/><Relationship Id="rId9" Type="http://schemas.openxmlformats.org/officeDocument/2006/relationships/image" Target="../media/image44.png"/><Relationship Id="rId15" Type="http://schemas.openxmlformats.org/officeDocument/2006/relationships/image" Target="../media/image84.png"/><Relationship Id="rId14" Type="http://schemas.openxmlformats.org/officeDocument/2006/relationships/image" Target="../media/image42.png"/><Relationship Id="rId17" Type="http://schemas.openxmlformats.org/officeDocument/2006/relationships/image" Target="../media/image33.png"/><Relationship Id="rId16"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31.png"/><Relationship Id="rId7" Type="http://schemas.openxmlformats.org/officeDocument/2006/relationships/image" Target="../media/image28.png"/><Relationship Id="rId8"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48.png"/><Relationship Id="rId13" Type="http://schemas.openxmlformats.org/officeDocument/2006/relationships/image" Target="../media/image49.png"/><Relationship Id="rId12" Type="http://schemas.openxmlformats.org/officeDocument/2006/relationships/image" Target="../media/image51.png"/><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53.png"/><Relationship Id="rId15" Type="http://schemas.openxmlformats.org/officeDocument/2006/relationships/image" Target="../media/image55.png"/><Relationship Id="rId14" Type="http://schemas.openxmlformats.org/officeDocument/2006/relationships/image" Target="../media/image47.png"/><Relationship Id="rId17" Type="http://schemas.openxmlformats.org/officeDocument/2006/relationships/image" Target="../media/image52.png"/><Relationship Id="rId16" Type="http://schemas.openxmlformats.org/officeDocument/2006/relationships/image" Target="../media/image59.png"/><Relationship Id="rId5" Type="http://schemas.openxmlformats.org/officeDocument/2006/relationships/image" Target="../media/image39.png"/><Relationship Id="rId6" Type="http://schemas.openxmlformats.org/officeDocument/2006/relationships/image" Target="../media/image63.png"/><Relationship Id="rId7" Type="http://schemas.openxmlformats.org/officeDocument/2006/relationships/image" Target="../media/image50.png"/><Relationship Id="rId8" Type="http://schemas.openxmlformats.org/officeDocument/2006/relationships/image" Target="../media/image54.png"/></Relationships>
</file>

<file path=ppt/slideLayouts/_rels/slideLayout26.xml.rels><?xml version="1.0" encoding="UTF-8" standalone="yes"?><Relationships xmlns="http://schemas.openxmlformats.org/package/2006/relationships"><Relationship Id="rId11" Type="http://schemas.openxmlformats.org/officeDocument/2006/relationships/image" Target="../media/image65.png"/><Relationship Id="rId10" Type="http://schemas.openxmlformats.org/officeDocument/2006/relationships/image" Target="../media/image64.png"/><Relationship Id="rId13" Type="http://schemas.openxmlformats.org/officeDocument/2006/relationships/image" Target="../media/image66.png"/><Relationship Id="rId12" Type="http://schemas.openxmlformats.org/officeDocument/2006/relationships/image" Target="../media/image68.png"/><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6.png"/><Relationship Id="rId9" Type="http://schemas.openxmlformats.org/officeDocument/2006/relationships/image" Target="../media/image69.png"/><Relationship Id="rId15" Type="http://schemas.openxmlformats.org/officeDocument/2006/relationships/image" Target="../media/image67.png"/><Relationship Id="rId14" Type="http://schemas.openxmlformats.org/officeDocument/2006/relationships/image" Target="../media/image73.png"/><Relationship Id="rId17" Type="http://schemas.openxmlformats.org/officeDocument/2006/relationships/image" Target="../media/image70.png"/><Relationship Id="rId16" Type="http://schemas.openxmlformats.org/officeDocument/2006/relationships/image" Target="../media/image71.png"/><Relationship Id="rId5" Type="http://schemas.openxmlformats.org/officeDocument/2006/relationships/image" Target="../media/image60.png"/><Relationship Id="rId6" Type="http://schemas.openxmlformats.org/officeDocument/2006/relationships/image" Target="../media/image74.png"/><Relationship Id="rId7" Type="http://schemas.openxmlformats.org/officeDocument/2006/relationships/image" Target="../media/image61.png"/><Relationship Id="rId8" Type="http://schemas.openxmlformats.org/officeDocument/2006/relationships/image" Target="../media/image6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rgbClr val="000000"/>
        </a:solidFill>
      </p:bgPr>
    </p:bg>
    <p:spTree>
      <p:nvGrpSpPr>
        <p:cNvPr id="16" name="Shape 16"/>
        <p:cNvGrpSpPr/>
        <p:nvPr/>
      </p:nvGrpSpPr>
      <p:grpSpPr>
        <a:xfrm>
          <a:off x="0" y="0"/>
          <a:ext cx="0" cy="0"/>
          <a:chOff x="0" y="0"/>
          <a:chExt cx="0" cy="0"/>
        </a:xfrm>
      </p:grpSpPr>
      <p:pic>
        <p:nvPicPr>
          <p:cNvPr id="17" name="Google Shape;17;p25"/>
          <p:cNvPicPr preferRelativeResize="0"/>
          <p:nvPr/>
        </p:nvPicPr>
        <p:blipFill rotWithShape="1">
          <a:blip r:embed="rId2">
            <a:alphaModFix/>
          </a:blip>
          <a:srcRect b="0" l="-4277" r="0" t="0"/>
          <a:stretch/>
        </p:blipFill>
        <p:spPr>
          <a:xfrm>
            <a:off x="0" y="0"/>
            <a:ext cx="12192000" cy="6858000"/>
          </a:xfrm>
          <a:prstGeom prst="rect">
            <a:avLst/>
          </a:prstGeom>
          <a:noFill/>
          <a:ln>
            <a:noFill/>
          </a:ln>
        </p:spPr>
      </p:pic>
      <p:sp>
        <p:nvSpPr>
          <p:cNvPr id="18" name="Google Shape;18;p25"/>
          <p:cNvSpPr txBox="1"/>
          <p:nvPr>
            <p:ph idx="1" type="subTitle"/>
          </p:nvPr>
        </p:nvSpPr>
        <p:spPr>
          <a:xfrm>
            <a:off x="500101" y="3895025"/>
            <a:ext cx="4774425" cy="365125"/>
          </a:xfrm>
          <a:prstGeom prst="rect">
            <a:avLst/>
          </a:prstGeom>
          <a:noFill/>
          <a:ln>
            <a:noFill/>
          </a:ln>
        </p:spPr>
        <p:txBody>
          <a:bodyPr anchorCtr="0" anchor="t" bIns="45700" lIns="91425" spcFirstLastPara="1" rIns="91425" wrap="square" tIns="45700">
            <a:spAutoFit/>
          </a:bodyPr>
          <a:lstStyle>
            <a:lvl1pPr lvl="0" algn="l">
              <a:lnSpc>
                <a:spcPct val="90000"/>
              </a:lnSpc>
              <a:spcBef>
                <a:spcPts val="1000"/>
              </a:spcBef>
              <a:spcAft>
                <a:spcPts val="0"/>
              </a:spcAft>
              <a:buClr>
                <a:schemeClr val="lt1"/>
              </a:buClr>
              <a:buSzPts val="1800"/>
              <a:buNone/>
              <a:defRPr b="1" sz="18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25"/>
          <p:cNvSpPr txBox="1"/>
          <p:nvPr>
            <p:ph idx="2" type="body"/>
          </p:nvPr>
        </p:nvSpPr>
        <p:spPr>
          <a:xfrm>
            <a:off x="500102" y="1297175"/>
            <a:ext cx="4774425" cy="2374669"/>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600"/>
              <a:buNone/>
              <a:defRPr b="1" sz="3600">
                <a:solidFill>
                  <a:schemeClr val="lt1"/>
                </a:solidFill>
              </a:defRPr>
            </a:lvl1pPr>
            <a:lvl2pPr indent="-381000" lvl="1" marL="914400" algn="ctr">
              <a:lnSpc>
                <a:spcPct val="90000"/>
              </a:lnSpc>
              <a:spcBef>
                <a:spcPts val="500"/>
              </a:spcBef>
              <a:spcAft>
                <a:spcPts val="0"/>
              </a:spcAft>
              <a:buClr>
                <a:schemeClr val="lt1"/>
              </a:buClr>
              <a:buSzPts val="2400"/>
              <a:buChar char="•"/>
              <a:defRPr>
                <a:solidFill>
                  <a:schemeClr val="lt1"/>
                </a:solidFill>
              </a:defRPr>
            </a:lvl2pPr>
            <a:lvl3pPr indent="-355600" lvl="2" marL="1371600" algn="ctr">
              <a:lnSpc>
                <a:spcPct val="90000"/>
              </a:lnSpc>
              <a:spcBef>
                <a:spcPts val="500"/>
              </a:spcBef>
              <a:spcAft>
                <a:spcPts val="0"/>
              </a:spcAft>
              <a:buClr>
                <a:schemeClr val="lt1"/>
              </a:buClr>
              <a:buSzPts val="2000"/>
              <a:buChar char="•"/>
              <a:defRPr>
                <a:solidFill>
                  <a:schemeClr val="lt1"/>
                </a:solidFill>
              </a:defRPr>
            </a:lvl3pPr>
            <a:lvl4pPr indent="-342900" lvl="3" marL="1828800" algn="ctr">
              <a:lnSpc>
                <a:spcPct val="90000"/>
              </a:lnSpc>
              <a:spcBef>
                <a:spcPts val="500"/>
              </a:spcBef>
              <a:spcAft>
                <a:spcPts val="0"/>
              </a:spcAft>
              <a:buClr>
                <a:schemeClr val="lt1"/>
              </a:buClr>
              <a:buSzPts val="1800"/>
              <a:buChar char="•"/>
              <a:defRPr>
                <a:solidFill>
                  <a:schemeClr val="lt1"/>
                </a:solidFill>
              </a:defRPr>
            </a:lvl4pPr>
            <a:lvl5pPr indent="-342900" lvl="4" marL="2286000" algn="ctr">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0" name="Google Shape;20;p25"/>
          <p:cNvPicPr preferRelativeResize="0"/>
          <p:nvPr/>
        </p:nvPicPr>
        <p:blipFill rotWithShape="1">
          <a:blip r:embed="rId3">
            <a:alphaModFix/>
          </a:blip>
          <a:srcRect b="0" l="0" r="0" t="0"/>
          <a:stretch/>
        </p:blipFill>
        <p:spPr>
          <a:xfrm>
            <a:off x="10951262" y="398340"/>
            <a:ext cx="888827" cy="740690"/>
          </a:xfrm>
          <a:prstGeom prst="rect">
            <a:avLst/>
          </a:prstGeom>
          <a:noFill/>
          <a:ln>
            <a:noFill/>
          </a:ln>
        </p:spPr>
      </p:pic>
      <p:sp>
        <p:nvSpPr>
          <p:cNvPr id="21" name="Google Shape;21;p25"/>
          <p:cNvSpPr txBox="1"/>
          <p:nvPr/>
        </p:nvSpPr>
        <p:spPr>
          <a:xfrm>
            <a:off x="8654144" y="537854"/>
            <a:ext cx="192262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00" u="none" cap="none" strike="noStrike">
                <a:solidFill>
                  <a:schemeClr val="lt1"/>
                </a:solidFill>
                <a:latin typeface="Arial"/>
                <a:ea typeface="Arial"/>
                <a:cs typeface="Arial"/>
                <a:sym typeface="Arial"/>
              </a:rPr>
              <a:t>National Aeronautics and Space Administration</a:t>
            </a:r>
            <a:endParaRPr/>
          </a:p>
        </p:txBody>
      </p:sp>
      <p:cxnSp>
        <p:nvCxnSpPr>
          <p:cNvPr id="22" name="Google Shape;22;p25"/>
          <p:cNvCxnSpPr/>
          <p:nvPr/>
        </p:nvCxnSpPr>
        <p:spPr>
          <a:xfrm>
            <a:off x="10764013" y="537853"/>
            <a:ext cx="0" cy="461665"/>
          </a:xfrm>
          <a:prstGeom prst="straightConnector1">
            <a:avLst/>
          </a:prstGeom>
          <a:noFill/>
          <a:ln cap="flat" cmpd="sng" w="9525">
            <a:solidFill>
              <a:schemeClr val="lt1"/>
            </a:solidFill>
            <a:prstDash val="solid"/>
            <a:miter lim="800000"/>
            <a:headEnd len="sm" w="sm" type="none"/>
            <a:tailEnd len="sm" w="sm" type="none"/>
          </a:ln>
        </p:spPr>
      </p:cxnSp>
      <p:pic>
        <p:nvPicPr>
          <p:cNvPr descr="A black background with grey letters&#10;&#10;Description automatically generated" id="23" name="Google Shape;23;p25"/>
          <p:cNvPicPr preferRelativeResize="0"/>
          <p:nvPr/>
        </p:nvPicPr>
        <p:blipFill rotWithShape="1">
          <a:blip r:embed="rId4">
            <a:alphaModFix amt="23000"/>
          </a:blip>
          <a:srcRect b="0" l="0" r="0" t="0"/>
          <a:stretch/>
        </p:blipFill>
        <p:spPr>
          <a:xfrm>
            <a:off x="0" y="5168811"/>
            <a:ext cx="3884861" cy="1719470"/>
          </a:xfrm>
          <a:prstGeom prst="rect">
            <a:avLst/>
          </a:prstGeom>
          <a:noFill/>
          <a:ln>
            <a:noFill/>
          </a:ln>
        </p:spPr>
      </p:pic>
      <p:sp>
        <p:nvSpPr>
          <p:cNvPr id="24" name="Google Shape;24;p25"/>
          <p:cNvSpPr txBox="1"/>
          <p:nvPr/>
        </p:nvSpPr>
        <p:spPr>
          <a:xfrm>
            <a:off x="500101" y="6296266"/>
            <a:ext cx="36576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600" u="none" cap="none" strike="noStrike">
                <a:solidFill>
                  <a:srgbClr val="AEABAB"/>
                </a:solidFill>
                <a:latin typeface="Arial"/>
                <a:ea typeface="Arial"/>
                <a:cs typeface="Arial"/>
                <a:sym typeface="Arial"/>
              </a:rPr>
              <a:t>B</a:t>
            </a:r>
            <a:r>
              <a:rPr b="0" i="0" lang="en-US" sz="1600" u="none" cap="none" strike="noStrike">
                <a:solidFill>
                  <a:srgbClr val="AEABAB"/>
                </a:solidFill>
                <a:latin typeface="Arial"/>
                <a:ea typeface="Arial"/>
                <a:cs typeface="Arial"/>
                <a:sym typeface="Arial"/>
              </a:rPr>
              <a:t>iological &amp; </a:t>
            </a:r>
            <a:r>
              <a:rPr b="1" i="0" lang="en-US" sz="1600" u="none" cap="none" strike="noStrike">
                <a:solidFill>
                  <a:srgbClr val="AEABAB"/>
                </a:solidFill>
                <a:latin typeface="Arial"/>
                <a:ea typeface="Arial"/>
                <a:cs typeface="Arial"/>
                <a:sym typeface="Arial"/>
              </a:rPr>
              <a:t>P</a:t>
            </a:r>
            <a:r>
              <a:rPr b="0" i="0" lang="en-US" sz="1600" u="none" cap="none" strike="noStrike">
                <a:solidFill>
                  <a:srgbClr val="AEABAB"/>
                </a:solidFill>
                <a:latin typeface="Arial"/>
                <a:ea typeface="Arial"/>
                <a:cs typeface="Arial"/>
                <a:sym typeface="Arial"/>
              </a:rPr>
              <a:t>hysical </a:t>
            </a:r>
            <a:r>
              <a:rPr b="1" i="0" lang="en-US" sz="1600" u="none" cap="none" strike="noStrike">
                <a:solidFill>
                  <a:srgbClr val="AEABAB"/>
                </a:solidFill>
                <a:latin typeface="Arial"/>
                <a:ea typeface="Arial"/>
                <a:cs typeface="Arial"/>
                <a:sym typeface="Arial"/>
              </a:rPr>
              <a:t>S</a:t>
            </a:r>
            <a:r>
              <a:rPr b="0" i="0" lang="en-US" sz="1600" u="none" cap="none" strike="noStrike">
                <a:solidFill>
                  <a:srgbClr val="AEABAB"/>
                </a:solidFill>
                <a:latin typeface="Arial"/>
                <a:ea typeface="Arial"/>
                <a:cs typeface="Arial"/>
                <a:sym typeface="Arial"/>
              </a:rPr>
              <a:t>ciences</a:t>
            </a:r>
            <a:endParaRPr/>
          </a:p>
        </p:txBody>
      </p:sp>
    </p:spTree>
  </p:cSld>
  <p:clrMapOvr>
    <a:masterClrMapping/>
  </p:clrMapOvr>
  <p:extLst>
    <p:ext uri="{DCECCB84-F9BA-43D5-87BE-67443E8EF086}">
      <p15:sldGuideLst>
        <p15:guide id="1" orient="horz" pos="2160">
          <p15:clr>
            <a:srgbClr val="FBAE40"/>
          </p15:clr>
        </p15:guide>
        <p15:guide id="2" pos="4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5" name="Shape 25"/>
        <p:cNvGrpSpPr/>
        <p:nvPr/>
      </p:nvGrpSpPr>
      <p:grpSpPr>
        <a:xfrm>
          <a:off x="0" y="0"/>
          <a:ext cx="0" cy="0"/>
          <a:chOff x="0" y="0"/>
          <a:chExt cx="0" cy="0"/>
        </a:xfrm>
      </p:grpSpPr>
      <p:sp>
        <p:nvSpPr>
          <p:cNvPr id="26" name="Google Shape;26;p26"/>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6"/>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6"/>
          <p:cNvSpPr/>
          <p:nvPr>
            <p:ph idx="12" type="sldNum"/>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9" name="Google Shape;29;p26"/>
          <p:cNvSpPr txBox="1"/>
          <p:nvPr>
            <p:ph idx="1" type="body"/>
          </p:nvPr>
        </p:nvSpPr>
        <p:spPr>
          <a:xfrm>
            <a:off x="1824652" y="2247900"/>
            <a:ext cx="3974845" cy="6096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26"/>
          <p:cNvSpPr txBox="1"/>
          <p:nvPr>
            <p:ph idx="2" type="body"/>
          </p:nvPr>
        </p:nvSpPr>
        <p:spPr>
          <a:xfrm>
            <a:off x="6934200" y="2247900"/>
            <a:ext cx="4343400" cy="6096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6"/>
          <p:cNvSpPr txBox="1"/>
          <p:nvPr>
            <p:ph idx="3" type="body"/>
          </p:nvPr>
        </p:nvSpPr>
        <p:spPr>
          <a:xfrm>
            <a:off x="914400" y="2209800"/>
            <a:ext cx="685800" cy="6858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accent3"/>
              </a:buClr>
              <a:buSzPts val="4000"/>
              <a:buNone/>
              <a:defRPr sz="4000">
                <a:solidFill>
                  <a:schemeClr val="accent3"/>
                </a:solidFill>
                <a:latin typeface="Arial Black"/>
                <a:ea typeface="Arial Black"/>
                <a:cs typeface="Arial Black"/>
                <a:sym typeface="Arial Black"/>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6"/>
          <p:cNvSpPr txBox="1"/>
          <p:nvPr>
            <p:ph idx="4" type="body"/>
          </p:nvPr>
        </p:nvSpPr>
        <p:spPr>
          <a:xfrm>
            <a:off x="6023949" y="2209800"/>
            <a:ext cx="685800" cy="685800"/>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accent3"/>
              </a:buClr>
              <a:buSzPts val="4000"/>
              <a:buNone/>
              <a:defRPr sz="4000">
                <a:solidFill>
                  <a:schemeClr val="accent3"/>
                </a:solidFill>
                <a:latin typeface="Arial Black"/>
                <a:ea typeface="Arial Black"/>
                <a:cs typeface="Arial Black"/>
                <a:sym typeface="Arial Black"/>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6"/>
          <p:cNvSpPr txBox="1"/>
          <p:nvPr>
            <p:ph idx="5" type="body"/>
          </p:nvPr>
        </p:nvSpPr>
        <p:spPr>
          <a:xfrm>
            <a:off x="1824652" y="3627249"/>
            <a:ext cx="3974845" cy="6096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6"/>
          <p:cNvSpPr txBox="1"/>
          <p:nvPr>
            <p:ph idx="6" type="body"/>
          </p:nvPr>
        </p:nvSpPr>
        <p:spPr>
          <a:xfrm>
            <a:off x="6934200" y="3627249"/>
            <a:ext cx="4343400" cy="6096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26"/>
          <p:cNvSpPr txBox="1"/>
          <p:nvPr>
            <p:ph idx="7" type="body"/>
          </p:nvPr>
        </p:nvSpPr>
        <p:spPr>
          <a:xfrm>
            <a:off x="914400" y="3589149"/>
            <a:ext cx="685800" cy="685800"/>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accent3"/>
              </a:buClr>
              <a:buSzPts val="4000"/>
              <a:buNone/>
              <a:defRPr sz="4000">
                <a:solidFill>
                  <a:schemeClr val="accent3"/>
                </a:solidFill>
                <a:latin typeface="Arial Black"/>
                <a:ea typeface="Arial Black"/>
                <a:cs typeface="Arial Black"/>
                <a:sym typeface="Arial Black"/>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6"/>
          <p:cNvSpPr txBox="1"/>
          <p:nvPr>
            <p:ph idx="8" type="body"/>
          </p:nvPr>
        </p:nvSpPr>
        <p:spPr>
          <a:xfrm>
            <a:off x="6023949" y="3589149"/>
            <a:ext cx="685800" cy="685800"/>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accent3"/>
              </a:buClr>
              <a:buSzPts val="4000"/>
              <a:buNone/>
              <a:defRPr sz="4000">
                <a:solidFill>
                  <a:schemeClr val="accent3"/>
                </a:solidFill>
                <a:latin typeface="Arial Black"/>
                <a:ea typeface="Arial Black"/>
                <a:cs typeface="Arial Black"/>
                <a:sym typeface="Arial Black"/>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6"/>
          <p:cNvSpPr txBox="1"/>
          <p:nvPr>
            <p:ph idx="9" type="body"/>
          </p:nvPr>
        </p:nvSpPr>
        <p:spPr>
          <a:xfrm>
            <a:off x="1824652" y="4913609"/>
            <a:ext cx="3974845" cy="6096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6"/>
          <p:cNvSpPr txBox="1"/>
          <p:nvPr>
            <p:ph idx="13" type="body"/>
          </p:nvPr>
        </p:nvSpPr>
        <p:spPr>
          <a:xfrm>
            <a:off x="6934200" y="4913609"/>
            <a:ext cx="4343400" cy="6096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000"/>
              <a:buNone/>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26"/>
          <p:cNvSpPr txBox="1"/>
          <p:nvPr>
            <p:ph idx="14" type="body"/>
          </p:nvPr>
        </p:nvSpPr>
        <p:spPr>
          <a:xfrm>
            <a:off x="914400" y="4875509"/>
            <a:ext cx="685800" cy="685800"/>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accent3"/>
              </a:buClr>
              <a:buSzPts val="4000"/>
              <a:buNone/>
              <a:defRPr sz="4000">
                <a:solidFill>
                  <a:schemeClr val="accent3"/>
                </a:solidFill>
                <a:latin typeface="Arial Black"/>
                <a:ea typeface="Arial Black"/>
                <a:cs typeface="Arial Black"/>
                <a:sym typeface="Arial Black"/>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6"/>
          <p:cNvSpPr txBox="1"/>
          <p:nvPr>
            <p:ph idx="15" type="body"/>
          </p:nvPr>
        </p:nvSpPr>
        <p:spPr>
          <a:xfrm>
            <a:off x="6023949" y="4875509"/>
            <a:ext cx="685800" cy="685800"/>
          </a:xfrm>
          <a:prstGeom prst="rect">
            <a:avLst/>
          </a:prstGeom>
          <a:noFill/>
          <a:ln>
            <a:noFill/>
          </a:ln>
        </p:spPr>
        <p:txBody>
          <a:bodyPr anchorCtr="0" anchor="ctr" bIns="45700" lIns="91425" spcFirstLastPara="1" rIns="91425" wrap="square" tIns="45700">
            <a:normAutofit/>
          </a:bodyPr>
          <a:lstStyle>
            <a:lvl1pPr indent="-228600" lvl="0" marL="457200" algn="r">
              <a:lnSpc>
                <a:spcPct val="90000"/>
              </a:lnSpc>
              <a:spcBef>
                <a:spcPts val="1000"/>
              </a:spcBef>
              <a:spcAft>
                <a:spcPts val="0"/>
              </a:spcAft>
              <a:buClr>
                <a:schemeClr val="accent3"/>
              </a:buClr>
              <a:buSzPts val="4000"/>
              <a:buNone/>
              <a:defRPr sz="4000">
                <a:solidFill>
                  <a:schemeClr val="accent3"/>
                </a:solidFill>
                <a:latin typeface="Arial Black"/>
                <a:ea typeface="Arial Black"/>
                <a:cs typeface="Arial Black"/>
                <a:sym typeface="Arial Black"/>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1" name="Google Shape;41;p26"/>
          <p:cNvCxnSpPr/>
          <p:nvPr/>
        </p:nvCxnSpPr>
        <p:spPr>
          <a:xfrm>
            <a:off x="838200" y="2190750"/>
            <a:ext cx="838200" cy="0"/>
          </a:xfrm>
          <a:prstGeom prst="straightConnector1">
            <a:avLst/>
          </a:prstGeom>
          <a:noFill/>
          <a:ln cap="flat" cmpd="sng" w="9525">
            <a:solidFill>
              <a:schemeClr val="dk1"/>
            </a:solidFill>
            <a:prstDash val="solid"/>
            <a:miter lim="800000"/>
            <a:headEnd len="sm" w="sm" type="none"/>
            <a:tailEnd len="sm" w="sm" type="none"/>
          </a:ln>
        </p:spPr>
      </p:cxnSp>
      <p:cxnSp>
        <p:nvCxnSpPr>
          <p:cNvPr id="42" name="Google Shape;42;p26"/>
          <p:cNvCxnSpPr/>
          <p:nvPr/>
        </p:nvCxnSpPr>
        <p:spPr>
          <a:xfrm>
            <a:off x="1600200" y="2114550"/>
            <a:ext cx="0" cy="914400"/>
          </a:xfrm>
          <a:prstGeom prst="straightConnector1">
            <a:avLst/>
          </a:prstGeom>
          <a:noFill/>
          <a:ln cap="flat" cmpd="sng" w="9525">
            <a:solidFill>
              <a:schemeClr val="accent1"/>
            </a:solidFill>
            <a:prstDash val="solid"/>
            <a:miter lim="800000"/>
            <a:headEnd len="sm" w="sm" type="none"/>
            <a:tailEnd len="sm" w="sm" type="none"/>
          </a:ln>
        </p:spPr>
      </p:cxnSp>
      <p:cxnSp>
        <p:nvCxnSpPr>
          <p:cNvPr id="43" name="Google Shape;43;p26"/>
          <p:cNvCxnSpPr/>
          <p:nvPr/>
        </p:nvCxnSpPr>
        <p:spPr>
          <a:xfrm>
            <a:off x="838200" y="3590925"/>
            <a:ext cx="838200" cy="0"/>
          </a:xfrm>
          <a:prstGeom prst="straightConnector1">
            <a:avLst/>
          </a:prstGeom>
          <a:noFill/>
          <a:ln cap="flat" cmpd="sng" w="9525">
            <a:solidFill>
              <a:schemeClr val="dk1"/>
            </a:solidFill>
            <a:prstDash val="solid"/>
            <a:miter lim="800000"/>
            <a:headEnd len="sm" w="sm" type="none"/>
            <a:tailEnd len="sm" w="sm" type="none"/>
          </a:ln>
        </p:spPr>
      </p:cxnSp>
      <p:cxnSp>
        <p:nvCxnSpPr>
          <p:cNvPr id="44" name="Google Shape;44;p26"/>
          <p:cNvCxnSpPr/>
          <p:nvPr/>
        </p:nvCxnSpPr>
        <p:spPr>
          <a:xfrm>
            <a:off x="1600200" y="3514725"/>
            <a:ext cx="0" cy="914400"/>
          </a:xfrm>
          <a:prstGeom prst="straightConnector1">
            <a:avLst/>
          </a:prstGeom>
          <a:noFill/>
          <a:ln cap="flat" cmpd="sng" w="9525">
            <a:solidFill>
              <a:schemeClr val="accent1"/>
            </a:solidFill>
            <a:prstDash val="solid"/>
            <a:miter lim="800000"/>
            <a:headEnd len="sm" w="sm" type="none"/>
            <a:tailEnd len="sm" w="sm" type="none"/>
          </a:ln>
        </p:spPr>
      </p:cxnSp>
      <p:cxnSp>
        <p:nvCxnSpPr>
          <p:cNvPr id="45" name="Google Shape;45;p26"/>
          <p:cNvCxnSpPr/>
          <p:nvPr/>
        </p:nvCxnSpPr>
        <p:spPr>
          <a:xfrm>
            <a:off x="838200" y="4876800"/>
            <a:ext cx="838200" cy="0"/>
          </a:xfrm>
          <a:prstGeom prst="straightConnector1">
            <a:avLst/>
          </a:prstGeom>
          <a:noFill/>
          <a:ln cap="flat" cmpd="sng" w="9525">
            <a:solidFill>
              <a:schemeClr val="dk1"/>
            </a:solidFill>
            <a:prstDash val="solid"/>
            <a:miter lim="800000"/>
            <a:headEnd len="sm" w="sm" type="none"/>
            <a:tailEnd len="sm" w="sm" type="none"/>
          </a:ln>
        </p:spPr>
      </p:cxnSp>
      <p:cxnSp>
        <p:nvCxnSpPr>
          <p:cNvPr id="46" name="Google Shape;46;p26"/>
          <p:cNvCxnSpPr/>
          <p:nvPr/>
        </p:nvCxnSpPr>
        <p:spPr>
          <a:xfrm>
            <a:off x="1600200" y="4800600"/>
            <a:ext cx="0" cy="914400"/>
          </a:xfrm>
          <a:prstGeom prst="straightConnector1">
            <a:avLst/>
          </a:prstGeom>
          <a:noFill/>
          <a:ln cap="flat" cmpd="sng" w="9525">
            <a:solidFill>
              <a:schemeClr val="accent1"/>
            </a:solidFill>
            <a:prstDash val="solid"/>
            <a:miter lim="800000"/>
            <a:headEnd len="sm" w="sm" type="none"/>
            <a:tailEnd len="sm" w="sm" type="none"/>
          </a:ln>
        </p:spPr>
      </p:cxnSp>
      <p:cxnSp>
        <p:nvCxnSpPr>
          <p:cNvPr id="47" name="Google Shape;47;p26"/>
          <p:cNvCxnSpPr/>
          <p:nvPr/>
        </p:nvCxnSpPr>
        <p:spPr>
          <a:xfrm>
            <a:off x="5943600" y="2190750"/>
            <a:ext cx="838200" cy="0"/>
          </a:xfrm>
          <a:prstGeom prst="straightConnector1">
            <a:avLst/>
          </a:prstGeom>
          <a:noFill/>
          <a:ln cap="flat" cmpd="sng" w="9525">
            <a:solidFill>
              <a:schemeClr val="dk1"/>
            </a:solidFill>
            <a:prstDash val="solid"/>
            <a:miter lim="800000"/>
            <a:headEnd len="sm" w="sm" type="none"/>
            <a:tailEnd len="sm" w="sm" type="none"/>
          </a:ln>
        </p:spPr>
      </p:cxnSp>
      <p:cxnSp>
        <p:nvCxnSpPr>
          <p:cNvPr id="48" name="Google Shape;48;p26"/>
          <p:cNvCxnSpPr/>
          <p:nvPr/>
        </p:nvCxnSpPr>
        <p:spPr>
          <a:xfrm>
            <a:off x="6705600" y="2114550"/>
            <a:ext cx="0" cy="914400"/>
          </a:xfrm>
          <a:prstGeom prst="straightConnector1">
            <a:avLst/>
          </a:prstGeom>
          <a:noFill/>
          <a:ln cap="flat" cmpd="sng" w="9525">
            <a:solidFill>
              <a:schemeClr val="accent1"/>
            </a:solidFill>
            <a:prstDash val="solid"/>
            <a:miter lim="800000"/>
            <a:headEnd len="sm" w="sm" type="none"/>
            <a:tailEnd len="sm" w="sm" type="none"/>
          </a:ln>
        </p:spPr>
      </p:cxnSp>
      <p:cxnSp>
        <p:nvCxnSpPr>
          <p:cNvPr id="49" name="Google Shape;49;p26"/>
          <p:cNvCxnSpPr/>
          <p:nvPr/>
        </p:nvCxnSpPr>
        <p:spPr>
          <a:xfrm>
            <a:off x="5943600" y="3590925"/>
            <a:ext cx="838200" cy="0"/>
          </a:xfrm>
          <a:prstGeom prst="straightConnector1">
            <a:avLst/>
          </a:prstGeom>
          <a:noFill/>
          <a:ln cap="flat" cmpd="sng" w="9525">
            <a:solidFill>
              <a:schemeClr val="dk1"/>
            </a:solidFill>
            <a:prstDash val="solid"/>
            <a:miter lim="800000"/>
            <a:headEnd len="sm" w="sm" type="none"/>
            <a:tailEnd len="sm" w="sm" type="none"/>
          </a:ln>
        </p:spPr>
      </p:cxnSp>
      <p:cxnSp>
        <p:nvCxnSpPr>
          <p:cNvPr id="50" name="Google Shape;50;p26"/>
          <p:cNvCxnSpPr/>
          <p:nvPr/>
        </p:nvCxnSpPr>
        <p:spPr>
          <a:xfrm>
            <a:off x="6705600" y="3514725"/>
            <a:ext cx="0" cy="914400"/>
          </a:xfrm>
          <a:prstGeom prst="straightConnector1">
            <a:avLst/>
          </a:prstGeom>
          <a:noFill/>
          <a:ln cap="flat" cmpd="sng" w="9525">
            <a:solidFill>
              <a:schemeClr val="accent1"/>
            </a:solidFill>
            <a:prstDash val="solid"/>
            <a:miter lim="800000"/>
            <a:headEnd len="sm" w="sm" type="none"/>
            <a:tailEnd len="sm" w="sm" type="none"/>
          </a:ln>
        </p:spPr>
      </p:cxnSp>
      <p:cxnSp>
        <p:nvCxnSpPr>
          <p:cNvPr id="51" name="Google Shape;51;p26"/>
          <p:cNvCxnSpPr/>
          <p:nvPr/>
        </p:nvCxnSpPr>
        <p:spPr>
          <a:xfrm>
            <a:off x="5943600" y="4876800"/>
            <a:ext cx="838200" cy="0"/>
          </a:xfrm>
          <a:prstGeom prst="straightConnector1">
            <a:avLst/>
          </a:prstGeom>
          <a:noFill/>
          <a:ln cap="flat" cmpd="sng" w="9525">
            <a:solidFill>
              <a:schemeClr val="dk1"/>
            </a:solidFill>
            <a:prstDash val="solid"/>
            <a:miter lim="800000"/>
            <a:headEnd len="sm" w="sm" type="none"/>
            <a:tailEnd len="sm" w="sm" type="none"/>
          </a:ln>
        </p:spPr>
      </p:cxnSp>
      <p:cxnSp>
        <p:nvCxnSpPr>
          <p:cNvPr id="52" name="Google Shape;52;p26"/>
          <p:cNvCxnSpPr/>
          <p:nvPr/>
        </p:nvCxnSpPr>
        <p:spPr>
          <a:xfrm>
            <a:off x="6705600" y="4800600"/>
            <a:ext cx="0" cy="914400"/>
          </a:xfrm>
          <a:prstGeom prst="straightConnector1">
            <a:avLst/>
          </a:prstGeom>
          <a:noFill/>
          <a:ln cap="flat" cmpd="sng" w="9525">
            <a:solidFill>
              <a:schemeClr val="accent1"/>
            </a:solidFill>
            <a:prstDash val="solid"/>
            <a:miter lim="800000"/>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 name="Shape 53"/>
        <p:cNvGrpSpPr/>
        <p:nvPr/>
      </p:nvGrpSpPr>
      <p:grpSpPr>
        <a:xfrm>
          <a:off x="0" y="0"/>
          <a:ext cx="0" cy="0"/>
          <a:chOff x="0" y="0"/>
          <a:chExt cx="0" cy="0"/>
        </a:xfrm>
      </p:grpSpPr>
      <p:sp>
        <p:nvSpPr>
          <p:cNvPr id="54" name="Google Shape;54;p27"/>
          <p:cNvSpPr txBox="1"/>
          <p:nvPr>
            <p:ph type="title"/>
          </p:nvPr>
        </p:nvSpPr>
        <p:spPr>
          <a:xfrm>
            <a:off x="914400" y="758952"/>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7"/>
          <p:cNvSpPr txBox="1"/>
          <p:nvPr>
            <p:ph idx="1" type="body"/>
          </p:nvPr>
        </p:nvSpPr>
        <p:spPr>
          <a:xfrm>
            <a:off x="914400" y="2216430"/>
            <a:ext cx="103251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7"/>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7"/>
          <p:cNvSpPr/>
          <p:nvPr>
            <p:ph idx="12" type="sldNum"/>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b="1" i="0" sz="1100" u="none" cap="none" strike="noStrike">
                <a:solidFill>
                  <a:schemeClr val="lt1"/>
                </a:solidFill>
                <a:latin typeface="Arial"/>
                <a:ea typeface="Arial"/>
                <a:cs typeface="Arial"/>
                <a:sym typeface="Arial"/>
              </a:defRPr>
            </a:lvl1pPr>
            <a:lvl2pPr indent="0" lvl="1" marL="0" algn="l">
              <a:spcBef>
                <a:spcPts val="0"/>
              </a:spcBef>
              <a:buNone/>
              <a:defRPr b="1" i="0" sz="1100" u="none" cap="none" strike="noStrike">
                <a:solidFill>
                  <a:schemeClr val="lt1"/>
                </a:solidFill>
                <a:latin typeface="Arial"/>
                <a:ea typeface="Arial"/>
                <a:cs typeface="Arial"/>
                <a:sym typeface="Arial"/>
              </a:defRPr>
            </a:lvl2pPr>
            <a:lvl3pPr indent="0" lvl="2" marL="0" algn="l">
              <a:spcBef>
                <a:spcPts val="0"/>
              </a:spcBef>
              <a:buNone/>
              <a:defRPr b="1" i="0" sz="1100" u="none" cap="none" strike="noStrike">
                <a:solidFill>
                  <a:schemeClr val="lt1"/>
                </a:solidFill>
                <a:latin typeface="Arial"/>
                <a:ea typeface="Arial"/>
                <a:cs typeface="Arial"/>
                <a:sym typeface="Arial"/>
              </a:defRPr>
            </a:lvl3pPr>
            <a:lvl4pPr indent="0" lvl="3" marL="0" algn="l">
              <a:spcBef>
                <a:spcPts val="0"/>
              </a:spcBef>
              <a:buNone/>
              <a:defRPr b="1" i="0" sz="1100" u="none" cap="none" strike="noStrike">
                <a:solidFill>
                  <a:schemeClr val="lt1"/>
                </a:solidFill>
                <a:latin typeface="Arial"/>
                <a:ea typeface="Arial"/>
                <a:cs typeface="Arial"/>
                <a:sym typeface="Arial"/>
              </a:defRPr>
            </a:lvl4pPr>
            <a:lvl5pPr indent="0" lvl="4" marL="0" algn="l">
              <a:spcBef>
                <a:spcPts val="0"/>
              </a:spcBef>
              <a:buNone/>
              <a:defRPr b="1" i="0" sz="1100" u="none" cap="none" strike="noStrike">
                <a:solidFill>
                  <a:schemeClr val="lt1"/>
                </a:solidFill>
                <a:latin typeface="Arial"/>
                <a:ea typeface="Arial"/>
                <a:cs typeface="Arial"/>
                <a:sym typeface="Arial"/>
              </a:defRPr>
            </a:lvl5pPr>
            <a:lvl6pPr indent="0" lvl="5" marL="0" algn="l">
              <a:spcBef>
                <a:spcPts val="0"/>
              </a:spcBef>
              <a:buNone/>
              <a:defRPr b="1" i="0" sz="1100" u="none" cap="none" strike="noStrike">
                <a:solidFill>
                  <a:schemeClr val="lt1"/>
                </a:solidFill>
                <a:latin typeface="Arial"/>
                <a:ea typeface="Arial"/>
                <a:cs typeface="Arial"/>
                <a:sym typeface="Arial"/>
              </a:defRPr>
            </a:lvl6pPr>
            <a:lvl7pPr indent="0" lvl="6" marL="0" algn="l">
              <a:spcBef>
                <a:spcPts val="0"/>
              </a:spcBef>
              <a:buNone/>
              <a:defRPr b="1" i="0" sz="1100" u="none" cap="none" strike="noStrike">
                <a:solidFill>
                  <a:schemeClr val="lt1"/>
                </a:solidFill>
                <a:latin typeface="Arial"/>
                <a:ea typeface="Arial"/>
                <a:cs typeface="Arial"/>
                <a:sym typeface="Arial"/>
              </a:defRPr>
            </a:lvl7pPr>
            <a:lvl8pPr indent="0" lvl="7" marL="0" algn="l">
              <a:spcBef>
                <a:spcPts val="0"/>
              </a:spcBef>
              <a:buNone/>
              <a:defRPr b="1" i="0" sz="1100" u="none" cap="none" strike="noStrike">
                <a:solidFill>
                  <a:schemeClr val="lt1"/>
                </a:solidFill>
                <a:latin typeface="Arial"/>
                <a:ea typeface="Arial"/>
                <a:cs typeface="Arial"/>
                <a:sym typeface="Arial"/>
              </a:defRPr>
            </a:lvl8pPr>
            <a:lvl9pPr indent="0" lvl="8" marL="0" algn="l">
              <a:spcBef>
                <a:spcPts val="0"/>
              </a:spcBef>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ense Content">
  <p:cSld name="Title and Dense Content">
    <p:spTree>
      <p:nvGrpSpPr>
        <p:cNvPr id="58" name="Shape 58"/>
        <p:cNvGrpSpPr/>
        <p:nvPr/>
      </p:nvGrpSpPr>
      <p:grpSpPr>
        <a:xfrm>
          <a:off x="0" y="0"/>
          <a:ext cx="0" cy="0"/>
          <a:chOff x="0" y="0"/>
          <a:chExt cx="0" cy="0"/>
        </a:xfrm>
      </p:grpSpPr>
      <p:sp>
        <p:nvSpPr>
          <p:cNvPr id="59" name="Google Shape;59;p28"/>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8"/>
          <p:cNvSpPr txBox="1"/>
          <p:nvPr>
            <p:ph idx="1" type="body"/>
          </p:nvPr>
        </p:nvSpPr>
        <p:spPr>
          <a:xfrm>
            <a:off x="914400" y="2216430"/>
            <a:ext cx="10325100" cy="435133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28"/>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8"/>
          <p:cNvSpPr/>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 Biology" showMasterSp="0" type="secHead">
  <p:cSld name="SECTION_HEADER">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29"/>
          <p:cNvSpPr txBox="1"/>
          <p:nvPr>
            <p:ph type="title"/>
          </p:nvPr>
        </p:nvSpPr>
        <p:spPr>
          <a:xfrm>
            <a:off x="3847172" y="1672824"/>
            <a:ext cx="7616282" cy="219664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9"/>
          <p:cNvSpPr txBox="1"/>
          <p:nvPr>
            <p:ph idx="1" type="body"/>
          </p:nvPr>
        </p:nvSpPr>
        <p:spPr>
          <a:xfrm>
            <a:off x="3847171" y="4039593"/>
            <a:ext cx="7616283" cy="150018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b="0" sz="2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29"/>
          <p:cNvSpPr/>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pic>
        <p:nvPicPr>
          <p:cNvPr descr="A black background with grey letters&#10;&#10;Description automatically generated" id="67" name="Google Shape;67;p29"/>
          <p:cNvPicPr preferRelativeResize="0"/>
          <p:nvPr/>
        </p:nvPicPr>
        <p:blipFill rotWithShape="1">
          <a:blip r:embed="rId3">
            <a:alphaModFix amt="51000"/>
          </a:blip>
          <a:srcRect b="0" l="0" r="0" t="0"/>
          <a:stretch/>
        </p:blipFill>
        <p:spPr>
          <a:xfrm>
            <a:off x="0" y="5168811"/>
            <a:ext cx="3884861" cy="171947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Biology" showMasterSp="0">
  <p:cSld name="Section Header - Biology">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30"/>
          <p:cNvSpPr txBox="1"/>
          <p:nvPr>
            <p:ph type="title"/>
          </p:nvPr>
        </p:nvSpPr>
        <p:spPr>
          <a:xfrm>
            <a:off x="3847172" y="1672824"/>
            <a:ext cx="7616282" cy="219664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0"/>
          <p:cNvSpPr txBox="1"/>
          <p:nvPr>
            <p:ph idx="1" type="body"/>
          </p:nvPr>
        </p:nvSpPr>
        <p:spPr>
          <a:xfrm>
            <a:off x="3847171" y="4039593"/>
            <a:ext cx="7616283" cy="150018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b="0" sz="2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0"/>
          <p:cNvSpPr/>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pic>
        <p:nvPicPr>
          <p:cNvPr descr="A black background with grey letters&#10;&#10;Description automatically generated" id="72" name="Google Shape;72;p30"/>
          <p:cNvPicPr preferRelativeResize="0"/>
          <p:nvPr/>
        </p:nvPicPr>
        <p:blipFill rotWithShape="1">
          <a:blip r:embed="rId3">
            <a:alphaModFix amt="51000"/>
          </a:blip>
          <a:srcRect b="0" l="0" r="0" t="0"/>
          <a:stretch/>
        </p:blipFill>
        <p:spPr>
          <a:xfrm>
            <a:off x="0" y="5168811"/>
            <a:ext cx="3884861" cy="171947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Header - Biology" showMasterSp="0">
  <p:cSld name="2_Section Header - Biology">
    <p:bg>
      <p:bgPr>
        <a:blipFill>
          <a:blip r:embed="rId2">
            <a:alphaModFix/>
          </a:blip>
          <a:stretch>
            <a:fillRect/>
          </a:stretch>
        </a:blipFill>
      </p:bgPr>
    </p:bg>
    <p:spTree>
      <p:nvGrpSpPr>
        <p:cNvPr id="73" name="Shape 73"/>
        <p:cNvGrpSpPr/>
        <p:nvPr/>
      </p:nvGrpSpPr>
      <p:grpSpPr>
        <a:xfrm>
          <a:off x="0" y="0"/>
          <a:ext cx="0" cy="0"/>
          <a:chOff x="0" y="0"/>
          <a:chExt cx="0" cy="0"/>
        </a:xfrm>
      </p:grpSpPr>
      <p:sp>
        <p:nvSpPr>
          <p:cNvPr id="74" name="Google Shape;74;p31"/>
          <p:cNvSpPr txBox="1"/>
          <p:nvPr>
            <p:ph type="title"/>
          </p:nvPr>
        </p:nvSpPr>
        <p:spPr>
          <a:xfrm>
            <a:off x="3847172" y="1672824"/>
            <a:ext cx="7616282" cy="219664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1"/>
          <p:cNvSpPr txBox="1"/>
          <p:nvPr>
            <p:ph idx="1" type="body"/>
          </p:nvPr>
        </p:nvSpPr>
        <p:spPr>
          <a:xfrm>
            <a:off x="3847171" y="4039593"/>
            <a:ext cx="7616283" cy="1500187"/>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b="0" sz="2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1"/>
          <p:cNvSpPr/>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pic>
        <p:nvPicPr>
          <p:cNvPr descr="A black background with grey letters&#10;&#10;Description automatically generated" id="77" name="Google Shape;77;p31"/>
          <p:cNvPicPr preferRelativeResize="0"/>
          <p:nvPr/>
        </p:nvPicPr>
        <p:blipFill rotWithShape="1">
          <a:blip r:embed="rId3">
            <a:alphaModFix amt="37000"/>
          </a:blip>
          <a:srcRect b="0" l="0" r="0" t="0"/>
          <a:stretch/>
        </p:blipFill>
        <p:spPr>
          <a:xfrm>
            <a:off x="0" y="5168811"/>
            <a:ext cx="3884861" cy="171947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32"/>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2"/>
          <p:cNvSpPr txBox="1"/>
          <p:nvPr>
            <p:ph idx="1" type="body"/>
          </p:nvPr>
        </p:nvSpPr>
        <p:spPr>
          <a:xfrm>
            <a:off x="914400" y="2270760"/>
            <a:ext cx="49149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2"/>
          <p:cNvSpPr txBox="1"/>
          <p:nvPr>
            <p:ph idx="2" type="body"/>
          </p:nvPr>
        </p:nvSpPr>
        <p:spPr>
          <a:xfrm>
            <a:off x="6096000" y="226758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2"/>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red callouts">
  <p:cSld name="3 colored callouts">
    <p:bg>
      <p:bgPr>
        <a:solidFill>
          <a:schemeClr val="lt1"/>
        </a:solidFill>
      </p:bgPr>
    </p:bg>
    <p:spTree>
      <p:nvGrpSpPr>
        <p:cNvPr id="84" name="Shape 84"/>
        <p:cNvGrpSpPr/>
        <p:nvPr/>
      </p:nvGrpSpPr>
      <p:grpSpPr>
        <a:xfrm>
          <a:off x="0" y="0"/>
          <a:ext cx="0" cy="0"/>
          <a:chOff x="0" y="0"/>
          <a:chExt cx="0" cy="0"/>
        </a:xfrm>
      </p:grpSpPr>
      <p:sp>
        <p:nvSpPr>
          <p:cNvPr id="85" name="Google Shape;85;p33"/>
          <p:cNvSpPr/>
          <p:nvPr/>
        </p:nvSpPr>
        <p:spPr>
          <a:xfrm>
            <a:off x="876300" y="2990688"/>
            <a:ext cx="2992166" cy="3352800"/>
          </a:xfrm>
          <a:prstGeom prst="roundRect">
            <a:avLst>
              <a:gd fmla="val 7754"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86" name="Google Shape;86;p33"/>
          <p:cNvSpPr txBox="1"/>
          <p:nvPr>
            <p:ph idx="1" type="body"/>
          </p:nvPr>
        </p:nvSpPr>
        <p:spPr>
          <a:xfrm>
            <a:off x="1052277" y="3295488"/>
            <a:ext cx="2590800" cy="2819400"/>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33"/>
          <p:cNvSpPr txBox="1"/>
          <p:nvPr>
            <p:ph idx="2" type="body"/>
          </p:nvPr>
        </p:nvSpPr>
        <p:spPr>
          <a:xfrm>
            <a:off x="914400" y="2203704"/>
            <a:ext cx="10543151" cy="55064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0"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33"/>
          <p:cNvSpPr txBox="1"/>
          <p:nvPr>
            <p:ph type="title"/>
          </p:nvPr>
        </p:nvSpPr>
        <p:spPr>
          <a:xfrm>
            <a:off x="914400" y="75895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33"/>
          <p:cNvSpPr/>
          <p:nvPr/>
        </p:nvSpPr>
        <p:spPr>
          <a:xfrm>
            <a:off x="4743450" y="2990688"/>
            <a:ext cx="2992166" cy="3352800"/>
          </a:xfrm>
          <a:prstGeom prst="roundRect">
            <a:avLst>
              <a:gd fmla="val 7754"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accent5"/>
              </a:solidFill>
              <a:latin typeface="Arial"/>
              <a:ea typeface="Arial"/>
              <a:cs typeface="Arial"/>
              <a:sym typeface="Arial"/>
            </a:endParaRPr>
          </a:p>
        </p:txBody>
      </p:sp>
      <p:sp>
        <p:nvSpPr>
          <p:cNvPr id="90" name="Google Shape;90;p33"/>
          <p:cNvSpPr txBox="1"/>
          <p:nvPr>
            <p:ph idx="3" type="body"/>
          </p:nvPr>
        </p:nvSpPr>
        <p:spPr>
          <a:xfrm>
            <a:off x="4938477" y="3295488"/>
            <a:ext cx="2590800" cy="2819400"/>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33"/>
          <p:cNvSpPr/>
          <p:nvPr/>
        </p:nvSpPr>
        <p:spPr>
          <a:xfrm>
            <a:off x="8610600" y="2990688"/>
            <a:ext cx="2992166" cy="3352800"/>
          </a:xfrm>
          <a:prstGeom prst="roundRect">
            <a:avLst>
              <a:gd fmla="val 7754"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92" name="Google Shape;92;p33"/>
          <p:cNvSpPr txBox="1"/>
          <p:nvPr>
            <p:ph idx="4" type="body"/>
          </p:nvPr>
        </p:nvSpPr>
        <p:spPr>
          <a:xfrm>
            <a:off x="8786577" y="3295488"/>
            <a:ext cx="2590800" cy="2819400"/>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33"/>
          <p:cNvSpPr txBox="1"/>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900" u="none" cap="none" strike="noStrike">
                <a:solidFill>
                  <a:schemeClr val="lt1"/>
                </a:solidFill>
                <a:latin typeface="Arial"/>
                <a:ea typeface="Arial"/>
                <a:cs typeface="Arial"/>
                <a:sym typeface="Arial"/>
              </a:rPr>
              <a:t>Biological &amp; Physical Sciences</a:t>
            </a:r>
            <a:endParaRPr/>
          </a:p>
        </p:txBody>
      </p:sp>
      <p:sp>
        <p:nvSpPr>
          <p:cNvPr id="94" name="Google Shape;94;p33"/>
          <p:cNvSpPr/>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3 colored callouts">
  <p:cSld name="2_3 colored callouts">
    <p:bg>
      <p:bgPr>
        <a:solidFill>
          <a:schemeClr val="lt1"/>
        </a:solidFill>
      </p:bgPr>
    </p:bg>
    <p:spTree>
      <p:nvGrpSpPr>
        <p:cNvPr id="95" name="Shape 95"/>
        <p:cNvGrpSpPr/>
        <p:nvPr/>
      </p:nvGrpSpPr>
      <p:grpSpPr>
        <a:xfrm>
          <a:off x="0" y="0"/>
          <a:ext cx="0" cy="0"/>
          <a:chOff x="0" y="0"/>
          <a:chExt cx="0" cy="0"/>
        </a:xfrm>
      </p:grpSpPr>
      <p:sp>
        <p:nvSpPr>
          <p:cNvPr id="96" name="Google Shape;96;p34"/>
          <p:cNvSpPr/>
          <p:nvPr/>
        </p:nvSpPr>
        <p:spPr>
          <a:xfrm>
            <a:off x="937827" y="2990688"/>
            <a:ext cx="2040528" cy="3201390"/>
          </a:xfrm>
          <a:prstGeom prst="roundRect">
            <a:avLst>
              <a:gd fmla="val 7754"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97" name="Google Shape;97;p34"/>
          <p:cNvSpPr txBox="1"/>
          <p:nvPr>
            <p:ph idx="1" type="body"/>
          </p:nvPr>
        </p:nvSpPr>
        <p:spPr>
          <a:xfrm>
            <a:off x="1076578" y="3295488"/>
            <a:ext cx="1766814" cy="2692078"/>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34"/>
          <p:cNvSpPr txBox="1"/>
          <p:nvPr>
            <p:ph idx="2" type="body"/>
          </p:nvPr>
        </p:nvSpPr>
        <p:spPr>
          <a:xfrm>
            <a:off x="914400" y="2203704"/>
            <a:ext cx="10543151" cy="55064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0"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9" name="Google Shape;99;p34"/>
          <p:cNvSpPr txBox="1"/>
          <p:nvPr>
            <p:ph type="title"/>
          </p:nvPr>
        </p:nvSpPr>
        <p:spPr>
          <a:xfrm>
            <a:off x="914400" y="75895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34"/>
          <p:cNvSpPr/>
          <p:nvPr/>
        </p:nvSpPr>
        <p:spPr>
          <a:xfrm>
            <a:off x="3056593" y="2990688"/>
            <a:ext cx="2040528" cy="3201390"/>
          </a:xfrm>
          <a:prstGeom prst="roundRect">
            <a:avLst>
              <a:gd fmla="val 7754"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accent5"/>
              </a:solidFill>
              <a:latin typeface="Arial"/>
              <a:ea typeface="Arial"/>
              <a:cs typeface="Arial"/>
              <a:sym typeface="Arial"/>
            </a:endParaRPr>
          </a:p>
        </p:txBody>
      </p:sp>
      <p:sp>
        <p:nvSpPr>
          <p:cNvPr id="101" name="Google Shape;101;p34"/>
          <p:cNvSpPr txBox="1"/>
          <p:nvPr>
            <p:ph idx="3" type="body"/>
          </p:nvPr>
        </p:nvSpPr>
        <p:spPr>
          <a:xfrm>
            <a:off x="3191556" y="3295488"/>
            <a:ext cx="1766814" cy="2692078"/>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34"/>
          <p:cNvSpPr/>
          <p:nvPr/>
        </p:nvSpPr>
        <p:spPr>
          <a:xfrm>
            <a:off x="5173465" y="2990688"/>
            <a:ext cx="2040528" cy="3201390"/>
          </a:xfrm>
          <a:prstGeom prst="roundRect">
            <a:avLst>
              <a:gd fmla="val 7754"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03" name="Google Shape;103;p34"/>
          <p:cNvSpPr txBox="1"/>
          <p:nvPr>
            <p:ph idx="4" type="body"/>
          </p:nvPr>
        </p:nvSpPr>
        <p:spPr>
          <a:xfrm>
            <a:off x="5310322" y="3295488"/>
            <a:ext cx="1766814" cy="2692078"/>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34"/>
          <p:cNvSpPr txBox="1"/>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900" u="none" cap="none" strike="noStrike">
                <a:solidFill>
                  <a:schemeClr val="lt1"/>
                </a:solidFill>
                <a:latin typeface="Arial"/>
                <a:ea typeface="Arial"/>
                <a:cs typeface="Arial"/>
                <a:sym typeface="Arial"/>
              </a:rPr>
              <a:t>Biological &amp; Physical Sciences </a:t>
            </a:r>
            <a:endParaRPr/>
          </a:p>
        </p:txBody>
      </p:sp>
      <p:sp>
        <p:nvSpPr>
          <p:cNvPr id="105" name="Google Shape;105;p34"/>
          <p:cNvSpPr/>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sp>
        <p:nvSpPr>
          <p:cNvPr id="106" name="Google Shape;106;p34"/>
          <p:cNvSpPr/>
          <p:nvPr/>
        </p:nvSpPr>
        <p:spPr>
          <a:xfrm>
            <a:off x="7290337" y="3026141"/>
            <a:ext cx="2040528" cy="3201390"/>
          </a:xfrm>
          <a:prstGeom prst="roundRect">
            <a:avLst>
              <a:gd fmla="val 7754"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accent5"/>
              </a:solidFill>
              <a:latin typeface="Arial"/>
              <a:ea typeface="Arial"/>
              <a:cs typeface="Arial"/>
              <a:sym typeface="Arial"/>
            </a:endParaRPr>
          </a:p>
        </p:txBody>
      </p:sp>
      <p:sp>
        <p:nvSpPr>
          <p:cNvPr id="107" name="Google Shape;107;p34"/>
          <p:cNvSpPr txBox="1"/>
          <p:nvPr>
            <p:ph idx="5" type="body"/>
          </p:nvPr>
        </p:nvSpPr>
        <p:spPr>
          <a:xfrm>
            <a:off x="7427194" y="3330941"/>
            <a:ext cx="1766814" cy="2692078"/>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4"/>
          <p:cNvSpPr/>
          <p:nvPr/>
        </p:nvSpPr>
        <p:spPr>
          <a:xfrm>
            <a:off x="9407209" y="2990688"/>
            <a:ext cx="2040528" cy="3201390"/>
          </a:xfrm>
          <a:prstGeom prst="roundRect">
            <a:avLst>
              <a:gd fmla="val 7754"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09" name="Google Shape;109;p34"/>
          <p:cNvSpPr txBox="1"/>
          <p:nvPr>
            <p:ph idx="6" type="body"/>
          </p:nvPr>
        </p:nvSpPr>
        <p:spPr>
          <a:xfrm>
            <a:off x="9544066" y="3295488"/>
            <a:ext cx="1766814" cy="2692078"/>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 colored callouts">
  <p:cSld name="1_3 colored callouts">
    <p:bg>
      <p:bgPr>
        <a:solidFill>
          <a:schemeClr val="lt1"/>
        </a:solidFill>
      </p:bgPr>
    </p:bg>
    <p:spTree>
      <p:nvGrpSpPr>
        <p:cNvPr id="110" name="Shape 110"/>
        <p:cNvGrpSpPr/>
        <p:nvPr/>
      </p:nvGrpSpPr>
      <p:grpSpPr>
        <a:xfrm>
          <a:off x="0" y="0"/>
          <a:ext cx="0" cy="0"/>
          <a:chOff x="0" y="0"/>
          <a:chExt cx="0" cy="0"/>
        </a:xfrm>
      </p:grpSpPr>
      <p:sp>
        <p:nvSpPr>
          <p:cNvPr id="111" name="Google Shape;111;p35"/>
          <p:cNvSpPr/>
          <p:nvPr/>
        </p:nvSpPr>
        <p:spPr>
          <a:xfrm>
            <a:off x="2695161" y="2990688"/>
            <a:ext cx="2992166" cy="3352800"/>
          </a:xfrm>
          <a:prstGeom prst="roundRect">
            <a:avLst>
              <a:gd fmla="val 7754"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12" name="Google Shape;112;p35"/>
          <p:cNvSpPr txBox="1"/>
          <p:nvPr>
            <p:ph idx="1" type="body"/>
          </p:nvPr>
        </p:nvSpPr>
        <p:spPr>
          <a:xfrm>
            <a:off x="2871138" y="3295488"/>
            <a:ext cx="2590800" cy="2819400"/>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35"/>
          <p:cNvSpPr txBox="1"/>
          <p:nvPr>
            <p:ph idx="2" type="body"/>
          </p:nvPr>
        </p:nvSpPr>
        <p:spPr>
          <a:xfrm>
            <a:off x="914400" y="2203704"/>
            <a:ext cx="10543151" cy="55064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0"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35"/>
          <p:cNvSpPr txBox="1"/>
          <p:nvPr>
            <p:ph type="title"/>
          </p:nvPr>
        </p:nvSpPr>
        <p:spPr>
          <a:xfrm>
            <a:off x="914400" y="75895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35"/>
          <p:cNvSpPr/>
          <p:nvPr/>
        </p:nvSpPr>
        <p:spPr>
          <a:xfrm>
            <a:off x="6562311" y="2990688"/>
            <a:ext cx="2992166" cy="3352800"/>
          </a:xfrm>
          <a:prstGeom prst="roundRect">
            <a:avLst>
              <a:gd fmla="val 7754"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accent5"/>
              </a:solidFill>
              <a:latin typeface="Arial"/>
              <a:ea typeface="Arial"/>
              <a:cs typeface="Arial"/>
              <a:sym typeface="Arial"/>
            </a:endParaRPr>
          </a:p>
        </p:txBody>
      </p:sp>
      <p:sp>
        <p:nvSpPr>
          <p:cNvPr id="116" name="Google Shape;116;p35"/>
          <p:cNvSpPr txBox="1"/>
          <p:nvPr>
            <p:ph idx="3" type="body"/>
          </p:nvPr>
        </p:nvSpPr>
        <p:spPr>
          <a:xfrm>
            <a:off x="6757338" y="3295488"/>
            <a:ext cx="2590800" cy="2819400"/>
          </a:xfrm>
          <a:prstGeom prst="rect">
            <a:avLst/>
          </a:prstGeom>
          <a:noFill/>
          <a:ln>
            <a:noFill/>
          </a:ln>
        </p:spPr>
        <p:txBody>
          <a:bodyPr anchorCtr="0" anchor="ctr" bIns="45700" lIns="91425" spcFirstLastPara="1" rIns="91425" wrap="square" tIns="0">
            <a:noAutofit/>
          </a:bodyPr>
          <a:lstStyle>
            <a:lvl1pPr indent="-228600" lvl="0" marL="457200" algn="ctr">
              <a:lnSpc>
                <a:spcPct val="90000"/>
              </a:lnSpc>
              <a:spcBef>
                <a:spcPts val="1000"/>
              </a:spcBef>
              <a:spcAft>
                <a:spcPts val="0"/>
              </a:spcAft>
              <a:buClr>
                <a:schemeClr val="lt1"/>
              </a:buClr>
              <a:buSzPts val="1800"/>
              <a:buNone/>
              <a:defRPr sz="18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35"/>
          <p:cNvSpPr txBox="1"/>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900" u="none" cap="none" strike="noStrike">
                <a:solidFill>
                  <a:schemeClr val="lt1"/>
                </a:solidFill>
                <a:latin typeface="Arial"/>
                <a:ea typeface="Arial"/>
                <a:cs typeface="Arial"/>
                <a:sym typeface="Arial"/>
              </a:rPr>
              <a:t>Biological &amp; Physical Sciences</a:t>
            </a:r>
            <a:endParaRPr/>
          </a:p>
        </p:txBody>
      </p:sp>
      <p:sp>
        <p:nvSpPr>
          <p:cNvPr id="118" name="Google Shape;118;p35"/>
          <p:cNvSpPr/>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fld id="{00000000-1234-1234-1234-123412341234}" type="slidenum">
              <a:rPr b="1" i="0" lang="en-US" sz="1100" u="none" cap="none" strike="noStrike">
                <a:solidFill>
                  <a:schemeClr val="lt1"/>
                </a:solidFill>
                <a:latin typeface="Arial"/>
                <a:ea typeface="Arial"/>
                <a:cs typeface="Arial"/>
                <a:sym typeface="Arial"/>
              </a:rPr>
              <a:t>‹#›</a:t>
            </a:fld>
            <a:endParaRPr b="1" i="0" sz="11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circle callouts">
  <p:cSld name="6 circle callouts">
    <p:spTree>
      <p:nvGrpSpPr>
        <p:cNvPr id="119" name="Shape 119"/>
        <p:cNvGrpSpPr/>
        <p:nvPr/>
      </p:nvGrpSpPr>
      <p:grpSpPr>
        <a:xfrm>
          <a:off x="0" y="0"/>
          <a:ext cx="0" cy="0"/>
          <a:chOff x="0" y="0"/>
          <a:chExt cx="0" cy="0"/>
        </a:xfrm>
      </p:grpSpPr>
      <p:sp>
        <p:nvSpPr>
          <p:cNvPr id="120" name="Google Shape;120;p36"/>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21" name="Google Shape;121;p36"/>
          <p:cNvGrpSpPr/>
          <p:nvPr/>
        </p:nvGrpSpPr>
        <p:grpSpPr>
          <a:xfrm>
            <a:off x="1143000" y="2505297"/>
            <a:ext cx="10056459" cy="2238357"/>
            <a:chOff x="1073086" y="2710034"/>
            <a:chExt cx="10056459" cy="2238357"/>
          </a:xfrm>
        </p:grpSpPr>
        <p:sp>
          <p:nvSpPr>
            <p:cNvPr id="122" name="Google Shape;122;p36"/>
            <p:cNvSpPr/>
            <p:nvPr/>
          </p:nvSpPr>
          <p:spPr>
            <a:xfrm flipH="1" rot="7200000">
              <a:off x="3914385" y="3078946"/>
              <a:ext cx="864000" cy="1564691"/>
            </a:xfrm>
            <a:custGeom>
              <a:rect b="b" l="l" r="r" t="t"/>
              <a:pathLst>
                <a:path extrusionOk="0" h="1440160" w="890376">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5"/>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23" name="Google Shape;123;p36"/>
            <p:cNvSpPr/>
            <p:nvPr/>
          </p:nvSpPr>
          <p:spPr>
            <a:xfrm flipH="1" rot="7200000">
              <a:off x="7460429" y="3078946"/>
              <a:ext cx="864000" cy="1564691"/>
            </a:xfrm>
            <a:custGeom>
              <a:rect b="b" l="l" r="r" t="t"/>
              <a:pathLst>
                <a:path extrusionOk="0" h="1440160" w="890376">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3"/>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24" name="Google Shape;124;p36"/>
            <p:cNvSpPr/>
            <p:nvPr/>
          </p:nvSpPr>
          <p:spPr>
            <a:xfrm rot="-7200000">
              <a:off x="2141363" y="3078946"/>
              <a:ext cx="864000" cy="1564691"/>
            </a:xfrm>
            <a:custGeom>
              <a:rect b="b" l="l" r="r" t="t"/>
              <a:pathLst>
                <a:path extrusionOk="0" h="1440160" w="890376">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6"/>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25" name="Google Shape;125;p36"/>
            <p:cNvSpPr/>
            <p:nvPr/>
          </p:nvSpPr>
          <p:spPr>
            <a:xfrm>
              <a:off x="1073086" y="3714353"/>
              <a:ext cx="1234037" cy="1234038"/>
            </a:xfrm>
            <a:prstGeom prst="ellipse">
              <a:avLst/>
            </a:prstGeom>
            <a:solidFill>
              <a:schemeClr val="accent6"/>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26" name="Google Shape;126;p36"/>
            <p:cNvSpPr/>
            <p:nvPr/>
          </p:nvSpPr>
          <p:spPr>
            <a:xfrm>
              <a:off x="1137335" y="3805137"/>
              <a:ext cx="1105538" cy="1052470"/>
            </a:xfrm>
            <a:prstGeom prst="ellipse">
              <a:avLst/>
            </a:prstGeom>
            <a:gradFill>
              <a:gsLst>
                <a:gs pos="0">
                  <a:srgbClr val="DDDDDD"/>
                </a:gs>
                <a:gs pos="100000">
                  <a:schemeClr val="lt1"/>
                </a:gs>
              </a:gsLst>
              <a:lin ang="8100000" scaled="0"/>
            </a:gradFill>
            <a:ln cap="flat" cmpd="sng" w="9525">
              <a:solidFill>
                <a:schemeClr val="lt1"/>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rgbClr val="0D5BD6"/>
                </a:solidFill>
                <a:latin typeface="Arial"/>
                <a:ea typeface="Arial"/>
                <a:cs typeface="Arial"/>
                <a:sym typeface="Arial"/>
              </a:endParaRPr>
            </a:p>
          </p:txBody>
        </p:sp>
        <p:sp>
          <p:nvSpPr>
            <p:cNvPr id="127" name="Google Shape;127;p36"/>
            <p:cNvSpPr/>
            <p:nvPr/>
          </p:nvSpPr>
          <p:spPr>
            <a:xfrm>
              <a:off x="2837570" y="2710034"/>
              <a:ext cx="1234037" cy="1234038"/>
            </a:xfrm>
            <a:prstGeom prst="ellipse">
              <a:avLst/>
            </a:prstGeom>
            <a:solidFill>
              <a:schemeClr val="accent5"/>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28" name="Google Shape;128;p36"/>
            <p:cNvSpPr/>
            <p:nvPr/>
          </p:nvSpPr>
          <p:spPr>
            <a:xfrm rot="-7200000">
              <a:off x="9209572" y="3041001"/>
              <a:ext cx="864000" cy="1564691"/>
            </a:xfrm>
            <a:custGeom>
              <a:rect b="b" l="l" r="r" t="t"/>
              <a:pathLst>
                <a:path extrusionOk="0" h="1440160" w="890376">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2"/>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29" name="Google Shape;129;p36"/>
            <p:cNvSpPr/>
            <p:nvPr/>
          </p:nvSpPr>
          <p:spPr>
            <a:xfrm rot="-7200000">
              <a:off x="5687407" y="3078946"/>
              <a:ext cx="864000" cy="1564691"/>
            </a:xfrm>
            <a:custGeom>
              <a:rect b="b" l="l" r="r" t="t"/>
              <a:pathLst>
                <a:path extrusionOk="0" h="1440160" w="890376">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4"/>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30" name="Google Shape;130;p36"/>
            <p:cNvSpPr/>
            <p:nvPr/>
          </p:nvSpPr>
          <p:spPr>
            <a:xfrm>
              <a:off x="4602054" y="3714353"/>
              <a:ext cx="1234037" cy="1234038"/>
            </a:xfrm>
            <a:prstGeom prst="ellipse">
              <a:avLst/>
            </a:prstGeom>
            <a:solidFill>
              <a:schemeClr val="accent4"/>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31" name="Google Shape;131;p36"/>
            <p:cNvSpPr/>
            <p:nvPr/>
          </p:nvSpPr>
          <p:spPr>
            <a:xfrm>
              <a:off x="6366538" y="2710034"/>
              <a:ext cx="1234037" cy="1234038"/>
            </a:xfrm>
            <a:prstGeom prst="ellipse">
              <a:avLst/>
            </a:prstGeom>
            <a:solidFill>
              <a:schemeClr val="accent3"/>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32" name="Google Shape;132;p36"/>
            <p:cNvSpPr/>
            <p:nvPr/>
          </p:nvSpPr>
          <p:spPr>
            <a:xfrm>
              <a:off x="8131022" y="3714353"/>
              <a:ext cx="1234037" cy="1234038"/>
            </a:xfrm>
            <a:prstGeom prst="ellipse">
              <a:avLst/>
            </a:prstGeom>
            <a:solidFill>
              <a:schemeClr val="accent2"/>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33" name="Google Shape;133;p36"/>
            <p:cNvSpPr/>
            <p:nvPr/>
          </p:nvSpPr>
          <p:spPr>
            <a:xfrm>
              <a:off x="9895508" y="2710034"/>
              <a:ext cx="1234037" cy="1234038"/>
            </a:xfrm>
            <a:prstGeom prst="ellipse">
              <a:avLst/>
            </a:prstGeom>
            <a:solidFill>
              <a:schemeClr val="accent1"/>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700" u="none" cap="none" strike="noStrike">
                <a:solidFill>
                  <a:schemeClr val="lt1"/>
                </a:solidFill>
                <a:latin typeface="Arial"/>
                <a:ea typeface="Arial"/>
                <a:cs typeface="Arial"/>
                <a:sym typeface="Arial"/>
              </a:endParaRPr>
            </a:p>
          </p:txBody>
        </p:sp>
        <p:sp>
          <p:nvSpPr>
            <p:cNvPr id="134" name="Google Shape;134;p36"/>
            <p:cNvSpPr/>
            <p:nvPr/>
          </p:nvSpPr>
          <p:spPr>
            <a:xfrm>
              <a:off x="2901819" y="2800818"/>
              <a:ext cx="1105538" cy="1052470"/>
            </a:xfrm>
            <a:prstGeom prst="ellipse">
              <a:avLst/>
            </a:prstGeom>
            <a:gradFill>
              <a:gsLst>
                <a:gs pos="0">
                  <a:srgbClr val="DDDDDD"/>
                </a:gs>
                <a:gs pos="100000">
                  <a:schemeClr val="lt1"/>
                </a:gs>
              </a:gsLst>
              <a:lin ang="8100000" scaled="0"/>
            </a:gradFill>
            <a:ln cap="flat" cmpd="sng" w="9525">
              <a:solidFill>
                <a:schemeClr val="lt1"/>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chemeClr val="accent5"/>
                </a:solidFill>
                <a:latin typeface="Arial"/>
                <a:ea typeface="Arial"/>
                <a:cs typeface="Arial"/>
                <a:sym typeface="Arial"/>
              </a:endParaRPr>
            </a:p>
          </p:txBody>
        </p:sp>
        <p:sp>
          <p:nvSpPr>
            <p:cNvPr id="135" name="Google Shape;135;p36"/>
            <p:cNvSpPr/>
            <p:nvPr/>
          </p:nvSpPr>
          <p:spPr>
            <a:xfrm>
              <a:off x="6430787" y="2800818"/>
              <a:ext cx="1105538" cy="1052470"/>
            </a:xfrm>
            <a:prstGeom prst="ellipse">
              <a:avLst/>
            </a:prstGeom>
            <a:gradFill>
              <a:gsLst>
                <a:gs pos="0">
                  <a:srgbClr val="DDDDDD"/>
                </a:gs>
                <a:gs pos="100000">
                  <a:schemeClr val="lt1"/>
                </a:gs>
              </a:gsLst>
              <a:lin ang="8100000" scaled="0"/>
            </a:gradFill>
            <a:ln cap="flat" cmpd="sng" w="9525">
              <a:solidFill>
                <a:schemeClr val="lt1"/>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rgbClr val="0D5BD6"/>
                </a:solidFill>
                <a:latin typeface="Arial"/>
                <a:ea typeface="Arial"/>
                <a:cs typeface="Arial"/>
                <a:sym typeface="Arial"/>
              </a:endParaRPr>
            </a:p>
          </p:txBody>
        </p:sp>
        <p:sp>
          <p:nvSpPr>
            <p:cNvPr id="136" name="Google Shape;136;p36"/>
            <p:cNvSpPr/>
            <p:nvPr/>
          </p:nvSpPr>
          <p:spPr>
            <a:xfrm>
              <a:off x="9955227" y="2800818"/>
              <a:ext cx="1105538" cy="1052470"/>
            </a:xfrm>
            <a:prstGeom prst="ellipse">
              <a:avLst/>
            </a:prstGeom>
            <a:gradFill>
              <a:gsLst>
                <a:gs pos="0">
                  <a:srgbClr val="DDDDDD"/>
                </a:gs>
                <a:gs pos="100000">
                  <a:schemeClr val="lt1"/>
                </a:gs>
              </a:gsLst>
              <a:lin ang="8100000" scaled="0"/>
            </a:gradFill>
            <a:ln cap="flat" cmpd="sng" w="9525">
              <a:solidFill>
                <a:schemeClr val="lt1"/>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rgbClr val="0D5BD6"/>
                </a:solidFill>
                <a:latin typeface="Arial"/>
                <a:ea typeface="Arial"/>
                <a:cs typeface="Arial"/>
                <a:sym typeface="Arial"/>
              </a:endParaRPr>
            </a:p>
          </p:txBody>
        </p:sp>
        <p:sp>
          <p:nvSpPr>
            <p:cNvPr id="137" name="Google Shape;137;p36"/>
            <p:cNvSpPr/>
            <p:nvPr/>
          </p:nvSpPr>
          <p:spPr>
            <a:xfrm>
              <a:off x="8195271" y="3805137"/>
              <a:ext cx="1105538" cy="1052470"/>
            </a:xfrm>
            <a:prstGeom prst="ellipse">
              <a:avLst/>
            </a:prstGeom>
            <a:gradFill>
              <a:gsLst>
                <a:gs pos="0">
                  <a:srgbClr val="DDDDDD"/>
                </a:gs>
                <a:gs pos="100000">
                  <a:schemeClr val="lt1"/>
                </a:gs>
              </a:gsLst>
              <a:lin ang="8100000" scaled="0"/>
            </a:gradFill>
            <a:ln cap="flat" cmpd="sng" w="9525">
              <a:solidFill>
                <a:schemeClr val="lt1"/>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rgbClr val="0D5BD6"/>
                </a:solidFill>
                <a:latin typeface="Arial"/>
                <a:ea typeface="Arial"/>
                <a:cs typeface="Arial"/>
                <a:sym typeface="Arial"/>
              </a:endParaRPr>
            </a:p>
          </p:txBody>
        </p:sp>
        <p:sp>
          <p:nvSpPr>
            <p:cNvPr id="138" name="Google Shape;138;p36"/>
            <p:cNvSpPr/>
            <p:nvPr/>
          </p:nvSpPr>
          <p:spPr>
            <a:xfrm>
              <a:off x="4666303" y="3805137"/>
              <a:ext cx="1105538" cy="1052470"/>
            </a:xfrm>
            <a:prstGeom prst="ellipse">
              <a:avLst/>
            </a:prstGeom>
            <a:gradFill>
              <a:gsLst>
                <a:gs pos="0">
                  <a:srgbClr val="DDDDDD"/>
                </a:gs>
                <a:gs pos="100000">
                  <a:schemeClr val="lt1"/>
                </a:gs>
              </a:gsLst>
              <a:lin ang="8100000" scaled="0"/>
            </a:gradFill>
            <a:ln cap="flat" cmpd="sng" w="9525">
              <a:solidFill>
                <a:schemeClr val="lt1"/>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800" u="none" cap="none" strike="noStrike">
                <a:solidFill>
                  <a:srgbClr val="0D5BD6"/>
                </a:solidFill>
                <a:latin typeface="Arial"/>
                <a:ea typeface="Arial"/>
                <a:cs typeface="Arial"/>
                <a:sym typeface="Arial"/>
              </a:endParaRPr>
            </a:p>
          </p:txBody>
        </p:sp>
      </p:grpSp>
      <p:sp>
        <p:nvSpPr>
          <p:cNvPr id="139" name="Google Shape;139;p36"/>
          <p:cNvSpPr txBox="1"/>
          <p:nvPr>
            <p:ph idx="1" type="body"/>
          </p:nvPr>
        </p:nvSpPr>
        <p:spPr>
          <a:xfrm>
            <a:off x="1143000" y="3648297"/>
            <a:ext cx="1143000" cy="990600"/>
          </a:xfrm>
          <a:prstGeom prst="rect">
            <a:avLst/>
          </a:prstGeom>
          <a:noFill/>
          <a:ln>
            <a:noFill/>
          </a:ln>
        </p:spPr>
        <p:txBody>
          <a:bodyPr anchorCtr="0" anchor="ctr" bIns="45700" lIns="91425" spcFirstLastPara="1" rIns="91425" wrap="square" tIns="45700">
            <a:normAutofit/>
          </a:bodyPr>
          <a:lstStyle>
            <a:lvl1pPr indent="-228600" lvl="0" marL="457200" algn="ctr">
              <a:lnSpc>
                <a:spcPct val="85000"/>
              </a:lnSpc>
              <a:spcBef>
                <a:spcPts val="0"/>
              </a:spcBef>
              <a:spcAft>
                <a:spcPts val="0"/>
              </a:spcAft>
              <a:buClr>
                <a:schemeClr val="dk1"/>
              </a:buClr>
              <a:buSzPts val="1600"/>
              <a:buNone/>
              <a:defRPr b="1"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36"/>
          <p:cNvSpPr txBox="1"/>
          <p:nvPr>
            <p:ph idx="2" type="body"/>
          </p:nvPr>
        </p:nvSpPr>
        <p:spPr>
          <a:xfrm>
            <a:off x="2971800" y="2657697"/>
            <a:ext cx="1143000" cy="990600"/>
          </a:xfrm>
          <a:prstGeom prst="rect">
            <a:avLst/>
          </a:prstGeom>
          <a:noFill/>
          <a:ln>
            <a:noFill/>
          </a:ln>
        </p:spPr>
        <p:txBody>
          <a:bodyPr anchorCtr="0" anchor="ctr" bIns="45700" lIns="91425" spcFirstLastPara="1" rIns="91425" wrap="square" tIns="45700">
            <a:normAutofit/>
          </a:bodyPr>
          <a:lstStyle>
            <a:lvl1pPr indent="-228600" lvl="0" marL="457200" algn="ctr">
              <a:lnSpc>
                <a:spcPct val="85000"/>
              </a:lnSpc>
              <a:spcBef>
                <a:spcPts val="0"/>
              </a:spcBef>
              <a:spcAft>
                <a:spcPts val="0"/>
              </a:spcAft>
              <a:buClr>
                <a:schemeClr val="dk1"/>
              </a:buClr>
              <a:buSzPts val="1600"/>
              <a:buNone/>
              <a:defRPr b="1"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36"/>
          <p:cNvSpPr txBox="1"/>
          <p:nvPr>
            <p:ph idx="3" type="body"/>
          </p:nvPr>
        </p:nvSpPr>
        <p:spPr>
          <a:xfrm>
            <a:off x="4724400" y="3648297"/>
            <a:ext cx="1143000" cy="990600"/>
          </a:xfrm>
          <a:prstGeom prst="rect">
            <a:avLst/>
          </a:prstGeom>
          <a:noFill/>
          <a:ln>
            <a:noFill/>
          </a:ln>
        </p:spPr>
        <p:txBody>
          <a:bodyPr anchorCtr="0" anchor="ctr" bIns="45700" lIns="91425" spcFirstLastPara="1" rIns="91425" wrap="square" tIns="45700">
            <a:normAutofit/>
          </a:bodyPr>
          <a:lstStyle>
            <a:lvl1pPr indent="-228600" lvl="0" marL="457200" algn="ctr">
              <a:lnSpc>
                <a:spcPct val="85000"/>
              </a:lnSpc>
              <a:spcBef>
                <a:spcPts val="0"/>
              </a:spcBef>
              <a:spcAft>
                <a:spcPts val="0"/>
              </a:spcAft>
              <a:buClr>
                <a:srgbClr val="757070"/>
              </a:buClr>
              <a:buSzPts val="1600"/>
              <a:buNone/>
              <a:defRPr b="1" sz="1600">
                <a:solidFill>
                  <a:srgbClr val="757070"/>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36"/>
          <p:cNvSpPr txBox="1"/>
          <p:nvPr>
            <p:ph idx="4" type="body"/>
          </p:nvPr>
        </p:nvSpPr>
        <p:spPr>
          <a:xfrm>
            <a:off x="6477000" y="2657697"/>
            <a:ext cx="1143000" cy="990600"/>
          </a:xfrm>
          <a:prstGeom prst="rect">
            <a:avLst/>
          </a:prstGeom>
          <a:noFill/>
          <a:ln>
            <a:noFill/>
          </a:ln>
        </p:spPr>
        <p:txBody>
          <a:bodyPr anchorCtr="0" anchor="ctr" bIns="45700" lIns="91425" spcFirstLastPara="1" rIns="91425" wrap="square" tIns="45700">
            <a:normAutofit/>
          </a:bodyPr>
          <a:lstStyle>
            <a:lvl1pPr indent="-228600" lvl="0" marL="457200" algn="ctr">
              <a:lnSpc>
                <a:spcPct val="85000"/>
              </a:lnSpc>
              <a:spcBef>
                <a:spcPts val="0"/>
              </a:spcBef>
              <a:spcAft>
                <a:spcPts val="0"/>
              </a:spcAft>
              <a:buClr>
                <a:srgbClr val="9F5900"/>
              </a:buClr>
              <a:buSzPts val="1600"/>
              <a:buNone/>
              <a:defRPr b="1" sz="1600">
                <a:solidFill>
                  <a:srgbClr val="9F5900"/>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36"/>
          <p:cNvSpPr txBox="1"/>
          <p:nvPr>
            <p:ph idx="5" type="body"/>
          </p:nvPr>
        </p:nvSpPr>
        <p:spPr>
          <a:xfrm>
            <a:off x="8229600" y="3648297"/>
            <a:ext cx="1143000" cy="990600"/>
          </a:xfrm>
          <a:prstGeom prst="rect">
            <a:avLst/>
          </a:prstGeom>
          <a:noFill/>
          <a:ln>
            <a:noFill/>
          </a:ln>
        </p:spPr>
        <p:txBody>
          <a:bodyPr anchorCtr="0" anchor="ctr" bIns="45700" lIns="91425" spcFirstLastPara="1" rIns="91425" wrap="square" tIns="45700">
            <a:normAutofit/>
          </a:bodyPr>
          <a:lstStyle>
            <a:lvl1pPr indent="-228600" lvl="0" marL="457200" algn="ctr">
              <a:lnSpc>
                <a:spcPct val="85000"/>
              </a:lnSpc>
              <a:spcBef>
                <a:spcPts val="0"/>
              </a:spcBef>
              <a:spcAft>
                <a:spcPts val="0"/>
              </a:spcAft>
              <a:buClr>
                <a:schemeClr val="accent5"/>
              </a:buClr>
              <a:buSzPts val="1600"/>
              <a:buNone/>
              <a:defRPr b="1" sz="1600">
                <a:solidFill>
                  <a:schemeClr val="accent5"/>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36"/>
          <p:cNvSpPr txBox="1"/>
          <p:nvPr>
            <p:ph idx="6" type="body"/>
          </p:nvPr>
        </p:nvSpPr>
        <p:spPr>
          <a:xfrm>
            <a:off x="9982200" y="2657697"/>
            <a:ext cx="1143000" cy="990600"/>
          </a:xfrm>
          <a:prstGeom prst="rect">
            <a:avLst/>
          </a:prstGeom>
          <a:noFill/>
          <a:ln>
            <a:noFill/>
          </a:ln>
        </p:spPr>
        <p:txBody>
          <a:bodyPr anchorCtr="0" anchor="ctr" bIns="45700" lIns="91425" spcFirstLastPara="1" rIns="91425" wrap="square" tIns="45700">
            <a:normAutofit/>
          </a:bodyPr>
          <a:lstStyle>
            <a:lvl1pPr indent="-228600" lvl="0" marL="457200" algn="ctr">
              <a:lnSpc>
                <a:spcPct val="85000"/>
              </a:lnSpc>
              <a:spcBef>
                <a:spcPts val="0"/>
              </a:spcBef>
              <a:spcAft>
                <a:spcPts val="0"/>
              </a:spcAft>
              <a:buClr>
                <a:schemeClr val="dk1"/>
              </a:buClr>
              <a:buSzPts val="1600"/>
              <a:buNone/>
              <a:defRPr b="1" sz="16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36"/>
          <p:cNvSpPr txBox="1"/>
          <p:nvPr>
            <p:ph idx="7" type="body"/>
          </p:nvPr>
        </p:nvSpPr>
        <p:spPr>
          <a:xfrm>
            <a:off x="914400" y="4867497"/>
            <a:ext cx="1524000" cy="1676400"/>
          </a:xfrm>
          <a:prstGeom prst="rect">
            <a:avLst/>
          </a:prstGeom>
          <a:noFill/>
          <a:ln>
            <a:noFill/>
          </a:ln>
        </p:spPr>
        <p:txBody>
          <a:bodyPr anchorCtr="0" anchor="t" bIns="45700" lIns="91425" spcFirstLastPara="1" rIns="91425" wrap="square" tIns="45700">
            <a:noAutofit/>
          </a:bodyPr>
          <a:lstStyle>
            <a:lvl1pPr indent="-317500" lvl="0" marL="457200" algn="ctr">
              <a:lnSpc>
                <a:spcPct val="85000"/>
              </a:lnSpc>
              <a:spcBef>
                <a:spcPts val="0"/>
              </a:spcBef>
              <a:spcAft>
                <a:spcPts val="0"/>
              </a:spcAft>
              <a:buClr>
                <a:schemeClr val="dk1"/>
              </a:buClr>
              <a:buSzPts val="1400"/>
              <a:buFont typeface="Arial"/>
              <a:buChar char="•"/>
              <a:defRPr sz="1400"/>
            </a:lvl1pPr>
            <a:lvl2pPr indent="-228600" lvl="1" marL="914400" algn="l">
              <a:lnSpc>
                <a:spcPct val="90000"/>
              </a:lnSpc>
              <a:spcBef>
                <a:spcPts val="6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6"/>
          <p:cNvSpPr txBox="1"/>
          <p:nvPr>
            <p:ph idx="8" type="body"/>
          </p:nvPr>
        </p:nvSpPr>
        <p:spPr>
          <a:xfrm>
            <a:off x="2590800" y="3876897"/>
            <a:ext cx="1828800" cy="1828800"/>
          </a:xfrm>
          <a:prstGeom prst="rect">
            <a:avLst/>
          </a:prstGeom>
          <a:noFill/>
          <a:ln>
            <a:noFill/>
          </a:ln>
        </p:spPr>
        <p:txBody>
          <a:bodyPr anchorCtr="0" anchor="t" bIns="45700" lIns="91425" spcFirstLastPara="1" rIns="91425" wrap="square" tIns="45700">
            <a:noAutofit/>
          </a:bodyPr>
          <a:lstStyle>
            <a:lvl1pPr indent="-317500" lvl="0" marL="457200" algn="ctr">
              <a:lnSpc>
                <a:spcPct val="85000"/>
              </a:lnSpc>
              <a:spcBef>
                <a:spcPts val="0"/>
              </a:spcBef>
              <a:spcAft>
                <a:spcPts val="0"/>
              </a:spcAft>
              <a:buClr>
                <a:schemeClr val="accent5"/>
              </a:buClr>
              <a:buSzPts val="1400"/>
              <a:buFont typeface="Arial"/>
              <a:buChar char="•"/>
              <a:defRPr sz="1400">
                <a:solidFill>
                  <a:schemeClr val="accent5"/>
                </a:solidFill>
              </a:defRPr>
            </a:lvl1pPr>
            <a:lvl2pPr indent="-228600" lvl="1" marL="914400" algn="l">
              <a:lnSpc>
                <a:spcPct val="90000"/>
              </a:lnSpc>
              <a:spcBef>
                <a:spcPts val="6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36"/>
          <p:cNvSpPr txBox="1"/>
          <p:nvPr>
            <p:ph idx="9" type="body"/>
          </p:nvPr>
        </p:nvSpPr>
        <p:spPr>
          <a:xfrm>
            <a:off x="4495800" y="4867497"/>
            <a:ext cx="1524000" cy="1676400"/>
          </a:xfrm>
          <a:prstGeom prst="rect">
            <a:avLst/>
          </a:prstGeom>
          <a:noFill/>
          <a:ln>
            <a:noFill/>
          </a:ln>
        </p:spPr>
        <p:txBody>
          <a:bodyPr anchorCtr="0" anchor="t" bIns="45700" lIns="91425" spcFirstLastPara="1" rIns="91425" wrap="square" tIns="45700">
            <a:noAutofit/>
          </a:bodyPr>
          <a:lstStyle>
            <a:lvl1pPr indent="-317500" lvl="0" marL="457200" algn="ctr">
              <a:lnSpc>
                <a:spcPct val="85000"/>
              </a:lnSpc>
              <a:spcBef>
                <a:spcPts val="0"/>
              </a:spcBef>
              <a:spcAft>
                <a:spcPts val="0"/>
              </a:spcAft>
              <a:buClr>
                <a:srgbClr val="757070"/>
              </a:buClr>
              <a:buSzPts val="1400"/>
              <a:buFont typeface="Arial"/>
              <a:buChar char="•"/>
              <a:defRPr sz="1400">
                <a:solidFill>
                  <a:srgbClr val="757070"/>
                </a:solidFill>
              </a:defRPr>
            </a:lvl1pPr>
            <a:lvl2pPr indent="-228600" lvl="1" marL="914400" algn="l">
              <a:lnSpc>
                <a:spcPct val="90000"/>
              </a:lnSpc>
              <a:spcBef>
                <a:spcPts val="6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36"/>
          <p:cNvSpPr txBox="1"/>
          <p:nvPr>
            <p:ph idx="13" type="body"/>
          </p:nvPr>
        </p:nvSpPr>
        <p:spPr>
          <a:xfrm>
            <a:off x="6172200" y="3876897"/>
            <a:ext cx="1828800" cy="1828800"/>
          </a:xfrm>
          <a:prstGeom prst="rect">
            <a:avLst/>
          </a:prstGeom>
          <a:noFill/>
          <a:ln>
            <a:noFill/>
          </a:ln>
        </p:spPr>
        <p:txBody>
          <a:bodyPr anchorCtr="0" anchor="t" bIns="45700" lIns="91425" spcFirstLastPara="1" rIns="91425" wrap="square" tIns="45700">
            <a:noAutofit/>
          </a:bodyPr>
          <a:lstStyle>
            <a:lvl1pPr indent="-317500" lvl="0" marL="457200" algn="ctr">
              <a:lnSpc>
                <a:spcPct val="85000"/>
              </a:lnSpc>
              <a:spcBef>
                <a:spcPts val="0"/>
              </a:spcBef>
              <a:spcAft>
                <a:spcPts val="0"/>
              </a:spcAft>
              <a:buClr>
                <a:srgbClr val="9F5900"/>
              </a:buClr>
              <a:buSzPts val="1400"/>
              <a:buFont typeface="Arial"/>
              <a:buChar char="•"/>
              <a:defRPr sz="1400">
                <a:solidFill>
                  <a:srgbClr val="9F5900"/>
                </a:solidFill>
              </a:defRPr>
            </a:lvl1pPr>
            <a:lvl2pPr indent="-228600" lvl="1" marL="914400" algn="l">
              <a:lnSpc>
                <a:spcPct val="90000"/>
              </a:lnSpc>
              <a:spcBef>
                <a:spcPts val="6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36"/>
          <p:cNvSpPr txBox="1"/>
          <p:nvPr>
            <p:ph idx="14" type="body"/>
          </p:nvPr>
        </p:nvSpPr>
        <p:spPr>
          <a:xfrm>
            <a:off x="9677400" y="3876897"/>
            <a:ext cx="1828800" cy="1828800"/>
          </a:xfrm>
          <a:prstGeom prst="rect">
            <a:avLst/>
          </a:prstGeom>
          <a:noFill/>
          <a:ln>
            <a:noFill/>
          </a:ln>
        </p:spPr>
        <p:txBody>
          <a:bodyPr anchorCtr="0" anchor="t" bIns="45700" lIns="91425" spcFirstLastPara="1" rIns="91425" wrap="square" tIns="45700">
            <a:noAutofit/>
          </a:bodyPr>
          <a:lstStyle>
            <a:lvl1pPr indent="-317500" lvl="0" marL="457200" algn="ctr">
              <a:lnSpc>
                <a:spcPct val="85000"/>
              </a:lnSpc>
              <a:spcBef>
                <a:spcPts val="0"/>
              </a:spcBef>
              <a:spcAft>
                <a:spcPts val="0"/>
              </a:spcAft>
              <a:buClr>
                <a:schemeClr val="dk1"/>
              </a:buClr>
              <a:buSzPts val="1400"/>
              <a:buFont typeface="Arial"/>
              <a:buChar char="•"/>
              <a:defRPr sz="1400">
                <a:solidFill>
                  <a:schemeClr val="dk1"/>
                </a:solidFill>
              </a:defRPr>
            </a:lvl1pPr>
            <a:lvl2pPr indent="-228600" lvl="1" marL="914400" algn="l">
              <a:lnSpc>
                <a:spcPct val="90000"/>
              </a:lnSpc>
              <a:spcBef>
                <a:spcPts val="6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36"/>
          <p:cNvSpPr txBox="1"/>
          <p:nvPr>
            <p:ph idx="15" type="body"/>
          </p:nvPr>
        </p:nvSpPr>
        <p:spPr>
          <a:xfrm>
            <a:off x="8077200" y="4867497"/>
            <a:ext cx="1524000" cy="1676400"/>
          </a:xfrm>
          <a:prstGeom prst="rect">
            <a:avLst/>
          </a:prstGeom>
          <a:noFill/>
          <a:ln>
            <a:noFill/>
          </a:ln>
        </p:spPr>
        <p:txBody>
          <a:bodyPr anchorCtr="0" anchor="t" bIns="45700" lIns="91425" spcFirstLastPara="1" rIns="91425" wrap="square" tIns="45700">
            <a:noAutofit/>
          </a:bodyPr>
          <a:lstStyle>
            <a:lvl1pPr indent="-317500" lvl="0" marL="457200" algn="ctr">
              <a:lnSpc>
                <a:spcPct val="85000"/>
              </a:lnSpc>
              <a:spcBef>
                <a:spcPts val="0"/>
              </a:spcBef>
              <a:spcAft>
                <a:spcPts val="0"/>
              </a:spcAft>
              <a:buClr>
                <a:schemeClr val="accent5"/>
              </a:buClr>
              <a:buSzPts val="1400"/>
              <a:buFont typeface="Arial"/>
              <a:buChar char="•"/>
              <a:defRPr sz="1400">
                <a:solidFill>
                  <a:schemeClr val="accent5"/>
                </a:solidFill>
              </a:defRPr>
            </a:lvl1pPr>
            <a:lvl2pPr indent="-228600" lvl="1" marL="914400" algn="l">
              <a:lnSpc>
                <a:spcPct val="90000"/>
              </a:lnSpc>
              <a:spcBef>
                <a:spcPts val="6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36"/>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36"/>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 call outs">
  <p:cSld name="Icon call outs">
    <p:bg>
      <p:bgPr>
        <a:solidFill>
          <a:schemeClr val="lt1"/>
        </a:solidFill>
      </p:bgPr>
    </p:bg>
    <p:spTree>
      <p:nvGrpSpPr>
        <p:cNvPr id="153" name="Shape 153"/>
        <p:cNvGrpSpPr/>
        <p:nvPr/>
      </p:nvGrpSpPr>
      <p:grpSpPr>
        <a:xfrm>
          <a:off x="0" y="0"/>
          <a:ext cx="0" cy="0"/>
          <a:chOff x="0" y="0"/>
          <a:chExt cx="0" cy="0"/>
        </a:xfrm>
      </p:grpSpPr>
      <p:sp>
        <p:nvSpPr>
          <p:cNvPr id="154" name="Google Shape;154;p37"/>
          <p:cNvSpPr txBox="1"/>
          <p:nvPr>
            <p:ph idx="1" type="body"/>
          </p:nvPr>
        </p:nvSpPr>
        <p:spPr>
          <a:xfrm>
            <a:off x="951767" y="3135104"/>
            <a:ext cx="2326657" cy="768223"/>
          </a:xfrm>
          <a:prstGeom prst="rect">
            <a:avLst/>
          </a:prstGeom>
          <a:noFill/>
          <a:ln>
            <a:noFill/>
          </a:ln>
        </p:spPr>
        <p:txBody>
          <a:bodyPr anchorCtr="0" anchor="b" bIns="45700" lIns="91425" spcFirstLastPara="1" rIns="91425" wrap="square" tIns="0">
            <a:noAutofit/>
          </a:bodyPr>
          <a:lstStyle>
            <a:lvl1pPr indent="-228600" lvl="0" marL="457200" algn="ctr">
              <a:lnSpc>
                <a:spcPct val="90000"/>
              </a:lnSpc>
              <a:spcBef>
                <a:spcPts val="1000"/>
              </a:spcBef>
              <a:spcAft>
                <a:spcPts val="0"/>
              </a:spcAft>
              <a:buClr>
                <a:schemeClr val="dk1"/>
              </a:buClr>
              <a:buSzPts val="2000"/>
              <a:buNone/>
              <a:defRPr b="0" sz="20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37"/>
          <p:cNvSpPr/>
          <p:nvPr/>
        </p:nvSpPr>
        <p:spPr>
          <a:xfrm>
            <a:off x="928190" y="4011416"/>
            <a:ext cx="2373810" cy="110198"/>
          </a:xfrm>
          <a:prstGeom prst="rect">
            <a:avLst/>
          </a:prstGeom>
          <a:gradFill>
            <a:gsLst>
              <a:gs pos="0">
                <a:schemeClr val="dk1"/>
              </a:gs>
              <a:gs pos="48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56" name="Google Shape;156;p37"/>
          <p:cNvSpPr txBox="1"/>
          <p:nvPr>
            <p:ph idx="2" type="body"/>
          </p:nvPr>
        </p:nvSpPr>
        <p:spPr>
          <a:xfrm>
            <a:off x="948564" y="4248614"/>
            <a:ext cx="2333063" cy="1676185"/>
          </a:xfrm>
          <a:prstGeom prst="rect">
            <a:avLst/>
          </a:prstGeom>
          <a:noFill/>
          <a:ln>
            <a:noFill/>
          </a:ln>
        </p:spPr>
        <p:txBody>
          <a:bodyPr anchorCtr="0" anchor="t" bIns="45700" lIns="91425" spcFirstLastPara="1" rIns="91425" wrap="square" tIns="0">
            <a:noAutofit/>
          </a:bodyPr>
          <a:lstStyle>
            <a:lvl1pPr indent="-228600" lvl="0" marL="457200" algn="l">
              <a:lnSpc>
                <a:spcPct val="90000"/>
              </a:lnSpc>
              <a:spcBef>
                <a:spcPts val="1000"/>
              </a:spcBef>
              <a:spcAft>
                <a:spcPts val="0"/>
              </a:spcAft>
              <a:buClr>
                <a:schemeClr val="dk1"/>
              </a:buClr>
              <a:buSzPts val="1200"/>
              <a:buNone/>
              <a:defRPr sz="12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57" name="Google Shape;157;p37"/>
          <p:cNvCxnSpPr/>
          <p:nvPr/>
        </p:nvCxnSpPr>
        <p:spPr>
          <a:xfrm>
            <a:off x="1201554" y="6203726"/>
            <a:ext cx="1827083" cy="0"/>
          </a:xfrm>
          <a:prstGeom prst="straightConnector1">
            <a:avLst/>
          </a:prstGeom>
          <a:noFill/>
          <a:ln cap="flat" cmpd="sng" w="19050">
            <a:solidFill>
              <a:schemeClr val="dk1"/>
            </a:solidFill>
            <a:prstDash val="dash"/>
            <a:round/>
            <a:headEnd len="sm" w="sm" type="none"/>
            <a:tailEnd len="sm" w="sm" type="none"/>
          </a:ln>
        </p:spPr>
      </p:cxnSp>
      <p:sp>
        <p:nvSpPr>
          <p:cNvPr id="158" name="Google Shape;158;p37"/>
          <p:cNvSpPr txBox="1"/>
          <p:nvPr>
            <p:ph idx="3" type="body"/>
          </p:nvPr>
        </p:nvSpPr>
        <p:spPr>
          <a:xfrm>
            <a:off x="3657600" y="3135104"/>
            <a:ext cx="2326657" cy="768223"/>
          </a:xfrm>
          <a:prstGeom prst="rect">
            <a:avLst/>
          </a:prstGeom>
          <a:noFill/>
          <a:ln>
            <a:noFill/>
          </a:ln>
        </p:spPr>
        <p:txBody>
          <a:bodyPr anchorCtr="0" anchor="b" bIns="45700" lIns="91425" spcFirstLastPara="1" rIns="91425" wrap="square" tIns="0">
            <a:noAutofit/>
          </a:bodyPr>
          <a:lstStyle>
            <a:lvl1pPr indent="-228600" lvl="0" marL="457200" algn="ctr">
              <a:lnSpc>
                <a:spcPct val="90000"/>
              </a:lnSpc>
              <a:spcBef>
                <a:spcPts val="1000"/>
              </a:spcBef>
              <a:spcAft>
                <a:spcPts val="0"/>
              </a:spcAft>
              <a:buClr>
                <a:schemeClr val="dk1"/>
              </a:buClr>
              <a:buSzPts val="2000"/>
              <a:buNone/>
              <a:defRPr b="0" sz="20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37"/>
          <p:cNvSpPr txBox="1"/>
          <p:nvPr>
            <p:ph idx="4" type="body"/>
          </p:nvPr>
        </p:nvSpPr>
        <p:spPr>
          <a:xfrm>
            <a:off x="3640500" y="4248614"/>
            <a:ext cx="2360857" cy="1676185"/>
          </a:xfrm>
          <a:prstGeom prst="rect">
            <a:avLst/>
          </a:prstGeom>
          <a:noFill/>
          <a:ln>
            <a:noFill/>
          </a:ln>
        </p:spPr>
        <p:txBody>
          <a:bodyPr anchorCtr="0" anchor="t" bIns="45700" lIns="91425" spcFirstLastPara="1" rIns="91425" wrap="square" tIns="0">
            <a:noAutofit/>
          </a:bodyPr>
          <a:lstStyle>
            <a:lvl1pPr indent="-228600" lvl="0" marL="457200" algn="l">
              <a:lnSpc>
                <a:spcPct val="90000"/>
              </a:lnSpc>
              <a:spcBef>
                <a:spcPts val="1000"/>
              </a:spcBef>
              <a:spcAft>
                <a:spcPts val="0"/>
              </a:spcAft>
              <a:buClr>
                <a:schemeClr val="dk1"/>
              </a:buClr>
              <a:buSzPts val="1200"/>
              <a:buNone/>
              <a:defRPr sz="12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60" name="Google Shape;160;p37"/>
          <p:cNvCxnSpPr/>
          <p:nvPr/>
        </p:nvCxnSpPr>
        <p:spPr>
          <a:xfrm>
            <a:off x="3902735" y="6203726"/>
            <a:ext cx="1836387" cy="0"/>
          </a:xfrm>
          <a:prstGeom prst="straightConnector1">
            <a:avLst/>
          </a:prstGeom>
          <a:noFill/>
          <a:ln cap="flat" cmpd="sng" w="19050">
            <a:solidFill>
              <a:schemeClr val="dk1"/>
            </a:solidFill>
            <a:prstDash val="dash"/>
            <a:round/>
            <a:headEnd len="sm" w="sm" type="none"/>
            <a:tailEnd len="sm" w="sm" type="none"/>
          </a:ln>
        </p:spPr>
      </p:cxnSp>
      <p:sp>
        <p:nvSpPr>
          <p:cNvPr id="161" name="Google Shape;161;p37"/>
          <p:cNvSpPr txBox="1"/>
          <p:nvPr>
            <p:ph idx="5" type="body"/>
          </p:nvPr>
        </p:nvSpPr>
        <p:spPr>
          <a:xfrm>
            <a:off x="6435141" y="3135104"/>
            <a:ext cx="2326657" cy="768223"/>
          </a:xfrm>
          <a:prstGeom prst="rect">
            <a:avLst/>
          </a:prstGeom>
          <a:noFill/>
          <a:ln>
            <a:noFill/>
          </a:ln>
        </p:spPr>
        <p:txBody>
          <a:bodyPr anchorCtr="0" anchor="b" bIns="45700" lIns="91425" spcFirstLastPara="1" rIns="91425" wrap="square" tIns="0">
            <a:noAutofit/>
          </a:bodyPr>
          <a:lstStyle>
            <a:lvl1pPr indent="-228600" lvl="0" marL="457200" algn="ctr">
              <a:lnSpc>
                <a:spcPct val="90000"/>
              </a:lnSpc>
              <a:spcBef>
                <a:spcPts val="1000"/>
              </a:spcBef>
              <a:spcAft>
                <a:spcPts val="0"/>
              </a:spcAft>
              <a:buClr>
                <a:schemeClr val="dk1"/>
              </a:buClr>
              <a:buSzPts val="2000"/>
              <a:buNone/>
              <a:defRPr b="0" sz="20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37"/>
          <p:cNvSpPr txBox="1"/>
          <p:nvPr>
            <p:ph idx="6" type="body"/>
          </p:nvPr>
        </p:nvSpPr>
        <p:spPr>
          <a:xfrm>
            <a:off x="6419643" y="4248614"/>
            <a:ext cx="2357653" cy="1676185"/>
          </a:xfrm>
          <a:prstGeom prst="rect">
            <a:avLst/>
          </a:prstGeom>
          <a:noFill/>
          <a:ln>
            <a:noFill/>
          </a:ln>
        </p:spPr>
        <p:txBody>
          <a:bodyPr anchorCtr="0" anchor="t" bIns="45700" lIns="91425" spcFirstLastPara="1" rIns="91425" wrap="square" tIns="0">
            <a:noAutofit/>
          </a:bodyPr>
          <a:lstStyle>
            <a:lvl1pPr indent="-228600" lvl="0" marL="457200" algn="l">
              <a:lnSpc>
                <a:spcPct val="90000"/>
              </a:lnSpc>
              <a:spcBef>
                <a:spcPts val="1000"/>
              </a:spcBef>
              <a:spcAft>
                <a:spcPts val="0"/>
              </a:spcAft>
              <a:buClr>
                <a:schemeClr val="dk1"/>
              </a:buClr>
              <a:buSzPts val="1200"/>
              <a:buNone/>
              <a:defRPr sz="12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63" name="Google Shape;163;p37"/>
          <p:cNvCxnSpPr/>
          <p:nvPr/>
        </p:nvCxnSpPr>
        <p:spPr>
          <a:xfrm>
            <a:off x="6684650" y="6203726"/>
            <a:ext cx="1827639" cy="0"/>
          </a:xfrm>
          <a:prstGeom prst="straightConnector1">
            <a:avLst/>
          </a:prstGeom>
          <a:noFill/>
          <a:ln cap="flat" cmpd="sng" w="19050">
            <a:solidFill>
              <a:schemeClr val="dk1"/>
            </a:solidFill>
            <a:prstDash val="dash"/>
            <a:round/>
            <a:headEnd len="sm" w="sm" type="none"/>
            <a:tailEnd len="sm" w="sm" type="none"/>
          </a:ln>
        </p:spPr>
      </p:cxnSp>
      <p:sp>
        <p:nvSpPr>
          <p:cNvPr id="164" name="Google Shape;164;p37"/>
          <p:cNvSpPr txBox="1"/>
          <p:nvPr>
            <p:ph idx="7" type="body"/>
          </p:nvPr>
        </p:nvSpPr>
        <p:spPr>
          <a:xfrm>
            <a:off x="9161699" y="3135104"/>
            <a:ext cx="2326657" cy="768223"/>
          </a:xfrm>
          <a:prstGeom prst="rect">
            <a:avLst/>
          </a:prstGeom>
          <a:noFill/>
          <a:ln>
            <a:noFill/>
          </a:ln>
        </p:spPr>
        <p:txBody>
          <a:bodyPr anchorCtr="0" anchor="b" bIns="45700" lIns="91425" spcFirstLastPara="1" rIns="91425" wrap="square" tIns="0">
            <a:noAutofit/>
          </a:bodyPr>
          <a:lstStyle>
            <a:lvl1pPr indent="-228600" lvl="0" marL="457200" algn="ctr">
              <a:lnSpc>
                <a:spcPct val="90000"/>
              </a:lnSpc>
              <a:spcBef>
                <a:spcPts val="1000"/>
              </a:spcBef>
              <a:spcAft>
                <a:spcPts val="0"/>
              </a:spcAft>
              <a:buClr>
                <a:schemeClr val="dk1"/>
              </a:buClr>
              <a:buSzPts val="2000"/>
              <a:buNone/>
              <a:defRPr b="0" sz="20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37"/>
          <p:cNvSpPr txBox="1"/>
          <p:nvPr>
            <p:ph idx="8" type="body"/>
          </p:nvPr>
        </p:nvSpPr>
        <p:spPr>
          <a:xfrm>
            <a:off x="9140053" y="4248614"/>
            <a:ext cx="2369948" cy="1676185"/>
          </a:xfrm>
          <a:prstGeom prst="rect">
            <a:avLst/>
          </a:prstGeom>
          <a:noFill/>
          <a:ln>
            <a:noFill/>
          </a:ln>
        </p:spPr>
        <p:txBody>
          <a:bodyPr anchorCtr="0" anchor="t" bIns="45700" lIns="91425" spcFirstLastPara="1" rIns="91425" wrap="square" tIns="0">
            <a:noAutofit/>
          </a:bodyPr>
          <a:lstStyle>
            <a:lvl1pPr indent="-228600" lvl="0" marL="457200" algn="l">
              <a:lnSpc>
                <a:spcPct val="90000"/>
              </a:lnSpc>
              <a:spcBef>
                <a:spcPts val="1000"/>
              </a:spcBef>
              <a:spcAft>
                <a:spcPts val="0"/>
              </a:spcAft>
              <a:buClr>
                <a:schemeClr val="dk1"/>
              </a:buClr>
              <a:buSzPts val="1200"/>
              <a:buNone/>
              <a:defRPr sz="1200" cap="none">
                <a:solidFill>
                  <a:schemeClr val="dk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1800"/>
              <a:buNone/>
              <a:defRPr sz="18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800"/>
              <a:buNone/>
              <a:defRPr sz="1800">
                <a:solidFill>
                  <a:schemeClr val="lt1"/>
                </a:solidFill>
              </a:defRPr>
            </a:lvl4pPr>
            <a:lvl5pPr indent="-228600" lvl="4" marL="2286000" algn="l">
              <a:lnSpc>
                <a:spcPct val="90000"/>
              </a:lnSpc>
              <a:spcBef>
                <a:spcPts val="500"/>
              </a:spcBef>
              <a:spcAft>
                <a:spcPts val="0"/>
              </a:spcAft>
              <a:buClr>
                <a:schemeClr val="lt1"/>
              </a:buClr>
              <a:buSzPts val="1800"/>
              <a:buNone/>
              <a:defRPr sz="18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66" name="Google Shape;166;p37"/>
          <p:cNvCxnSpPr/>
          <p:nvPr/>
        </p:nvCxnSpPr>
        <p:spPr>
          <a:xfrm>
            <a:off x="9410840" y="6203726"/>
            <a:ext cx="1828375" cy="0"/>
          </a:xfrm>
          <a:prstGeom prst="straightConnector1">
            <a:avLst/>
          </a:prstGeom>
          <a:noFill/>
          <a:ln cap="flat" cmpd="sng" w="19050">
            <a:solidFill>
              <a:schemeClr val="dk1"/>
            </a:solidFill>
            <a:prstDash val="dash"/>
            <a:round/>
            <a:headEnd len="sm" w="sm" type="none"/>
            <a:tailEnd len="sm" w="sm" type="none"/>
          </a:ln>
        </p:spPr>
      </p:cxnSp>
      <p:sp>
        <p:nvSpPr>
          <p:cNvPr id="167" name="Google Shape;167;p37"/>
          <p:cNvSpPr/>
          <p:nvPr/>
        </p:nvSpPr>
        <p:spPr>
          <a:xfrm>
            <a:off x="3634023" y="4011416"/>
            <a:ext cx="2373810" cy="110198"/>
          </a:xfrm>
          <a:prstGeom prst="rect">
            <a:avLst/>
          </a:prstGeom>
          <a:gradFill>
            <a:gsLst>
              <a:gs pos="0">
                <a:schemeClr val="dk1"/>
              </a:gs>
              <a:gs pos="48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68" name="Google Shape;168;p37"/>
          <p:cNvSpPr/>
          <p:nvPr/>
        </p:nvSpPr>
        <p:spPr>
          <a:xfrm>
            <a:off x="6411564" y="4011416"/>
            <a:ext cx="2373810" cy="110198"/>
          </a:xfrm>
          <a:prstGeom prst="rect">
            <a:avLst/>
          </a:prstGeom>
          <a:gradFill>
            <a:gsLst>
              <a:gs pos="0">
                <a:schemeClr val="dk1"/>
              </a:gs>
              <a:gs pos="48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69" name="Google Shape;169;p37"/>
          <p:cNvSpPr/>
          <p:nvPr/>
        </p:nvSpPr>
        <p:spPr>
          <a:xfrm>
            <a:off x="9138122" y="4011416"/>
            <a:ext cx="2373810" cy="110198"/>
          </a:xfrm>
          <a:prstGeom prst="rect">
            <a:avLst/>
          </a:prstGeom>
          <a:gradFill>
            <a:gsLst>
              <a:gs pos="0">
                <a:schemeClr val="dk1"/>
              </a:gs>
              <a:gs pos="48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2F2F2"/>
              </a:solidFill>
              <a:latin typeface="Arial"/>
              <a:ea typeface="Arial"/>
              <a:cs typeface="Arial"/>
              <a:sym typeface="Arial"/>
            </a:endParaRPr>
          </a:p>
        </p:txBody>
      </p:sp>
      <p:sp>
        <p:nvSpPr>
          <p:cNvPr id="170" name="Google Shape;170;p37"/>
          <p:cNvSpPr txBox="1"/>
          <p:nvPr>
            <p:ph type="title"/>
          </p:nvPr>
        </p:nvSpPr>
        <p:spPr>
          <a:xfrm>
            <a:off x="914400" y="75895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37"/>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37"/>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_Picture Dark">
  <p:cSld name="Text_Picture Dark">
    <p:spTree>
      <p:nvGrpSpPr>
        <p:cNvPr id="173" name="Shape 173"/>
        <p:cNvGrpSpPr/>
        <p:nvPr/>
      </p:nvGrpSpPr>
      <p:grpSpPr>
        <a:xfrm>
          <a:off x="0" y="0"/>
          <a:ext cx="0" cy="0"/>
          <a:chOff x="0" y="0"/>
          <a:chExt cx="0" cy="0"/>
        </a:xfrm>
      </p:grpSpPr>
      <p:sp>
        <p:nvSpPr>
          <p:cNvPr id="174" name="Google Shape;174;p38"/>
          <p:cNvSpPr/>
          <p:nvPr/>
        </p:nvSpPr>
        <p:spPr>
          <a:xfrm>
            <a:off x="-22302" y="468351"/>
            <a:ext cx="7304048" cy="6400800"/>
          </a:xfrm>
          <a:custGeom>
            <a:rect b="b" l="l" r="r" t="t"/>
            <a:pathLst>
              <a:path extrusionOk="0" h="6400800" w="7304048">
                <a:moveTo>
                  <a:pt x="0" y="0"/>
                </a:moveTo>
                <a:lnTo>
                  <a:pt x="5832087" y="0"/>
                </a:lnTo>
                <a:lnTo>
                  <a:pt x="7304048" y="6400800"/>
                </a:lnTo>
                <a:lnTo>
                  <a:pt x="11151" y="6400800"/>
                </a:lnTo>
                <a:lnTo>
                  <a:pt x="11151" y="6300439"/>
                </a:lnTo>
                <a:lnTo>
                  <a:pt x="0" y="0"/>
                </a:lnTo>
                <a:close/>
              </a:path>
            </a:pathLst>
          </a:custGeom>
          <a:solidFill>
            <a:schemeClr val="dk1"/>
          </a:solidFill>
          <a:ln cap="flat" cmpd="sng" w="12700">
            <a:solidFill>
              <a:srgbClr val="020D1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5" name="Google Shape;175;p38"/>
          <p:cNvSpPr/>
          <p:nvPr>
            <p:ph idx="2" type="pic"/>
          </p:nvPr>
        </p:nvSpPr>
        <p:spPr>
          <a:xfrm>
            <a:off x="5817279" y="484554"/>
            <a:ext cx="6369555" cy="6373446"/>
          </a:xfrm>
          <a:prstGeom prst="rect">
            <a:avLst/>
          </a:prstGeom>
          <a:noFill/>
          <a:ln>
            <a:noFill/>
          </a:ln>
        </p:spPr>
      </p:sp>
      <p:sp>
        <p:nvSpPr>
          <p:cNvPr id="176" name="Google Shape;176;p38"/>
          <p:cNvSpPr txBox="1"/>
          <p:nvPr>
            <p:ph type="title"/>
          </p:nvPr>
        </p:nvSpPr>
        <p:spPr>
          <a:xfrm>
            <a:off x="914400" y="758952"/>
            <a:ext cx="51625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38"/>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38"/>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79" name="Google Shape;179;p38"/>
          <p:cNvSpPr txBox="1"/>
          <p:nvPr>
            <p:ph idx="1" type="body"/>
          </p:nvPr>
        </p:nvSpPr>
        <p:spPr>
          <a:xfrm>
            <a:off x="914400" y="2208252"/>
            <a:ext cx="5181600" cy="3962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sz="2400">
                <a:solidFill>
                  <a:schemeClr val="lt1"/>
                </a:solidFill>
              </a:defRPr>
            </a:lvl1pPr>
            <a:lvl2pPr indent="-355600" lvl="1" marL="914400" algn="l">
              <a:lnSpc>
                <a:spcPct val="90000"/>
              </a:lnSpc>
              <a:spcBef>
                <a:spcPts val="500"/>
              </a:spcBef>
              <a:spcAft>
                <a:spcPts val="0"/>
              </a:spcAft>
              <a:buClr>
                <a:schemeClr val="lt1"/>
              </a:buClr>
              <a:buSzPts val="2000"/>
              <a:buChar char="•"/>
              <a:defRPr sz="2000">
                <a:solidFill>
                  <a:schemeClr val="lt1"/>
                </a:solidFill>
              </a:defRPr>
            </a:lvl2pPr>
            <a:lvl3pPr indent="-342900" lvl="2" marL="1371600" algn="l">
              <a:lnSpc>
                <a:spcPct val="90000"/>
              </a:lnSpc>
              <a:spcBef>
                <a:spcPts val="500"/>
              </a:spcBef>
              <a:spcAft>
                <a:spcPts val="0"/>
              </a:spcAft>
              <a:buClr>
                <a:schemeClr val="lt1"/>
              </a:buClr>
              <a:buSzPts val="1800"/>
              <a:buChar char="•"/>
              <a:defRPr sz="1800">
                <a:solidFill>
                  <a:schemeClr val="lt1"/>
                </a:solidFill>
              </a:defRPr>
            </a:lvl3pPr>
            <a:lvl4pPr indent="-330200" lvl="3" marL="1828800" algn="l">
              <a:lnSpc>
                <a:spcPct val="90000"/>
              </a:lnSpc>
              <a:spcBef>
                <a:spcPts val="500"/>
              </a:spcBef>
              <a:spcAft>
                <a:spcPts val="0"/>
              </a:spcAft>
              <a:buClr>
                <a:schemeClr val="lt1"/>
              </a:buClr>
              <a:buSzPts val="1600"/>
              <a:buChar char="•"/>
              <a:defRPr sz="1600">
                <a:solidFill>
                  <a:schemeClr val="lt1"/>
                </a:solidFill>
              </a:defRPr>
            </a:lvl4pPr>
            <a:lvl5pPr indent="-330200" lvl="4" marL="2286000" algn="l">
              <a:lnSpc>
                <a:spcPct val="90000"/>
              </a:lnSpc>
              <a:spcBef>
                <a:spcPts val="500"/>
              </a:spcBef>
              <a:spcAft>
                <a:spcPts val="0"/>
              </a:spcAft>
              <a:buClr>
                <a:schemeClr val="lt1"/>
              </a:buClr>
              <a:buSzPts val="1600"/>
              <a:buChar char="•"/>
              <a:defRPr sz="16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_Picture Light">
  <p:cSld name="Text_Picture Light">
    <p:spTree>
      <p:nvGrpSpPr>
        <p:cNvPr id="180" name="Shape 180"/>
        <p:cNvGrpSpPr/>
        <p:nvPr/>
      </p:nvGrpSpPr>
      <p:grpSpPr>
        <a:xfrm>
          <a:off x="0" y="0"/>
          <a:ext cx="0" cy="0"/>
          <a:chOff x="0" y="0"/>
          <a:chExt cx="0" cy="0"/>
        </a:xfrm>
      </p:grpSpPr>
      <p:sp>
        <p:nvSpPr>
          <p:cNvPr id="181" name="Google Shape;181;p39"/>
          <p:cNvSpPr/>
          <p:nvPr>
            <p:ph idx="2" type="pic"/>
          </p:nvPr>
        </p:nvSpPr>
        <p:spPr>
          <a:xfrm>
            <a:off x="5573487" y="482551"/>
            <a:ext cx="6613348" cy="6375449"/>
          </a:xfrm>
          <a:prstGeom prst="rect">
            <a:avLst/>
          </a:prstGeom>
          <a:noFill/>
          <a:ln>
            <a:noFill/>
          </a:ln>
        </p:spPr>
      </p:sp>
      <p:sp>
        <p:nvSpPr>
          <p:cNvPr id="182" name="Google Shape;182;p39"/>
          <p:cNvSpPr txBox="1"/>
          <p:nvPr>
            <p:ph type="title"/>
          </p:nvPr>
        </p:nvSpPr>
        <p:spPr>
          <a:xfrm>
            <a:off x="914400" y="758952"/>
            <a:ext cx="51625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39"/>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39"/>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85" name="Google Shape;185;p39"/>
          <p:cNvSpPr txBox="1"/>
          <p:nvPr>
            <p:ph idx="1" type="body"/>
          </p:nvPr>
        </p:nvSpPr>
        <p:spPr>
          <a:xfrm>
            <a:off x="914400" y="2203704"/>
            <a:ext cx="5181600" cy="3962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solidFill>
                  <a:schemeClr val="dk1"/>
                </a:solidFill>
              </a:defRPr>
            </a:lvl1pPr>
            <a:lvl2pPr indent="-355600" lvl="1" marL="914400" algn="l">
              <a:lnSpc>
                <a:spcPct val="90000"/>
              </a:lnSpc>
              <a:spcBef>
                <a:spcPts val="500"/>
              </a:spcBef>
              <a:spcAft>
                <a:spcPts val="0"/>
              </a:spcAft>
              <a:buClr>
                <a:schemeClr val="dk1"/>
              </a:buClr>
              <a:buSzPts val="2000"/>
              <a:buChar char="•"/>
              <a:defRPr sz="2000">
                <a:solidFill>
                  <a:schemeClr val="dk1"/>
                </a:solidFill>
              </a:defRPr>
            </a:lvl2pPr>
            <a:lvl3pPr indent="-342900" lvl="2" marL="1371600" algn="l">
              <a:lnSpc>
                <a:spcPct val="90000"/>
              </a:lnSpc>
              <a:spcBef>
                <a:spcPts val="500"/>
              </a:spcBef>
              <a:spcAft>
                <a:spcPts val="0"/>
              </a:spcAft>
              <a:buClr>
                <a:schemeClr val="dk1"/>
              </a:buClr>
              <a:buSzPts val="1800"/>
              <a:buChar char="•"/>
              <a:defRPr sz="1800">
                <a:solidFill>
                  <a:schemeClr val="dk1"/>
                </a:solidFill>
              </a:defRPr>
            </a:lvl3pPr>
            <a:lvl4pPr indent="-330200" lvl="3" marL="1828800" algn="l">
              <a:lnSpc>
                <a:spcPct val="90000"/>
              </a:lnSpc>
              <a:spcBef>
                <a:spcPts val="500"/>
              </a:spcBef>
              <a:spcAft>
                <a:spcPts val="0"/>
              </a:spcAft>
              <a:buClr>
                <a:schemeClr val="dk1"/>
              </a:buClr>
              <a:buSzPts val="1600"/>
              <a:buChar char="•"/>
              <a:defRPr sz="1600">
                <a:solidFill>
                  <a:schemeClr val="dk1"/>
                </a:solidFill>
              </a:defRPr>
            </a:lvl4pPr>
            <a:lvl5pPr indent="-330200" lvl="4" marL="2286000" algn="l">
              <a:lnSpc>
                <a:spcPct val="90000"/>
              </a:lnSpc>
              <a:spcBef>
                <a:spcPts val="500"/>
              </a:spcBef>
              <a:spcAft>
                <a:spcPts val="0"/>
              </a:spcAft>
              <a:buClr>
                <a:schemeClr val="dk1"/>
              </a:buClr>
              <a:buSzPts val="1600"/>
              <a:buChar char="•"/>
              <a:defRPr sz="1600">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_2 Pictures w/Frame">
  <p:cSld name="1_Text _2 Pictures w/Frame">
    <p:spTree>
      <p:nvGrpSpPr>
        <p:cNvPr id="186" name="Shape 186"/>
        <p:cNvGrpSpPr/>
        <p:nvPr/>
      </p:nvGrpSpPr>
      <p:grpSpPr>
        <a:xfrm>
          <a:off x="0" y="0"/>
          <a:ext cx="0" cy="0"/>
          <a:chOff x="0" y="0"/>
          <a:chExt cx="0" cy="0"/>
        </a:xfrm>
      </p:grpSpPr>
      <p:sp>
        <p:nvSpPr>
          <p:cNvPr id="187" name="Google Shape;187;p40"/>
          <p:cNvSpPr/>
          <p:nvPr/>
        </p:nvSpPr>
        <p:spPr>
          <a:xfrm>
            <a:off x="6781800" y="731195"/>
            <a:ext cx="5029200" cy="2873829"/>
          </a:xfrm>
          <a:prstGeom prst="roundRect">
            <a:avLst>
              <a:gd fmla="val 6243" name="adj"/>
            </a:avLst>
          </a:prstGeom>
          <a:gradFill>
            <a:gsLst>
              <a:gs pos="0">
                <a:schemeClr val="dk1"/>
              </a:gs>
              <a:gs pos="46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8" name="Google Shape;188;p40"/>
          <p:cNvSpPr txBox="1"/>
          <p:nvPr>
            <p:ph type="title"/>
          </p:nvPr>
        </p:nvSpPr>
        <p:spPr>
          <a:xfrm>
            <a:off x="914400" y="758952"/>
            <a:ext cx="56959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40"/>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40"/>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91" name="Google Shape;191;p40"/>
          <p:cNvSpPr txBox="1"/>
          <p:nvPr>
            <p:ph idx="1" type="body"/>
          </p:nvPr>
        </p:nvSpPr>
        <p:spPr>
          <a:xfrm>
            <a:off x="914400" y="2212848"/>
            <a:ext cx="5562600" cy="3962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solidFill>
                  <a:schemeClr val="dk1"/>
                </a:solidFill>
              </a:defRPr>
            </a:lvl1pPr>
            <a:lvl2pPr indent="-355600" lvl="1" marL="914400" algn="l">
              <a:lnSpc>
                <a:spcPct val="90000"/>
              </a:lnSpc>
              <a:spcBef>
                <a:spcPts val="500"/>
              </a:spcBef>
              <a:spcAft>
                <a:spcPts val="0"/>
              </a:spcAft>
              <a:buClr>
                <a:schemeClr val="dk1"/>
              </a:buClr>
              <a:buSzPts val="2000"/>
              <a:buChar char="•"/>
              <a:defRPr sz="2000">
                <a:solidFill>
                  <a:schemeClr val="dk1"/>
                </a:solidFill>
              </a:defRPr>
            </a:lvl2pPr>
            <a:lvl3pPr indent="-342900" lvl="2" marL="1371600" algn="l">
              <a:lnSpc>
                <a:spcPct val="90000"/>
              </a:lnSpc>
              <a:spcBef>
                <a:spcPts val="500"/>
              </a:spcBef>
              <a:spcAft>
                <a:spcPts val="0"/>
              </a:spcAft>
              <a:buClr>
                <a:schemeClr val="dk1"/>
              </a:buClr>
              <a:buSzPts val="1800"/>
              <a:buChar char="•"/>
              <a:defRPr sz="1800">
                <a:solidFill>
                  <a:schemeClr val="dk1"/>
                </a:solidFill>
              </a:defRPr>
            </a:lvl3pPr>
            <a:lvl4pPr indent="-330200" lvl="3" marL="1828800" algn="l">
              <a:lnSpc>
                <a:spcPct val="90000"/>
              </a:lnSpc>
              <a:spcBef>
                <a:spcPts val="500"/>
              </a:spcBef>
              <a:spcAft>
                <a:spcPts val="0"/>
              </a:spcAft>
              <a:buClr>
                <a:schemeClr val="dk1"/>
              </a:buClr>
              <a:buSzPts val="1600"/>
              <a:buChar char="•"/>
              <a:defRPr sz="1600">
                <a:solidFill>
                  <a:schemeClr val="dk1"/>
                </a:solidFill>
              </a:defRPr>
            </a:lvl4pPr>
            <a:lvl5pPr indent="-330200" lvl="4" marL="2286000" algn="l">
              <a:lnSpc>
                <a:spcPct val="90000"/>
              </a:lnSpc>
              <a:spcBef>
                <a:spcPts val="500"/>
              </a:spcBef>
              <a:spcAft>
                <a:spcPts val="0"/>
              </a:spcAft>
              <a:buClr>
                <a:schemeClr val="dk1"/>
              </a:buClr>
              <a:buSzPts val="1600"/>
              <a:buChar char="•"/>
              <a:defRPr sz="1600">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40"/>
          <p:cNvSpPr/>
          <p:nvPr>
            <p:ph idx="2" type="pic"/>
          </p:nvPr>
        </p:nvSpPr>
        <p:spPr>
          <a:xfrm>
            <a:off x="6934200" y="883595"/>
            <a:ext cx="4741817" cy="2586446"/>
          </a:xfrm>
          <a:prstGeom prst="roundRect">
            <a:avLst>
              <a:gd fmla="val 2938" name="adj"/>
            </a:avLst>
          </a:prstGeom>
          <a:noFill/>
          <a:ln>
            <a:noFill/>
          </a:ln>
        </p:spPr>
      </p:sp>
      <p:sp>
        <p:nvSpPr>
          <p:cNvPr id="193" name="Google Shape;193;p40"/>
          <p:cNvSpPr/>
          <p:nvPr/>
        </p:nvSpPr>
        <p:spPr>
          <a:xfrm>
            <a:off x="6781800" y="3702995"/>
            <a:ext cx="5029200" cy="2873829"/>
          </a:xfrm>
          <a:prstGeom prst="roundRect">
            <a:avLst>
              <a:gd fmla="val 6243" name="adj"/>
            </a:avLst>
          </a:prstGeom>
          <a:gradFill>
            <a:gsLst>
              <a:gs pos="0">
                <a:schemeClr val="dk1"/>
              </a:gs>
              <a:gs pos="47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4" name="Google Shape;194;p40"/>
          <p:cNvSpPr/>
          <p:nvPr>
            <p:ph idx="3" type="pic"/>
          </p:nvPr>
        </p:nvSpPr>
        <p:spPr>
          <a:xfrm>
            <a:off x="6934200" y="3855395"/>
            <a:ext cx="4741817" cy="2586446"/>
          </a:xfrm>
          <a:prstGeom prst="roundRect">
            <a:avLst>
              <a:gd fmla="val 2938" name="adj"/>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_Picture w/Frame">
  <p:cSld name="Text _Picture w/Frame">
    <p:spTree>
      <p:nvGrpSpPr>
        <p:cNvPr id="195" name="Shape 195"/>
        <p:cNvGrpSpPr/>
        <p:nvPr/>
      </p:nvGrpSpPr>
      <p:grpSpPr>
        <a:xfrm>
          <a:off x="0" y="0"/>
          <a:ext cx="0" cy="0"/>
          <a:chOff x="0" y="0"/>
          <a:chExt cx="0" cy="0"/>
        </a:xfrm>
      </p:grpSpPr>
      <p:sp>
        <p:nvSpPr>
          <p:cNvPr id="196" name="Google Shape;196;p41"/>
          <p:cNvSpPr/>
          <p:nvPr/>
        </p:nvSpPr>
        <p:spPr>
          <a:xfrm>
            <a:off x="6324600" y="750848"/>
            <a:ext cx="5562600" cy="5715000"/>
          </a:xfrm>
          <a:prstGeom prst="roundRect">
            <a:avLst>
              <a:gd fmla="val 6243" name="adj"/>
            </a:avLst>
          </a:prstGeom>
          <a:gradFill>
            <a:gsLst>
              <a:gs pos="0">
                <a:schemeClr val="dk1"/>
              </a:gs>
              <a:gs pos="47000">
                <a:schemeClr val="accent2"/>
              </a:gs>
              <a:gs pos="97000">
                <a:schemeClr val="accent3"/>
              </a:gs>
              <a:gs pos="100000">
                <a:schemeClr val="accent3"/>
              </a:gs>
            </a:gsLst>
            <a:lin ang="216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7" name="Google Shape;197;p41"/>
          <p:cNvSpPr txBox="1"/>
          <p:nvPr>
            <p:ph type="title"/>
          </p:nvPr>
        </p:nvSpPr>
        <p:spPr>
          <a:xfrm>
            <a:off x="914400" y="758952"/>
            <a:ext cx="51625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41"/>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41"/>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00" name="Google Shape;200;p41"/>
          <p:cNvSpPr txBox="1"/>
          <p:nvPr>
            <p:ph idx="1" type="body"/>
          </p:nvPr>
        </p:nvSpPr>
        <p:spPr>
          <a:xfrm>
            <a:off x="914400" y="2203704"/>
            <a:ext cx="5181600" cy="3962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solidFill>
                  <a:schemeClr val="dk1"/>
                </a:solidFill>
              </a:defRPr>
            </a:lvl1pPr>
            <a:lvl2pPr indent="-355600" lvl="1" marL="914400" algn="l">
              <a:lnSpc>
                <a:spcPct val="90000"/>
              </a:lnSpc>
              <a:spcBef>
                <a:spcPts val="500"/>
              </a:spcBef>
              <a:spcAft>
                <a:spcPts val="0"/>
              </a:spcAft>
              <a:buClr>
                <a:schemeClr val="dk1"/>
              </a:buClr>
              <a:buSzPts val="2000"/>
              <a:buChar char="•"/>
              <a:defRPr sz="2000">
                <a:solidFill>
                  <a:schemeClr val="dk1"/>
                </a:solidFill>
              </a:defRPr>
            </a:lvl2pPr>
            <a:lvl3pPr indent="-342900" lvl="2" marL="1371600" algn="l">
              <a:lnSpc>
                <a:spcPct val="90000"/>
              </a:lnSpc>
              <a:spcBef>
                <a:spcPts val="500"/>
              </a:spcBef>
              <a:spcAft>
                <a:spcPts val="0"/>
              </a:spcAft>
              <a:buClr>
                <a:schemeClr val="dk1"/>
              </a:buClr>
              <a:buSzPts val="1800"/>
              <a:buChar char="•"/>
              <a:defRPr sz="1800">
                <a:solidFill>
                  <a:schemeClr val="dk1"/>
                </a:solidFill>
              </a:defRPr>
            </a:lvl3pPr>
            <a:lvl4pPr indent="-330200" lvl="3" marL="1828800" algn="l">
              <a:lnSpc>
                <a:spcPct val="90000"/>
              </a:lnSpc>
              <a:spcBef>
                <a:spcPts val="500"/>
              </a:spcBef>
              <a:spcAft>
                <a:spcPts val="0"/>
              </a:spcAft>
              <a:buClr>
                <a:schemeClr val="dk1"/>
              </a:buClr>
              <a:buSzPts val="1600"/>
              <a:buChar char="•"/>
              <a:defRPr sz="1600">
                <a:solidFill>
                  <a:schemeClr val="dk1"/>
                </a:solidFill>
              </a:defRPr>
            </a:lvl4pPr>
            <a:lvl5pPr indent="-330200" lvl="4" marL="2286000" algn="l">
              <a:lnSpc>
                <a:spcPct val="90000"/>
              </a:lnSpc>
              <a:spcBef>
                <a:spcPts val="500"/>
              </a:spcBef>
              <a:spcAft>
                <a:spcPts val="0"/>
              </a:spcAft>
              <a:buClr>
                <a:schemeClr val="dk1"/>
              </a:buClr>
              <a:buSzPts val="1600"/>
              <a:buChar char="•"/>
              <a:defRPr sz="1600">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41"/>
          <p:cNvSpPr/>
          <p:nvPr>
            <p:ph idx="2" type="pic"/>
          </p:nvPr>
        </p:nvSpPr>
        <p:spPr>
          <a:xfrm>
            <a:off x="6477000" y="903248"/>
            <a:ext cx="5257800" cy="5410200"/>
          </a:xfrm>
          <a:prstGeom prst="roundRect">
            <a:avLst>
              <a:gd fmla="val 6063" name="adj"/>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Chart">
  <p:cSld name="Text and Chart">
    <p:spTree>
      <p:nvGrpSpPr>
        <p:cNvPr id="202" name="Shape 202"/>
        <p:cNvGrpSpPr/>
        <p:nvPr/>
      </p:nvGrpSpPr>
      <p:grpSpPr>
        <a:xfrm>
          <a:off x="0" y="0"/>
          <a:ext cx="0" cy="0"/>
          <a:chOff x="0" y="0"/>
          <a:chExt cx="0" cy="0"/>
        </a:xfrm>
      </p:grpSpPr>
      <p:sp>
        <p:nvSpPr>
          <p:cNvPr id="203" name="Google Shape;203;p42"/>
          <p:cNvSpPr txBox="1"/>
          <p:nvPr>
            <p:ph type="title"/>
          </p:nvPr>
        </p:nvSpPr>
        <p:spPr>
          <a:xfrm>
            <a:off x="914400" y="758952"/>
            <a:ext cx="56197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42"/>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42"/>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06" name="Google Shape;206;p42"/>
          <p:cNvSpPr txBox="1"/>
          <p:nvPr>
            <p:ph idx="1" type="body"/>
          </p:nvPr>
        </p:nvSpPr>
        <p:spPr>
          <a:xfrm>
            <a:off x="914400" y="2203704"/>
            <a:ext cx="5181600" cy="39624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1"/>
              </a:buClr>
              <a:buSzPts val="2000"/>
              <a:buChar char="•"/>
              <a:defRPr>
                <a:solidFill>
                  <a:schemeClr val="dk1"/>
                </a:solidFill>
              </a:defRPr>
            </a:lvl3pPr>
            <a:lvl4pPr indent="-342900" lvl="3" marL="1828800" algn="l">
              <a:lnSpc>
                <a:spcPct val="90000"/>
              </a:lnSpc>
              <a:spcBef>
                <a:spcPts val="500"/>
              </a:spcBef>
              <a:spcAft>
                <a:spcPts val="0"/>
              </a:spcAft>
              <a:buClr>
                <a:schemeClr val="dk1"/>
              </a:buClr>
              <a:buSzPts val="1800"/>
              <a:buChar char="•"/>
              <a:defRPr>
                <a:solidFill>
                  <a:schemeClr val="dk1"/>
                </a:solidFill>
              </a:defRPr>
            </a:lvl4pPr>
            <a:lvl5pPr indent="-342900" lvl="4" marL="2286000" algn="l">
              <a:lnSpc>
                <a:spcPct val="90000"/>
              </a:lnSpc>
              <a:spcBef>
                <a:spcPts val="500"/>
              </a:spcBef>
              <a:spcAft>
                <a:spcPts val="0"/>
              </a:spcAft>
              <a:buClr>
                <a:schemeClr val="dk1"/>
              </a:buClr>
              <a:buSzPts val="18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42"/>
          <p:cNvSpPr/>
          <p:nvPr>
            <p:ph idx="2" type="chart"/>
          </p:nvPr>
        </p:nvSpPr>
        <p:spPr>
          <a:xfrm>
            <a:off x="6324600" y="758952"/>
            <a:ext cx="5486400" cy="5486400"/>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 by side charts">
  <p:cSld name="Side by side charts">
    <p:spTree>
      <p:nvGrpSpPr>
        <p:cNvPr id="208" name="Shape 208"/>
        <p:cNvGrpSpPr/>
        <p:nvPr/>
      </p:nvGrpSpPr>
      <p:grpSpPr>
        <a:xfrm>
          <a:off x="0" y="0"/>
          <a:ext cx="0" cy="0"/>
          <a:chOff x="0" y="0"/>
          <a:chExt cx="0" cy="0"/>
        </a:xfrm>
      </p:grpSpPr>
      <p:sp>
        <p:nvSpPr>
          <p:cNvPr id="209" name="Google Shape;209;p43"/>
          <p:cNvSpPr txBox="1"/>
          <p:nvPr>
            <p:ph type="title"/>
          </p:nvPr>
        </p:nvSpPr>
        <p:spPr>
          <a:xfrm>
            <a:off x="914400" y="758952"/>
            <a:ext cx="108775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43"/>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43"/>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12" name="Google Shape;212;p43"/>
          <p:cNvSpPr/>
          <p:nvPr>
            <p:ph idx="2" type="chart"/>
          </p:nvPr>
        </p:nvSpPr>
        <p:spPr>
          <a:xfrm>
            <a:off x="6400800" y="2924869"/>
            <a:ext cx="5334000" cy="3505200"/>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3" name="Google Shape;213;p43"/>
          <p:cNvSpPr/>
          <p:nvPr>
            <p:ph idx="3" type="chart"/>
          </p:nvPr>
        </p:nvSpPr>
        <p:spPr>
          <a:xfrm>
            <a:off x="914400" y="2924869"/>
            <a:ext cx="5334000" cy="3505200"/>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4" name="Google Shape;214;p43"/>
          <p:cNvSpPr txBox="1"/>
          <p:nvPr>
            <p:ph idx="1" type="body"/>
          </p:nvPr>
        </p:nvSpPr>
        <p:spPr>
          <a:xfrm>
            <a:off x="914400" y="2203704"/>
            <a:ext cx="10972800" cy="5953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0"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ide by side pictures">
  <p:cSld name="1_Side by side pictures">
    <p:spTree>
      <p:nvGrpSpPr>
        <p:cNvPr id="215" name="Shape 215"/>
        <p:cNvGrpSpPr/>
        <p:nvPr/>
      </p:nvGrpSpPr>
      <p:grpSpPr>
        <a:xfrm>
          <a:off x="0" y="0"/>
          <a:ext cx="0" cy="0"/>
          <a:chOff x="0" y="0"/>
          <a:chExt cx="0" cy="0"/>
        </a:xfrm>
      </p:grpSpPr>
      <p:sp>
        <p:nvSpPr>
          <p:cNvPr id="216" name="Google Shape;216;p44"/>
          <p:cNvSpPr txBox="1"/>
          <p:nvPr>
            <p:ph type="title"/>
          </p:nvPr>
        </p:nvSpPr>
        <p:spPr>
          <a:xfrm>
            <a:off x="914400" y="758952"/>
            <a:ext cx="1087755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44"/>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44"/>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219" name="Google Shape;219;p44"/>
          <p:cNvSpPr txBox="1"/>
          <p:nvPr>
            <p:ph idx="1" type="body"/>
          </p:nvPr>
        </p:nvSpPr>
        <p:spPr>
          <a:xfrm>
            <a:off x="914400" y="2203704"/>
            <a:ext cx="10972800" cy="59531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0"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0" name="Google Shape;220;p44"/>
          <p:cNvSpPr/>
          <p:nvPr>
            <p:ph idx="2" type="pic"/>
          </p:nvPr>
        </p:nvSpPr>
        <p:spPr>
          <a:xfrm>
            <a:off x="914400" y="2912640"/>
            <a:ext cx="5334000" cy="3505200"/>
          </a:xfrm>
          <a:prstGeom prst="rect">
            <a:avLst/>
          </a:prstGeom>
          <a:noFill/>
          <a:ln>
            <a:noFill/>
          </a:ln>
        </p:spPr>
      </p:sp>
      <p:sp>
        <p:nvSpPr>
          <p:cNvPr id="221" name="Google Shape;221;p44"/>
          <p:cNvSpPr/>
          <p:nvPr>
            <p:ph idx="3" type="pic"/>
          </p:nvPr>
        </p:nvSpPr>
        <p:spPr>
          <a:xfrm>
            <a:off x="6400800" y="2912640"/>
            <a:ext cx="5334000" cy="35052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22" name="Shape 222"/>
        <p:cNvGrpSpPr/>
        <p:nvPr/>
      </p:nvGrpSpPr>
      <p:grpSpPr>
        <a:xfrm>
          <a:off x="0" y="0"/>
          <a:ext cx="0" cy="0"/>
          <a:chOff x="0" y="0"/>
          <a:chExt cx="0" cy="0"/>
        </a:xfrm>
      </p:grpSpPr>
      <p:sp>
        <p:nvSpPr>
          <p:cNvPr id="223" name="Google Shape;223;p45"/>
          <p:cNvSpPr txBox="1"/>
          <p:nvPr>
            <p:ph type="title"/>
          </p:nvPr>
        </p:nvSpPr>
        <p:spPr>
          <a:xfrm>
            <a:off x="914400" y="758952"/>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45"/>
          <p:cNvSpPr txBox="1"/>
          <p:nvPr>
            <p:ph idx="1" type="body"/>
          </p:nvPr>
        </p:nvSpPr>
        <p:spPr>
          <a:xfrm>
            <a:off x="914400" y="2203704"/>
            <a:ext cx="498316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5" name="Google Shape;225;p45"/>
          <p:cNvSpPr txBox="1"/>
          <p:nvPr>
            <p:ph idx="2" type="body"/>
          </p:nvPr>
        </p:nvSpPr>
        <p:spPr>
          <a:xfrm>
            <a:off x="914400" y="3173412"/>
            <a:ext cx="4983162" cy="349501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45"/>
          <p:cNvSpPr txBox="1"/>
          <p:nvPr>
            <p:ph idx="3" type="body"/>
          </p:nvPr>
        </p:nvSpPr>
        <p:spPr>
          <a:xfrm>
            <a:off x="6273105" y="2203704"/>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7" name="Google Shape;227;p45"/>
          <p:cNvSpPr txBox="1"/>
          <p:nvPr>
            <p:ph idx="4" type="body"/>
          </p:nvPr>
        </p:nvSpPr>
        <p:spPr>
          <a:xfrm>
            <a:off x="6273105" y="3173412"/>
            <a:ext cx="5183188" cy="349501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45"/>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45"/>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0" name="Shape 230"/>
        <p:cNvGrpSpPr/>
        <p:nvPr/>
      </p:nvGrpSpPr>
      <p:grpSpPr>
        <a:xfrm>
          <a:off x="0" y="0"/>
          <a:ext cx="0" cy="0"/>
          <a:chOff x="0" y="0"/>
          <a:chExt cx="0" cy="0"/>
        </a:xfrm>
      </p:grpSpPr>
      <p:sp>
        <p:nvSpPr>
          <p:cNvPr id="231" name="Google Shape;231;p46"/>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 name="Google Shape;232;p46"/>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46"/>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234" name="Shape 234"/>
        <p:cNvGrpSpPr/>
        <p:nvPr/>
      </p:nvGrpSpPr>
      <p:grpSpPr>
        <a:xfrm>
          <a:off x="0" y="0"/>
          <a:ext cx="0" cy="0"/>
          <a:chOff x="0" y="0"/>
          <a:chExt cx="0" cy="0"/>
        </a:xfrm>
      </p:grpSpPr>
      <p:sp>
        <p:nvSpPr>
          <p:cNvPr id="235" name="Google Shape;235;p47"/>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47"/>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47"/>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grpSp>
        <p:nvGrpSpPr>
          <p:cNvPr id="238" name="Google Shape;238;p47"/>
          <p:cNvGrpSpPr/>
          <p:nvPr/>
        </p:nvGrpSpPr>
        <p:grpSpPr>
          <a:xfrm>
            <a:off x="620138" y="1752600"/>
            <a:ext cx="1149675" cy="1160621"/>
            <a:chOff x="620138" y="1752600"/>
            <a:chExt cx="1149675" cy="1160621"/>
          </a:xfrm>
        </p:grpSpPr>
        <p:pic>
          <p:nvPicPr>
            <p:cNvPr id="239" name="Google Shape;239;p47"/>
            <p:cNvPicPr preferRelativeResize="0"/>
            <p:nvPr/>
          </p:nvPicPr>
          <p:blipFill rotWithShape="1">
            <a:blip r:embed="rId2">
              <a:alphaModFix/>
            </a:blip>
            <a:srcRect b="0" l="0" r="0" t="0"/>
            <a:stretch/>
          </p:blipFill>
          <p:spPr>
            <a:xfrm>
              <a:off x="726198" y="1752600"/>
              <a:ext cx="937550" cy="937550"/>
            </a:xfrm>
            <a:prstGeom prst="rect">
              <a:avLst/>
            </a:prstGeom>
            <a:noFill/>
            <a:ln>
              <a:noFill/>
            </a:ln>
          </p:spPr>
        </p:pic>
        <p:sp>
          <p:nvSpPr>
            <p:cNvPr id="240" name="Google Shape;240;p47"/>
            <p:cNvSpPr txBox="1"/>
            <p:nvPr/>
          </p:nvSpPr>
          <p:spPr>
            <a:xfrm>
              <a:off x="620138" y="2667000"/>
              <a:ext cx="1149675"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Physical Science</a:t>
              </a:r>
              <a:endParaRPr/>
            </a:p>
          </p:txBody>
        </p:sp>
      </p:grpSp>
      <p:grpSp>
        <p:nvGrpSpPr>
          <p:cNvPr id="241" name="Google Shape;241;p47"/>
          <p:cNvGrpSpPr/>
          <p:nvPr/>
        </p:nvGrpSpPr>
        <p:grpSpPr>
          <a:xfrm>
            <a:off x="2119913" y="1752600"/>
            <a:ext cx="937550" cy="1160621"/>
            <a:chOff x="2276156" y="1752600"/>
            <a:chExt cx="937550" cy="1160621"/>
          </a:xfrm>
        </p:grpSpPr>
        <p:pic>
          <p:nvPicPr>
            <p:cNvPr descr="A white symbol on a brown circle&#10;&#10;Description automatically generated" id="242" name="Google Shape;242;p47"/>
            <p:cNvPicPr preferRelativeResize="0"/>
            <p:nvPr/>
          </p:nvPicPr>
          <p:blipFill rotWithShape="1">
            <a:blip r:embed="rId3">
              <a:alphaModFix/>
            </a:blip>
            <a:srcRect b="0" l="0" r="0" t="0"/>
            <a:stretch/>
          </p:blipFill>
          <p:spPr>
            <a:xfrm>
              <a:off x="2276156" y="1752600"/>
              <a:ext cx="937550" cy="937550"/>
            </a:xfrm>
            <a:prstGeom prst="rect">
              <a:avLst/>
            </a:prstGeom>
            <a:noFill/>
            <a:ln>
              <a:noFill/>
            </a:ln>
          </p:spPr>
        </p:pic>
        <p:sp>
          <p:nvSpPr>
            <p:cNvPr id="243" name="Google Shape;243;p47"/>
            <p:cNvSpPr txBox="1"/>
            <p:nvPr/>
          </p:nvSpPr>
          <p:spPr>
            <a:xfrm>
              <a:off x="2390507" y="2667000"/>
              <a:ext cx="708848"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Quantum</a:t>
              </a:r>
              <a:endParaRPr/>
            </a:p>
          </p:txBody>
        </p:sp>
      </p:grpSp>
      <p:grpSp>
        <p:nvGrpSpPr>
          <p:cNvPr id="244" name="Google Shape;244;p47"/>
          <p:cNvGrpSpPr/>
          <p:nvPr/>
        </p:nvGrpSpPr>
        <p:grpSpPr>
          <a:xfrm>
            <a:off x="3500407" y="1752600"/>
            <a:ext cx="937550" cy="1160621"/>
            <a:chOff x="3328048" y="1752600"/>
            <a:chExt cx="937550" cy="1160621"/>
          </a:xfrm>
        </p:grpSpPr>
        <p:pic>
          <p:nvPicPr>
            <p:cNvPr id="245" name="Google Shape;245;p47"/>
            <p:cNvPicPr preferRelativeResize="0"/>
            <p:nvPr/>
          </p:nvPicPr>
          <p:blipFill rotWithShape="1">
            <a:blip r:embed="rId4">
              <a:alphaModFix/>
            </a:blip>
            <a:srcRect b="0" l="0" r="0" t="0"/>
            <a:stretch/>
          </p:blipFill>
          <p:spPr>
            <a:xfrm>
              <a:off x="3328048" y="1752600"/>
              <a:ext cx="937550" cy="937550"/>
            </a:xfrm>
            <a:prstGeom prst="rect">
              <a:avLst/>
            </a:prstGeom>
            <a:noFill/>
            <a:ln>
              <a:noFill/>
            </a:ln>
          </p:spPr>
        </p:pic>
        <p:sp>
          <p:nvSpPr>
            <p:cNvPr id="246" name="Google Shape;246;p47"/>
            <p:cNvSpPr txBox="1"/>
            <p:nvPr/>
          </p:nvSpPr>
          <p:spPr>
            <a:xfrm>
              <a:off x="3565830" y="2667000"/>
              <a:ext cx="46198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Fluid</a:t>
              </a:r>
              <a:endParaRPr/>
            </a:p>
          </p:txBody>
        </p:sp>
      </p:grpSp>
      <p:grpSp>
        <p:nvGrpSpPr>
          <p:cNvPr id="247" name="Google Shape;247;p47"/>
          <p:cNvGrpSpPr/>
          <p:nvPr/>
        </p:nvGrpSpPr>
        <p:grpSpPr>
          <a:xfrm>
            <a:off x="4889029" y="1752600"/>
            <a:ext cx="937550" cy="1160621"/>
            <a:chOff x="4379940" y="1752600"/>
            <a:chExt cx="937550" cy="1160621"/>
          </a:xfrm>
        </p:grpSpPr>
        <p:pic>
          <p:nvPicPr>
            <p:cNvPr id="248" name="Google Shape;248;p47"/>
            <p:cNvPicPr preferRelativeResize="0"/>
            <p:nvPr/>
          </p:nvPicPr>
          <p:blipFill rotWithShape="1">
            <a:blip r:embed="rId5">
              <a:alphaModFix/>
            </a:blip>
            <a:srcRect b="0" l="0" r="0" t="0"/>
            <a:stretch/>
          </p:blipFill>
          <p:spPr>
            <a:xfrm>
              <a:off x="4379940" y="1752600"/>
              <a:ext cx="937550" cy="937550"/>
            </a:xfrm>
            <a:prstGeom prst="rect">
              <a:avLst/>
            </a:prstGeom>
            <a:noFill/>
            <a:ln>
              <a:noFill/>
            </a:ln>
          </p:spPr>
        </p:pic>
        <p:sp>
          <p:nvSpPr>
            <p:cNvPr id="249" name="Google Shape;249;p47"/>
            <p:cNvSpPr txBox="1"/>
            <p:nvPr/>
          </p:nvSpPr>
          <p:spPr>
            <a:xfrm>
              <a:off x="4483070" y="2667000"/>
              <a:ext cx="73129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Complete</a:t>
              </a:r>
              <a:endParaRPr/>
            </a:p>
          </p:txBody>
        </p:sp>
      </p:grpSp>
      <p:grpSp>
        <p:nvGrpSpPr>
          <p:cNvPr id="250" name="Google Shape;250;p47"/>
          <p:cNvGrpSpPr/>
          <p:nvPr/>
        </p:nvGrpSpPr>
        <p:grpSpPr>
          <a:xfrm>
            <a:off x="6247355" y="1752600"/>
            <a:ext cx="937550" cy="1160621"/>
            <a:chOff x="5431831" y="1752600"/>
            <a:chExt cx="937550" cy="1160621"/>
          </a:xfrm>
        </p:grpSpPr>
        <p:pic>
          <p:nvPicPr>
            <p:cNvPr id="251" name="Google Shape;251;p47"/>
            <p:cNvPicPr preferRelativeResize="0"/>
            <p:nvPr/>
          </p:nvPicPr>
          <p:blipFill rotWithShape="1">
            <a:blip r:embed="rId6">
              <a:alphaModFix/>
            </a:blip>
            <a:srcRect b="0" l="0" r="0" t="0"/>
            <a:stretch/>
          </p:blipFill>
          <p:spPr>
            <a:xfrm>
              <a:off x="5431831" y="1752600"/>
              <a:ext cx="937550" cy="937550"/>
            </a:xfrm>
            <a:prstGeom prst="rect">
              <a:avLst/>
            </a:prstGeom>
            <a:noFill/>
            <a:ln>
              <a:noFill/>
            </a:ln>
          </p:spPr>
        </p:pic>
        <p:sp>
          <p:nvSpPr>
            <p:cNvPr id="252" name="Google Shape;252;p47"/>
            <p:cNvSpPr txBox="1"/>
            <p:nvPr/>
          </p:nvSpPr>
          <p:spPr>
            <a:xfrm>
              <a:off x="5530953" y="2667000"/>
              <a:ext cx="73930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Molecular</a:t>
              </a:r>
              <a:endParaRPr/>
            </a:p>
          </p:txBody>
        </p:sp>
      </p:grpSp>
      <p:grpSp>
        <p:nvGrpSpPr>
          <p:cNvPr id="253" name="Google Shape;253;p47"/>
          <p:cNvGrpSpPr/>
          <p:nvPr/>
        </p:nvGrpSpPr>
        <p:grpSpPr>
          <a:xfrm>
            <a:off x="7661269" y="1752600"/>
            <a:ext cx="937550" cy="1160621"/>
            <a:chOff x="5431831" y="1752600"/>
            <a:chExt cx="937550" cy="1160621"/>
          </a:xfrm>
        </p:grpSpPr>
        <p:pic>
          <p:nvPicPr>
            <p:cNvPr id="254" name="Google Shape;254;p47"/>
            <p:cNvPicPr preferRelativeResize="0"/>
            <p:nvPr/>
          </p:nvPicPr>
          <p:blipFill rotWithShape="1">
            <a:blip r:embed="rId7">
              <a:alphaModFix/>
            </a:blip>
            <a:srcRect b="0" l="0" r="0" t="0"/>
            <a:stretch/>
          </p:blipFill>
          <p:spPr>
            <a:xfrm>
              <a:off x="5431831" y="1752600"/>
              <a:ext cx="937550" cy="937550"/>
            </a:xfrm>
            <a:prstGeom prst="rect">
              <a:avLst/>
            </a:prstGeom>
            <a:noFill/>
            <a:ln>
              <a:noFill/>
            </a:ln>
          </p:spPr>
        </p:pic>
        <p:sp>
          <p:nvSpPr>
            <p:cNvPr id="255" name="Google Shape;255;p47"/>
            <p:cNvSpPr txBox="1"/>
            <p:nvPr/>
          </p:nvSpPr>
          <p:spPr>
            <a:xfrm>
              <a:off x="5607097" y="2667000"/>
              <a:ext cx="5870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Budget</a:t>
              </a:r>
              <a:endParaRPr/>
            </a:p>
          </p:txBody>
        </p:sp>
      </p:grpSp>
      <p:grpSp>
        <p:nvGrpSpPr>
          <p:cNvPr id="256" name="Google Shape;256;p47"/>
          <p:cNvGrpSpPr/>
          <p:nvPr/>
        </p:nvGrpSpPr>
        <p:grpSpPr>
          <a:xfrm>
            <a:off x="9037083" y="1752600"/>
            <a:ext cx="937550" cy="1160621"/>
            <a:chOff x="5431831" y="1752600"/>
            <a:chExt cx="937550" cy="1160621"/>
          </a:xfrm>
        </p:grpSpPr>
        <p:pic>
          <p:nvPicPr>
            <p:cNvPr id="257" name="Google Shape;257;p47"/>
            <p:cNvPicPr preferRelativeResize="0"/>
            <p:nvPr/>
          </p:nvPicPr>
          <p:blipFill rotWithShape="1">
            <a:blip r:embed="rId8">
              <a:alphaModFix/>
            </a:blip>
            <a:srcRect b="0" l="0" r="0" t="0"/>
            <a:stretch/>
          </p:blipFill>
          <p:spPr>
            <a:xfrm>
              <a:off x="5431831" y="1752600"/>
              <a:ext cx="937550" cy="937550"/>
            </a:xfrm>
            <a:prstGeom prst="rect">
              <a:avLst/>
            </a:prstGeom>
            <a:noFill/>
            <a:ln>
              <a:noFill/>
            </a:ln>
          </p:spPr>
        </p:pic>
        <p:sp>
          <p:nvSpPr>
            <p:cNvPr id="258" name="Google Shape;258;p47"/>
            <p:cNvSpPr txBox="1"/>
            <p:nvPr/>
          </p:nvSpPr>
          <p:spPr>
            <a:xfrm>
              <a:off x="5684843" y="2667000"/>
              <a:ext cx="4315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Idea</a:t>
              </a:r>
              <a:endParaRPr/>
            </a:p>
          </p:txBody>
        </p:sp>
      </p:grpSp>
      <p:grpSp>
        <p:nvGrpSpPr>
          <p:cNvPr id="259" name="Google Shape;259;p47"/>
          <p:cNvGrpSpPr/>
          <p:nvPr/>
        </p:nvGrpSpPr>
        <p:grpSpPr>
          <a:xfrm>
            <a:off x="10412895" y="1752600"/>
            <a:ext cx="937550" cy="1160621"/>
            <a:chOff x="5431831" y="1752600"/>
            <a:chExt cx="937550" cy="1160621"/>
          </a:xfrm>
        </p:grpSpPr>
        <p:pic>
          <p:nvPicPr>
            <p:cNvPr id="260" name="Google Shape;260;p47"/>
            <p:cNvPicPr preferRelativeResize="0"/>
            <p:nvPr/>
          </p:nvPicPr>
          <p:blipFill rotWithShape="1">
            <a:blip r:embed="rId9">
              <a:alphaModFix/>
            </a:blip>
            <a:srcRect b="0" l="0" r="0" t="0"/>
            <a:stretch/>
          </p:blipFill>
          <p:spPr>
            <a:xfrm>
              <a:off x="5431831" y="1752600"/>
              <a:ext cx="937550" cy="937550"/>
            </a:xfrm>
            <a:prstGeom prst="rect">
              <a:avLst/>
            </a:prstGeom>
            <a:noFill/>
            <a:ln>
              <a:noFill/>
            </a:ln>
          </p:spPr>
        </p:pic>
        <p:sp>
          <p:nvSpPr>
            <p:cNvPr id="261" name="Google Shape;261;p47"/>
            <p:cNvSpPr txBox="1"/>
            <p:nvPr/>
          </p:nvSpPr>
          <p:spPr>
            <a:xfrm>
              <a:off x="5485271" y="2667000"/>
              <a:ext cx="830677"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262" name="Google Shape;262;p47"/>
          <p:cNvGrpSpPr/>
          <p:nvPr/>
        </p:nvGrpSpPr>
        <p:grpSpPr>
          <a:xfrm>
            <a:off x="709105" y="3246863"/>
            <a:ext cx="971741" cy="1160621"/>
            <a:chOff x="709103" y="1752600"/>
            <a:chExt cx="971741" cy="1160621"/>
          </a:xfrm>
        </p:grpSpPr>
        <p:pic>
          <p:nvPicPr>
            <p:cNvPr id="263" name="Google Shape;263;p47"/>
            <p:cNvPicPr preferRelativeResize="0"/>
            <p:nvPr/>
          </p:nvPicPr>
          <p:blipFill rotWithShape="1">
            <a:blip r:embed="rId10">
              <a:alphaModFix/>
            </a:blip>
            <a:srcRect b="0" l="0" r="0" t="0"/>
            <a:stretch/>
          </p:blipFill>
          <p:spPr>
            <a:xfrm>
              <a:off x="726198" y="1752600"/>
              <a:ext cx="937550" cy="937550"/>
            </a:xfrm>
            <a:prstGeom prst="rect">
              <a:avLst/>
            </a:prstGeom>
            <a:noFill/>
            <a:ln>
              <a:noFill/>
            </a:ln>
          </p:spPr>
        </p:pic>
        <p:sp>
          <p:nvSpPr>
            <p:cNvPr id="264" name="Google Shape;264;p47"/>
            <p:cNvSpPr txBox="1"/>
            <p:nvPr/>
          </p:nvSpPr>
          <p:spPr>
            <a:xfrm>
              <a:off x="709103" y="2667000"/>
              <a:ext cx="9717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Attention/Risk</a:t>
              </a:r>
              <a:endParaRPr/>
            </a:p>
          </p:txBody>
        </p:sp>
      </p:grpSp>
      <p:grpSp>
        <p:nvGrpSpPr>
          <p:cNvPr id="265" name="Google Shape;265;p47"/>
          <p:cNvGrpSpPr/>
          <p:nvPr/>
        </p:nvGrpSpPr>
        <p:grpSpPr>
          <a:xfrm>
            <a:off x="2119913" y="3246863"/>
            <a:ext cx="937550" cy="1160621"/>
            <a:chOff x="2276156" y="1752600"/>
            <a:chExt cx="937550" cy="1160621"/>
          </a:xfrm>
        </p:grpSpPr>
        <p:pic>
          <p:nvPicPr>
            <p:cNvPr id="266" name="Google Shape;266;p47"/>
            <p:cNvPicPr preferRelativeResize="0"/>
            <p:nvPr/>
          </p:nvPicPr>
          <p:blipFill rotWithShape="1">
            <a:blip r:embed="rId11">
              <a:alphaModFix/>
            </a:blip>
            <a:srcRect b="0" l="0" r="0" t="0"/>
            <a:stretch/>
          </p:blipFill>
          <p:spPr>
            <a:xfrm>
              <a:off x="2276156" y="1752600"/>
              <a:ext cx="937550" cy="937550"/>
            </a:xfrm>
            <a:prstGeom prst="rect">
              <a:avLst/>
            </a:prstGeom>
            <a:noFill/>
            <a:ln>
              <a:noFill/>
            </a:ln>
          </p:spPr>
        </p:pic>
        <p:sp>
          <p:nvSpPr>
            <p:cNvPr id="267" name="Google Shape;267;p47"/>
            <p:cNvSpPr txBox="1"/>
            <p:nvPr/>
          </p:nvSpPr>
          <p:spPr>
            <a:xfrm>
              <a:off x="2368868" y="2667000"/>
              <a:ext cx="7521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List/To-do</a:t>
              </a:r>
              <a:endParaRPr/>
            </a:p>
          </p:txBody>
        </p:sp>
      </p:grpSp>
      <p:grpSp>
        <p:nvGrpSpPr>
          <p:cNvPr id="268" name="Google Shape;268;p47"/>
          <p:cNvGrpSpPr/>
          <p:nvPr/>
        </p:nvGrpSpPr>
        <p:grpSpPr>
          <a:xfrm>
            <a:off x="3376712" y="3246863"/>
            <a:ext cx="1184941" cy="1160621"/>
            <a:chOff x="3204355" y="1752600"/>
            <a:chExt cx="1184941" cy="1160621"/>
          </a:xfrm>
        </p:grpSpPr>
        <p:pic>
          <p:nvPicPr>
            <p:cNvPr id="269" name="Google Shape;269;p47"/>
            <p:cNvPicPr preferRelativeResize="0"/>
            <p:nvPr/>
          </p:nvPicPr>
          <p:blipFill rotWithShape="1">
            <a:blip r:embed="rId12">
              <a:alphaModFix/>
            </a:blip>
            <a:srcRect b="0" l="0" r="0" t="0"/>
            <a:stretch/>
          </p:blipFill>
          <p:spPr>
            <a:xfrm>
              <a:off x="3328048" y="1752600"/>
              <a:ext cx="937550" cy="937550"/>
            </a:xfrm>
            <a:prstGeom prst="rect">
              <a:avLst/>
            </a:prstGeom>
            <a:noFill/>
            <a:ln>
              <a:noFill/>
            </a:ln>
          </p:spPr>
        </p:pic>
        <p:sp>
          <p:nvSpPr>
            <p:cNvPr id="270" name="Google Shape;270;p47"/>
            <p:cNvSpPr txBox="1"/>
            <p:nvPr/>
          </p:nvSpPr>
          <p:spPr>
            <a:xfrm>
              <a:off x="3204355" y="2667000"/>
              <a:ext cx="11849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Report/Document</a:t>
              </a:r>
              <a:endParaRPr/>
            </a:p>
          </p:txBody>
        </p:sp>
      </p:grpSp>
      <p:grpSp>
        <p:nvGrpSpPr>
          <p:cNvPr id="271" name="Google Shape;271;p47"/>
          <p:cNvGrpSpPr/>
          <p:nvPr/>
        </p:nvGrpSpPr>
        <p:grpSpPr>
          <a:xfrm>
            <a:off x="6247355" y="3246863"/>
            <a:ext cx="937550" cy="1160621"/>
            <a:chOff x="4379940" y="1752600"/>
            <a:chExt cx="937550" cy="1160621"/>
          </a:xfrm>
        </p:grpSpPr>
        <p:pic>
          <p:nvPicPr>
            <p:cNvPr id="272" name="Google Shape;272;p47"/>
            <p:cNvPicPr preferRelativeResize="0"/>
            <p:nvPr/>
          </p:nvPicPr>
          <p:blipFill rotWithShape="1">
            <a:blip r:embed="rId13">
              <a:alphaModFix/>
            </a:blip>
            <a:srcRect b="0" l="0" r="0" t="0"/>
            <a:stretch/>
          </p:blipFill>
          <p:spPr>
            <a:xfrm>
              <a:off x="4379940" y="1752600"/>
              <a:ext cx="937550" cy="937550"/>
            </a:xfrm>
            <a:prstGeom prst="rect">
              <a:avLst/>
            </a:prstGeom>
            <a:noFill/>
            <a:ln>
              <a:noFill/>
            </a:ln>
          </p:spPr>
        </p:pic>
        <p:sp>
          <p:nvSpPr>
            <p:cNvPr id="273" name="Google Shape;273;p47"/>
            <p:cNvSpPr txBox="1"/>
            <p:nvPr/>
          </p:nvSpPr>
          <p:spPr>
            <a:xfrm>
              <a:off x="4429371" y="2667000"/>
              <a:ext cx="83869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Microscope</a:t>
              </a:r>
              <a:endParaRPr/>
            </a:p>
          </p:txBody>
        </p:sp>
      </p:grpSp>
      <p:grpSp>
        <p:nvGrpSpPr>
          <p:cNvPr id="274" name="Google Shape;274;p47"/>
          <p:cNvGrpSpPr/>
          <p:nvPr/>
        </p:nvGrpSpPr>
        <p:grpSpPr>
          <a:xfrm>
            <a:off x="10412895" y="3246863"/>
            <a:ext cx="937550" cy="1160621"/>
            <a:chOff x="5431831" y="1752600"/>
            <a:chExt cx="937550" cy="1160621"/>
          </a:xfrm>
        </p:grpSpPr>
        <p:pic>
          <p:nvPicPr>
            <p:cNvPr id="275" name="Google Shape;275;p47"/>
            <p:cNvPicPr preferRelativeResize="0"/>
            <p:nvPr/>
          </p:nvPicPr>
          <p:blipFill rotWithShape="1">
            <a:blip r:embed="rId14">
              <a:alphaModFix/>
            </a:blip>
            <a:srcRect b="0" l="0" r="0" t="0"/>
            <a:stretch/>
          </p:blipFill>
          <p:spPr>
            <a:xfrm>
              <a:off x="5431831" y="1752600"/>
              <a:ext cx="937550" cy="937550"/>
            </a:xfrm>
            <a:prstGeom prst="rect">
              <a:avLst/>
            </a:prstGeom>
            <a:noFill/>
            <a:ln>
              <a:noFill/>
            </a:ln>
          </p:spPr>
        </p:pic>
        <p:sp>
          <p:nvSpPr>
            <p:cNvPr id="276" name="Google Shape;276;p47"/>
            <p:cNvSpPr txBox="1"/>
            <p:nvPr/>
          </p:nvSpPr>
          <p:spPr>
            <a:xfrm>
              <a:off x="5485270" y="2667000"/>
              <a:ext cx="83067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277" name="Google Shape;277;p47"/>
          <p:cNvGrpSpPr/>
          <p:nvPr/>
        </p:nvGrpSpPr>
        <p:grpSpPr>
          <a:xfrm>
            <a:off x="7661269" y="3246863"/>
            <a:ext cx="937550" cy="1160621"/>
            <a:chOff x="5431831" y="1752600"/>
            <a:chExt cx="937550" cy="1160621"/>
          </a:xfrm>
        </p:grpSpPr>
        <p:pic>
          <p:nvPicPr>
            <p:cNvPr id="278" name="Google Shape;278;p47"/>
            <p:cNvPicPr preferRelativeResize="0"/>
            <p:nvPr/>
          </p:nvPicPr>
          <p:blipFill rotWithShape="1">
            <a:blip r:embed="rId15">
              <a:alphaModFix/>
            </a:blip>
            <a:srcRect b="0" l="0" r="0" t="0"/>
            <a:stretch/>
          </p:blipFill>
          <p:spPr>
            <a:xfrm>
              <a:off x="5431831" y="1752600"/>
              <a:ext cx="937550" cy="937550"/>
            </a:xfrm>
            <a:prstGeom prst="rect">
              <a:avLst/>
            </a:prstGeom>
            <a:noFill/>
            <a:ln>
              <a:noFill/>
            </a:ln>
          </p:spPr>
        </p:pic>
        <p:sp>
          <p:nvSpPr>
            <p:cNvPr id="279" name="Google Shape;279;p47"/>
            <p:cNvSpPr txBox="1"/>
            <p:nvPr/>
          </p:nvSpPr>
          <p:spPr>
            <a:xfrm>
              <a:off x="5627937" y="2667000"/>
              <a:ext cx="545342"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Space</a:t>
              </a:r>
              <a:endParaRPr/>
            </a:p>
          </p:txBody>
        </p:sp>
      </p:grpSp>
      <p:grpSp>
        <p:nvGrpSpPr>
          <p:cNvPr id="280" name="Google Shape;280;p47"/>
          <p:cNvGrpSpPr/>
          <p:nvPr/>
        </p:nvGrpSpPr>
        <p:grpSpPr>
          <a:xfrm>
            <a:off x="4800600" y="3246863"/>
            <a:ext cx="1114409" cy="1160621"/>
            <a:chOff x="5343407" y="1752600"/>
            <a:chExt cx="1114409" cy="1160621"/>
          </a:xfrm>
        </p:grpSpPr>
        <p:pic>
          <p:nvPicPr>
            <p:cNvPr id="281" name="Google Shape;281;p47"/>
            <p:cNvPicPr preferRelativeResize="0"/>
            <p:nvPr/>
          </p:nvPicPr>
          <p:blipFill rotWithShape="1">
            <a:blip r:embed="rId16">
              <a:alphaModFix/>
            </a:blip>
            <a:srcRect b="0" l="0" r="0" t="0"/>
            <a:stretch/>
          </p:blipFill>
          <p:spPr>
            <a:xfrm>
              <a:off x="5431831" y="1752600"/>
              <a:ext cx="937550" cy="937550"/>
            </a:xfrm>
            <a:prstGeom prst="rect">
              <a:avLst/>
            </a:prstGeom>
            <a:noFill/>
            <a:ln>
              <a:noFill/>
            </a:ln>
          </p:spPr>
        </p:pic>
        <p:sp>
          <p:nvSpPr>
            <p:cNvPr id="282" name="Google Shape;282;p47"/>
            <p:cNvSpPr txBox="1"/>
            <p:nvPr/>
          </p:nvSpPr>
          <p:spPr>
            <a:xfrm>
              <a:off x="5343407" y="2667000"/>
              <a:ext cx="111440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Report/Analytics</a:t>
              </a:r>
              <a:endParaRPr/>
            </a:p>
          </p:txBody>
        </p:sp>
      </p:grpSp>
      <p:grpSp>
        <p:nvGrpSpPr>
          <p:cNvPr id="283" name="Google Shape;283;p47"/>
          <p:cNvGrpSpPr/>
          <p:nvPr/>
        </p:nvGrpSpPr>
        <p:grpSpPr>
          <a:xfrm>
            <a:off x="9037083" y="3246863"/>
            <a:ext cx="937550" cy="1160621"/>
            <a:chOff x="5431831" y="1752600"/>
            <a:chExt cx="937550" cy="1160621"/>
          </a:xfrm>
        </p:grpSpPr>
        <p:pic>
          <p:nvPicPr>
            <p:cNvPr id="284" name="Google Shape;284;p47"/>
            <p:cNvPicPr preferRelativeResize="0"/>
            <p:nvPr/>
          </p:nvPicPr>
          <p:blipFill rotWithShape="1">
            <a:blip r:embed="rId17">
              <a:alphaModFix/>
            </a:blip>
            <a:srcRect b="0" l="0" r="0" t="0"/>
            <a:stretch/>
          </p:blipFill>
          <p:spPr>
            <a:xfrm>
              <a:off x="5431831" y="1752600"/>
              <a:ext cx="937550" cy="937550"/>
            </a:xfrm>
            <a:prstGeom prst="rect">
              <a:avLst/>
            </a:prstGeom>
            <a:noFill/>
            <a:ln>
              <a:noFill/>
            </a:ln>
          </p:spPr>
        </p:pic>
        <p:sp>
          <p:nvSpPr>
            <p:cNvPr id="285" name="Google Shape;285;p47"/>
            <p:cNvSpPr txBox="1"/>
            <p:nvPr/>
          </p:nvSpPr>
          <p:spPr>
            <a:xfrm>
              <a:off x="5599081" y="2667000"/>
              <a:ext cx="60305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Biology</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286" name="Shape 286"/>
        <p:cNvGrpSpPr/>
        <p:nvPr/>
      </p:nvGrpSpPr>
      <p:grpSpPr>
        <a:xfrm>
          <a:off x="0" y="0"/>
          <a:ext cx="0" cy="0"/>
          <a:chOff x="0" y="0"/>
          <a:chExt cx="0" cy="0"/>
        </a:xfrm>
      </p:grpSpPr>
      <p:sp>
        <p:nvSpPr>
          <p:cNvPr id="287" name="Google Shape;287;p48"/>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48"/>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p48"/>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grpSp>
        <p:nvGrpSpPr>
          <p:cNvPr id="290" name="Google Shape;290;p48"/>
          <p:cNvGrpSpPr/>
          <p:nvPr/>
        </p:nvGrpSpPr>
        <p:grpSpPr>
          <a:xfrm>
            <a:off x="620138" y="1752600"/>
            <a:ext cx="1149675" cy="1160621"/>
            <a:chOff x="620138" y="1752600"/>
            <a:chExt cx="1149675" cy="1160621"/>
          </a:xfrm>
        </p:grpSpPr>
        <p:pic>
          <p:nvPicPr>
            <p:cNvPr id="291" name="Google Shape;291;p48"/>
            <p:cNvPicPr preferRelativeResize="0"/>
            <p:nvPr/>
          </p:nvPicPr>
          <p:blipFill rotWithShape="1">
            <a:blip r:embed="rId2">
              <a:alphaModFix/>
            </a:blip>
            <a:srcRect b="0" l="0" r="0" t="0"/>
            <a:stretch/>
          </p:blipFill>
          <p:spPr>
            <a:xfrm>
              <a:off x="726198" y="1752600"/>
              <a:ext cx="937550" cy="937550"/>
            </a:xfrm>
            <a:prstGeom prst="rect">
              <a:avLst/>
            </a:prstGeom>
            <a:noFill/>
            <a:ln>
              <a:noFill/>
            </a:ln>
          </p:spPr>
        </p:pic>
        <p:sp>
          <p:nvSpPr>
            <p:cNvPr id="292" name="Google Shape;292;p48"/>
            <p:cNvSpPr txBox="1"/>
            <p:nvPr/>
          </p:nvSpPr>
          <p:spPr>
            <a:xfrm>
              <a:off x="620138" y="2667000"/>
              <a:ext cx="1149675"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Physical Science</a:t>
              </a:r>
              <a:endParaRPr/>
            </a:p>
          </p:txBody>
        </p:sp>
      </p:grpSp>
      <p:grpSp>
        <p:nvGrpSpPr>
          <p:cNvPr id="293" name="Google Shape;293;p48"/>
          <p:cNvGrpSpPr/>
          <p:nvPr/>
        </p:nvGrpSpPr>
        <p:grpSpPr>
          <a:xfrm>
            <a:off x="2119913" y="1752600"/>
            <a:ext cx="937550" cy="1160621"/>
            <a:chOff x="2276156" y="1752600"/>
            <a:chExt cx="937550" cy="1160621"/>
          </a:xfrm>
        </p:grpSpPr>
        <p:pic>
          <p:nvPicPr>
            <p:cNvPr id="294" name="Google Shape;294;p48"/>
            <p:cNvPicPr preferRelativeResize="0"/>
            <p:nvPr/>
          </p:nvPicPr>
          <p:blipFill rotWithShape="1">
            <a:blip r:embed="rId3">
              <a:alphaModFix/>
            </a:blip>
            <a:srcRect b="0" l="0" r="0" t="0"/>
            <a:stretch/>
          </p:blipFill>
          <p:spPr>
            <a:xfrm>
              <a:off x="2276156" y="1752600"/>
              <a:ext cx="937550" cy="937550"/>
            </a:xfrm>
            <a:prstGeom prst="rect">
              <a:avLst/>
            </a:prstGeom>
            <a:noFill/>
            <a:ln>
              <a:noFill/>
            </a:ln>
          </p:spPr>
        </p:pic>
        <p:sp>
          <p:nvSpPr>
            <p:cNvPr id="295" name="Google Shape;295;p48"/>
            <p:cNvSpPr txBox="1"/>
            <p:nvPr/>
          </p:nvSpPr>
          <p:spPr>
            <a:xfrm>
              <a:off x="2390507" y="2667000"/>
              <a:ext cx="708848"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Quantum</a:t>
              </a:r>
              <a:endParaRPr/>
            </a:p>
          </p:txBody>
        </p:sp>
      </p:grpSp>
      <p:grpSp>
        <p:nvGrpSpPr>
          <p:cNvPr id="296" name="Google Shape;296;p48"/>
          <p:cNvGrpSpPr/>
          <p:nvPr/>
        </p:nvGrpSpPr>
        <p:grpSpPr>
          <a:xfrm>
            <a:off x="3500407" y="1752600"/>
            <a:ext cx="937550" cy="1160621"/>
            <a:chOff x="3328048" y="1752600"/>
            <a:chExt cx="937550" cy="1160621"/>
          </a:xfrm>
        </p:grpSpPr>
        <p:pic>
          <p:nvPicPr>
            <p:cNvPr id="297" name="Google Shape;297;p48"/>
            <p:cNvPicPr preferRelativeResize="0"/>
            <p:nvPr/>
          </p:nvPicPr>
          <p:blipFill rotWithShape="1">
            <a:blip r:embed="rId4">
              <a:alphaModFix/>
            </a:blip>
            <a:srcRect b="0" l="0" r="0" t="0"/>
            <a:stretch/>
          </p:blipFill>
          <p:spPr>
            <a:xfrm>
              <a:off x="3328048" y="1752600"/>
              <a:ext cx="937550" cy="937550"/>
            </a:xfrm>
            <a:prstGeom prst="rect">
              <a:avLst/>
            </a:prstGeom>
            <a:noFill/>
            <a:ln>
              <a:noFill/>
            </a:ln>
          </p:spPr>
        </p:pic>
        <p:sp>
          <p:nvSpPr>
            <p:cNvPr id="298" name="Google Shape;298;p48"/>
            <p:cNvSpPr txBox="1"/>
            <p:nvPr/>
          </p:nvSpPr>
          <p:spPr>
            <a:xfrm>
              <a:off x="3565830" y="2667000"/>
              <a:ext cx="46198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Fluid</a:t>
              </a:r>
              <a:endParaRPr/>
            </a:p>
          </p:txBody>
        </p:sp>
      </p:grpSp>
      <p:grpSp>
        <p:nvGrpSpPr>
          <p:cNvPr id="299" name="Google Shape;299;p48"/>
          <p:cNvGrpSpPr/>
          <p:nvPr/>
        </p:nvGrpSpPr>
        <p:grpSpPr>
          <a:xfrm>
            <a:off x="4889029" y="1752600"/>
            <a:ext cx="937550" cy="1160621"/>
            <a:chOff x="4379940" y="1752600"/>
            <a:chExt cx="937550" cy="1160621"/>
          </a:xfrm>
        </p:grpSpPr>
        <p:pic>
          <p:nvPicPr>
            <p:cNvPr id="300" name="Google Shape;300;p48"/>
            <p:cNvPicPr preferRelativeResize="0"/>
            <p:nvPr/>
          </p:nvPicPr>
          <p:blipFill rotWithShape="1">
            <a:blip r:embed="rId5">
              <a:alphaModFix/>
            </a:blip>
            <a:srcRect b="0" l="0" r="0" t="0"/>
            <a:stretch/>
          </p:blipFill>
          <p:spPr>
            <a:xfrm>
              <a:off x="4379940" y="1752600"/>
              <a:ext cx="937550" cy="937550"/>
            </a:xfrm>
            <a:prstGeom prst="rect">
              <a:avLst/>
            </a:prstGeom>
            <a:noFill/>
            <a:ln>
              <a:noFill/>
            </a:ln>
          </p:spPr>
        </p:pic>
        <p:sp>
          <p:nvSpPr>
            <p:cNvPr id="301" name="Google Shape;301;p48"/>
            <p:cNvSpPr txBox="1"/>
            <p:nvPr/>
          </p:nvSpPr>
          <p:spPr>
            <a:xfrm>
              <a:off x="4483070" y="2667000"/>
              <a:ext cx="73129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Complete</a:t>
              </a:r>
              <a:endParaRPr/>
            </a:p>
          </p:txBody>
        </p:sp>
      </p:grpSp>
      <p:grpSp>
        <p:nvGrpSpPr>
          <p:cNvPr id="302" name="Google Shape;302;p48"/>
          <p:cNvGrpSpPr/>
          <p:nvPr/>
        </p:nvGrpSpPr>
        <p:grpSpPr>
          <a:xfrm>
            <a:off x="6247355" y="1752600"/>
            <a:ext cx="937550" cy="1160621"/>
            <a:chOff x="5431831" y="1752600"/>
            <a:chExt cx="937550" cy="1160621"/>
          </a:xfrm>
        </p:grpSpPr>
        <p:pic>
          <p:nvPicPr>
            <p:cNvPr id="303" name="Google Shape;303;p48"/>
            <p:cNvPicPr preferRelativeResize="0"/>
            <p:nvPr/>
          </p:nvPicPr>
          <p:blipFill rotWithShape="1">
            <a:blip r:embed="rId6">
              <a:alphaModFix/>
            </a:blip>
            <a:srcRect b="0" l="0" r="0" t="0"/>
            <a:stretch/>
          </p:blipFill>
          <p:spPr>
            <a:xfrm>
              <a:off x="5431831" y="1752600"/>
              <a:ext cx="937550" cy="937550"/>
            </a:xfrm>
            <a:prstGeom prst="rect">
              <a:avLst/>
            </a:prstGeom>
            <a:noFill/>
            <a:ln>
              <a:noFill/>
            </a:ln>
          </p:spPr>
        </p:pic>
        <p:sp>
          <p:nvSpPr>
            <p:cNvPr id="304" name="Google Shape;304;p48"/>
            <p:cNvSpPr txBox="1"/>
            <p:nvPr/>
          </p:nvSpPr>
          <p:spPr>
            <a:xfrm>
              <a:off x="5530953" y="2667000"/>
              <a:ext cx="73930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Molecular</a:t>
              </a:r>
              <a:endParaRPr/>
            </a:p>
          </p:txBody>
        </p:sp>
      </p:grpSp>
      <p:grpSp>
        <p:nvGrpSpPr>
          <p:cNvPr id="305" name="Google Shape;305;p48"/>
          <p:cNvGrpSpPr/>
          <p:nvPr/>
        </p:nvGrpSpPr>
        <p:grpSpPr>
          <a:xfrm>
            <a:off x="7661269" y="1752600"/>
            <a:ext cx="937550" cy="1160621"/>
            <a:chOff x="5431831" y="1752600"/>
            <a:chExt cx="937550" cy="1160621"/>
          </a:xfrm>
        </p:grpSpPr>
        <p:pic>
          <p:nvPicPr>
            <p:cNvPr id="306" name="Google Shape;306;p48"/>
            <p:cNvPicPr preferRelativeResize="0"/>
            <p:nvPr/>
          </p:nvPicPr>
          <p:blipFill rotWithShape="1">
            <a:blip r:embed="rId7">
              <a:alphaModFix/>
            </a:blip>
            <a:srcRect b="0" l="0" r="0" t="0"/>
            <a:stretch/>
          </p:blipFill>
          <p:spPr>
            <a:xfrm>
              <a:off x="5431831" y="1752600"/>
              <a:ext cx="937550" cy="937550"/>
            </a:xfrm>
            <a:prstGeom prst="rect">
              <a:avLst/>
            </a:prstGeom>
            <a:noFill/>
            <a:ln>
              <a:noFill/>
            </a:ln>
          </p:spPr>
        </p:pic>
        <p:sp>
          <p:nvSpPr>
            <p:cNvPr id="307" name="Google Shape;307;p48"/>
            <p:cNvSpPr txBox="1"/>
            <p:nvPr/>
          </p:nvSpPr>
          <p:spPr>
            <a:xfrm>
              <a:off x="5607097" y="2667000"/>
              <a:ext cx="5870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Budget</a:t>
              </a:r>
              <a:endParaRPr/>
            </a:p>
          </p:txBody>
        </p:sp>
      </p:grpSp>
      <p:grpSp>
        <p:nvGrpSpPr>
          <p:cNvPr id="308" name="Google Shape;308;p48"/>
          <p:cNvGrpSpPr/>
          <p:nvPr/>
        </p:nvGrpSpPr>
        <p:grpSpPr>
          <a:xfrm>
            <a:off x="9037083" y="1752600"/>
            <a:ext cx="937550" cy="1160621"/>
            <a:chOff x="5431831" y="1752600"/>
            <a:chExt cx="937550" cy="1160621"/>
          </a:xfrm>
        </p:grpSpPr>
        <p:pic>
          <p:nvPicPr>
            <p:cNvPr id="309" name="Google Shape;309;p48"/>
            <p:cNvPicPr preferRelativeResize="0"/>
            <p:nvPr/>
          </p:nvPicPr>
          <p:blipFill rotWithShape="1">
            <a:blip r:embed="rId8">
              <a:alphaModFix/>
            </a:blip>
            <a:srcRect b="0" l="0" r="0" t="0"/>
            <a:stretch/>
          </p:blipFill>
          <p:spPr>
            <a:xfrm>
              <a:off x="5431831" y="1752600"/>
              <a:ext cx="937550" cy="937550"/>
            </a:xfrm>
            <a:prstGeom prst="rect">
              <a:avLst/>
            </a:prstGeom>
            <a:noFill/>
            <a:ln>
              <a:noFill/>
            </a:ln>
          </p:spPr>
        </p:pic>
        <p:sp>
          <p:nvSpPr>
            <p:cNvPr id="310" name="Google Shape;310;p48"/>
            <p:cNvSpPr txBox="1"/>
            <p:nvPr/>
          </p:nvSpPr>
          <p:spPr>
            <a:xfrm>
              <a:off x="5684843" y="2667000"/>
              <a:ext cx="4315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Idea</a:t>
              </a:r>
              <a:endParaRPr/>
            </a:p>
          </p:txBody>
        </p:sp>
      </p:grpSp>
      <p:grpSp>
        <p:nvGrpSpPr>
          <p:cNvPr id="311" name="Google Shape;311;p48"/>
          <p:cNvGrpSpPr/>
          <p:nvPr/>
        </p:nvGrpSpPr>
        <p:grpSpPr>
          <a:xfrm>
            <a:off x="10412895" y="1752600"/>
            <a:ext cx="937550" cy="1160621"/>
            <a:chOff x="5431831" y="1752600"/>
            <a:chExt cx="937550" cy="1160621"/>
          </a:xfrm>
        </p:grpSpPr>
        <p:pic>
          <p:nvPicPr>
            <p:cNvPr id="312" name="Google Shape;312;p48"/>
            <p:cNvPicPr preferRelativeResize="0"/>
            <p:nvPr/>
          </p:nvPicPr>
          <p:blipFill rotWithShape="1">
            <a:blip r:embed="rId9">
              <a:alphaModFix/>
            </a:blip>
            <a:srcRect b="0" l="0" r="0" t="0"/>
            <a:stretch/>
          </p:blipFill>
          <p:spPr>
            <a:xfrm>
              <a:off x="5431831" y="1752600"/>
              <a:ext cx="937550" cy="937550"/>
            </a:xfrm>
            <a:prstGeom prst="rect">
              <a:avLst/>
            </a:prstGeom>
            <a:noFill/>
            <a:ln>
              <a:noFill/>
            </a:ln>
          </p:spPr>
        </p:pic>
        <p:sp>
          <p:nvSpPr>
            <p:cNvPr id="313" name="Google Shape;313;p48"/>
            <p:cNvSpPr txBox="1"/>
            <p:nvPr/>
          </p:nvSpPr>
          <p:spPr>
            <a:xfrm>
              <a:off x="5485271" y="2667000"/>
              <a:ext cx="830677"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314" name="Google Shape;314;p48"/>
          <p:cNvGrpSpPr/>
          <p:nvPr/>
        </p:nvGrpSpPr>
        <p:grpSpPr>
          <a:xfrm>
            <a:off x="709105" y="3246863"/>
            <a:ext cx="971741" cy="1160621"/>
            <a:chOff x="709103" y="1752600"/>
            <a:chExt cx="971741" cy="1160621"/>
          </a:xfrm>
        </p:grpSpPr>
        <p:pic>
          <p:nvPicPr>
            <p:cNvPr id="315" name="Google Shape;315;p48"/>
            <p:cNvPicPr preferRelativeResize="0"/>
            <p:nvPr/>
          </p:nvPicPr>
          <p:blipFill rotWithShape="1">
            <a:blip r:embed="rId10">
              <a:alphaModFix/>
            </a:blip>
            <a:srcRect b="0" l="0" r="0" t="0"/>
            <a:stretch/>
          </p:blipFill>
          <p:spPr>
            <a:xfrm>
              <a:off x="726198" y="1752600"/>
              <a:ext cx="937550" cy="937550"/>
            </a:xfrm>
            <a:prstGeom prst="rect">
              <a:avLst/>
            </a:prstGeom>
            <a:noFill/>
            <a:ln>
              <a:noFill/>
            </a:ln>
          </p:spPr>
        </p:pic>
        <p:sp>
          <p:nvSpPr>
            <p:cNvPr id="316" name="Google Shape;316;p48"/>
            <p:cNvSpPr txBox="1"/>
            <p:nvPr/>
          </p:nvSpPr>
          <p:spPr>
            <a:xfrm>
              <a:off x="709103" y="2667000"/>
              <a:ext cx="9717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Attention/Risk</a:t>
              </a:r>
              <a:endParaRPr/>
            </a:p>
          </p:txBody>
        </p:sp>
      </p:grpSp>
      <p:grpSp>
        <p:nvGrpSpPr>
          <p:cNvPr id="317" name="Google Shape;317;p48"/>
          <p:cNvGrpSpPr/>
          <p:nvPr/>
        </p:nvGrpSpPr>
        <p:grpSpPr>
          <a:xfrm>
            <a:off x="2119913" y="3246863"/>
            <a:ext cx="937550" cy="1160621"/>
            <a:chOff x="2276156" y="1752600"/>
            <a:chExt cx="937550" cy="1160621"/>
          </a:xfrm>
        </p:grpSpPr>
        <p:pic>
          <p:nvPicPr>
            <p:cNvPr id="318" name="Google Shape;318;p48"/>
            <p:cNvPicPr preferRelativeResize="0"/>
            <p:nvPr/>
          </p:nvPicPr>
          <p:blipFill rotWithShape="1">
            <a:blip r:embed="rId11">
              <a:alphaModFix/>
            </a:blip>
            <a:srcRect b="0" l="0" r="0" t="0"/>
            <a:stretch/>
          </p:blipFill>
          <p:spPr>
            <a:xfrm>
              <a:off x="2276156" y="1752600"/>
              <a:ext cx="937550" cy="937550"/>
            </a:xfrm>
            <a:prstGeom prst="rect">
              <a:avLst/>
            </a:prstGeom>
            <a:noFill/>
            <a:ln>
              <a:noFill/>
            </a:ln>
          </p:spPr>
        </p:pic>
        <p:sp>
          <p:nvSpPr>
            <p:cNvPr id="319" name="Google Shape;319;p48"/>
            <p:cNvSpPr txBox="1"/>
            <p:nvPr/>
          </p:nvSpPr>
          <p:spPr>
            <a:xfrm>
              <a:off x="2368868" y="2667000"/>
              <a:ext cx="7521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List/To-do</a:t>
              </a:r>
              <a:endParaRPr/>
            </a:p>
          </p:txBody>
        </p:sp>
      </p:grpSp>
      <p:grpSp>
        <p:nvGrpSpPr>
          <p:cNvPr id="320" name="Google Shape;320;p48"/>
          <p:cNvGrpSpPr/>
          <p:nvPr/>
        </p:nvGrpSpPr>
        <p:grpSpPr>
          <a:xfrm>
            <a:off x="3376712" y="3246863"/>
            <a:ext cx="1184941" cy="1160621"/>
            <a:chOff x="3204355" y="1752600"/>
            <a:chExt cx="1184941" cy="1160621"/>
          </a:xfrm>
        </p:grpSpPr>
        <p:pic>
          <p:nvPicPr>
            <p:cNvPr id="321" name="Google Shape;321;p48"/>
            <p:cNvPicPr preferRelativeResize="0"/>
            <p:nvPr/>
          </p:nvPicPr>
          <p:blipFill rotWithShape="1">
            <a:blip r:embed="rId12">
              <a:alphaModFix/>
            </a:blip>
            <a:srcRect b="0" l="0" r="0" t="0"/>
            <a:stretch/>
          </p:blipFill>
          <p:spPr>
            <a:xfrm>
              <a:off x="3328048" y="1752600"/>
              <a:ext cx="937550" cy="937550"/>
            </a:xfrm>
            <a:prstGeom prst="rect">
              <a:avLst/>
            </a:prstGeom>
            <a:noFill/>
            <a:ln>
              <a:noFill/>
            </a:ln>
          </p:spPr>
        </p:pic>
        <p:sp>
          <p:nvSpPr>
            <p:cNvPr id="322" name="Google Shape;322;p48"/>
            <p:cNvSpPr txBox="1"/>
            <p:nvPr/>
          </p:nvSpPr>
          <p:spPr>
            <a:xfrm>
              <a:off x="3204355" y="2667000"/>
              <a:ext cx="11849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Report/Document</a:t>
              </a:r>
              <a:endParaRPr/>
            </a:p>
          </p:txBody>
        </p:sp>
      </p:grpSp>
      <p:grpSp>
        <p:nvGrpSpPr>
          <p:cNvPr id="323" name="Google Shape;323;p48"/>
          <p:cNvGrpSpPr/>
          <p:nvPr/>
        </p:nvGrpSpPr>
        <p:grpSpPr>
          <a:xfrm>
            <a:off x="6247355" y="3246863"/>
            <a:ext cx="937550" cy="1160621"/>
            <a:chOff x="4379940" y="1752600"/>
            <a:chExt cx="937550" cy="1160621"/>
          </a:xfrm>
        </p:grpSpPr>
        <p:pic>
          <p:nvPicPr>
            <p:cNvPr id="324" name="Google Shape;324;p48"/>
            <p:cNvPicPr preferRelativeResize="0"/>
            <p:nvPr/>
          </p:nvPicPr>
          <p:blipFill rotWithShape="1">
            <a:blip r:embed="rId13">
              <a:alphaModFix/>
            </a:blip>
            <a:srcRect b="0" l="0" r="0" t="0"/>
            <a:stretch/>
          </p:blipFill>
          <p:spPr>
            <a:xfrm>
              <a:off x="4379940" y="1752600"/>
              <a:ext cx="937550" cy="937550"/>
            </a:xfrm>
            <a:prstGeom prst="rect">
              <a:avLst/>
            </a:prstGeom>
            <a:noFill/>
            <a:ln>
              <a:noFill/>
            </a:ln>
          </p:spPr>
        </p:pic>
        <p:sp>
          <p:nvSpPr>
            <p:cNvPr id="325" name="Google Shape;325;p48"/>
            <p:cNvSpPr txBox="1"/>
            <p:nvPr/>
          </p:nvSpPr>
          <p:spPr>
            <a:xfrm>
              <a:off x="4429371" y="2667000"/>
              <a:ext cx="83869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Microscope</a:t>
              </a:r>
              <a:endParaRPr/>
            </a:p>
          </p:txBody>
        </p:sp>
      </p:grpSp>
      <p:grpSp>
        <p:nvGrpSpPr>
          <p:cNvPr id="326" name="Google Shape;326;p48"/>
          <p:cNvGrpSpPr/>
          <p:nvPr/>
        </p:nvGrpSpPr>
        <p:grpSpPr>
          <a:xfrm>
            <a:off x="10412895" y="3246863"/>
            <a:ext cx="937550" cy="1160621"/>
            <a:chOff x="5431831" y="1752600"/>
            <a:chExt cx="937550" cy="1160621"/>
          </a:xfrm>
        </p:grpSpPr>
        <p:pic>
          <p:nvPicPr>
            <p:cNvPr id="327" name="Google Shape;327;p48"/>
            <p:cNvPicPr preferRelativeResize="0"/>
            <p:nvPr/>
          </p:nvPicPr>
          <p:blipFill rotWithShape="1">
            <a:blip r:embed="rId14">
              <a:alphaModFix/>
            </a:blip>
            <a:srcRect b="0" l="0" r="0" t="0"/>
            <a:stretch/>
          </p:blipFill>
          <p:spPr>
            <a:xfrm>
              <a:off x="5431831" y="1752600"/>
              <a:ext cx="937550" cy="937550"/>
            </a:xfrm>
            <a:prstGeom prst="rect">
              <a:avLst/>
            </a:prstGeom>
            <a:noFill/>
            <a:ln>
              <a:noFill/>
            </a:ln>
          </p:spPr>
        </p:pic>
        <p:sp>
          <p:nvSpPr>
            <p:cNvPr id="328" name="Google Shape;328;p48"/>
            <p:cNvSpPr txBox="1"/>
            <p:nvPr/>
          </p:nvSpPr>
          <p:spPr>
            <a:xfrm>
              <a:off x="5485270" y="2667000"/>
              <a:ext cx="83067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329" name="Google Shape;329;p48"/>
          <p:cNvGrpSpPr/>
          <p:nvPr/>
        </p:nvGrpSpPr>
        <p:grpSpPr>
          <a:xfrm>
            <a:off x="7661269" y="3246863"/>
            <a:ext cx="937550" cy="1160621"/>
            <a:chOff x="5431831" y="1752600"/>
            <a:chExt cx="937550" cy="1160621"/>
          </a:xfrm>
        </p:grpSpPr>
        <p:pic>
          <p:nvPicPr>
            <p:cNvPr id="330" name="Google Shape;330;p48"/>
            <p:cNvPicPr preferRelativeResize="0"/>
            <p:nvPr/>
          </p:nvPicPr>
          <p:blipFill rotWithShape="1">
            <a:blip r:embed="rId15">
              <a:alphaModFix/>
            </a:blip>
            <a:srcRect b="0" l="0" r="0" t="0"/>
            <a:stretch/>
          </p:blipFill>
          <p:spPr>
            <a:xfrm>
              <a:off x="5431831" y="1752600"/>
              <a:ext cx="937550" cy="937550"/>
            </a:xfrm>
            <a:prstGeom prst="rect">
              <a:avLst/>
            </a:prstGeom>
            <a:noFill/>
            <a:ln>
              <a:noFill/>
            </a:ln>
          </p:spPr>
        </p:pic>
        <p:sp>
          <p:nvSpPr>
            <p:cNvPr id="331" name="Google Shape;331;p48"/>
            <p:cNvSpPr txBox="1"/>
            <p:nvPr/>
          </p:nvSpPr>
          <p:spPr>
            <a:xfrm>
              <a:off x="5627937" y="2667000"/>
              <a:ext cx="545342"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Space</a:t>
              </a:r>
              <a:endParaRPr/>
            </a:p>
          </p:txBody>
        </p:sp>
      </p:grpSp>
      <p:grpSp>
        <p:nvGrpSpPr>
          <p:cNvPr id="332" name="Google Shape;332;p48"/>
          <p:cNvGrpSpPr/>
          <p:nvPr/>
        </p:nvGrpSpPr>
        <p:grpSpPr>
          <a:xfrm>
            <a:off x="4800600" y="3246863"/>
            <a:ext cx="1114409" cy="1160621"/>
            <a:chOff x="5343407" y="1752600"/>
            <a:chExt cx="1114409" cy="1160621"/>
          </a:xfrm>
        </p:grpSpPr>
        <p:pic>
          <p:nvPicPr>
            <p:cNvPr id="333" name="Google Shape;333;p48"/>
            <p:cNvPicPr preferRelativeResize="0"/>
            <p:nvPr/>
          </p:nvPicPr>
          <p:blipFill rotWithShape="1">
            <a:blip r:embed="rId16">
              <a:alphaModFix/>
            </a:blip>
            <a:srcRect b="0" l="0" r="0" t="0"/>
            <a:stretch/>
          </p:blipFill>
          <p:spPr>
            <a:xfrm>
              <a:off x="5431831" y="1752600"/>
              <a:ext cx="937550" cy="937550"/>
            </a:xfrm>
            <a:prstGeom prst="rect">
              <a:avLst/>
            </a:prstGeom>
            <a:noFill/>
            <a:ln>
              <a:noFill/>
            </a:ln>
          </p:spPr>
        </p:pic>
        <p:sp>
          <p:nvSpPr>
            <p:cNvPr id="334" name="Google Shape;334;p48"/>
            <p:cNvSpPr txBox="1"/>
            <p:nvPr/>
          </p:nvSpPr>
          <p:spPr>
            <a:xfrm>
              <a:off x="5343407" y="2667000"/>
              <a:ext cx="111440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Report/Analytics</a:t>
              </a:r>
              <a:endParaRPr/>
            </a:p>
          </p:txBody>
        </p:sp>
      </p:grpSp>
      <p:grpSp>
        <p:nvGrpSpPr>
          <p:cNvPr id="335" name="Google Shape;335;p48"/>
          <p:cNvGrpSpPr/>
          <p:nvPr/>
        </p:nvGrpSpPr>
        <p:grpSpPr>
          <a:xfrm>
            <a:off x="9037083" y="3246863"/>
            <a:ext cx="937550" cy="1160621"/>
            <a:chOff x="5431831" y="1752600"/>
            <a:chExt cx="937550" cy="1160621"/>
          </a:xfrm>
        </p:grpSpPr>
        <p:pic>
          <p:nvPicPr>
            <p:cNvPr id="336" name="Google Shape;336;p48"/>
            <p:cNvPicPr preferRelativeResize="0"/>
            <p:nvPr/>
          </p:nvPicPr>
          <p:blipFill rotWithShape="1">
            <a:blip r:embed="rId17">
              <a:alphaModFix/>
            </a:blip>
            <a:srcRect b="0" l="0" r="0" t="0"/>
            <a:stretch/>
          </p:blipFill>
          <p:spPr>
            <a:xfrm>
              <a:off x="5431831" y="1752600"/>
              <a:ext cx="937550" cy="937550"/>
            </a:xfrm>
            <a:prstGeom prst="rect">
              <a:avLst/>
            </a:prstGeom>
            <a:noFill/>
            <a:ln>
              <a:noFill/>
            </a:ln>
          </p:spPr>
        </p:pic>
        <p:sp>
          <p:nvSpPr>
            <p:cNvPr id="337" name="Google Shape;337;p48"/>
            <p:cNvSpPr txBox="1"/>
            <p:nvPr/>
          </p:nvSpPr>
          <p:spPr>
            <a:xfrm>
              <a:off x="5599081" y="2667000"/>
              <a:ext cx="60305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Biology</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338" name="Shape 338"/>
        <p:cNvGrpSpPr/>
        <p:nvPr/>
      </p:nvGrpSpPr>
      <p:grpSpPr>
        <a:xfrm>
          <a:off x="0" y="0"/>
          <a:ext cx="0" cy="0"/>
          <a:chOff x="0" y="0"/>
          <a:chExt cx="0" cy="0"/>
        </a:xfrm>
      </p:grpSpPr>
      <p:sp>
        <p:nvSpPr>
          <p:cNvPr id="339" name="Google Shape;339;p49"/>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0" name="Google Shape;340;p49"/>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1" name="Google Shape;341;p49"/>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grpSp>
        <p:nvGrpSpPr>
          <p:cNvPr id="342" name="Google Shape;342;p49"/>
          <p:cNvGrpSpPr/>
          <p:nvPr/>
        </p:nvGrpSpPr>
        <p:grpSpPr>
          <a:xfrm>
            <a:off x="620138" y="1752600"/>
            <a:ext cx="1149675" cy="1160621"/>
            <a:chOff x="620138" y="1752600"/>
            <a:chExt cx="1149675" cy="1160621"/>
          </a:xfrm>
        </p:grpSpPr>
        <p:pic>
          <p:nvPicPr>
            <p:cNvPr id="343" name="Google Shape;343;p49"/>
            <p:cNvPicPr preferRelativeResize="0"/>
            <p:nvPr/>
          </p:nvPicPr>
          <p:blipFill rotWithShape="1">
            <a:blip r:embed="rId2">
              <a:alphaModFix/>
            </a:blip>
            <a:srcRect b="0" l="0" r="0" t="0"/>
            <a:stretch/>
          </p:blipFill>
          <p:spPr>
            <a:xfrm>
              <a:off x="726198" y="1752600"/>
              <a:ext cx="937550" cy="937550"/>
            </a:xfrm>
            <a:prstGeom prst="rect">
              <a:avLst/>
            </a:prstGeom>
            <a:noFill/>
            <a:ln>
              <a:noFill/>
            </a:ln>
          </p:spPr>
        </p:pic>
        <p:sp>
          <p:nvSpPr>
            <p:cNvPr id="344" name="Google Shape;344;p49"/>
            <p:cNvSpPr txBox="1"/>
            <p:nvPr/>
          </p:nvSpPr>
          <p:spPr>
            <a:xfrm>
              <a:off x="620138" y="2667000"/>
              <a:ext cx="1149675"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Physical Science</a:t>
              </a:r>
              <a:endParaRPr/>
            </a:p>
          </p:txBody>
        </p:sp>
      </p:grpSp>
      <p:grpSp>
        <p:nvGrpSpPr>
          <p:cNvPr id="345" name="Google Shape;345;p49"/>
          <p:cNvGrpSpPr/>
          <p:nvPr/>
        </p:nvGrpSpPr>
        <p:grpSpPr>
          <a:xfrm>
            <a:off x="2119913" y="1752600"/>
            <a:ext cx="937550" cy="1160621"/>
            <a:chOff x="2276156" y="1752600"/>
            <a:chExt cx="937550" cy="1160621"/>
          </a:xfrm>
        </p:grpSpPr>
        <p:pic>
          <p:nvPicPr>
            <p:cNvPr id="346" name="Google Shape;346;p49"/>
            <p:cNvPicPr preferRelativeResize="0"/>
            <p:nvPr/>
          </p:nvPicPr>
          <p:blipFill rotWithShape="1">
            <a:blip r:embed="rId3">
              <a:alphaModFix/>
            </a:blip>
            <a:srcRect b="0" l="0" r="0" t="0"/>
            <a:stretch/>
          </p:blipFill>
          <p:spPr>
            <a:xfrm>
              <a:off x="2276156" y="1752600"/>
              <a:ext cx="937550" cy="937550"/>
            </a:xfrm>
            <a:prstGeom prst="rect">
              <a:avLst/>
            </a:prstGeom>
            <a:noFill/>
            <a:ln>
              <a:noFill/>
            </a:ln>
          </p:spPr>
        </p:pic>
        <p:sp>
          <p:nvSpPr>
            <p:cNvPr id="347" name="Google Shape;347;p49"/>
            <p:cNvSpPr txBox="1"/>
            <p:nvPr/>
          </p:nvSpPr>
          <p:spPr>
            <a:xfrm>
              <a:off x="2390507" y="2667000"/>
              <a:ext cx="708848"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Quantum</a:t>
              </a:r>
              <a:endParaRPr/>
            </a:p>
          </p:txBody>
        </p:sp>
      </p:grpSp>
      <p:grpSp>
        <p:nvGrpSpPr>
          <p:cNvPr id="348" name="Google Shape;348;p49"/>
          <p:cNvGrpSpPr/>
          <p:nvPr/>
        </p:nvGrpSpPr>
        <p:grpSpPr>
          <a:xfrm>
            <a:off x="3500407" y="1752600"/>
            <a:ext cx="937550" cy="1160621"/>
            <a:chOff x="3328048" y="1752600"/>
            <a:chExt cx="937550" cy="1160621"/>
          </a:xfrm>
        </p:grpSpPr>
        <p:pic>
          <p:nvPicPr>
            <p:cNvPr id="349" name="Google Shape;349;p49"/>
            <p:cNvPicPr preferRelativeResize="0"/>
            <p:nvPr/>
          </p:nvPicPr>
          <p:blipFill rotWithShape="1">
            <a:blip r:embed="rId4">
              <a:alphaModFix/>
            </a:blip>
            <a:srcRect b="0" l="0" r="0" t="0"/>
            <a:stretch/>
          </p:blipFill>
          <p:spPr>
            <a:xfrm>
              <a:off x="3328048" y="1752600"/>
              <a:ext cx="937550" cy="937550"/>
            </a:xfrm>
            <a:prstGeom prst="rect">
              <a:avLst/>
            </a:prstGeom>
            <a:noFill/>
            <a:ln>
              <a:noFill/>
            </a:ln>
          </p:spPr>
        </p:pic>
        <p:sp>
          <p:nvSpPr>
            <p:cNvPr id="350" name="Google Shape;350;p49"/>
            <p:cNvSpPr txBox="1"/>
            <p:nvPr/>
          </p:nvSpPr>
          <p:spPr>
            <a:xfrm>
              <a:off x="3565830" y="2667000"/>
              <a:ext cx="46198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Fluid</a:t>
              </a:r>
              <a:endParaRPr/>
            </a:p>
          </p:txBody>
        </p:sp>
      </p:grpSp>
      <p:grpSp>
        <p:nvGrpSpPr>
          <p:cNvPr id="351" name="Google Shape;351;p49"/>
          <p:cNvGrpSpPr/>
          <p:nvPr/>
        </p:nvGrpSpPr>
        <p:grpSpPr>
          <a:xfrm>
            <a:off x="4889029" y="1752600"/>
            <a:ext cx="937550" cy="1160621"/>
            <a:chOff x="4379940" y="1752600"/>
            <a:chExt cx="937550" cy="1160621"/>
          </a:xfrm>
        </p:grpSpPr>
        <p:pic>
          <p:nvPicPr>
            <p:cNvPr id="352" name="Google Shape;352;p49"/>
            <p:cNvPicPr preferRelativeResize="0"/>
            <p:nvPr/>
          </p:nvPicPr>
          <p:blipFill rotWithShape="1">
            <a:blip r:embed="rId5">
              <a:alphaModFix/>
            </a:blip>
            <a:srcRect b="0" l="0" r="0" t="0"/>
            <a:stretch/>
          </p:blipFill>
          <p:spPr>
            <a:xfrm>
              <a:off x="4379940" y="1752600"/>
              <a:ext cx="937550" cy="937550"/>
            </a:xfrm>
            <a:prstGeom prst="rect">
              <a:avLst/>
            </a:prstGeom>
            <a:noFill/>
            <a:ln>
              <a:noFill/>
            </a:ln>
          </p:spPr>
        </p:pic>
        <p:sp>
          <p:nvSpPr>
            <p:cNvPr id="353" name="Google Shape;353;p49"/>
            <p:cNvSpPr txBox="1"/>
            <p:nvPr/>
          </p:nvSpPr>
          <p:spPr>
            <a:xfrm>
              <a:off x="4483070" y="2667000"/>
              <a:ext cx="73129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Complete</a:t>
              </a:r>
              <a:endParaRPr/>
            </a:p>
          </p:txBody>
        </p:sp>
      </p:grpSp>
      <p:grpSp>
        <p:nvGrpSpPr>
          <p:cNvPr id="354" name="Google Shape;354;p49"/>
          <p:cNvGrpSpPr/>
          <p:nvPr/>
        </p:nvGrpSpPr>
        <p:grpSpPr>
          <a:xfrm>
            <a:off x="6247355" y="1752600"/>
            <a:ext cx="937550" cy="1160621"/>
            <a:chOff x="5431831" y="1752600"/>
            <a:chExt cx="937550" cy="1160621"/>
          </a:xfrm>
        </p:grpSpPr>
        <p:pic>
          <p:nvPicPr>
            <p:cNvPr id="355" name="Google Shape;355;p49"/>
            <p:cNvPicPr preferRelativeResize="0"/>
            <p:nvPr/>
          </p:nvPicPr>
          <p:blipFill rotWithShape="1">
            <a:blip r:embed="rId6">
              <a:alphaModFix/>
            </a:blip>
            <a:srcRect b="0" l="0" r="0" t="0"/>
            <a:stretch/>
          </p:blipFill>
          <p:spPr>
            <a:xfrm>
              <a:off x="5431831" y="1752600"/>
              <a:ext cx="937550" cy="937550"/>
            </a:xfrm>
            <a:prstGeom prst="rect">
              <a:avLst/>
            </a:prstGeom>
            <a:noFill/>
            <a:ln>
              <a:noFill/>
            </a:ln>
          </p:spPr>
        </p:pic>
        <p:sp>
          <p:nvSpPr>
            <p:cNvPr id="356" name="Google Shape;356;p49"/>
            <p:cNvSpPr txBox="1"/>
            <p:nvPr/>
          </p:nvSpPr>
          <p:spPr>
            <a:xfrm>
              <a:off x="5530953" y="2667000"/>
              <a:ext cx="73930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Molecular</a:t>
              </a:r>
              <a:endParaRPr/>
            </a:p>
          </p:txBody>
        </p:sp>
      </p:grpSp>
      <p:grpSp>
        <p:nvGrpSpPr>
          <p:cNvPr id="357" name="Google Shape;357;p49"/>
          <p:cNvGrpSpPr/>
          <p:nvPr/>
        </p:nvGrpSpPr>
        <p:grpSpPr>
          <a:xfrm>
            <a:off x="7661269" y="1752600"/>
            <a:ext cx="937550" cy="1160621"/>
            <a:chOff x="5431831" y="1752600"/>
            <a:chExt cx="937550" cy="1160621"/>
          </a:xfrm>
        </p:grpSpPr>
        <p:pic>
          <p:nvPicPr>
            <p:cNvPr id="358" name="Google Shape;358;p49"/>
            <p:cNvPicPr preferRelativeResize="0"/>
            <p:nvPr/>
          </p:nvPicPr>
          <p:blipFill rotWithShape="1">
            <a:blip r:embed="rId7">
              <a:alphaModFix/>
            </a:blip>
            <a:srcRect b="0" l="0" r="0" t="0"/>
            <a:stretch/>
          </p:blipFill>
          <p:spPr>
            <a:xfrm>
              <a:off x="5431831" y="1752600"/>
              <a:ext cx="937550" cy="937550"/>
            </a:xfrm>
            <a:prstGeom prst="rect">
              <a:avLst/>
            </a:prstGeom>
            <a:noFill/>
            <a:ln>
              <a:noFill/>
            </a:ln>
          </p:spPr>
        </p:pic>
        <p:sp>
          <p:nvSpPr>
            <p:cNvPr id="359" name="Google Shape;359;p49"/>
            <p:cNvSpPr txBox="1"/>
            <p:nvPr/>
          </p:nvSpPr>
          <p:spPr>
            <a:xfrm>
              <a:off x="5607097" y="2667000"/>
              <a:ext cx="5870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Budget</a:t>
              </a:r>
              <a:endParaRPr/>
            </a:p>
          </p:txBody>
        </p:sp>
      </p:grpSp>
      <p:grpSp>
        <p:nvGrpSpPr>
          <p:cNvPr id="360" name="Google Shape;360;p49"/>
          <p:cNvGrpSpPr/>
          <p:nvPr/>
        </p:nvGrpSpPr>
        <p:grpSpPr>
          <a:xfrm>
            <a:off x="9037083" y="1752600"/>
            <a:ext cx="937550" cy="1160621"/>
            <a:chOff x="5431831" y="1752600"/>
            <a:chExt cx="937550" cy="1160621"/>
          </a:xfrm>
        </p:grpSpPr>
        <p:pic>
          <p:nvPicPr>
            <p:cNvPr id="361" name="Google Shape;361;p49"/>
            <p:cNvPicPr preferRelativeResize="0"/>
            <p:nvPr/>
          </p:nvPicPr>
          <p:blipFill rotWithShape="1">
            <a:blip r:embed="rId8">
              <a:alphaModFix/>
            </a:blip>
            <a:srcRect b="0" l="0" r="0" t="0"/>
            <a:stretch/>
          </p:blipFill>
          <p:spPr>
            <a:xfrm>
              <a:off x="5431831" y="1752600"/>
              <a:ext cx="937550" cy="937550"/>
            </a:xfrm>
            <a:prstGeom prst="rect">
              <a:avLst/>
            </a:prstGeom>
            <a:noFill/>
            <a:ln>
              <a:noFill/>
            </a:ln>
          </p:spPr>
        </p:pic>
        <p:sp>
          <p:nvSpPr>
            <p:cNvPr id="362" name="Google Shape;362;p49"/>
            <p:cNvSpPr txBox="1"/>
            <p:nvPr/>
          </p:nvSpPr>
          <p:spPr>
            <a:xfrm>
              <a:off x="5684843" y="2667000"/>
              <a:ext cx="4315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Idea</a:t>
              </a:r>
              <a:endParaRPr/>
            </a:p>
          </p:txBody>
        </p:sp>
      </p:grpSp>
      <p:grpSp>
        <p:nvGrpSpPr>
          <p:cNvPr id="363" name="Google Shape;363;p49"/>
          <p:cNvGrpSpPr/>
          <p:nvPr/>
        </p:nvGrpSpPr>
        <p:grpSpPr>
          <a:xfrm>
            <a:off x="10412895" y="1752600"/>
            <a:ext cx="937550" cy="1160621"/>
            <a:chOff x="5431831" y="1752600"/>
            <a:chExt cx="937550" cy="1160621"/>
          </a:xfrm>
        </p:grpSpPr>
        <p:pic>
          <p:nvPicPr>
            <p:cNvPr id="364" name="Google Shape;364;p49"/>
            <p:cNvPicPr preferRelativeResize="0"/>
            <p:nvPr/>
          </p:nvPicPr>
          <p:blipFill rotWithShape="1">
            <a:blip r:embed="rId9">
              <a:alphaModFix/>
            </a:blip>
            <a:srcRect b="0" l="0" r="0" t="0"/>
            <a:stretch/>
          </p:blipFill>
          <p:spPr>
            <a:xfrm>
              <a:off x="5431831" y="1752600"/>
              <a:ext cx="937550" cy="937550"/>
            </a:xfrm>
            <a:prstGeom prst="rect">
              <a:avLst/>
            </a:prstGeom>
            <a:noFill/>
            <a:ln>
              <a:noFill/>
            </a:ln>
          </p:spPr>
        </p:pic>
        <p:sp>
          <p:nvSpPr>
            <p:cNvPr id="365" name="Google Shape;365;p49"/>
            <p:cNvSpPr txBox="1"/>
            <p:nvPr/>
          </p:nvSpPr>
          <p:spPr>
            <a:xfrm>
              <a:off x="5485271" y="2667000"/>
              <a:ext cx="830677"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366" name="Google Shape;366;p49"/>
          <p:cNvGrpSpPr/>
          <p:nvPr/>
        </p:nvGrpSpPr>
        <p:grpSpPr>
          <a:xfrm>
            <a:off x="709105" y="3246863"/>
            <a:ext cx="971741" cy="1160621"/>
            <a:chOff x="709103" y="1752600"/>
            <a:chExt cx="971741" cy="1160621"/>
          </a:xfrm>
        </p:grpSpPr>
        <p:pic>
          <p:nvPicPr>
            <p:cNvPr id="367" name="Google Shape;367;p49"/>
            <p:cNvPicPr preferRelativeResize="0"/>
            <p:nvPr/>
          </p:nvPicPr>
          <p:blipFill rotWithShape="1">
            <a:blip r:embed="rId10">
              <a:alphaModFix/>
            </a:blip>
            <a:srcRect b="0" l="0" r="0" t="0"/>
            <a:stretch/>
          </p:blipFill>
          <p:spPr>
            <a:xfrm>
              <a:off x="726198" y="1752600"/>
              <a:ext cx="937550" cy="937550"/>
            </a:xfrm>
            <a:prstGeom prst="rect">
              <a:avLst/>
            </a:prstGeom>
            <a:noFill/>
            <a:ln>
              <a:noFill/>
            </a:ln>
          </p:spPr>
        </p:pic>
        <p:sp>
          <p:nvSpPr>
            <p:cNvPr id="368" name="Google Shape;368;p49"/>
            <p:cNvSpPr txBox="1"/>
            <p:nvPr/>
          </p:nvSpPr>
          <p:spPr>
            <a:xfrm>
              <a:off x="709103" y="2667000"/>
              <a:ext cx="9717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Attention/Risk</a:t>
              </a:r>
              <a:endParaRPr/>
            </a:p>
          </p:txBody>
        </p:sp>
      </p:grpSp>
      <p:grpSp>
        <p:nvGrpSpPr>
          <p:cNvPr id="369" name="Google Shape;369;p49"/>
          <p:cNvGrpSpPr/>
          <p:nvPr/>
        </p:nvGrpSpPr>
        <p:grpSpPr>
          <a:xfrm>
            <a:off x="2119913" y="3246863"/>
            <a:ext cx="937550" cy="1160621"/>
            <a:chOff x="2276156" y="1752600"/>
            <a:chExt cx="937550" cy="1160621"/>
          </a:xfrm>
        </p:grpSpPr>
        <p:pic>
          <p:nvPicPr>
            <p:cNvPr id="370" name="Google Shape;370;p49"/>
            <p:cNvPicPr preferRelativeResize="0"/>
            <p:nvPr/>
          </p:nvPicPr>
          <p:blipFill rotWithShape="1">
            <a:blip r:embed="rId11">
              <a:alphaModFix/>
            </a:blip>
            <a:srcRect b="0" l="0" r="0" t="0"/>
            <a:stretch/>
          </p:blipFill>
          <p:spPr>
            <a:xfrm>
              <a:off x="2276156" y="1752600"/>
              <a:ext cx="937550" cy="937550"/>
            </a:xfrm>
            <a:prstGeom prst="rect">
              <a:avLst/>
            </a:prstGeom>
            <a:noFill/>
            <a:ln>
              <a:noFill/>
            </a:ln>
          </p:spPr>
        </p:pic>
        <p:sp>
          <p:nvSpPr>
            <p:cNvPr id="371" name="Google Shape;371;p49"/>
            <p:cNvSpPr txBox="1"/>
            <p:nvPr/>
          </p:nvSpPr>
          <p:spPr>
            <a:xfrm>
              <a:off x="2368868" y="2667000"/>
              <a:ext cx="7521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List/To-do</a:t>
              </a:r>
              <a:endParaRPr/>
            </a:p>
          </p:txBody>
        </p:sp>
      </p:grpSp>
      <p:grpSp>
        <p:nvGrpSpPr>
          <p:cNvPr id="372" name="Google Shape;372;p49"/>
          <p:cNvGrpSpPr/>
          <p:nvPr/>
        </p:nvGrpSpPr>
        <p:grpSpPr>
          <a:xfrm>
            <a:off x="3376712" y="3246863"/>
            <a:ext cx="1184941" cy="1160621"/>
            <a:chOff x="3204355" y="1752600"/>
            <a:chExt cx="1184941" cy="1160621"/>
          </a:xfrm>
        </p:grpSpPr>
        <p:pic>
          <p:nvPicPr>
            <p:cNvPr id="373" name="Google Shape;373;p49"/>
            <p:cNvPicPr preferRelativeResize="0"/>
            <p:nvPr/>
          </p:nvPicPr>
          <p:blipFill rotWithShape="1">
            <a:blip r:embed="rId12">
              <a:alphaModFix/>
            </a:blip>
            <a:srcRect b="0" l="0" r="0" t="0"/>
            <a:stretch/>
          </p:blipFill>
          <p:spPr>
            <a:xfrm>
              <a:off x="3328048" y="1752600"/>
              <a:ext cx="937550" cy="937550"/>
            </a:xfrm>
            <a:prstGeom prst="rect">
              <a:avLst/>
            </a:prstGeom>
            <a:noFill/>
            <a:ln>
              <a:noFill/>
            </a:ln>
          </p:spPr>
        </p:pic>
        <p:sp>
          <p:nvSpPr>
            <p:cNvPr id="374" name="Google Shape;374;p49"/>
            <p:cNvSpPr txBox="1"/>
            <p:nvPr/>
          </p:nvSpPr>
          <p:spPr>
            <a:xfrm>
              <a:off x="3204355" y="2667000"/>
              <a:ext cx="11849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Report/Document</a:t>
              </a:r>
              <a:endParaRPr/>
            </a:p>
          </p:txBody>
        </p:sp>
      </p:grpSp>
      <p:grpSp>
        <p:nvGrpSpPr>
          <p:cNvPr id="375" name="Google Shape;375;p49"/>
          <p:cNvGrpSpPr/>
          <p:nvPr/>
        </p:nvGrpSpPr>
        <p:grpSpPr>
          <a:xfrm>
            <a:off x="6247355" y="3246863"/>
            <a:ext cx="937550" cy="1160621"/>
            <a:chOff x="4379940" y="1752600"/>
            <a:chExt cx="937550" cy="1160621"/>
          </a:xfrm>
        </p:grpSpPr>
        <p:pic>
          <p:nvPicPr>
            <p:cNvPr id="376" name="Google Shape;376;p49"/>
            <p:cNvPicPr preferRelativeResize="0"/>
            <p:nvPr/>
          </p:nvPicPr>
          <p:blipFill rotWithShape="1">
            <a:blip r:embed="rId13">
              <a:alphaModFix/>
            </a:blip>
            <a:srcRect b="0" l="0" r="0" t="0"/>
            <a:stretch/>
          </p:blipFill>
          <p:spPr>
            <a:xfrm>
              <a:off x="4379940" y="1752600"/>
              <a:ext cx="937550" cy="937550"/>
            </a:xfrm>
            <a:prstGeom prst="rect">
              <a:avLst/>
            </a:prstGeom>
            <a:noFill/>
            <a:ln>
              <a:noFill/>
            </a:ln>
          </p:spPr>
        </p:pic>
        <p:sp>
          <p:nvSpPr>
            <p:cNvPr id="377" name="Google Shape;377;p49"/>
            <p:cNvSpPr txBox="1"/>
            <p:nvPr/>
          </p:nvSpPr>
          <p:spPr>
            <a:xfrm>
              <a:off x="4429371" y="2667000"/>
              <a:ext cx="83869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Microscope</a:t>
              </a:r>
              <a:endParaRPr/>
            </a:p>
          </p:txBody>
        </p:sp>
      </p:grpSp>
      <p:grpSp>
        <p:nvGrpSpPr>
          <p:cNvPr id="378" name="Google Shape;378;p49"/>
          <p:cNvGrpSpPr/>
          <p:nvPr/>
        </p:nvGrpSpPr>
        <p:grpSpPr>
          <a:xfrm>
            <a:off x="10412895" y="3246863"/>
            <a:ext cx="937550" cy="1160621"/>
            <a:chOff x="5431831" y="1752600"/>
            <a:chExt cx="937550" cy="1160621"/>
          </a:xfrm>
        </p:grpSpPr>
        <p:pic>
          <p:nvPicPr>
            <p:cNvPr id="379" name="Google Shape;379;p49"/>
            <p:cNvPicPr preferRelativeResize="0"/>
            <p:nvPr/>
          </p:nvPicPr>
          <p:blipFill rotWithShape="1">
            <a:blip r:embed="rId14">
              <a:alphaModFix/>
            </a:blip>
            <a:srcRect b="0" l="0" r="0" t="0"/>
            <a:stretch/>
          </p:blipFill>
          <p:spPr>
            <a:xfrm>
              <a:off x="5431831" y="1752600"/>
              <a:ext cx="937550" cy="937550"/>
            </a:xfrm>
            <a:prstGeom prst="rect">
              <a:avLst/>
            </a:prstGeom>
            <a:noFill/>
            <a:ln>
              <a:noFill/>
            </a:ln>
          </p:spPr>
        </p:pic>
        <p:sp>
          <p:nvSpPr>
            <p:cNvPr id="380" name="Google Shape;380;p49"/>
            <p:cNvSpPr txBox="1"/>
            <p:nvPr/>
          </p:nvSpPr>
          <p:spPr>
            <a:xfrm>
              <a:off x="5485270" y="2667000"/>
              <a:ext cx="83067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381" name="Google Shape;381;p49"/>
          <p:cNvGrpSpPr/>
          <p:nvPr/>
        </p:nvGrpSpPr>
        <p:grpSpPr>
          <a:xfrm>
            <a:off x="7661269" y="3246863"/>
            <a:ext cx="937550" cy="1160621"/>
            <a:chOff x="5431831" y="1752600"/>
            <a:chExt cx="937550" cy="1160621"/>
          </a:xfrm>
        </p:grpSpPr>
        <p:pic>
          <p:nvPicPr>
            <p:cNvPr id="382" name="Google Shape;382;p49"/>
            <p:cNvPicPr preferRelativeResize="0"/>
            <p:nvPr/>
          </p:nvPicPr>
          <p:blipFill rotWithShape="1">
            <a:blip r:embed="rId15">
              <a:alphaModFix/>
            </a:blip>
            <a:srcRect b="0" l="0" r="0" t="0"/>
            <a:stretch/>
          </p:blipFill>
          <p:spPr>
            <a:xfrm>
              <a:off x="5431831" y="1752600"/>
              <a:ext cx="937550" cy="937550"/>
            </a:xfrm>
            <a:prstGeom prst="rect">
              <a:avLst/>
            </a:prstGeom>
            <a:noFill/>
            <a:ln>
              <a:noFill/>
            </a:ln>
          </p:spPr>
        </p:pic>
        <p:sp>
          <p:nvSpPr>
            <p:cNvPr id="383" name="Google Shape;383;p49"/>
            <p:cNvSpPr txBox="1"/>
            <p:nvPr/>
          </p:nvSpPr>
          <p:spPr>
            <a:xfrm>
              <a:off x="5627937" y="2667000"/>
              <a:ext cx="545342"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Space</a:t>
              </a:r>
              <a:endParaRPr/>
            </a:p>
          </p:txBody>
        </p:sp>
      </p:grpSp>
      <p:grpSp>
        <p:nvGrpSpPr>
          <p:cNvPr id="384" name="Google Shape;384;p49"/>
          <p:cNvGrpSpPr/>
          <p:nvPr/>
        </p:nvGrpSpPr>
        <p:grpSpPr>
          <a:xfrm>
            <a:off x="4800600" y="3246863"/>
            <a:ext cx="1114409" cy="1160621"/>
            <a:chOff x="5343407" y="1752600"/>
            <a:chExt cx="1114409" cy="1160621"/>
          </a:xfrm>
        </p:grpSpPr>
        <p:pic>
          <p:nvPicPr>
            <p:cNvPr id="385" name="Google Shape;385;p49"/>
            <p:cNvPicPr preferRelativeResize="0"/>
            <p:nvPr/>
          </p:nvPicPr>
          <p:blipFill rotWithShape="1">
            <a:blip r:embed="rId16">
              <a:alphaModFix/>
            </a:blip>
            <a:srcRect b="0" l="0" r="0" t="0"/>
            <a:stretch/>
          </p:blipFill>
          <p:spPr>
            <a:xfrm>
              <a:off x="5431831" y="1752600"/>
              <a:ext cx="937550" cy="937550"/>
            </a:xfrm>
            <a:prstGeom prst="rect">
              <a:avLst/>
            </a:prstGeom>
            <a:noFill/>
            <a:ln>
              <a:noFill/>
            </a:ln>
          </p:spPr>
        </p:pic>
        <p:sp>
          <p:nvSpPr>
            <p:cNvPr id="386" name="Google Shape;386;p49"/>
            <p:cNvSpPr txBox="1"/>
            <p:nvPr/>
          </p:nvSpPr>
          <p:spPr>
            <a:xfrm>
              <a:off x="5343407" y="2667000"/>
              <a:ext cx="111440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Report/Analytics</a:t>
              </a:r>
              <a:endParaRPr/>
            </a:p>
          </p:txBody>
        </p:sp>
      </p:grpSp>
      <p:grpSp>
        <p:nvGrpSpPr>
          <p:cNvPr id="387" name="Google Shape;387;p49"/>
          <p:cNvGrpSpPr/>
          <p:nvPr/>
        </p:nvGrpSpPr>
        <p:grpSpPr>
          <a:xfrm>
            <a:off x="9037083" y="3246863"/>
            <a:ext cx="937550" cy="1160621"/>
            <a:chOff x="5431831" y="1752600"/>
            <a:chExt cx="937550" cy="1160621"/>
          </a:xfrm>
        </p:grpSpPr>
        <p:pic>
          <p:nvPicPr>
            <p:cNvPr id="388" name="Google Shape;388;p49"/>
            <p:cNvPicPr preferRelativeResize="0"/>
            <p:nvPr/>
          </p:nvPicPr>
          <p:blipFill rotWithShape="1">
            <a:blip r:embed="rId17">
              <a:alphaModFix/>
            </a:blip>
            <a:srcRect b="0" l="0" r="0" t="0"/>
            <a:stretch/>
          </p:blipFill>
          <p:spPr>
            <a:xfrm>
              <a:off x="5431831" y="1752600"/>
              <a:ext cx="937550" cy="937550"/>
            </a:xfrm>
            <a:prstGeom prst="rect">
              <a:avLst/>
            </a:prstGeom>
            <a:noFill/>
            <a:ln>
              <a:noFill/>
            </a:ln>
          </p:spPr>
        </p:pic>
        <p:sp>
          <p:nvSpPr>
            <p:cNvPr id="389" name="Google Shape;389;p49"/>
            <p:cNvSpPr txBox="1"/>
            <p:nvPr/>
          </p:nvSpPr>
          <p:spPr>
            <a:xfrm>
              <a:off x="5599081" y="2667000"/>
              <a:ext cx="60305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Biology</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Only">
  <p:cSld name="4_Title Only">
    <p:spTree>
      <p:nvGrpSpPr>
        <p:cNvPr id="390" name="Shape 390"/>
        <p:cNvGrpSpPr/>
        <p:nvPr/>
      </p:nvGrpSpPr>
      <p:grpSpPr>
        <a:xfrm>
          <a:off x="0" y="0"/>
          <a:ext cx="0" cy="0"/>
          <a:chOff x="0" y="0"/>
          <a:chExt cx="0" cy="0"/>
        </a:xfrm>
      </p:grpSpPr>
      <p:sp>
        <p:nvSpPr>
          <p:cNvPr id="391" name="Google Shape;391;p50"/>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2" name="Google Shape;392;p50"/>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50"/>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grpSp>
        <p:nvGrpSpPr>
          <p:cNvPr id="394" name="Google Shape;394;p50"/>
          <p:cNvGrpSpPr/>
          <p:nvPr/>
        </p:nvGrpSpPr>
        <p:grpSpPr>
          <a:xfrm>
            <a:off x="620138" y="1752600"/>
            <a:ext cx="1149675" cy="1160621"/>
            <a:chOff x="620138" y="1752600"/>
            <a:chExt cx="1149675" cy="1160621"/>
          </a:xfrm>
        </p:grpSpPr>
        <p:pic>
          <p:nvPicPr>
            <p:cNvPr id="395" name="Google Shape;395;p50"/>
            <p:cNvPicPr preferRelativeResize="0"/>
            <p:nvPr/>
          </p:nvPicPr>
          <p:blipFill rotWithShape="1">
            <a:blip r:embed="rId2">
              <a:alphaModFix/>
            </a:blip>
            <a:srcRect b="0" l="0" r="0" t="0"/>
            <a:stretch/>
          </p:blipFill>
          <p:spPr>
            <a:xfrm>
              <a:off x="726198" y="1752600"/>
              <a:ext cx="937550" cy="937550"/>
            </a:xfrm>
            <a:prstGeom prst="rect">
              <a:avLst/>
            </a:prstGeom>
            <a:noFill/>
            <a:ln>
              <a:noFill/>
            </a:ln>
          </p:spPr>
        </p:pic>
        <p:sp>
          <p:nvSpPr>
            <p:cNvPr id="396" name="Google Shape;396;p50"/>
            <p:cNvSpPr txBox="1"/>
            <p:nvPr/>
          </p:nvSpPr>
          <p:spPr>
            <a:xfrm>
              <a:off x="620138" y="2667000"/>
              <a:ext cx="1149675"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Physical Science</a:t>
              </a:r>
              <a:endParaRPr/>
            </a:p>
          </p:txBody>
        </p:sp>
      </p:grpSp>
      <p:grpSp>
        <p:nvGrpSpPr>
          <p:cNvPr id="397" name="Google Shape;397;p50"/>
          <p:cNvGrpSpPr/>
          <p:nvPr/>
        </p:nvGrpSpPr>
        <p:grpSpPr>
          <a:xfrm>
            <a:off x="2119913" y="1752600"/>
            <a:ext cx="937550" cy="1160621"/>
            <a:chOff x="2276156" y="1752600"/>
            <a:chExt cx="937550" cy="1160621"/>
          </a:xfrm>
        </p:grpSpPr>
        <p:pic>
          <p:nvPicPr>
            <p:cNvPr id="398" name="Google Shape;398;p50"/>
            <p:cNvPicPr preferRelativeResize="0"/>
            <p:nvPr/>
          </p:nvPicPr>
          <p:blipFill rotWithShape="1">
            <a:blip r:embed="rId3">
              <a:alphaModFix/>
            </a:blip>
            <a:srcRect b="0" l="0" r="0" t="0"/>
            <a:stretch/>
          </p:blipFill>
          <p:spPr>
            <a:xfrm>
              <a:off x="2276156" y="1752600"/>
              <a:ext cx="937550" cy="937550"/>
            </a:xfrm>
            <a:prstGeom prst="rect">
              <a:avLst/>
            </a:prstGeom>
            <a:noFill/>
            <a:ln>
              <a:noFill/>
            </a:ln>
          </p:spPr>
        </p:pic>
        <p:sp>
          <p:nvSpPr>
            <p:cNvPr id="399" name="Google Shape;399;p50"/>
            <p:cNvSpPr txBox="1"/>
            <p:nvPr/>
          </p:nvSpPr>
          <p:spPr>
            <a:xfrm>
              <a:off x="2390507" y="2667000"/>
              <a:ext cx="708848"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Quantum</a:t>
              </a:r>
              <a:endParaRPr/>
            </a:p>
          </p:txBody>
        </p:sp>
      </p:grpSp>
      <p:grpSp>
        <p:nvGrpSpPr>
          <p:cNvPr id="400" name="Google Shape;400;p50"/>
          <p:cNvGrpSpPr/>
          <p:nvPr/>
        </p:nvGrpSpPr>
        <p:grpSpPr>
          <a:xfrm>
            <a:off x="3500407" y="1752600"/>
            <a:ext cx="937550" cy="1160621"/>
            <a:chOff x="3328048" y="1752600"/>
            <a:chExt cx="937550" cy="1160621"/>
          </a:xfrm>
        </p:grpSpPr>
        <p:pic>
          <p:nvPicPr>
            <p:cNvPr id="401" name="Google Shape;401;p50"/>
            <p:cNvPicPr preferRelativeResize="0"/>
            <p:nvPr/>
          </p:nvPicPr>
          <p:blipFill rotWithShape="1">
            <a:blip r:embed="rId4">
              <a:alphaModFix/>
            </a:blip>
            <a:srcRect b="0" l="0" r="0" t="0"/>
            <a:stretch/>
          </p:blipFill>
          <p:spPr>
            <a:xfrm>
              <a:off x="3328048" y="1752600"/>
              <a:ext cx="937550" cy="937550"/>
            </a:xfrm>
            <a:prstGeom prst="rect">
              <a:avLst/>
            </a:prstGeom>
            <a:noFill/>
            <a:ln>
              <a:noFill/>
            </a:ln>
          </p:spPr>
        </p:pic>
        <p:sp>
          <p:nvSpPr>
            <p:cNvPr id="402" name="Google Shape;402;p50"/>
            <p:cNvSpPr txBox="1"/>
            <p:nvPr/>
          </p:nvSpPr>
          <p:spPr>
            <a:xfrm>
              <a:off x="3565830" y="2667000"/>
              <a:ext cx="46198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Fluid</a:t>
              </a:r>
              <a:endParaRPr/>
            </a:p>
          </p:txBody>
        </p:sp>
      </p:grpSp>
      <p:grpSp>
        <p:nvGrpSpPr>
          <p:cNvPr id="403" name="Google Shape;403;p50"/>
          <p:cNvGrpSpPr/>
          <p:nvPr/>
        </p:nvGrpSpPr>
        <p:grpSpPr>
          <a:xfrm>
            <a:off x="4889029" y="1752600"/>
            <a:ext cx="937550" cy="1160621"/>
            <a:chOff x="4379940" y="1752600"/>
            <a:chExt cx="937550" cy="1160621"/>
          </a:xfrm>
        </p:grpSpPr>
        <p:pic>
          <p:nvPicPr>
            <p:cNvPr id="404" name="Google Shape;404;p50"/>
            <p:cNvPicPr preferRelativeResize="0"/>
            <p:nvPr/>
          </p:nvPicPr>
          <p:blipFill rotWithShape="1">
            <a:blip r:embed="rId5">
              <a:alphaModFix/>
            </a:blip>
            <a:srcRect b="0" l="0" r="0" t="0"/>
            <a:stretch/>
          </p:blipFill>
          <p:spPr>
            <a:xfrm>
              <a:off x="4379940" y="1752600"/>
              <a:ext cx="937550" cy="937550"/>
            </a:xfrm>
            <a:prstGeom prst="rect">
              <a:avLst/>
            </a:prstGeom>
            <a:noFill/>
            <a:ln>
              <a:noFill/>
            </a:ln>
          </p:spPr>
        </p:pic>
        <p:sp>
          <p:nvSpPr>
            <p:cNvPr id="405" name="Google Shape;405;p50"/>
            <p:cNvSpPr txBox="1"/>
            <p:nvPr/>
          </p:nvSpPr>
          <p:spPr>
            <a:xfrm>
              <a:off x="4483070" y="2667000"/>
              <a:ext cx="73129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Complete</a:t>
              </a:r>
              <a:endParaRPr/>
            </a:p>
          </p:txBody>
        </p:sp>
      </p:grpSp>
      <p:grpSp>
        <p:nvGrpSpPr>
          <p:cNvPr id="406" name="Google Shape;406;p50"/>
          <p:cNvGrpSpPr/>
          <p:nvPr/>
        </p:nvGrpSpPr>
        <p:grpSpPr>
          <a:xfrm>
            <a:off x="6247355" y="1752600"/>
            <a:ext cx="937550" cy="1160621"/>
            <a:chOff x="5431831" y="1752600"/>
            <a:chExt cx="937550" cy="1160621"/>
          </a:xfrm>
        </p:grpSpPr>
        <p:pic>
          <p:nvPicPr>
            <p:cNvPr id="407" name="Google Shape;407;p50"/>
            <p:cNvPicPr preferRelativeResize="0"/>
            <p:nvPr/>
          </p:nvPicPr>
          <p:blipFill rotWithShape="1">
            <a:blip r:embed="rId6">
              <a:alphaModFix/>
            </a:blip>
            <a:srcRect b="0" l="0" r="0" t="0"/>
            <a:stretch/>
          </p:blipFill>
          <p:spPr>
            <a:xfrm>
              <a:off x="5431831" y="1752600"/>
              <a:ext cx="937550" cy="937550"/>
            </a:xfrm>
            <a:prstGeom prst="rect">
              <a:avLst/>
            </a:prstGeom>
            <a:noFill/>
            <a:ln>
              <a:noFill/>
            </a:ln>
          </p:spPr>
        </p:pic>
        <p:sp>
          <p:nvSpPr>
            <p:cNvPr id="408" name="Google Shape;408;p50"/>
            <p:cNvSpPr txBox="1"/>
            <p:nvPr/>
          </p:nvSpPr>
          <p:spPr>
            <a:xfrm>
              <a:off x="5530953" y="2667000"/>
              <a:ext cx="73930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Molecular</a:t>
              </a:r>
              <a:endParaRPr/>
            </a:p>
          </p:txBody>
        </p:sp>
      </p:grpSp>
      <p:grpSp>
        <p:nvGrpSpPr>
          <p:cNvPr id="409" name="Google Shape;409;p50"/>
          <p:cNvGrpSpPr/>
          <p:nvPr/>
        </p:nvGrpSpPr>
        <p:grpSpPr>
          <a:xfrm>
            <a:off x="7661269" y="1752600"/>
            <a:ext cx="937550" cy="1160621"/>
            <a:chOff x="5431831" y="1752600"/>
            <a:chExt cx="937550" cy="1160621"/>
          </a:xfrm>
        </p:grpSpPr>
        <p:pic>
          <p:nvPicPr>
            <p:cNvPr id="410" name="Google Shape;410;p50"/>
            <p:cNvPicPr preferRelativeResize="0"/>
            <p:nvPr/>
          </p:nvPicPr>
          <p:blipFill rotWithShape="1">
            <a:blip r:embed="rId7">
              <a:alphaModFix/>
            </a:blip>
            <a:srcRect b="0" l="0" r="0" t="0"/>
            <a:stretch/>
          </p:blipFill>
          <p:spPr>
            <a:xfrm>
              <a:off x="5431831" y="1752600"/>
              <a:ext cx="937550" cy="937550"/>
            </a:xfrm>
            <a:prstGeom prst="rect">
              <a:avLst/>
            </a:prstGeom>
            <a:noFill/>
            <a:ln>
              <a:noFill/>
            </a:ln>
          </p:spPr>
        </p:pic>
        <p:sp>
          <p:nvSpPr>
            <p:cNvPr id="411" name="Google Shape;411;p50"/>
            <p:cNvSpPr txBox="1"/>
            <p:nvPr/>
          </p:nvSpPr>
          <p:spPr>
            <a:xfrm>
              <a:off x="5607097" y="2667000"/>
              <a:ext cx="5870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Budget</a:t>
              </a:r>
              <a:endParaRPr/>
            </a:p>
          </p:txBody>
        </p:sp>
      </p:grpSp>
      <p:grpSp>
        <p:nvGrpSpPr>
          <p:cNvPr id="412" name="Google Shape;412;p50"/>
          <p:cNvGrpSpPr/>
          <p:nvPr/>
        </p:nvGrpSpPr>
        <p:grpSpPr>
          <a:xfrm>
            <a:off x="9037083" y="1752600"/>
            <a:ext cx="937550" cy="1160621"/>
            <a:chOff x="5431831" y="1752600"/>
            <a:chExt cx="937550" cy="1160621"/>
          </a:xfrm>
        </p:grpSpPr>
        <p:pic>
          <p:nvPicPr>
            <p:cNvPr id="413" name="Google Shape;413;p50"/>
            <p:cNvPicPr preferRelativeResize="0"/>
            <p:nvPr/>
          </p:nvPicPr>
          <p:blipFill rotWithShape="1">
            <a:blip r:embed="rId8">
              <a:alphaModFix/>
            </a:blip>
            <a:srcRect b="0" l="0" r="0" t="0"/>
            <a:stretch/>
          </p:blipFill>
          <p:spPr>
            <a:xfrm>
              <a:off x="5431831" y="1752600"/>
              <a:ext cx="937550" cy="937550"/>
            </a:xfrm>
            <a:prstGeom prst="rect">
              <a:avLst/>
            </a:prstGeom>
            <a:noFill/>
            <a:ln>
              <a:noFill/>
            </a:ln>
          </p:spPr>
        </p:pic>
        <p:sp>
          <p:nvSpPr>
            <p:cNvPr id="414" name="Google Shape;414;p50"/>
            <p:cNvSpPr txBox="1"/>
            <p:nvPr/>
          </p:nvSpPr>
          <p:spPr>
            <a:xfrm>
              <a:off x="5684843" y="2667000"/>
              <a:ext cx="4315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Idea</a:t>
              </a:r>
              <a:endParaRPr/>
            </a:p>
          </p:txBody>
        </p:sp>
      </p:grpSp>
      <p:grpSp>
        <p:nvGrpSpPr>
          <p:cNvPr id="415" name="Google Shape;415;p50"/>
          <p:cNvGrpSpPr/>
          <p:nvPr/>
        </p:nvGrpSpPr>
        <p:grpSpPr>
          <a:xfrm>
            <a:off x="10412895" y="1752600"/>
            <a:ext cx="937550" cy="1160621"/>
            <a:chOff x="5431831" y="1752600"/>
            <a:chExt cx="937550" cy="1160621"/>
          </a:xfrm>
        </p:grpSpPr>
        <p:pic>
          <p:nvPicPr>
            <p:cNvPr id="416" name="Google Shape;416;p50"/>
            <p:cNvPicPr preferRelativeResize="0"/>
            <p:nvPr/>
          </p:nvPicPr>
          <p:blipFill rotWithShape="1">
            <a:blip r:embed="rId9">
              <a:alphaModFix/>
            </a:blip>
            <a:srcRect b="0" l="0" r="0" t="0"/>
            <a:stretch/>
          </p:blipFill>
          <p:spPr>
            <a:xfrm>
              <a:off x="5431831" y="1752600"/>
              <a:ext cx="937550" cy="937550"/>
            </a:xfrm>
            <a:prstGeom prst="rect">
              <a:avLst/>
            </a:prstGeom>
            <a:noFill/>
            <a:ln>
              <a:noFill/>
            </a:ln>
          </p:spPr>
        </p:pic>
        <p:sp>
          <p:nvSpPr>
            <p:cNvPr id="417" name="Google Shape;417;p50"/>
            <p:cNvSpPr txBox="1"/>
            <p:nvPr/>
          </p:nvSpPr>
          <p:spPr>
            <a:xfrm>
              <a:off x="5485271" y="2667000"/>
              <a:ext cx="830677"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418" name="Google Shape;418;p50"/>
          <p:cNvGrpSpPr/>
          <p:nvPr/>
        </p:nvGrpSpPr>
        <p:grpSpPr>
          <a:xfrm>
            <a:off x="709105" y="3246863"/>
            <a:ext cx="971741" cy="1160621"/>
            <a:chOff x="709103" y="1752600"/>
            <a:chExt cx="971741" cy="1160621"/>
          </a:xfrm>
        </p:grpSpPr>
        <p:pic>
          <p:nvPicPr>
            <p:cNvPr id="419" name="Google Shape;419;p50"/>
            <p:cNvPicPr preferRelativeResize="0"/>
            <p:nvPr/>
          </p:nvPicPr>
          <p:blipFill rotWithShape="1">
            <a:blip r:embed="rId10">
              <a:alphaModFix/>
            </a:blip>
            <a:srcRect b="0" l="0" r="0" t="0"/>
            <a:stretch/>
          </p:blipFill>
          <p:spPr>
            <a:xfrm>
              <a:off x="726198" y="1752600"/>
              <a:ext cx="937550" cy="937550"/>
            </a:xfrm>
            <a:prstGeom prst="rect">
              <a:avLst/>
            </a:prstGeom>
            <a:noFill/>
            <a:ln>
              <a:noFill/>
            </a:ln>
          </p:spPr>
        </p:pic>
        <p:sp>
          <p:nvSpPr>
            <p:cNvPr id="420" name="Google Shape;420;p50"/>
            <p:cNvSpPr txBox="1"/>
            <p:nvPr/>
          </p:nvSpPr>
          <p:spPr>
            <a:xfrm>
              <a:off x="709103" y="2667000"/>
              <a:ext cx="9717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Attention/Risk</a:t>
              </a:r>
              <a:endParaRPr/>
            </a:p>
          </p:txBody>
        </p:sp>
      </p:grpSp>
      <p:grpSp>
        <p:nvGrpSpPr>
          <p:cNvPr id="421" name="Google Shape;421;p50"/>
          <p:cNvGrpSpPr/>
          <p:nvPr/>
        </p:nvGrpSpPr>
        <p:grpSpPr>
          <a:xfrm>
            <a:off x="2119913" y="3246863"/>
            <a:ext cx="937550" cy="1160621"/>
            <a:chOff x="2276156" y="1752600"/>
            <a:chExt cx="937550" cy="1160621"/>
          </a:xfrm>
        </p:grpSpPr>
        <p:pic>
          <p:nvPicPr>
            <p:cNvPr id="422" name="Google Shape;422;p50"/>
            <p:cNvPicPr preferRelativeResize="0"/>
            <p:nvPr/>
          </p:nvPicPr>
          <p:blipFill rotWithShape="1">
            <a:blip r:embed="rId11">
              <a:alphaModFix/>
            </a:blip>
            <a:srcRect b="0" l="0" r="0" t="0"/>
            <a:stretch/>
          </p:blipFill>
          <p:spPr>
            <a:xfrm>
              <a:off x="2276156" y="1752600"/>
              <a:ext cx="937550" cy="937550"/>
            </a:xfrm>
            <a:prstGeom prst="rect">
              <a:avLst/>
            </a:prstGeom>
            <a:noFill/>
            <a:ln>
              <a:noFill/>
            </a:ln>
          </p:spPr>
        </p:pic>
        <p:sp>
          <p:nvSpPr>
            <p:cNvPr id="423" name="Google Shape;423;p50"/>
            <p:cNvSpPr txBox="1"/>
            <p:nvPr/>
          </p:nvSpPr>
          <p:spPr>
            <a:xfrm>
              <a:off x="2368868" y="2667000"/>
              <a:ext cx="75212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List/To-do</a:t>
              </a:r>
              <a:endParaRPr/>
            </a:p>
          </p:txBody>
        </p:sp>
      </p:grpSp>
      <p:grpSp>
        <p:nvGrpSpPr>
          <p:cNvPr id="424" name="Google Shape;424;p50"/>
          <p:cNvGrpSpPr/>
          <p:nvPr/>
        </p:nvGrpSpPr>
        <p:grpSpPr>
          <a:xfrm>
            <a:off x="3376712" y="3246863"/>
            <a:ext cx="1184941" cy="1160621"/>
            <a:chOff x="3204355" y="1752600"/>
            <a:chExt cx="1184941" cy="1160621"/>
          </a:xfrm>
        </p:grpSpPr>
        <p:pic>
          <p:nvPicPr>
            <p:cNvPr id="425" name="Google Shape;425;p50"/>
            <p:cNvPicPr preferRelativeResize="0"/>
            <p:nvPr/>
          </p:nvPicPr>
          <p:blipFill rotWithShape="1">
            <a:blip r:embed="rId12">
              <a:alphaModFix/>
            </a:blip>
            <a:srcRect b="0" l="0" r="0" t="0"/>
            <a:stretch/>
          </p:blipFill>
          <p:spPr>
            <a:xfrm>
              <a:off x="3328048" y="1752600"/>
              <a:ext cx="937550" cy="937550"/>
            </a:xfrm>
            <a:prstGeom prst="rect">
              <a:avLst/>
            </a:prstGeom>
            <a:noFill/>
            <a:ln>
              <a:noFill/>
            </a:ln>
          </p:spPr>
        </p:pic>
        <p:sp>
          <p:nvSpPr>
            <p:cNvPr id="426" name="Google Shape;426;p50"/>
            <p:cNvSpPr txBox="1"/>
            <p:nvPr/>
          </p:nvSpPr>
          <p:spPr>
            <a:xfrm>
              <a:off x="3204355" y="2667000"/>
              <a:ext cx="118494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Report/Document</a:t>
              </a:r>
              <a:endParaRPr/>
            </a:p>
          </p:txBody>
        </p:sp>
      </p:grpSp>
      <p:grpSp>
        <p:nvGrpSpPr>
          <p:cNvPr id="427" name="Google Shape;427;p50"/>
          <p:cNvGrpSpPr/>
          <p:nvPr/>
        </p:nvGrpSpPr>
        <p:grpSpPr>
          <a:xfrm>
            <a:off x="6247355" y="3246863"/>
            <a:ext cx="937550" cy="1160621"/>
            <a:chOff x="4379940" y="1752600"/>
            <a:chExt cx="937550" cy="1160621"/>
          </a:xfrm>
        </p:grpSpPr>
        <p:pic>
          <p:nvPicPr>
            <p:cNvPr id="428" name="Google Shape;428;p50"/>
            <p:cNvPicPr preferRelativeResize="0"/>
            <p:nvPr/>
          </p:nvPicPr>
          <p:blipFill rotWithShape="1">
            <a:blip r:embed="rId13">
              <a:alphaModFix/>
            </a:blip>
            <a:srcRect b="0" l="0" r="0" t="0"/>
            <a:stretch/>
          </p:blipFill>
          <p:spPr>
            <a:xfrm>
              <a:off x="4379940" y="1752600"/>
              <a:ext cx="937550" cy="937550"/>
            </a:xfrm>
            <a:prstGeom prst="rect">
              <a:avLst/>
            </a:prstGeom>
            <a:noFill/>
            <a:ln>
              <a:noFill/>
            </a:ln>
          </p:spPr>
        </p:pic>
        <p:sp>
          <p:nvSpPr>
            <p:cNvPr id="429" name="Google Shape;429;p50"/>
            <p:cNvSpPr txBox="1"/>
            <p:nvPr/>
          </p:nvSpPr>
          <p:spPr>
            <a:xfrm>
              <a:off x="4429371" y="2667000"/>
              <a:ext cx="83869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Microscope</a:t>
              </a:r>
              <a:endParaRPr/>
            </a:p>
          </p:txBody>
        </p:sp>
      </p:grpSp>
      <p:grpSp>
        <p:nvGrpSpPr>
          <p:cNvPr id="430" name="Google Shape;430;p50"/>
          <p:cNvGrpSpPr/>
          <p:nvPr/>
        </p:nvGrpSpPr>
        <p:grpSpPr>
          <a:xfrm>
            <a:off x="10412895" y="3246863"/>
            <a:ext cx="937550" cy="1160621"/>
            <a:chOff x="5431831" y="1752600"/>
            <a:chExt cx="937550" cy="1160621"/>
          </a:xfrm>
        </p:grpSpPr>
        <p:pic>
          <p:nvPicPr>
            <p:cNvPr id="431" name="Google Shape;431;p50"/>
            <p:cNvPicPr preferRelativeResize="0"/>
            <p:nvPr/>
          </p:nvPicPr>
          <p:blipFill rotWithShape="1">
            <a:blip r:embed="rId14">
              <a:alphaModFix/>
            </a:blip>
            <a:srcRect b="0" l="0" r="0" t="0"/>
            <a:stretch/>
          </p:blipFill>
          <p:spPr>
            <a:xfrm>
              <a:off x="5431831" y="1752600"/>
              <a:ext cx="937550" cy="937550"/>
            </a:xfrm>
            <a:prstGeom prst="rect">
              <a:avLst/>
            </a:prstGeom>
            <a:noFill/>
            <a:ln>
              <a:noFill/>
            </a:ln>
          </p:spPr>
        </p:pic>
        <p:sp>
          <p:nvSpPr>
            <p:cNvPr id="432" name="Google Shape;432;p50"/>
            <p:cNvSpPr txBox="1"/>
            <p:nvPr/>
          </p:nvSpPr>
          <p:spPr>
            <a:xfrm>
              <a:off x="5485270" y="2667000"/>
              <a:ext cx="83067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Experiment</a:t>
              </a:r>
              <a:endParaRPr/>
            </a:p>
          </p:txBody>
        </p:sp>
      </p:grpSp>
      <p:grpSp>
        <p:nvGrpSpPr>
          <p:cNvPr id="433" name="Google Shape;433;p50"/>
          <p:cNvGrpSpPr/>
          <p:nvPr/>
        </p:nvGrpSpPr>
        <p:grpSpPr>
          <a:xfrm>
            <a:off x="7661269" y="3246863"/>
            <a:ext cx="937550" cy="1160621"/>
            <a:chOff x="5431831" y="1752600"/>
            <a:chExt cx="937550" cy="1160621"/>
          </a:xfrm>
        </p:grpSpPr>
        <p:pic>
          <p:nvPicPr>
            <p:cNvPr id="434" name="Google Shape;434;p50"/>
            <p:cNvPicPr preferRelativeResize="0"/>
            <p:nvPr/>
          </p:nvPicPr>
          <p:blipFill rotWithShape="1">
            <a:blip r:embed="rId15">
              <a:alphaModFix/>
            </a:blip>
            <a:srcRect b="0" l="0" r="0" t="0"/>
            <a:stretch/>
          </p:blipFill>
          <p:spPr>
            <a:xfrm>
              <a:off x="5431831" y="1752600"/>
              <a:ext cx="937550" cy="937550"/>
            </a:xfrm>
            <a:prstGeom prst="rect">
              <a:avLst/>
            </a:prstGeom>
            <a:noFill/>
            <a:ln>
              <a:noFill/>
            </a:ln>
          </p:spPr>
        </p:pic>
        <p:sp>
          <p:nvSpPr>
            <p:cNvPr id="435" name="Google Shape;435;p50"/>
            <p:cNvSpPr txBox="1"/>
            <p:nvPr/>
          </p:nvSpPr>
          <p:spPr>
            <a:xfrm>
              <a:off x="5627937" y="2667000"/>
              <a:ext cx="545342"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Space</a:t>
              </a:r>
              <a:endParaRPr/>
            </a:p>
          </p:txBody>
        </p:sp>
      </p:grpSp>
      <p:grpSp>
        <p:nvGrpSpPr>
          <p:cNvPr id="436" name="Google Shape;436;p50"/>
          <p:cNvGrpSpPr/>
          <p:nvPr/>
        </p:nvGrpSpPr>
        <p:grpSpPr>
          <a:xfrm>
            <a:off x="4800600" y="3246863"/>
            <a:ext cx="1114409" cy="1160621"/>
            <a:chOff x="5343407" y="1752600"/>
            <a:chExt cx="1114409" cy="1160621"/>
          </a:xfrm>
        </p:grpSpPr>
        <p:pic>
          <p:nvPicPr>
            <p:cNvPr id="437" name="Google Shape;437;p50"/>
            <p:cNvPicPr preferRelativeResize="0"/>
            <p:nvPr/>
          </p:nvPicPr>
          <p:blipFill rotWithShape="1">
            <a:blip r:embed="rId16">
              <a:alphaModFix/>
            </a:blip>
            <a:srcRect b="0" l="0" r="0" t="0"/>
            <a:stretch/>
          </p:blipFill>
          <p:spPr>
            <a:xfrm>
              <a:off x="5431831" y="1752600"/>
              <a:ext cx="937550" cy="937550"/>
            </a:xfrm>
            <a:prstGeom prst="rect">
              <a:avLst/>
            </a:prstGeom>
            <a:noFill/>
            <a:ln>
              <a:noFill/>
            </a:ln>
          </p:spPr>
        </p:pic>
        <p:sp>
          <p:nvSpPr>
            <p:cNvPr id="438" name="Google Shape;438;p50"/>
            <p:cNvSpPr txBox="1"/>
            <p:nvPr/>
          </p:nvSpPr>
          <p:spPr>
            <a:xfrm>
              <a:off x="5343407" y="2667000"/>
              <a:ext cx="111440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Report/Analytics</a:t>
              </a:r>
              <a:endParaRPr/>
            </a:p>
          </p:txBody>
        </p:sp>
      </p:grpSp>
      <p:grpSp>
        <p:nvGrpSpPr>
          <p:cNvPr id="439" name="Google Shape;439;p50"/>
          <p:cNvGrpSpPr/>
          <p:nvPr/>
        </p:nvGrpSpPr>
        <p:grpSpPr>
          <a:xfrm>
            <a:off x="9037083" y="3246863"/>
            <a:ext cx="937550" cy="1160621"/>
            <a:chOff x="5431831" y="1752600"/>
            <a:chExt cx="937550" cy="1160621"/>
          </a:xfrm>
        </p:grpSpPr>
        <p:pic>
          <p:nvPicPr>
            <p:cNvPr id="440" name="Google Shape;440;p50"/>
            <p:cNvPicPr preferRelativeResize="0"/>
            <p:nvPr/>
          </p:nvPicPr>
          <p:blipFill rotWithShape="1">
            <a:blip r:embed="rId17">
              <a:alphaModFix/>
            </a:blip>
            <a:srcRect b="0" l="0" r="0" t="0"/>
            <a:stretch/>
          </p:blipFill>
          <p:spPr>
            <a:xfrm>
              <a:off x="5431831" y="1752600"/>
              <a:ext cx="937550" cy="937550"/>
            </a:xfrm>
            <a:prstGeom prst="rect">
              <a:avLst/>
            </a:prstGeom>
            <a:noFill/>
            <a:ln>
              <a:noFill/>
            </a:ln>
          </p:spPr>
        </p:pic>
        <p:sp>
          <p:nvSpPr>
            <p:cNvPr id="441" name="Google Shape;441;p50"/>
            <p:cNvSpPr txBox="1"/>
            <p:nvPr/>
          </p:nvSpPr>
          <p:spPr>
            <a:xfrm>
              <a:off x="5599081" y="2667000"/>
              <a:ext cx="60305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Biology</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2" name="Shape 442"/>
        <p:cNvGrpSpPr/>
        <p:nvPr/>
      </p:nvGrpSpPr>
      <p:grpSpPr>
        <a:xfrm>
          <a:off x="0" y="0"/>
          <a:ext cx="0" cy="0"/>
          <a:chOff x="0" y="0"/>
          <a:chExt cx="0" cy="0"/>
        </a:xfrm>
      </p:grpSpPr>
      <p:sp>
        <p:nvSpPr>
          <p:cNvPr id="443" name="Google Shape;443;p51"/>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4" name="Google Shape;444;p51"/>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5" name="Shape 445"/>
        <p:cNvGrpSpPr/>
        <p:nvPr/>
      </p:nvGrpSpPr>
      <p:grpSpPr>
        <a:xfrm>
          <a:off x="0" y="0"/>
          <a:ext cx="0" cy="0"/>
          <a:chOff x="0" y="0"/>
          <a:chExt cx="0" cy="0"/>
        </a:xfrm>
      </p:grpSpPr>
      <p:sp>
        <p:nvSpPr>
          <p:cNvPr id="446" name="Google Shape;446;p52"/>
          <p:cNvSpPr txBox="1"/>
          <p:nvPr>
            <p:ph type="title"/>
          </p:nvPr>
        </p:nvSpPr>
        <p:spPr>
          <a:xfrm>
            <a:off x="914400" y="758952"/>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7" name="Google Shape;447;p52"/>
          <p:cNvSpPr txBox="1"/>
          <p:nvPr>
            <p:ph idx="1" type="body"/>
          </p:nvPr>
        </p:nvSpPr>
        <p:spPr>
          <a:xfrm>
            <a:off x="5105400" y="1103971"/>
            <a:ext cx="6556748" cy="5211066"/>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48" name="Google Shape;448;p52"/>
          <p:cNvSpPr txBox="1"/>
          <p:nvPr>
            <p:ph idx="2" type="body"/>
          </p:nvPr>
        </p:nvSpPr>
        <p:spPr>
          <a:xfrm>
            <a:off x="914399" y="2503449"/>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9" name="Google Shape;449;p52"/>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0" name="Google Shape;450;p52"/>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51" name="Shape 451"/>
        <p:cNvGrpSpPr/>
        <p:nvPr/>
      </p:nvGrpSpPr>
      <p:grpSpPr>
        <a:xfrm>
          <a:off x="0" y="0"/>
          <a:ext cx="0" cy="0"/>
          <a:chOff x="0" y="0"/>
          <a:chExt cx="0" cy="0"/>
        </a:xfrm>
      </p:grpSpPr>
      <p:sp>
        <p:nvSpPr>
          <p:cNvPr id="452" name="Google Shape;452;p53"/>
          <p:cNvSpPr txBox="1"/>
          <p:nvPr>
            <p:ph type="title"/>
          </p:nvPr>
        </p:nvSpPr>
        <p:spPr>
          <a:xfrm>
            <a:off x="914400" y="758952"/>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3" name="Google Shape;453;p53"/>
          <p:cNvSpPr/>
          <p:nvPr>
            <p:ph idx="2" type="pic"/>
          </p:nvPr>
        </p:nvSpPr>
        <p:spPr>
          <a:xfrm>
            <a:off x="5102352" y="1106424"/>
            <a:ext cx="6518834" cy="5235376"/>
          </a:xfrm>
          <a:prstGeom prst="rect">
            <a:avLst/>
          </a:prstGeom>
          <a:noFill/>
          <a:ln>
            <a:noFill/>
          </a:ln>
        </p:spPr>
      </p:sp>
      <p:sp>
        <p:nvSpPr>
          <p:cNvPr id="454" name="Google Shape;454;p53"/>
          <p:cNvSpPr txBox="1"/>
          <p:nvPr>
            <p:ph idx="1" type="body"/>
          </p:nvPr>
        </p:nvSpPr>
        <p:spPr>
          <a:xfrm>
            <a:off x="914400" y="2505456"/>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55" name="Google Shape;455;p53"/>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6" name="Google Shape;456;p53"/>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457" name="Shape 457"/>
        <p:cNvGrpSpPr/>
        <p:nvPr/>
      </p:nvGrpSpPr>
      <p:grpSpPr>
        <a:xfrm>
          <a:off x="0" y="0"/>
          <a:ext cx="0" cy="0"/>
          <a:chOff x="0" y="0"/>
          <a:chExt cx="0" cy="0"/>
        </a:xfrm>
      </p:grpSpPr>
      <p:sp>
        <p:nvSpPr>
          <p:cNvPr id="458" name="Google Shape;458;p54"/>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9" name="Google Shape;459;p54"/>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0" name="Google Shape;460;p54"/>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p:cSld name="1_Title and Vertical Text">
    <p:spTree>
      <p:nvGrpSpPr>
        <p:cNvPr id="461" name="Shape 461"/>
        <p:cNvGrpSpPr/>
        <p:nvPr/>
      </p:nvGrpSpPr>
      <p:grpSpPr>
        <a:xfrm>
          <a:off x="0" y="0"/>
          <a:ext cx="0" cy="0"/>
          <a:chOff x="0" y="0"/>
          <a:chExt cx="0" cy="0"/>
        </a:xfrm>
      </p:grpSpPr>
      <p:sp>
        <p:nvSpPr>
          <p:cNvPr id="462" name="Google Shape;462;p55"/>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3" name="Google Shape;463;p55"/>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4" name="Google Shape;464;p55"/>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22" Type="http://schemas.openxmlformats.org/officeDocument/2006/relationships/slideLayout" Target="../slideLayouts/slideLayout20.xml"/><Relationship Id="rId21" Type="http://schemas.openxmlformats.org/officeDocument/2006/relationships/slideLayout" Target="../slideLayouts/slideLayout19.xml"/><Relationship Id="rId24" Type="http://schemas.openxmlformats.org/officeDocument/2006/relationships/slideLayout" Target="../slideLayouts/slideLayout22.xml"/><Relationship Id="rId23" Type="http://schemas.openxmlformats.org/officeDocument/2006/relationships/slideLayout" Target="../slideLayouts/slideLayout21.xml"/><Relationship Id="rId1" Type="http://schemas.openxmlformats.org/officeDocument/2006/relationships/image" Target="../media/image8.jp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26" Type="http://schemas.openxmlformats.org/officeDocument/2006/relationships/slideLayout" Target="../slideLayouts/slideLayout24.xml"/><Relationship Id="rId25" Type="http://schemas.openxmlformats.org/officeDocument/2006/relationships/slideLayout" Target="../slideLayouts/slideLayout23.xml"/><Relationship Id="rId28" Type="http://schemas.openxmlformats.org/officeDocument/2006/relationships/slideLayout" Target="../slideLayouts/slideLayout26.xml"/><Relationship Id="rId27" Type="http://schemas.openxmlformats.org/officeDocument/2006/relationships/slideLayout" Target="../slideLayouts/slideLayout25.xml"/><Relationship Id="rId5" Type="http://schemas.openxmlformats.org/officeDocument/2006/relationships/slideLayout" Target="../slideLayouts/slideLayout3.xml"/><Relationship Id="rId6" Type="http://schemas.openxmlformats.org/officeDocument/2006/relationships/slideLayout" Target="../slideLayouts/slideLayout4.xml"/><Relationship Id="rId29" Type="http://schemas.openxmlformats.org/officeDocument/2006/relationships/slideLayout" Target="../slideLayouts/slideLayout27.xml"/><Relationship Id="rId7" Type="http://schemas.openxmlformats.org/officeDocument/2006/relationships/slideLayout" Target="../slideLayouts/slideLayout5.xml"/><Relationship Id="rId8" Type="http://schemas.openxmlformats.org/officeDocument/2006/relationships/slideLayout" Target="../slideLayouts/slideLayout6.xml"/><Relationship Id="rId31" Type="http://schemas.openxmlformats.org/officeDocument/2006/relationships/slideLayout" Target="../slideLayouts/slideLayout29.xml"/><Relationship Id="rId30" Type="http://schemas.openxmlformats.org/officeDocument/2006/relationships/slideLayout" Target="../slideLayouts/slideLayout28.xml"/><Relationship Id="rId11" Type="http://schemas.openxmlformats.org/officeDocument/2006/relationships/slideLayout" Target="../slideLayouts/slideLayout9.xml"/><Relationship Id="rId33" Type="http://schemas.openxmlformats.org/officeDocument/2006/relationships/slideLayout" Target="../slideLayouts/slideLayout31.xml"/><Relationship Id="rId10" Type="http://schemas.openxmlformats.org/officeDocument/2006/relationships/slideLayout" Target="../slideLayouts/slideLayout8.xml"/><Relationship Id="rId32" Type="http://schemas.openxmlformats.org/officeDocument/2006/relationships/slideLayout" Target="../slideLayouts/slideLayout30.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34" Type="http://schemas.openxmlformats.org/officeDocument/2006/relationships/theme" Target="../theme/theme1.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19" Type="http://schemas.openxmlformats.org/officeDocument/2006/relationships/slideLayout" Target="../slideLayouts/slideLayout17.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BF88">
                <a:alpha val="74901"/>
              </a:srgbClr>
            </a:gs>
            <a:gs pos="39000">
              <a:schemeClr val="lt1"/>
            </a:gs>
            <a:gs pos="100000">
              <a:schemeClr val="lt1"/>
            </a:gs>
          </a:gsLst>
          <a:lin ang="8100000" scaled="0"/>
        </a:gradFill>
      </p:bgPr>
    </p:bg>
    <p:spTree>
      <p:nvGrpSpPr>
        <p:cNvPr id="9" name="Shape 9"/>
        <p:cNvGrpSpPr/>
        <p:nvPr/>
      </p:nvGrpSpPr>
      <p:grpSpPr>
        <a:xfrm>
          <a:off x="0" y="0"/>
          <a:ext cx="0" cy="0"/>
          <a:chOff x="0" y="0"/>
          <a:chExt cx="0" cy="0"/>
        </a:xfrm>
      </p:grpSpPr>
      <p:sp>
        <p:nvSpPr>
          <p:cNvPr id="10" name="Google Shape;10;p24"/>
          <p:cNvSpPr txBox="1"/>
          <p:nvPr>
            <p:ph type="title"/>
          </p:nvPr>
        </p:nvSpPr>
        <p:spPr>
          <a:xfrm>
            <a:off x="933450" y="755930"/>
            <a:ext cx="103251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1"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4"/>
          <p:cNvSpPr txBox="1"/>
          <p:nvPr>
            <p:ph idx="1" type="body"/>
          </p:nvPr>
        </p:nvSpPr>
        <p:spPr>
          <a:xfrm>
            <a:off x="933450" y="2216430"/>
            <a:ext cx="103251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2" name="Google Shape;12;p24"/>
          <p:cNvPicPr preferRelativeResize="0"/>
          <p:nvPr/>
        </p:nvPicPr>
        <p:blipFill rotWithShape="1">
          <a:blip r:embed="rId1">
            <a:alphaModFix/>
          </a:blip>
          <a:srcRect b="0" l="0" r="0" t="0"/>
          <a:stretch/>
        </p:blipFill>
        <p:spPr>
          <a:xfrm>
            <a:off x="0" y="-47324"/>
            <a:ext cx="12192000" cy="529216"/>
          </a:xfrm>
          <a:prstGeom prst="rect">
            <a:avLst/>
          </a:prstGeom>
          <a:noFill/>
          <a:ln>
            <a:noFill/>
          </a:ln>
        </p:spPr>
      </p:pic>
      <p:pic>
        <p:nvPicPr>
          <p:cNvPr descr="A black background with grey letters&#10;&#10;Description automatically generated" id="13" name="Google Shape;13;p24"/>
          <p:cNvPicPr preferRelativeResize="0"/>
          <p:nvPr/>
        </p:nvPicPr>
        <p:blipFill rotWithShape="1">
          <a:blip r:embed="rId2">
            <a:alphaModFix amt="23000"/>
          </a:blip>
          <a:srcRect b="0" l="0" r="0" t="0"/>
          <a:stretch/>
        </p:blipFill>
        <p:spPr>
          <a:xfrm>
            <a:off x="0" y="-50077"/>
            <a:ext cx="1201897" cy="531969"/>
          </a:xfrm>
          <a:prstGeom prst="rect">
            <a:avLst/>
          </a:prstGeom>
          <a:noFill/>
          <a:ln>
            <a:noFill/>
          </a:ln>
        </p:spPr>
      </p:pic>
      <p:sp>
        <p:nvSpPr>
          <p:cNvPr id="14" name="Google Shape;14;p24"/>
          <p:cNvSpPr/>
          <p:nvPr>
            <p:ph idx="12" type="sldNum"/>
          </p:nvPr>
        </p:nvSpPr>
        <p:spPr>
          <a:xfrm>
            <a:off x="11662148" y="99559"/>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lvl1pPr indent="0" lvl="0" marL="0" marR="0" rtl="0" algn="l">
              <a:spcBef>
                <a:spcPts val="0"/>
              </a:spcBef>
              <a:buNone/>
              <a:defRPr b="1" i="0" sz="1100" u="none" cap="none" strike="noStrike">
                <a:solidFill>
                  <a:schemeClr val="lt1"/>
                </a:solidFill>
                <a:latin typeface="Arial"/>
                <a:ea typeface="Arial"/>
                <a:cs typeface="Arial"/>
                <a:sym typeface="Arial"/>
              </a:defRPr>
            </a:lvl1pPr>
            <a:lvl2pPr indent="0" lvl="1" marL="0" marR="0" rtl="0" algn="l">
              <a:spcBef>
                <a:spcPts val="0"/>
              </a:spcBef>
              <a:buNone/>
              <a:defRPr b="1" i="0" sz="1100" u="none" cap="none" strike="noStrike">
                <a:solidFill>
                  <a:schemeClr val="lt1"/>
                </a:solidFill>
                <a:latin typeface="Arial"/>
                <a:ea typeface="Arial"/>
                <a:cs typeface="Arial"/>
                <a:sym typeface="Arial"/>
              </a:defRPr>
            </a:lvl2pPr>
            <a:lvl3pPr indent="0" lvl="2" marL="0" marR="0" rtl="0" algn="l">
              <a:spcBef>
                <a:spcPts val="0"/>
              </a:spcBef>
              <a:buNone/>
              <a:defRPr b="1" i="0" sz="1100" u="none" cap="none" strike="noStrike">
                <a:solidFill>
                  <a:schemeClr val="lt1"/>
                </a:solidFill>
                <a:latin typeface="Arial"/>
                <a:ea typeface="Arial"/>
                <a:cs typeface="Arial"/>
                <a:sym typeface="Arial"/>
              </a:defRPr>
            </a:lvl3pPr>
            <a:lvl4pPr indent="0" lvl="3" marL="0" marR="0" rtl="0" algn="l">
              <a:spcBef>
                <a:spcPts val="0"/>
              </a:spcBef>
              <a:buNone/>
              <a:defRPr b="1" i="0" sz="1100" u="none" cap="none" strike="noStrike">
                <a:solidFill>
                  <a:schemeClr val="lt1"/>
                </a:solidFill>
                <a:latin typeface="Arial"/>
                <a:ea typeface="Arial"/>
                <a:cs typeface="Arial"/>
                <a:sym typeface="Arial"/>
              </a:defRPr>
            </a:lvl4pPr>
            <a:lvl5pPr indent="0" lvl="4" marL="0" marR="0" rtl="0" algn="l">
              <a:spcBef>
                <a:spcPts val="0"/>
              </a:spcBef>
              <a:buNone/>
              <a:defRPr b="1" i="0" sz="1100" u="none" cap="none" strike="noStrike">
                <a:solidFill>
                  <a:schemeClr val="lt1"/>
                </a:solidFill>
                <a:latin typeface="Arial"/>
                <a:ea typeface="Arial"/>
                <a:cs typeface="Arial"/>
                <a:sym typeface="Arial"/>
              </a:defRPr>
            </a:lvl5pPr>
            <a:lvl6pPr indent="0" lvl="5" marL="0" marR="0" rtl="0" algn="l">
              <a:spcBef>
                <a:spcPts val="0"/>
              </a:spcBef>
              <a:buNone/>
              <a:defRPr b="1" i="0" sz="1100" u="none" cap="none" strike="noStrike">
                <a:solidFill>
                  <a:schemeClr val="lt1"/>
                </a:solidFill>
                <a:latin typeface="Arial"/>
                <a:ea typeface="Arial"/>
                <a:cs typeface="Arial"/>
                <a:sym typeface="Arial"/>
              </a:defRPr>
            </a:lvl6pPr>
            <a:lvl7pPr indent="0" lvl="6" marL="0" marR="0" rtl="0" algn="l">
              <a:spcBef>
                <a:spcPts val="0"/>
              </a:spcBef>
              <a:buNone/>
              <a:defRPr b="1" i="0" sz="1100" u="none" cap="none" strike="noStrike">
                <a:solidFill>
                  <a:schemeClr val="lt1"/>
                </a:solidFill>
                <a:latin typeface="Arial"/>
                <a:ea typeface="Arial"/>
                <a:cs typeface="Arial"/>
                <a:sym typeface="Arial"/>
              </a:defRPr>
            </a:lvl7pPr>
            <a:lvl8pPr indent="0" lvl="7" marL="0" marR="0" rtl="0" algn="l">
              <a:spcBef>
                <a:spcPts val="0"/>
              </a:spcBef>
              <a:buNone/>
              <a:defRPr b="1" i="0" sz="1100" u="none" cap="none" strike="noStrike">
                <a:solidFill>
                  <a:schemeClr val="lt1"/>
                </a:solidFill>
                <a:latin typeface="Arial"/>
                <a:ea typeface="Arial"/>
                <a:cs typeface="Arial"/>
                <a:sym typeface="Arial"/>
              </a:defRPr>
            </a:lvl8pPr>
            <a:lvl9pPr indent="0" lvl="8" marL="0" marR="0" rtl="0" algn="l">
              <a:spcBef>
                <a:spcPts val="0"/>
              </a:spcBef>
              <a:buNone/>
              <a:defRPr b="1" i="0" sz="11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5" name="Google Shape;15;p24"/>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75.jpg"/><Relationship Id="rId4" Type="http://schemas.openxmlformats.org/officeDocument/2006/relationships/image" Target="../media/image9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96.png"/><Relationship Id="rId4" Type="http://schemas.openxmlformats.org/officeDocument/2006/relationships/image" Target="../media/image78.png"/><Relationship Id="rId5" Type="http://schemas.openxmlformats.org/officeDocument/2006/relationships/image" Target="../media/image7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75.jpg"/><Relationship Id="rId4" Type="http://schemas.openxmlformats.org/officeDocument/2006/relationships/image" Target="../media/image8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77.jpg"/><Relationship Id="rId4" Type="http://schemas.openxmlformats.org/officeDocument/2006/relationships/image" Target="../media/image87.png"/><Relationship Id="rId5" Type="http://schemas.openxmlformats.org/officeDocument/2006/relationships/image" Target="../media/image8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127.0.0.1:8000/plotly_seq_viz/osd249_graph_selec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7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8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8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9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80.png"/><Relationship Id="rId4" Type="http://schemas.openxmlformats.org/officeDocument/2006/relationships/image" Target="../media/image9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81.png"/><Relationship Id="rId4" Type="http://schemas.openxmlformats.org/officeDocument/2006/relationships/image" Target="../media/image9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82.png"/><Relationship Id="rId4" Type="http://schemas.openxmlformats.org/officeDocument/2006/relationships/image" Target="../media/image9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83.png"/><Relationship Id="rId4"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1"/>
          <p:cNvSpPr txBox="1"/>
          <p:nvPr>
            <p:ph idx="1" type="subTitle"/>
          </p:nvPr>
        </p:nvSpPr>
        <p:spPr>
          <a:xfrm>
            <a:off x="500101" y="3895025"/>
            <a:ext cx="4774500" cy="812700"/>
          </a:xfrm>
          <a:prstGeom prst="rect">
            <a:avLst/>
          </a:prstGeom>
          <a:noFill/>
          <a:ln>
            <a:noFill/>
          </a:ln>
        </p:spPr>
        <p:txBody>
          <a:bodyPr anchorCtr="0" anchor="t" bIns="45700" lIns="91425" spcFirstLastPara="1" rIns="91425" wrap="square" tIns="45700">
            <a:spAutoFit/>
          </a:bodyPr>
          <a:lstStyle/>
          <a:p>
            <a:pPr indent="0" lvl="0" marL="0" rtl="0" algn="l">
              <a:lnSpc>
                <a:spcPct val="90000"/>
              </a:lnSpc>
              <a:spcBef>
                <a:spcPts val="0"/>
              </a:spcBef>
              <a:spcAft>
                <a:spcPts val="0"/>
              </a:spcAft>
              <a:buClr>
                <a:schemeClr val="lt1"/>
              </a:buClr>
              <a:buSzPts val="1800"/>
              <a:buNone/>
            </a:pPr>
            <a:r>
              <a:rPr lang="en-US"/>
              <a:t>Cameron Wolff</a:t>
            </a:r>
            <a:endParaRPr/>
          </a:p>
          <a:p>
            <a:pPr indent="0" lvl="0" marL="0" rtl="0" algn="l">
              <a:lnSpc>
                <a:spcPct val="90000"/>
              </a:lnSpc>
              <a:spcBef>
                <a:spcPts val="0"/>
              </a:spcBef>
              <a:spcAft>
                <a:spcPts val="0"/>
              </a:spcAft>
              <a:buClr>
                <a:schemeClr val="lt1"/>
              </a:buClr>
              <a:buSzPts val="1800"/>
              <a:buNone/>
            </a:pPr>
            <a:r>
              <a:t/>
            </a:r>
            <a:endParaRPr sz="1700"/>
          </a:p>
          <a:p>
            <a:pPr indent="0" lvl="0" marL="0" rtl="0" algn="l">
              <a:lnSpc>
                <a:spcPct val="90000"/>
              </a:lnSpc>
              <a:spcBef>
                <a:spcPts val="0"/>
              </a:spcBef>
              <a:spcAft>
                <a:spcPts val="0"/>
              </a:spcAft>
              <a:buClr>
                <a:schemeClr val="lt1"/>
              </a:buClr>
              <a:buSzPts val="1800"/>
              <a:buNone/>
            </a:pPr>
            <a:r>
              <a:rPr lang="en-US" sz="1700"/>
              <a:t>Mentors: Dr. Kirill Grigorev &amp; Alexis Torres</a:t>
            </a:r>
            <a:endParaRPr sz="1700"/>
          </a:p>
        </p:txBody>
      </p:sp>
      <p:sp>
        <p:nvSpPr>
          <p:cNvPr id="470" name="Google Shape;470;p1"/>
          <p:cNvSpPr txBox="1"/>
          <p:nvPr>
            <p:ph idx="2" type="body"/>
          </p:nvPr>
        </p:nvSpPr>
        <p:spPr>
          <a:xfrm>
            <a:off x="500102" y="1297175"/>
            <a:ext cx="4774425" cy="237466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Amplicon Seq Data Visualization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2"/>
          <p:cNvSpPr txBox="1"/>
          <p:nvPr>
            <p:ph type="title"/>
          </p:nvPr>
        </p:nvSpPr>
        <p:spPr>
          <a:xfrm>
            <a:off x="914400" y="755930"/>
            <a:ext cx="103251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t>Presentation Agenda</a:t>
            </a:r>
            <a:endParaRPr/>
          </a:p>
        </p:txBody>
      </p:sp>
      <p:sp>
        <p:nvSpPr>
          <p:cNvPr id="476" name="Google Shape;476;p2"/>
          <p:cNvSpPr txBox="1"/>
          <p:nvPr>
            <p:ph idx="11" type="ftr"/>
          </p:nvPr>
        </p:nvSpPr>
        <p:spPr>
          <a:xfrm>
            <a:off x="343963" y="121602"/>
            <a:ext cx="4114800" cy="21717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 </a:t>
            </a:r>
            <a:endParaRPr/>
          </a:p>
        </p:txBody>
      </p:sp>
      <p:sp>
        <p:nvSpPr>
          <p:cNvPr id="477" name="Google Shape;477;p2"/>
          <p:cNvSpPr/>
          <p:nvPr>
            <p:ph idx="12" type="sldNum"/>
          </p:nvPr>
        </p:nvSpPr>
        <p:spPr>
          <a:xfrm>
            <a:off x="11662148" y="100584"/>
            <a:ext cx="1059704" cy="261258"/>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78" name="Google Shape;478;p2"/>
          <p:cNvSpPr txBox="1"/>
          <p:nvPr>
            <p:ph idx="1" type="body"/>
          </p:nvPr>
        </p:nvSpPr>
        <p:spPr>
          <a:xfrm>
            <a:off x="1824652" y="2247900"/>
            <a:ext cx="3974845" cy="60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a:t>Project Goals</a:t>
            </a:r>
            <a:endParaRPr/>
          </a:p>
        </p:txBody>
      </p:sp>
      <p:sp>
        <p:nvSpPr>
          <p:cNvPr id="479" name="Google Shape;479;p2"/>
          <p:cNvSpPr txBox="1"/>
          <p:nvPr>
            <p:ph idx="2" type="body"/>
          </p:nvPr>
        </p:nvSpPr>
        <p:spPr>
          <a:xfrm>
            <a:off x="6934200" y="2247900"/>
            <a:ext cx="4343400" cy="60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a:t>Live Demo</a:t>
            </a:r>
            <a:endParaRPr/>
          </a:p>
        </p:txBody>
      </p:sp>
      <p:sp>
        <p:nvSpPr>
          <p:cNvPr id="480" name="Google Shape;480;p2"/>
          <p:cNvSpPr txBox="1"/>
          <p:nvPr>
            <p:ph idx="3" type="body"/>
          </p:nvPr>
        </p:nvSpPr>
        <p:spPr>
          <a:xfrm>
            <a:off x="914400" y="2209800"/>
            <a:ext cx="685800" cy="685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3"/>
              </a:buClr>
              <a:buSzPts val="4000"/>
              <a:buNone/>
            </a:pPr>
            <a:r>
              <a:rPr lang="en-US"/>
              <a:t>1</a:t>
            </a:r>
            <a:endParaRPr/>
          </a:p>
        </p:txBody>
      </p:sp>
      <p:sp>
        <p:nvSpPr>
          <p:cNvPr id="481" name="Google Shape;481;p2"/>
          <p:cNvSpPr txBox="1"/>
          <p:nvPr>
            <p:ph idx="4" type="body"/>
          </p:nvPr>
        </p:nvSpPr>
        <p:spPr>
          <a:xfrm>
            <a:off x="6023949" y="2209800"/>
            <a:ext cx="685800" cy="685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3"/>
              </a:buClr>
              <a:buSzPts val="4000"/>
              <a:buNone/>
            </a:pPr>
            <a:r>
              <a:rPr lang="en-US"/>
              <a:t>4</a:t>
            </a:r>
            <a:endParaRPr/>
          </a:p>
        </p:txBody>
      </p:sp>
      <p:sp>
        <p:nvSpPr>
          <p:cNvPr id="482" name="Google Shape;482;p2"/>
          <p:cNvSpPr txBox="1"/>
          <p:nvPr>
            <p:ph idx="5" type="body"/>
          </p:nvPr>
        </p:nvSpPr>
        <p:spPr>
          <a:xfrm>
            <a:off x="1824652" y="3627249"/>
            <a:ext cx="3974845" cy="60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a:t>Current Work</a:t>
            </a:r>
            <a:endParaRPr/>
          </a:p>
        </p:txBody>
      </p:sp>
      <p:sp>
        <p:nvSpPr>
          <p:cNvPr id="483" name="Google Shape;483;p2"/>
          <p:cNvSpPr txBox="1"/>
          <p:nvPr>
            <p:ph idx="6" type="body"/>
          </p:nvPr>
        </p:nvSpPr>
        <p:spPr>
          <a:xfrm>
            <a:off x="6934200" y="3627249"/>
            <a:ext cx="4343400" cy="60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a:t>Questions</a:t>
            </a:r>
            <a:endParaRPr/>
          </a:p>
        </p:txBody>
      </p:sp>
      <p:sp>
        <p:nvSpPr>
          <p:cNvPr id="484" name="Google Shape;484;p2"/>
          <p:cNvSpPr txBox="1"/>
          <p:nvPr>
            <p:ph idx="7" type="body"/>
          </p:nvPr>
        </p:nvSpPr>
        <p:spPr>
          <a:xfrm>
            <a:off x="914400" y="3589149"/>
            <a:ext cx="685800" cy="685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3"/>
              </a:buClr>
              <a:buSzPts val="4000"/>
              <a:buNone/>
            </a:pPr>
            <a:r>
              <a:rPr lang="en-US"/>
              <a:t>2</a:t>
            </a:r>
            <a:endParaRPr/>
          </a:p>
        </p:txBody>
      </p:sp>
      <p:sp>
        <p:nvSpPr>
          <p:cNvPr id="485" name="Google Shape;485;p2"/>
          <p:cNvSpPr txBox="1"/>
          <p:nvPr>
            <p:ph idx="8" type="body"/>
          </p:nvPr>
        </p:nvSpPr>
        <p:spPr>
          <a:xfrm>
            <a:off x="6023949" y="3589149"/>
            <a:ext cx="685800" cy="685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3"/>
              </a:buClr>
              <a:buSzPts val="4000"/>
              <a:buNone/>
            </a:pPr>
            <a:r>
              <a:rPr lang="en-US"/>
              <a:t>5</a:t>
            </a:r>
            <a:endParaRPr/>
          </a:p>
        </p:txBody>
      </p:sp>
      <p:sp>
        <p:nvSpPr>
          <p:cNvPr id="486" name="Google Shape;486;p2"/>
          <p:cNvSpPr txBox="1"/>
          <p:nvPr>
            <p:ph idx="9" type="body"/>
          </p:nvPr>
        </p:nvSpPr>
        <p:spPr>
          <a:xfrm>
            <a:off x="1824652" y="4913609"/>
            <a:ext cx="3974845" cy="609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a:t>Future Work</a:t>
            </a:r>
            <a:endParaRPr/>
          </a:p>
        </p:txBody>
      </p:sp>
      <p:sp>
        <p:nvSpPr>
          <p:cNvPr id="487" name="Google Shape;487;p2"/>
          <p:cNvSpPr txBox="1"/>
          <p:nvPr>
            <p:ph idx="14" type="body"/>
          </p:nvPr>
        </p:nvSpPr>
        <p:spPr>
          <a:xfrm>
            <a:off x="914400" y="4875509"/>
            <a:ext cx="685800" cy="685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3"/>
              </a:buClr>
              <a:buSzPts val="4000"/>
              <a:buNone/>
            </a:pPr>
            <a:r>
              <a:rPr lang="en-US"/>
              <a:t>3</a:t>
            </a:r>
            <a:endParaRPr/>
          </a:p>
        </p:txBody>
      </p:sp>
      <p:sp>
        <p:nvSpPr>
          <p:cNvPr id="488" name="Google Shape;488;p2"/>
          <p:cNvSpPr/>
          <p:nvPr/>
        </p:nvSpPr>
        <p:spPr>
          <a:xfrm>
            <a:off x="5885175" y="4642100"/>
            <a:ext cx="1188300" cy="1152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g27facb2bdb9_0_13"/>
          <p:cNvSpPr txBox="1"/>
          <p:nvPr>
            <p:ph type="title"/>
          </p:nvPr>
        </p:nvSpPr>
        <p:spPr>
          <a:xfrm>
            <a:off x="3847172" y="1672824"/>
            <a:ext cx="7616400" cy="2196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t>Project Goals</a:t>
            </a:r>
            <a:endParaRPr/>
          </a:p>
        </p:txBody>
      </p:sp>
      <p:sp>
        <p:nvSpPr>
          <p:cNvPr id="494" name="Google Shape;494;g27facb2bdb9_0_13"/>
          <p:cNvSpPr txBox="1"/>
          <p:nvPr>
            <p:ph idx="1" type="body"/>
          </p:nvPr>
        </p:nvSpPr>
        <p:spPr>
          <a:xfrm>
            <a:off x="3847171" y="4039593"/>
            <a:ext cx="76164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g27facb2bdb9_0_19"/>
          <p:cNvSpPr txBox="1"/>
          <p:nvPr>
            <p:ph type="title"/>
          </p:nvPr>
        </p:nvSpPr>
        <p:spPr>
          <a:xfrm>
            <a:off x="914400" y="758952"/>
            <a:ext cx="5162700" cy="13257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Arial"/>
              <a:buNone/>
            </a:pPr>
            <a:r>
              <a:rPr lang="en-US"/>
              <a:t>Current GeneLab Visualization Portal</a:t>
            </a:r>
            <a:endParaRPr/>
          </a:p>
        </p:txBody>
      </p:sp>
      <p:sp>
        <p:nvSpPr>
          <p:cNvPr id="500" name="Google Shape;500;g27facb2bdb9_0_19"/>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sp>
        <p:nvSpPr>
          <p:cNvPr id="501" name="Google Shape;501;g27facb2bdb9_0_19"/>
          <p:cNvSpPr/>
          <p:nvPr>
            <p:ph idx="12" type="sldNum"/>
          </p:nvPr>
        </p:nvSpPr>
        <p:spPr>
          <a:xfrm>
            <a:off x="11662148" y="99559"/>
            <a:ext cx="1059600" cy="261300"/>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502" name="Google Shape;502;g27facb2bdb9_0_19"/>
          <p:cNvSpPr txBox="1"/>
          <p:nvPr>
            <p:ph idx="1" type="body"/>
          </p:nvPr>
        </p:nvSpPr>
        <p:spPr>
          <a:xfrm>
            <a:off x="914400" y="2208250"/>
            <a:ext cx="4902900" cy="39624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Current portable supports multiple assay types (DNA Microarray, RNA Sequencing, etc.)</a:t>
            </a:r>
            <a:endParaRPr/>
          </a:p>
          <a:p>
            <a:pPr indent="0" lvl="0" marL="228600" rtl="0" algn="l">
              <a:lnSpc>
                <a:spcPct val="90000"/>
              </a:lnSpc>
              <a:spcBef>
                <a:spcPts val="0"/>
              </a:spcBef>
              <a:spcAft>
                <a:spcPts val="0"/>
              </a:spcAft>
              <a:buNone/>
            </a:pPr>
            <a:r>
              <a:t/>
            </a:r>
            <a:endParaRPr/>
          </a:p>
          <a:p>
            <a:pPr indent="-228600" lvl="0" marL="228600" rtl="0" algn="l">
              <a:lnSpc>
                <a:spcPct val="90000"/>
              </a:lnSpc>
              <a:spcBef>
                <a:spcPts val="0"/>
              </a:spcBef>
              <a:spcAft>
                <a:spcPts val="0"/>
              </a:spcAft>
              <a:buSzPts val="2400"/>
              <a:buChar char="•"/>
            </a:pPr>
            <a:r>
              <a:rPr lang="en-US"/>
              <a:t>Goal: Add support for Amplicon Sequencing Data visualizations</a:t>
            </a:r>
            <a:endParaRPr/>
          </a:p>
        </p:txBody>
      </p:sp>
      <p:pic>
        <p:nvPicPr>
          <p:cNvPr descr="A person wearing goggles and gloves looking through a microscope&#10;&#10;Description automatically generated" id="503" name="Google Shape;503;g27facb2bdb9_0_19"/>
          <p:cNvPicPr preferRelativeResize="0"/>
          <p:nvPr>
            <p:ph idx="2" type="pic"/>
          </p:nvPr>
        </p:nvPicPr>
        <p:blipFill rotWithShape="1">
          <a:blip r:embed="rId3">
            <a:alphaModFix/>
          </a:blip>
          <a:srcRect b="0" l="29" r="19" t="0"/>
          <a:stretch/>
        </p:blipFill>
        <p:spPr>
          <a:xfrm>
            <a:off x="5817279" y="473668"/>
            <a:ext cx="6369555" cy="6384332"/>
          </a:xfrm>
          <a:prstGeom prst="rect">
            <a:avLst/>
          </a:prstGeom>
          <a:noFill/>
          <a:ln>
            <a:noFill/>
          </a:ln>
        </p:spPr>
      </p:pic>
      <p:pic>
        <p:nvPicPr>
          <p:cNvPr id="504" name="Google Shape;504;g27facb2bdb9_0_19"/>
          <p:cNvPicPr preferRelativeResize="0"/>
          <p:nvPr/>
        </p:nvPicPr>
        <p:blipFill>
          <a:blip r:embed="rId4">
            <a:alphaModFix/>
          </a:blip>
          <a:stretch>
            <a:fillRect/>
          </a:stretch>
        </p:blipFill>
        <p:spPr>
          <a:xfrm>
            <a:off x="5817270" y="473675"/>
            <a:ext cx="8761369" cy="63843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g27facb2bdb9_0_105"/>
          <p:cNvSpPr txBox="1"/>
          <p:nvPr>
            <p:ph type="title"/>
          </p:nvPr>
        </p:nvSpPr>
        <p:spPr>
          <a:xfrm>
            <a:off x="914400" y="758952"/>
            <a:ext cx="5696100" cy="13257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100000"/>
              <a:buFont typeface="Arial"/>
              <a:buNone/>
            </a:pPr>
            <a:r>
              <a:rPr lang="en-US"/>
              <a:t>Amp Seq Visualization Script 	</a:t>
            </a:r>
            <a:endParaRPr/>
          </a:p>
          <a:p>
            <a:pPr indent="0" lvl="0" marL="0" rtl="0" algn="l">
              <a:lnSpc>
                <a:spcPct val="90000"/>
              </a:lnSpc>
              <a:spcBef>
                <a:spcPts val="0"/>
              </a:spcBef>
              <a:spcAft>
                <a:spcPts val="0"/>
              </a:spcAft>
              <a:buClr>
                <a:schemeClr val="dk1"/>
              </a:buClr>
              <a:buSzPct val="100000"/>
              <a:buFont typeface="Arial"/>
              <a:buNone/>
            </a:pPr>
            <a:r>
              <a:t/>
            </a:r>
            <a:endParaRPr/>
          </a:p>
        </p:txBody>
      </p:sp>
      <p:sp>
        <p:nvSpPr>
          <p:cNvPr id="510" name="Google Shape;510;g27facb2bdb9_0_105"/>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sp>
        <p:nvSpPr>
          <p:cNvPr id="511" name="Google Shape;511;g27facb2bdb9_0_105"/>
          <p:cNvSpPr/>
          <p:nvPr>
            <p:ph idx="12" type="sldNum"/>
          </p:nvPr>
        </p:nvSpPr>
        <p:spPr>
          <a:xfrm>
            <a:off x="11662148" y="99559"/>
            <a:ext cx="1059600" cy="261300"/>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512" name="Google Shape;512;g27facb2bdb9_0_105"/>
          <p:cNvSpPr txBox="1"/>
          <p:nvPr>
            <p:ph idx="1" type="body"/>
          </p:nvPr>
        </p:nvSpPr>
        <p:spPr>
          <a:xfrm>
            <a:off x="914396" y="2134505"/>
            <a:ext cx="5074200" cy="4071000"/>
          </a:xfrm>
          <a:prstGeom prst="rect">
            <a:avLst/>
          </a:prstGeom>
          <a:noFill/>
          <a:ln>
            <a:noFill/>
          </a:ln>
        </p:spPr>
        <p:txBody>
          <a:bodyPr anchorCtr="0" anchor="t" bIns="45700" lIns="91425" spcFirstLastPara="1" rIns="91425" wrap="square" tIns="45700">
            <a:normAutofit/>
          </a:bodyPr>
          <a:lstStyle/>
          <a:p>
            <a:pPr indent="-381000" lvl="0" marL="457200" rtl="0" algn="l">
              <a:lnSpc>
                <a:spcPct val="90000"/>
              </a:lnSpc>
              <a:spcBef>
                <a:spcPts val="0"/>
              </a:spcBef>
              <a:spcAft>
                <a:spcPts val="0"/>
              </a:spcAft>
              <a:buSzPts val="2400"/>
              <a:buChar char="•"/>
            </a:pPr>
            <a:r>
              <a:rPr lang="en-US"/>
              <a:t>Current Visualizations written in R by Alexis Torres</a:t>
            </a:r>
            <a:endParaRPr/>
          </a:p>
          <a:p>
            <a:pPr indent="0" lvl="0" marL="457200" rtl="0" algn="l">
              <a:lnSpc>
                <a:spcPct val="90000"/>
              </a:lnSpc>
              <a:spcBef>
                <a:spcPts val="0"/>
              </a:spcBef>
              <a:spcAft>
                <a:spcPts val="0"/>
              </a:spcAft>
              <a:buNone/>
            </a:pPr>
            <a:r>
              <a:t/>
            </a:r>
            <a:endParaRPr/>
          </a:p>
          <a:p>
            <a:pPr indent="-381000" lvl="0" marL="457200" rtl="0" algn="l">
              <a:lnSpc>
                <a:spcPct val="90000"/>
              </a:lnSpc>
              <a:spcBef>
                <a:spcPts val="0"/>
              </a:spcBef>
              <a:spcAft>
                <a:spcPts val="0"/>
              </a:spcAft>
              <a:buSzPts val="2400"/>
              <a:buChar char="•"/>
            </a:pPr>
            <a:r>
              <a:rPr lang="en-US"/>
              <a:t>Graphs are static PNG files</a:t>
            </a:r>
            <a:endParaRPr/>
          </a:p>
          <a:p>
            <a:pPr indent="0" lvl="0" marL="457200" rtl="0" algn="l">
              <a:lnSpc>
                <a:spcPct val="90000"/>
              </a:lnSpc>
              <a:spcBef>
                <a:spcPts val="0"/>
              </a:spcBef>
              <a:spcAft>
                <a:spcPts val="0"/>
              </a:spcAft>
              <a:buNone/>
            </a:pPr>
            <a:r>
              <a:t/>
            </a:r>
            <a:endParaRPr/>
          </a:p>
          <a:p>
            <a:pPr indent="-381000" lvl="0" marL="457200" rtl="0" algn="l">
              <a:lnSpc>
                <a:spcPct val="90000"/>
              </a:lnSpc>
              <a:spcBef>
                <a:spcPts val="0"/>
              </a:spcBef>
              <a:spcAft>
                <a:spcPts val="0"/>
              </a:spcAft>
              <a:buSzPts val="2400"/>
              <a:buChar char="•"/>
            </a:pPr>
            <a:r>
              <a:rPr lang="en-US"/>
              <a:t>Goal: Use Plotly to convert static graphs into interactive visualizations embeddable in prototype website</a:t>
            </a:r>
            <a:endParaRPr/>
          </a:p>
        </p:txBody>
      </p:sp>
      <p:pic>
        <p:nvPicPr>
          <p:cNvPr id="513" name="Google Shape;513;g27facb2bdb9_0_105"/>
          <p:cNvPicPr preferRelativeResize="0"/>
          <p:nvPr/>
        </p:nvPicPr>
        <p:blipFill rotWithShape="1">
          <a:blip r:embed="rId3">
            <a:alphaModFix/>
          </a:blip>
          <a:srcRect b="16973" l="22098" r="19099" t="21057"/>
          <a:stretch/>
        </p:blipFill>
        <p:spPr>
          <a:xfrm>
            <a:off x="6934200" y="3855400"/>
            <a:ext cx="4741800" cy="2586300"/>
          </a:xfrm>
          <a:prstGeom prst="roundRect">
            <a:avLst>
              <a:gd fmla="val 2783" name="adj"/>
            </a:avLst>
          </a:prstGeom>
          <a:noFill/>
          <a:ln>
            <a:noFill/>
          </a:ln>
        </p:spPr>
      </p:pic>
      <p:pic>
        <p:nvPicPr>
          <p:cNvPr id="514" name="Google Shape;514;g27facb2bdb9_0_105"/>
          <p:cNvPicPr preferRelativeResize="0"/>
          <p:nvPr/>
        </p:nvPicPr>
        <p:blipFill>
          <a:blip r:embed="rId4">
            <a:alphaModFix/>
          </a:blip>
          <a:stretch>
            <a:fillRect/>
          </a:stretch>
        </p:blipFill>
        <p:spPr>
          <a:xfrm>
            <a:off x="7121774" y="762062"/>
            <a:ext cx="4366500" cy="2829300"/>
          </a:xfrm>
          <a:prstGeom prst="roundRect">
            <a:avLst>
              <a:gd fmla="val 5782" name="adj"/>
            </a:avLst>
          </a:prstGeom>
          <a:noFill/>
          <a:ln>
            <a:noFill/>
          </a:ln>
        </p:spPr>
      </p:pic>
      <p:sp>
        <p:nvSpPr>
          <p:cNvPr id="515" name="Google Shape;515;g27facb2bdb9_0_105"/>
          <p:cNvSpPr/>
          <p:nvPr/>
        </p:nvSpPr>
        <p:spPr>
          <a:xfrm>
            <a:off x="8894300" y="3475325"/>
            <a:ext cx="605100" cy="553500"/>
          </a:xfrm>
          <a:prstGeom prst="downArrow">
            <a:avLst>
              <a:gd fmla="val 50000" name="adj1"/>
              <a:gd fmla="val 50000" name="adj2"/>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16" name="Google Shape;516;g27facb2bdb9_0_105"/>
          <p:cNvPicPr preferRelativeResize="0"/>
          <p:nvPr/>
        </p:nvPicPr>
        <p:blipFill>
          <a:blip r:embed="rId5">
            <a:alphaModFix/>
          </a:blip>
          <a:stretch>
            <a:fillRect/>
          </a:stretch>
        </p:blipFill>
        <p:spPr>
          <a:xfrm>
            <a:off x="9088250" y="5087925"/>
            <a:ext cx="217200" cy="21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g27facb2bdb9_0_133"/>
          <p:cNvSpPr txBox="1"/>
          <p:nvPr>
            <p:ph type="title"/>
          </p:nvPr>
        </p:nvSpPr>
        <p:spPr>
          <a:xfrm>
            <a:off x="914400" y="758950"/>
            <a:ext cx="3009900" cy="16353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100000"/>
              <a:buFont typeface="Arial"/>
              <a:buNone/>
            </a:pPr>
            <a:r>
              <a:rPr lang="en-US"/>
              <a:t>GeneLab Viz Portal </a:t>
            </a:r>
            <a:endParaRPr/>
          </a:p>
          <a:p>
            <a:pPr indent="0" lvl="0" marL="0" rtl="0" algn="l">
              <a:spcBef>
                <a:spcPts val="0"/>
              </a:spcBef>
              <a:spcAft>
                <a:spcPts val="0"/>
              </a:spcAft>
              <a:buClr>
                <a:schemeClr val="dk1"/>
              </a:buClr>
              <a:buSzPct val="100000"/>
              <a:buFont typeface="Arial"/>
              <a:buNone/>
            </a:pPr>
            <a:r>
              <a:rPr lang="en-US"/>
              <a:t>Integration	</a:t>
            </a:r>
            <a:endParaRPr/>
          </a:p>
          <a:p>
            <a:pPr indent="0" lvl="0" marL="0" rtl="0" algn="l">
              <a:lnSpc>
                <a:spcPct val="90000"/>
              </a:lnSpc>
              <a:spcBef>
                <a:spcPts val="0"/>
              </a:spcBef>
              <a:spcAft>
                <a:spcPts val="0"/>
              </a:spcAft>
              <a:buClr>
                <a:schemeClr val="dk1"/>
              </a:buClr>
              <a:buSzPct val="100000"/>
              <a:buFont typeface="Arial"/>
              <a:buNone/>
            </a:pPr>
            <a:r>
              <a:t/>
            </a:r>
            <a:endParaRPr/>
          </a:p>
        </p:txBody>
      </p:sp>
      <p:sp>
        <p:nvSpPr>
          <p:cNvPr id="522" name="Google Shape;522;g27facb2bdb9_0_133"/>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 </a:t>
            </a:r>
            <a:endParaRPr/>
          </a:p>
        </p:txBody>
      </p:sp>
      <p:sp>
        <p:nvSpPr>
          <p:cNvPr id="523" name="Google Shape;523;g27facb2bdb9_0_133"/>
          <p:cNvSpPr/>
          <p:nvPr>
            <p:ph idx="12" type="sldNum"/>
          </p:nvPr>
        </p:nvSpPr>
        <p:spPr>
          <a:xfrm>
            <a:off x="11662148" y="99559"/>
            <a:ext cx="1059600" cy="261300"/>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524" name="Google Shape;524;g27facb2bdb9_0_133"/>
          <p:cNvSpPr txBox="1"/>
          <p:nvPr>
            <p:ph idx="1" type="body"/>
          </p:nvPr>
        </p:nvSpPr>
        <p:spPr>
          <a:xfrm>
            <a:off x="914400" y="2203700"/>
            <a:ext cx="4114800" cy="45024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None/>
            </a:pPr>
            <a:r>
              <a:t/>
            </a:r>
            <a:endParaRPr/>
          </a:p>
          <a:p>
            <a:pPr indent="0" lvl="0" marL="0" rtl="0" algn="ctr">
              <a:lnSpc>
                <a:spcPct val="90000"/>
              </a:lnSpc>
              <a:spcBef>
                <a:spcPts val="0"/>
              </a:spcBef>
              <a:spcAft>
                <a:spcPts val="0"/>
              </a:spcAft>
              <a:buNone/>
            </a:pPr>
            <a:r>
              <a:rPr lang="en-US"/>
              <a:t>GeneLab Viz Portal built with moveable tile-based</a:t>
            </a:r>
            <a:r>
              <a:rPr lang="en-US"/>
              <a:t> </a:t>
            </a:r>
            <a:r>
              <a:rPr lang="en-US"/>
              <a:t>layout with graphs as HTML </a:t>
            </a:r>
            <a:endParaRPr/>
          </a:p>
          <a:p>
            <a:pPr indent="0" lvl="0" marL="0" rtl="0" algn="ctr">
              <a:lnSpc>
                <a:spcPct val="90000"/>
              </a:lnSpc>
              <a:spcBef>
                <a:spcPts val="0"/>
              </a:spcBef>
              <a:spcAft>
                <a:spcPts val="0"/>
              </a:spcAft>
              <a:buNone/>
            </a:pPr>
            <a:r>
              <a:rPr lang="en-US">
                <a:solidFill>
                  <a:schemeClr val="accent6"/>
                </a:solidFill>
              </a:rPr>
              <a:t>+</a:t>
            </a:r>
            <a:endParaRPr>
              <a:solidFill>
                <a:schemeClr val="accent6"/>
              </a:solidFill>
            </a:endParaRPr>
          </a:p>
          <a:p>
            <a:pPr indent="0" lvl="0" marL="0" rtl="0" algn="ctr">
              <a:lnSpc>
                <a:spcPct val="90000"/>
              </a:lnSpc>
              <a:spcBef>
                <a:spcPts val="0"/>
              </a:spcBef>
              <a:spcAft>
                <a:spcPts val="0"/>
              </a:spcAft>
              <a:buNone/>
            </a:pPr>
            <a:r>
              <a:rPr lang="en-US"/>
              <a:t>Amp Seq</a:t>
            </a:r>
            <a:r>
              <a:rPr lang="en-US"/>
              <a:t> Visualizer web stack matches Viz Portal</a:t>
            </a:r>
            <a:endParaRPr/>
          </a:p>
          <a:p>
            <a:pPr indent="0" lvl="0" marL="0" rtl="0" algn="ctr">
              <a:lnSpc>
                <a:spcPct val="90000"/>
              </a:lnSpc>
              <a:spcBef>
                <a:spcPts val="0"/>
              </a:spcBef>
              <a:spcAft>
                <a:spcPts val="0"/>
              </a:spcAft>
              <a:buNone/>
            </a:pPr>
            <a:r>
              <a:rPr lang="en-US">
                <a:solidFill>
                  <a:schemeClr val="accent6"/>
                </a:solidFill>
              </a:rPr>
              <a:t>=</a:t>
            </a:r>
            <a:endParaRPr>
              <a:solidFill>
                <a:schemeClr val="accent6"/>
              </a:solidFill>
            </a:endParaRPr>
          </a:p>
          <a:p>
            <a:pPr indent="0" lvl="0" marL="228600" rtl="0" algn="ctr">
              <a:lnSpc>
                <a:spcPct val="90000"/>
              </a:lnSpc>
              <a:spcBef>
                <a:spcPts val="0"/>
              </a:spcBef>
              <a:spcAft>
                <a:spcPts val="0"/>
              </a:spcAft>
              <a:buNone/>
            </a:pPr>
            <a:r>
              <a:rPr lang="en-US"/>
              <a:t>Easy graph integration! </a:t>
            </a:r>
            <a:endParaRPr/>
          </a:p>
        </p:txBody>
      </p:sp>
      <p:pic>
        <p:nvPicPr>
          <p:cNvPr descr="A person wearing goggles and gloves looking through a microscope&#10;&#10;Description automatically generated" id="525" name="Google Shape;525;g27facb2bdb9_0_133"/>
          <p:cNvPicPr preferRelativeResize="0"/>
          <p:nvPr/>
        </p:nvPicPr>
        <p:blipFill rotWithShape="1">
          <a:blip r:embed="rId3">
            <a:alphaModFix/>
          </a:blip>
          <a:srcRect b="0" l="29" r="19" t="0"/>
          <a:stretch/>
        </p:blipFill>
        <p:spPr>
          <a:xfrm>
            <a:off x="5817279" y="473668"/>
            <a:ext cx="6369555" cy="6388261"/>
          </a:xfrm>
          <a:custGeom>
            <a:rect b="b" l="l" r="r" t="t"/>
            <a:pathLst>
              <a:path extrusionOk="0" h="6202195" w="6369555">
                <a:moveTo>
                  <a:pt x="1465046" y="6202195"/>
                </a:moveTo>
                <a:lnTo>
                  <a:pt x="0" y="0"/>
                </a:lnTo>
                <a:lnTo>
                  <a:pt x="6369555" y="0"/>
                </a:lnTo>
                <a:lnTo>
                  <a:pt x="6367662" y="6202195"/>
                </a:lnTo>
                <a:lnTo>
                  <a:pt x="1465046" y="6202195"/>
                </a:lnTo>
                <a:close/>
              </a:path>
            </a:pathLst>
          </a:custGeom>
          <a:noFill/>
          <a:ln>
            <a:noFill/>
          </a:ln>
        </p:spPr>
      </p:pic>
      <p:pic>
        <p:nvPicPr>
          <p:cNvPr id="526" name="Google Shape;526;g27facb2bdb9_0_133"/>
          <p:cNvPicPr preferRelativeResize="0"/>
          <p:nvPr/>
        </p:nvPicPr>
        <p:blipFill>
          <a:blip r:embed="rId4">
            <a:alphaModFix/>
          </a:blip>
          <a:stretch>
            <a:fillRect/>
          </a:stretch>
        </p:blipFill>
        <p:spPr>
          <a:xfrm>
            <a:off x="5211401" y="473675"/>
            <a:ext cx="6975422" cy="63882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g27facb2bdb9_0_39"/>
          <p:cNvSpPr txBox="1"/>
          <p:nvPr>
            <p:ph type="title"/>
          </p:nvPr>
        </p:nvSpPr>
        <p:spPr>
          <a:xfrm>
            <a:off x="3847172" y="1672824"/>
            <a:ext cx="7616400" cy="2196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t>Current Work</a:t>
            </a:r>
            <a:endParaRPr/>
          </a:p>
        </p:txBody>
      </p:sp>
      <p:sp>
        <p:nvSpPr>
          <p:cNvPr id="532" name="Google Shape;532;g27facb2bdb9_0_39"/>
          <p:cNvSpPr txBox="1"/>
          <p:nvPr>
            <p:ph idx="1" type="body"/>
          </p:nvPr>
        </p:nvSpPr>
        <p:spPr>
          <a:xfrm>
            <a:off x="3847171" y="4039593"/>
            <a:ext cx="76164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g27facb2bdb9_0_73"/>
          <p:cNvSpPr txBox="1"/>
          <p:nvPr>
            <p:ph type="title"/>
          </p:nvPr>
        </p:nvSpPr>
        <p:spPr>
          <a:xfrm>
            <a:off x="914400" y="758952"/>
            <a:ext cx="5162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t>Application Overview</a:t>
            </a:r>
            <a:endParaRPr/>
          </a:p>
        </p:txBody>
      </p:sp>
      <p:sp>
        <p:nvSpPr>
          <p:cNvPr id="538" name="Google Shape;538;g27facb2bdb9_0_73"/>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 </a:t>
            </a:r>
            <a:endParaRPr/>
          </a:p>
        </p:txBody>
      </p:sp>
      <p:sp>
        <p:nvSpPr>
          <p:cNvPr id="539" name="Google Shape;539;g27facb2bdb9_0_73"/>
          <p:cNvSpPr/>
          <p:nvPr>
            <p:ph idx="12" type="sldNum"/>
          </p:nvPr>
        </p:nvSpPr>
        <p:spPr>
          <a:xfrm>
            <a:off x="11662148" y="99559"/>
            <a:ext cx="1059600" cy="261300"/>
          </a:xfrm>
          <a:prstGeom prst="roundRect">
            <a:avLst>
              <a:gd fmla="val 50000" name="adj"/>
            </a:avLst>
          </a:prstGeom>
          <a:solidFill>
            <a:srgbClr val="002060"/>
          </a:solid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540" name="Google Shape;540;g27facb2bdb9_0_73"/>
          <p:cNvSpPr txBox="1"/>
          <p:nvPr>
            <p:ph idx="1" type="body"/>
          </p:nvPr>
        </p:nvSpPr>
        <p:spPr>
          <a:xfrm>
            <a:off x="914400" y="2203704"/>
            <a:ext cx="5181600" cy="3962400"/>
          </a:xfrm>
          <a:prstGeom prst="rect">
            <a:avLst/>
          </a:prstGeom>
          <a:noFill/>
          <a:ln>
            <a:noFill/>
          </a:ln>
        </p:spPr>
        <p:txBody>
          <a:bodyPr anchorCtr="0" anchor="t" bIns="45700" lIns="91425" spcFirstLastPara="1" rIns="91425" wrap="square" tIns="45700">
            <a:normAutofit fontScale="92500" lnSpcReduction="20000"/>
          </a:bodyPr>
          <a:lstStyle/>
          <a:p>
            <a:pPr indent="-217170" lvl="0" marL="228600" rtl="0" algn="l">
              <a:lnSpc>
                <a:spcPct val="90000"/>
              </a:lnSpc>
              <a:spcBef>
                <a:spcPts val="0"/>
              </a:spcBef>
              <a:spcAft>
                <a:spcPts val="0"/>
              </a:spcAft>
              <a:buClr>
                <a:schemeClr val="dk1"/>
              </a:buClr>
              <a:buSzPct val="100000"/>
              <a:buChar char="•"/>
            </a:pPr>
            <a:r>
              <a:rPr lang="en-US"/>
              <a:t>Project is being developed as a prototype </a:t>
            </a:r>
            <a:r>
              <a:rPr lang="en-US"/>
              <a:t>web server</a:t>
            </a:r>
            <a:endParaRPr/>
          </a:p>
          <a:p>
            <a:pPr indent="0" lvl="0" marL="228600" rtl="0" algn="l">
              <a:lnSpc>
                <a:spcPct val="90000"/>
              </a:lnSpc>
              <a:spcBef>
                <a:spcPts val="0"/>
              </a:spcBef>
              <a:spcAft>
                <a:spcPts val="0"/>
              </a:spcAft>
              <a:buNone/>
            </a:pPr>
            <a:r>
              <a:t/>
            </a:r>
            <a:endParaRPr/>
          </a:p>
          <a:p>
            <a:pPr indent="-217170" lvl="0" marL="228600" rtl="0" algn="l">
              <a:lnSpc>
                <a:spcPct val="90000"/>
              </a:lnSpc>
              <a:spcBef>
                <a:spcPts val="0"/>
              </a:spcBef>
              <a:spcAft>
                <a:spcPts val="0"/>
              </a:spcAft>
              <a:buSzPct val="100000"/>
              <a:buChar char="•"/>
            </a:pPr>
            <a:r>
              <a:rPr lang="en-US"/>
              <a:t>Webstack built to mimic GeneLab Viz portal tools for easy porting</a:t>
            </a:r>
            <a:endParaRPr/>
          </a:p>
          <a:p>
            <a:pPr indent="0" lvl="0" marL="228600" rtl="0" algn="l">
              <a:lnSpc>
                <a:spcPct val="90000"/>
              </a:lnSpc>
              <a:spcBef>
                <a:spcPts val="0"/>
              </a:spcBef>
              <a:spcAft>
                <a:spcPts val="0"/>
              </a:spcAft>
              <a:buNone/>
            </a:pPr>
            <a:r>
              <a:t/>
            </a:r>
            <a:endParaRPr/>
          </a:p>
          <a:p>
            <a:pPr indent="-217170" lvl="0" marL="228600" rtl="0" algn="l">
              <a:lnSpc>
                <a:spcPct val="90000"/>
              </a:lnSpc>
              <a:spcBef>
                <a:spcPts val="0"/>
              </a:spcBef>
              <a:spcAft>
                <a:spcPts val="0"/>
              </a:spcAft>
              <a:buSzPct val="100000"/>
              <a:buChar char="•"/>
            </a:pPr>
            <a:r>
              <a:rPr lang="en-US"/>
              <a:t>Languages used: </a:t>
            </a:r>
            <a:endParaRPr/>
          </a:p>
          <a:p>
            <a:pPr indent="0" lvl="0" marL="228600" rtl="0" algn="l">
              <a:lnSpc>
                <a:spcPct val="90000"/>
              </a:lnSpc>
              <a:spcBef>
                <a:spcPts val="0"/>
              </a:spcBef>
              <a:spcAft>
                <a:spcPts val="0"/>
              </a:spcAft>
              <a:buNone/>
            </a:pPr>
            <a:r>
              <a:t/>
            </a:r>
            <a:endParaRPr/>
          </a:p>
          <a:p>
            <a:pPr indent="-219075" lvl="1" marL="685800" rtl="0" algn="l">
              <a:lnSpc>
                <a:spcPct val="90000"/>
              </a:lnSpc>
              <a:spcBef>
                <a:spcPts val="0"/>
              </a:spcBef>
              <a:spcAft>
                <a:spcPts val="0"/>
              </a:spcAft>
              <a:buSzPct val="100000"/>
              <a:buChar char="•"/>
            </a:pPr>
            <a:r>
              <a:rPr lang="en-US"/>
              <a:t>R - Generates graphs with ggplot</a:t>
            </a:r>
            <a:endParaRPr/>
          </a:p>
          <a:p>
            <a:pPr indent="-219075" lvl="1" marL="685800" rtl="0" algn="l">
              <a:lnSpc>
                <a:spcPct val="90000"/>
              </a:lnSpc>
              <a:spcBef>
                <a:spcPts val="0"/>
              </a:spcBef>
              <a:spcAft>
                <a:spcPts val="0"/>
              </a:spcAft>
              <a:buSzPct val="100000"/>
              <a:buChar char="•"/>
            </a:pPr>
            <a:r>
              <a:rPr lang="en-US"/>
              <a:t>Python - Django webserver </a:t>
            </a:r>
            <a:endParaRPr/>
          </a:p>
          <a:p>
            <a:pPr indent="-219075" lvl="1" marL="685800" rtl="0" algn="l">
              <a:lnSpc>
                <a:spcPct val="90000"/>
              </a:lnSpc>
              <a:spcBef>
                <a:spcPts val="0"/>
              </a:spcBef>
              <a:spcAft>
                <a:spcPts val="0"/>
              </a:spcAft>
              <a:buSzPct val="100000"/>
              <a:buChar char="•"/>
            </a:pPr>
            <a:r>
              <a:rPr lang="en-US"/>
              <a:t>HTML - Website rendering</a:t>
            </a:r>
            <a:endParaRPr/>
          </a:p>
          <a:p>
            <a:pPr indent="-219075" lvl="1" marL="685800" rtl="0" algn="l">
              <a:lnSpc>
                <a:spcPct val="90000"/>
              </a:lnSpc>
              <a:spcBef>
                <a:spcPts val="0"/>
              </a:spcBef>
              <a:spcAft>
                <a:spcPts val="0"/>
              </a:spcAft>
              <a:buSzPct val="100000"/>
              <a:buChar char="•"/>
            </a:pPr>
            <a:r>
              <a:rPr lang="en-US"/>
              <a:t>Javascript - JQuery Interactive Elements</a:t>
            </a:r>
            <a:endParaRPr/>
          </a:p>
          <a:p>
            <a:pPr indent="0" lvl="0" marL="685800" rtl="0" algn="l">
              <a:lnSpc>
                <a:spcPct val="90000"/>
              </a:lnSpc>
              <a:spcBef>
                <a:spcPts val="0"/>
              </a:spcBef>
              <a:spcAft>
                <a:spcPts val="0"/>
              </a:spcAft>
              <a:buNone/>
            </a:pPr>
            <a:r>
              <a:t/>
            </a:r>
            <a:endParaRPr/>
          </a:p>
          <a:p>
            <a:pPr indent="-217170" lvl="0" marL="228600" rtl="0" algn="l">
              <a:lnSpc>
                <a:spcPct val="90000"/>
              </a:lnSpc>
              <a:spcBef>
                <a:spcPts val="0"/>
              </a:spcBef>
              <a:spcAft>
                <a:spcPts val="0"/>
              </a:spcAft>
              <a:buSzPct val="100000"/>
              <a:buChar char="•"/>
            </a:pPr>
            <a:r>
              <a:rPr lang="en-US"/>
              <a:t>Visualization pages are final deliverables, multi-page application is prototype to support development</a:t>
            </a:r>
            <a:endParaRPr/>
          </a:p>
        </p:txBody>
      </p:sp>
      <p:pic>
        <p:nvPicPr>
          <p:cNvPr descr="A person wearing goggles and gloves looking through a microscope&#10;&#10;Description automatically generated" id="541" name="Google Shape;541;g27facb2bdb9_0_73"/>
          <p:cNvPicPr preferRelativeResize="0"/>
          <p:nvPr>
            <p:ph idx="2" type="pic"/>
          </p:nvPr>
        </p:nvPicPr>
        <p:blipFill rotWithShape="1">
          <a:blip r:embed="rId3">
            <a:alphaModFix/>
          </a:blip>
          <a:srcRect b="0" l="0" r="0" t="0"/>
          <a:stretch/>
        </p:blipFill>
        <p:spPr>
          <a:xfrm>
            <a:off x="6477000" y="903248"/>
            <a:ext cx="5257800" cy="5410200"/>
          </a:xfrm>
          <a:prstGeom prst="roundRect">
            <a:avLst>
              <a:gd fmla="val 6063" name="adj"/>
            </a:avLst>
          </a:prstGeom>
          <a:noFill/>
          <a:ln>
            <a:noFill/>
          </a:ln>
        </p:spPr>
      </p:pic>
      <p:sp>
        <p:nvSpPr>
          <p:cNvPr id="542" name="Google Shape;542;g27facb2bdb9_0_73"/>
          <p:cNvSpPr/>
          <p:nvPr/>
        </p:nvSpPr>
        <p:spPr>
          <a:xfrm>
            <a:off x="6477000" y="903250"/>
            <a:ext cx="5257800" cy="5410200"/>
          </a:xfrm>
          <a:prstGeom prst="roundRect">
            <a:avLst>
              <a:gd fmla="val 5698"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43" name="Google Shape;543;g27facb2bdb9_0_73"/>
          <p:cNvPicPr preferRelativeResize="0"/>
          <p:nvPr/>
        </p:nvPicPr>
        <p:blipFill>
          <a:blip r:embed="rId4">
            <a:alphaModFix/>
          </a:blip>
          <a:stretch>
            <a:fillRect/>
          </a:stretch>
        </p:blipFill>
        <p:spPr>
          <a:xfrm>
            <a:off x="6477000" y="1584425"/>
            <a:ext cx="5257800" cy="4047844"/>
          </a:xfrm>
          <a:prstGeom prst="rect">
            <a:avLst/>
          </a:prstGeom>
          <a:noFill/>
          <a:ln>
            <a:noFill/>
          </a:ln>
        </p:spPr>
      </p:pic>
      <p:sp>
        <p:nvSpPr>
          <p:cNvPr id="544" name="Google Shape;544;g27facb2bdb9_0_73"/>
          <p:cNvSpPr txBox="1"/>
          <p:nvPr/>
        </p:nvSpPr>
        <p:spPr>
          <a:xfrm>
            <a:off x="6477000" y="903250"/>
            <a:ext cx="5257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800">
                <a:solidFill>
                  <a:srgbClr val="666666"/>
                </a:solidFill>
              </a:rPr>
              <a:t>Example Visualization Page</a:t>
            </a:r>
            <a:endParaRPr sz="2800">
              <a:solidFill>
                <a:srgbClr val="666666"/>
              </a:solidFill>
            </a:endParaRPr>
          </a:p>
        </p:txBody>
      </p:sp>
      <p:pic>
        <p:nvPicPr>
          <p:cNvPr id="545" name="Google Shape;545;g27facb2bdb9_0_73"/>
          <p:cNvPicPr preferRelativeResize="0"/>
          <p:nvPr/>
        </p:nvPicPr>
        <p:blipFill>
          <a:blip r:embed="rId5">
            <a:alphaModFix/>
          </a:blip>
          <a:stretch>
            <a:fillRect/>
          </a:stretch>
        </p:blipFill>
        <p:spPr>
          <a:xfrm>
            <a:off x="6477000" y="1584425"/>
            <a:ext cx="5257801" cy="396267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g27facb2bdb9_0_51"/>
          <p:cNvSpPr txBox="1"/>
          <p:nvPr>
            <p:ph idx="1" type="body"/>
          </p:nvPr>
        </p:nvSpPr>
        <p:spPr>
          <a:xfrm>
            <a:off x="1052277" y="3295488"/>
            <a:ext cx="2590800" cy="2819400"/>
          </a:xfrm>
          <a:prstGeom prst="rect">
            <a:avLst/>
          </a:prstGeom>
          <a:noFill/>
          <a:ln>
            <a:noFill/>
          </a:ln>
        </p:spPr>
        <p:txBody>
          <a:bodyPr anchorCtr="0" anchor="ctr" bIns="45700" lIns="91425" spcFirstLastPara="1" rIns="91425" wrap="square" tIns="0">
            <a:noAutofit/>
          </a:bodyPr>
          <a:lstStyle/>
          <a:p>
            <a:pPr indent="0" lvl="0" marL="0" rtl="0" algn="ctr">
              <a:lnSpc>
                <a:spcPct val="90000"/>
              </a:lnSpc>
              <a:spcBef>
                <a:spcPts val="0"/>
              </a:spcBef>
              <a:spcAft>
                <a:spcPts val="0"/>
              </a:spcAft>
              <a:buClr>
                <a:schemeClr val="lt1"/>
              </a:buClr>
              <a:buSzPts val="1800"/>
              <a:buNone/>
            </a:pPr>
            <a:r>
              <a:rPr lang="en-US"/>
              <a:t>Page 1: OSDR Dataset selection (development prototype)</a:t>
            </a:r>
            <a:endParaRPr/>
          </a:p>
        </p:txBody>
      </p:sp>
      <p:sp>
        <p:nvSpPr>
          <p:cNvPr id="551" name="Google Shape;551;g27facb2bdb9_0_51"/>
          <p:cNvSpPr txBox="1"/>
          <p:nvPr>
            <p:ph idx="2" type="body"/>
          </p:nvPr>
        </p:nvSpPr>
        <p:spPr>
          <a:xfrm>
            <a:off x="914400" y="2203704"/>
            <a:ext cx="10543200" cy="5505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lang="en-US"/>
              <a:t>Application layout designed to mimic GeneLab portal pipeline. Live visualization will be shown at end of presentation.</a:t>
            </a:r>
            <a:endParaRPr/>
          </a:p>
        </p:txBody>
      </p:sp>
      <p:sp>
        <p:nvSpPr>
          <p:cNvPr id="552" name="Google Shape;552;g27facb2bdb9_0_51"/>
          <p:cNvSpPr txBox="1"/>
          <p:nvPr>
            <p:ph type="title"/>
          </p:nvPr>
        </p:nvSpPr>
        <p:spPr>
          <a:xfrm>
            <a:off x="914400" y="75895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t>Frontend Design</a:t>
            </a:r>
            <a:endParaRPr/>
          </a:p>
        </p:txBody>
      </p:sp>
      <p:sp>
        <p:nvSpPr>
          <p:cNvPr id="553" name="Google Shape;553;g27facb2bdb9_0_51"/>
          <p:cNvSpPr txBox="1"/>
          <p:nvPr>
            <p:ph idx="3" type="body"/>
          </p:nvPr>
        </p:nvSpPr>
        <p:spPr>
          <a:xfrm>
            <a:off x="4938477" y="3295488"/>
            <a:ext cx="2590800" cy="2819400"/>
          </a:xfrm>
          <a:prstGeom prst="rect">
            <a:avLst/>
          </a:prstGeom>
          <a:noFill/>
          <a:ln>
            <a:noFill/>
          </a:ln>
        </p:spPr>
        <p:txBody>
          <a:bodyPr anchorCtr="0" anchor="ctr" bIns="45700" lIns="91425" spcFirstLastPara="1" rIns="91425" wrap="square" tIns="0">
            <a:noAutofit/>
          </a:bodyPr>
          <a:lstStyle/>
          <a:p>
            <a:pPr indent="0" lvl="0" marL="0" rtl="0" algn="ctr">
              <a:lnSpc>
                <a:spcPct val="90000"/>
              </a:lnSpc>
              <a:spcBef>
                <a:spcPts val="0"/>
              </a:spcBef>
              <a:spcAft>
                <a:spcPts val="0"/>
              </a:spcAft>
              <a:buClr>
                <a:schemeClr val="lt1"/>
              </a:buClr>
              <a:buSzPts val="1800"/>
              <a:buNone/>
            </a:pPr>
            <a:r>
              <a:rPr lang="en-US"/>
              <a:t>Page 2: Graph Selection (development prototype)</a:t>
            </a:r>
            <a:endParaRPr/>
          </a:p>
        </p:txBody>
      </p:sp>
      <p:sp>
        <p:nvSpPr>
          <p:cNvPr id="554" name="Google Shape;554;g27facb2bdb9_0_51"/>
          <p:cNvSpPr txBox="1"/>
          <p:nvPr>
            <p:ph idx="4" type="body"/>
          </p:nvPr>
        </p:nvSpPr>
        <p:spPr>
          <a:xfrm>
            <a:off x="8786577" y="3295488"/>
            <a:ext cx="2590800" cy="2819400"/>
          </a:xfrm>
          <a:prstGeom prst="rect">
            <a:avLst/>
          </a:prstGeom>
          <a:noFill/>
          <a:ln>
            <a:noFill/>
          </a:ln>
        </p:spPr>
        <p:txBody>
          <a:bodyPr anchorCtr="0" anchor="ctr" bIns="45700" lIns="91425" spcFirstLastPara="1" rIns="91425" wrap="square" tIns="0">
            <a:noAutofit/>
          </a:bodyPr>
          <a:lstStyle/>
          <a:p>
            <a:pPr indent="0" lvl="0" marL="0" rtl="0" algn="ctr">
              <a:lnSpc>
                <a:spcPct val="90000"/>
              </a:lnSpc>
              <a:spcBef>
                <a:spcPts val="0"/>
              </a:spcBef>
              <a:spcAft>
                <a:spcPts val="0"/>
              </a:spcAft>
              <a:buClr>
                <a:schemeClr val="lt1"/>
              </a:buClr>
              <a:buSzPts val="1800"/>
              <a:buNone/>
            </a:pPr>
            <a:r>
              <a:rPr lang="en-US"/>
              <a:t>Page 3+: Data Visualizations (</a:t>
            </a:r>
            <a:r>
              <a:rPr lang="en-US"/>
              <a:t>final</a:t>
            </a:r>
            <a:r>
              <a:rPr lang="en-US"/>
              <a:t> visualizations)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g2f551985bac_2_29"/>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sp>
        <p:nvSpPr>
          <p:cNvPr id="560" name="Google Shape;560;g2f551985bac_2_29"/>
          <p:cNvSpPr txBox="1"/>
          <p:nvPr>
            <p:ph type="title"/>
          </p:nvPr>
        </p:nvSpPr>
        <p:spPr>
          <a:xfrm>
            <a:off x="969500" y="508902"/>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Backend Design</a:t>
            </a:r>
            <a:endParaRPr/>
          </a:p>
        </p:txBody>
      </p:sp>
      <p:sp>
        <p:nvSpPr>
          <p:cNvPr id="561" name="Google Shape;561;g2f551985bac_2_29"/>
          <p:cNvSpPr/>
          <p:nvPr/>
        </p:nvSpPr>
        <p:spPr>
          <a:xfrm>
            <a:off x="701625" y="1709400"/>
            <a:ext cx="2109000" cy="1666800"/>
          </a:xfrm>
          <a:prstGeom prst="roundRect">
            <a:avLst>
              <a:gd fmla="val 16667" name="adj"/>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400">
                <a:solidFill>
                  <a:schemeClr val="lt1"/>
                </a:solidFill>
              </a:rPr>
              <a:t>Rscript</a:t>
            </a:r>
            <a:endParaRPr sz="2400">
              <a:solidFill>
                <a:schemeClr val="lt1"/>
              </a:solidFill>
            </a:endParaRPr>
          </a:p>
        </p:txBody>
      </p:sp>
      <p:sp>
        <p:nvSpPr>
          <p:cNvPr id="562" name="Google Shape;562;g2f551985bac_2_29"/>
          <p:cNvSpPr/>
          <p:nvPr/>
        </p:nvSpPr>
        <p:spPr>
          <a:xfrm>
            <a:off x="3234125" y="4717300"/>
            <a:ext cx="2109000" cy="1666800"/>
          </a:xfrm>
          <a:prstGeom prst="roundRect">
            <a:avLst>
              <a:gd fmla="val 16667" name="adj"/>
            </a:avLst>
          </a:prstGeom>
          <a:solidFill>
            <a:schemeClr val="accent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400">
                <a:solidFill>
                  <a:schemeClr val="lt1"/>
                </a:solidFill>
              </a:rPr>
              <a:t>Python Wrapper</a:t>
            </a:r>
            <a:endParaRPr sz="2400">
              <a:solidFill>
                <a:schemeClr val="lt1"/>
              </a:solidFill>
            </a:endParaRPr>
          </a:p>
        </p:txBody>
      </p:sp>
      <p:cxnSp>
        <p:nvCxnSpPr>
          <p:cNvPr id="563" name="Google Shape;563;g2f551985bac_2_29"/>
          <p:cNvCxnSpPr>
            <a:stCxn id="561" idx="2"/>
          </p:cNvCxnSpPr>
          <p:nvPr/>
        </p:nvCxnSpPr>
        <p:spPr>
          <a:xfrm>
            <a:off x="1756125" y="3376200"/>
            <a:ext cx="1564800" cy="1377900"/>
          </a:xfrm>
          <a:prstGeom prst="straightConnector1">
            <a:avLst/>
          </a:prstGeom>
          <a:noFill/>
          <a:ln cap="flat" cmpd="sng" w="9525">
            <a:solidFill>
              <a:schemeClr val="dk2"/>
            </a:solidFill>
            <a:prstDash val="solid"/>
            <a:round/>
            <a:headEnd len="med" w="med" type="none"/>
            <a:tailEnd len="med" w="med" type="triangle"/>
          </a:ln>
        </p:spPr>
      </p:cxnSp>
      <p:sp>
        <p:nvSpPr>
          <p:cNvPr id="564" name="Google Shape;564;g2f551985bac_2_29"/>
          <p:cNvSpPr/>
          <p:nvPr/>
        </p:nvSpPr>
        <p:spPr>
          <a:xfrm>
            <a:off x="6363100" y="1709400"/>
            <a:ext cx="2109000" cy="1666800"/>
          </a:xfrm>
          <a:prstGeom prst="roundRect">
            <a:avLst>
              <a:gd fmla="val 16667" name="adj"/>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400">
                <a:solidFill>
                  <a:schemeClr val="lt1"/>
                </a:solidFill>
              </a:rPr>
              <a:t>Django Web Server</a:t>
            </a:r>
            <a:endParaRPr sz="2400">
              <a:solidFill>
                <a:schemeClr val="lt1"/>
              </a:solidFill>
            </a:endParaRPr>
          </a:p>
        </p:txBody>
      </p:sp>
      <p:sp>
        <p:nvSpPr>
          <p:cNvPr id="565" name="Google Shape;565;g2f551985bac_2_29"/>
          <p:cNvSpPr/>
          <p:nvPr/>
        </p:nvSpPr>
        <p:spPr>
          <a:xfrm>
            <a:off x="8761350" y="4717300"/>
            <a:ext cx="2109000" cy="1666800"/>
          </a:xfrm>
          <a:prstGeom prst="roundRect">
            <a:avLst>
              <a:gd fmla="val 16667" name="adj"/>
            </a:avLst>
          </a:prstGeom>
          <a:solidFill>
            <a:schemeClr val="dk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400">
                <a:solidFill>
                  <a:schemeClr val="lt1"/>
                </a:solidFill>
              </a:rPr>
              <a:t>Website Frontend</a:t>
            </a:r>
            <a:endParaRPr sz="2400">
              <a:solidFill>
                <a:schemeClr val="lt1"/>
              </a:solidFill>
            </a:endParaRPr>
          </a:p>
        </p:txBody>
      </p:sp>
      <p:sp>
        <p:nvSpPr>
          <p:cNvPr id="566" name="Google Shape;566;g2f551985bac_2_29"/>
          <p:cNvSpPr txBox="1"/>
          <p:nvPr/>
        </p:nvSpPr>
        <p:spPr>
          <a:xfrm>
            <a:off x="1823125" y="3978400"/>
            <a:ext cx="1156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ggplot graph</a:t>
            </a:r>
            <a:endParaRPr sz="1800">
              <a:solidFill>
                <a:schemeClr val="dk1"/>
              </a:solidFill>
            </a:endParaRPr>
          </a:p>
        </p:txBody>
      </p:sp>
      <p:sp>
        <p:nvSpPr>
          <p:cNvPr id="567" name="Google Shape;567;g2f551985bac_2_29"/>
          <p:cNvSpPr txBox="1"/>
          <p:nvPr/>
        </p:nvSpPr>
        <p:spPr>
          <a:xfrm>
            <a:off x="5293988" y="3376200"/>
            <a:ext cx="1156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plotly</a:t>
            </a:r>
            <a:endParaRPr sz="1800">
              <a:solidFill>
                <a:schemeClr val="dk1"/>
              </a:solidFill>
            </a:endParaRPr>
          </a:p>
          <a:p>
            <a:pPr indent="0" lvl="0" marL="0" rtl="0" algn="l">
              <a:spcBef>
                <a:spcPts val="0"/>
              </a:spcBef>
              <a:spcAft>
                <a:spcPts val="0"/>
              </a:spcAft>
              <a:buNone/>
            </a:pPr>
            <a:r>
              <a:rPr lang="en-US" sz="1800">
                <a:solidFill>
                  <a:schemeClr val="dk1"/>
                </a:solidFill>
              </a:rPr>
              <a:t>json</a:t>
            </a:r>
            <a:endParaRPr sz="1800">
              <a:solidFill>
                <a:schemeClr val="dk1"/>
              </a:solidFill>
            </a:endParaRPr>
          </a:p>
        </p:txBody>
      </p:sp>
      <p:cxnSp>
        <p:nvCxnSpPr>
          <p:cNvPr id="568" name="Google Shape;568;g2f551985bac_2_29"/>
          <p:cNvCxnSpPr/>
          <p:nvPr/>
        </p:nvCxnSpPr>
        <p:spPr>
          <a:xfrm flipH="1" rot="10800000">
            <a:off x="5260000" y="3308200"/>
            <a:ext cx="1139700" cy="1462800"/>
          </a:xfrm>
          <a:prstGeom prst="straightConnector1">
            <a:avLst/>
          </a:prstGeom>
          <a:noFill/>
          <a:ln cap="flat" cmpd="sng" w="9525">
            <a:solidFill>
              <a:schemeClr val="dk2"/>
            </a:solidFill>
            <a:prstDash val="solid"/>
            <a:round/>
            <a:headEnd len="med" w="med" type="none"/>
            <a:tailEnd len="med" w="med" type="triangle"/>
          </a:ln>
        </p:spPr>
      </p:cxnSp>
      <p:cxnSp>
        <p:nvCxnSpPr>
          <p:cNvPr id="569" name="Google Shape;569;g2f551985bac_2_29"/>
          <p:cNvCxnSpPr>
            <a:endCxn id="565" idx="0"/>
          </p:cNvCxnSpPr>
          <p:nvPr/>
        </p:nvCxnSpPr>
        <p:spPr>
          <a:xfrm>
            <a:off x="8423550" y="3291100"/>
            <a:ext cx="1392300" cy="1426200"/>
          </a:xfrm>
          <a:prstGeom prst="straightConnector1">
            <a:avLst/>
          </a:prstGeom>
          <a:noFill/>
          <a:ln cap="flat" cmpd="sng" w="9525">
            <a:solidFill>
              <a:schemeClr val="dk2"/>
            </a:solidFill>
            <a:prstDash val="solid"/>
            <a:round/>
            <a:headEnd len="med" w="med" type="none"/>
            <a:tailEnd len="med" w="med" type="triangle"/>
          </a:ln>
        </p:spPr>
      </p:cxnSp>
      <p:sp>
        <p:nvSpPr>
          <p:cNvPr id="570" name="Google Shape;570;g2f551985bac_2_29"/>
          <p:cNvSpPr txBox="1"/>
          <p:nvPr/>
        </p:nvSpPr>
        <p:spPr>
          <a:xfrm>
            <a:off x="9084450" y="3167600"/>
            <a:ext cx="1462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HTML + JQuery + Plotly</a:t>
            </a:r>
            <a:endParaRPr sz="1800">
              <a:solidFill>
                <a:schemeClr val="dk1"/>
              </a:solidFill>
            </a:endParaRPr>
          </a:p>
        </p:txBody>
      </p:sp>
      <p:cxnSp>
        <p:nvCxnSpPr>
          <p:cNvPr id="571" name="Google Shape;571;g2f551985bac_2_29"/>
          <p:cNvCxnSpPr>
            <a:endCxn id="564" idx="2"/>
          </p:cNvCxnSpPr>
          <p:nvPr/>
        </p:nvCxnSpPr>
        <p:spPr>
          <a:xfrm rot="10800000">
            <a:off x="7417600" y="3376200"/>
            <a:ext cx="1414200" cy="1394700"/>
          </a:xfrm>
          <a:prstGeom prst="straightConnector1">
            <a:avLst/>
          </a:prstGeom>
          <a:noFill/>
          <a:ln cap="flat" cmpd="sng" w="9525">
            <a:solidFill>
              <a:schemeClr val="dk2"/>
            </a:solidFill>
            <a:prstDash val="solid"/>
            <a:round/>
            <a:headEnd len="med" w="med" type="none"/>
            <a:tailEnd len="med" w="med" type="triangle"/>
          </a:ln>
        </p:spPr>
      </p:cxnSp>
      <p:sp>
        <p:nvSpPr>
          <p:cNvPr id="572" name="Google Shape;572;g2f551985bac_2_29"/>
          <p:cNvSpPr txBox="1"/>
          <p:nvPr/>
        </p:nvSpPr>
        <p:spPr>
          <a:xfrm>
            <a:off x="7570650" y="3978400"/>
            <a:ext cx="972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form data</a:t>
            </a:r>
            <a:endParaRPr sz="1800">
              <a:solidFill>
                <a:schemeClr val="dk1"/>
              </a:solidFill>
            </a:endParaRPr>
          </a:p>
        </p:txBody>
      </p:sp>
      <p:cxnSp>
        <p:nvCxnSpPr>
          <p:cNvPr id="573" name="Google Shape;573;g2f551985bac_2_29"/>
          <p:cNvCxnSpPr>
            <a:stCxn id="564" idx="2"/>
          </p:cNvCxnSpPr>
          <p:nvPr/>
        </p:nvCxnSpPr>
        <p:spPr>
          <a:xfrm flipH="1">
            <a:off x="5362000" y="3376200"/>
            <a:ext cx="2055600" cy="2602500"/>
          </a:xfrm>
          <a:prstGeom prst="straightConnector1">
            <a:avLst/>
          </a:prstGeom>
          <a:noFill/>
          <a:ln cap="flat" cmpd="sng" w="9525">
            <a:solidFill>
              <a:schemeClr val="dk2"/>
            </a:solidFill>
            <a:prstDash val="solid"/>
            <a:round/>
            <a:headEnd len="med" w="med" type="none"/>
            <a:tailEnd len="med" w="med" type="triangle"/>
          </a:ln>
        </p:spPr>
      </p:cxnSp>
      <p:cxnSp>
        <p:nvCxnSpPr>
          <p:cNvPr id="574" name="Google Shape;574;g2f551985bac_2_29"/>
          <p:cNvCxnSpPr>
            <a:stCxn id="562" idx="0"/>
          </p:cNvCxnSpPr>
          <p:nvPr/>
        </p:nvCxnSpPr>
        <p:spPr>
          <a:xfrm rot="10800000">
            <a:off x="2708525" y="3342400"/>
            <a:ext cx="1580100" cy="1374900"/>
          </a:xfrm>
          <a:prstGeom prst="straightConnector1">
            <a:avLst/>
          </a:prstGeom>
          <a:noFill/>
          <a:ln cap="flat" cmpd="sng" w="9525">
            <a:solidFill>
              <a:schemeClr val="dk2"/>
            </a:solidFill>
            <a:prstDash val="solid"/>
            <a:round/>
            <a:headEnd len="med" w="med" type="none"/>
            <a:tailEnd len="med" w="med" type="triangle"/>
          </a:ln>
        </p:spPr>
      </p:cxnSp>
      <p:sp>
        <p:nvSpPr>
          <p:cNvPr id="575" name="Google Shape;575;g2f551985bac_2_29"/>
          <p:cNvSpPr txBox="1"/>
          <p:nvPr/>
        </p:nvSpPr>
        <p:spPr>
          <a:xfrm>
            <a:off x="3201925" y="3563375"/>
            <a:ext cx="7559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800">
              <a:solidFill>
                <a:schemeClr val="dk1"/>
              </a:solidFill>
            </a:endParaRPr>
          </a:p>
        </p:txBody>
      </p:sp>
      <p:sp>
        <p:nvSpPr>
          <p:cNvPr id="576" name="Google Shape;576;g2f551985bac_2_29"/>
          <p:cNvSpPr txBox="1"/>
          <p:nvPr/>
        </p:nvSpPr>
        <p:spPr>
          <a:xfrm>
            <a:off x="3085600" y="3059550"/>
            <a:ext cx="1156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rpy2</a:t>
            </a:r>
            <a:endParaRPr sz="1800">
              <a:solidFill>
                <a:schemeClr val="dk1"/>
              </a:solidFill>
            </a:endParaRPr>
          </a:p>
          <a:p>
            <a:pPr indent="0" lvl="0" marL="0" rtl="0" algn="l">
              <a:spcBef>
                <a:spcPts val="0"/>
              </a:spcBef>
              <a:spcAft>
                <a:spcPts val="0"/>
              </a:spcAft>
              <a:buNone/>
            </a:pPr>
            <a:r>
              <a:rPr lang="en-US" sz="1800">
                <a:solidFill>
                  <a:schemeClr val="dk1"/>
                </a:solidFill>
              </a:rPr>
              <a:t>call</a:t>
            </a:r>
            <a:endParaRPr sz="1800">
              <a:solidFill>
                <a:schemeClr val="dk1"/>
              </a:solidFill>
            </a:endParaRPr>
          </a:p>
        </p:txBody>
      </p:sp>
      <p:sp>
        <p:nvSpPr>
          <p:cNvPr id="577" name="Google Shape;577;g2f551985bac_2_29"/>
          <p:cNvSpPr txBox="1"/>
          <p:nvPr/>
        </p:nvSpPr>
        <p:spPr>
          <a:xfrm>
            <a:off x="6056975" y="4907175"/>
            <a:ext cx="1156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function call</a:t>
            </a:r>
            <a:endParaRPr sz="18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g27facb2bdb9_0_0"/>
          <p:cNvSpPr txBox="1"/>
          <p:nvPr>
            <p:ph type="title"/>
          </p:nvPr>
        </p:nvSpPr>
        <p:spPr>
          <a:xfrm>
            <a:off x="3847172" y="1672824"/>
            <a:ext cx="7616400" cy="2196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t>Future Work</a:t>
            </a:r>
            <a:endParaRPr/>
          </a:p>
        </p:txBody>
      </p:sp>
      <p:sp>
        <p:nvSpPr>
          <p:cNvPr id="583" name="Google Shape;583;g27facb2bdb9_0_0"/>
          <p:cNvSpPr txBox="1"/>
          <p:nvPr>
            <p:ph idx="1" type="body"/>
          </p:nvPr>
        </p:nvSpPr>
        <p:spPr>
          <a:xfrm>
            <a:off x="3847171" y="4039593"/>
            <a:ext cx="76164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g27facb2bdb9_0_120"/>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sp>
        <p:nvSpPr>
          <p:cNvPr id="589" name="Google Shape;589;g27facb2bdb9_0_120"/>
          <p:cNvSpPr txBox="1"/>
          <p:nvPr>
            <p:ph type="title"/>
          </p:nvPr>
        </p:nvSpPr>
        <p:spPr>
          <a:xfrm>
            <a:off x="914400" y="758952"/>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t>Post Project Steps and Suggestions</a:t>
            </a:r>
            <a:endParaRPr/>
          </a:p>
        </p:txBody>
      </p:sp>
      <p:sp>
        <p:nvSpPr>
          <p:cNvPr id="590" name="Google Shape;590;g27facb2bdb9_0_120"/>
          <p:cNvSpPr txBox="1"/>
          <p:nvPr/>
        </p:nvSpPr>
        <p:spPr>
          <a:xfrm>
            <a:off x="1021100" y="1875025"/>
            <a:ext cx="10352700" cy="45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700"/>
              <a:t>Essential</a:t>
            </a:r>
            <a:endParaRPr sz="2700"/>
          </a:p>
          <a:p>
            <a:pPr indent="-400050" lvl="0" marL="457200" rtl="0" algn="l">
              <a:spcBef>
                <a:spcPts val="0"/>
              </a:spcBef>
              <a:spcAft>
                <a:spcPts val="0"/>
              </a:spcAft>
              <a:buSzPts val="2700"/>
              <a:buChar char="●"/>
            </a:pPr>
            <a:r>
              <a:rPr lang="en-US" sz="2700"/>
              <a:t>Integrate graphs with live GeneLab Visualization portal Website</a:t>
            </a:r>
            <a:endParaRPr sz="2700"/>
          </a:p>
          <a:p>
            <a:pPr indent="0" lvl="0" marL="457200" rtl="0" algn="l">
              <a:spcBef>
                <a:spcPts val="0"/>
              </a:spcBef>
              <a:spcAft>
                <a:spcPts val="0"/>
              </a:spcAft>
              <a:buNone/>
            </a:pPr>
            <a:r>
              <a:t/>
            </a:r>
            <a:endParaRPr sz="2700"/>
          </a:p>
          <a:p>
            <a:pPr indent="0" lvl="0" marL="0" rtl="0" algn="l">
              <a:spcBef>
                <a:spcPts val="0"/>
              </a:spcBef>
              <a:spcAft>
                <a:spcPts val="0"/>
              </a:spcAft>
              <a:buNone/>
            </a:pPr>
            <a:r>
              <a:rPr lang="en-US" sz="2700"/>
              <a:t>Optional</a:t>
            </a:r>
            <a:endParaRPr sz="2700"/>
          </a:p>
          <a:p>
            <a:pPr indent="-400050" lvl="0" marL="457200" rtl="0" algn="l">
              <a:spcBef>
                <a:spcPts val="0"/>
              </a:spcBef>
              <a:spcAft>
                <a:spcPts val="0"/>
              </a:spcAft>
              <a:buSzPts val="2700"/>
              <a:buChar char="●"/>
            </a:pPr>
            <a:r>
              <a:rPr lang="en-US" sz="2700"/>
              <a:t>Add styling to graphs to match GeneLab visual language</a:t>
            </a:r>
            <a:endParaRPr sz="2700"/>
          </a:p>
          <a:p>
            <a:pPr indent="-400050" lvl="0" marL="457200" rtl="0" algn="l">
              <a:spcBef>
                <a:spcPts val="0"/>
              </a:spcBef>
              <a:spcAft>
                <a:spcPts val="0"/>
              </a:spcAft>
              <a:buSzPts val="2700"/>
              <a:buChar char="●"/>
            </a:pPr>
            <a:r>
              <a:rPr lang="en-US" sz="2700"/>
              <a:t>refactor graphs to move axis labels and other elements to visualizations</a:t>
            </a:r>
            <a:endParaRPr sz="2700"/>
          </a:p>
          <a:p>
            <a:pPr indent="-400050" lvl="0" marL="457200" rtl="0" algn="l">
              <a:spcBef>
                <a:spcPts val="0"/>
              </a:spcBef>
              <a:spcAft>
                <a:spcPts val="0"/>
              </a:spcAft>
              <a:buSzPts val="2700"/>
              <a:buChar char="●"/>
            </a:pPr>
            <a:r>
              <a:rPr lang="en-US" sz="2700"/>
              <a:t>Use pipeline developed in this project to add more UI features to graphs, and possibly more graphs</a:t>
            </a:r>
            <a:endParaRPr sz="2700"/>
          </a:p>
          <a:p>
            <a:pPr indent="-400050" lvl="0" marL="457200" rtl="0" algn="l">
              <a:spcBef>
                <a:spcPts val="0"/>
              </a:spcBef>
              <a:spcAft>
                <a:spcPts val="0"/>
              </a:spcAft>
              <a:buSzPts val="2700"/>
              <a:buChar char="●"/>
            </a:pPr>
            <a:r>
              <a:rPr lang="en-US" sz="2700"/>
              <a:t>Optimize backend to modify graph without refreshing webpage</a:t>
            </a:r>
            <a:endParaRPr sz="2700"/>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27facb2bdb9_0_45"/>
          <p:cNvSpPr txBox="1"/>
          <p:nvPr>
            <p:ph type="title"/>
          </p:nvPr>
        </p:nvSpPr>
        <p:spPr>
          <a:xfrm>
            <a:off x="3847172" y="1672824"/>
            <a:ext cx="7616400" cy="2196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Arial"/>
              <a:buNone/>
            </a:pPr>
            <a:r>
              <a:rPr lang="en-US"/>
              <a:t>Live Demo and Questions</a:t>
            </a:r>
            <a:endParaRPr/>
          </a:p>
        </p:txBody>
      </p:sp>
      <p:sp>
        <p:nvSpPr>
          <p:cNvPr id="596" name="Google Shape;596;g27facb2bdb9_0_45"/>
          <p:cNvSpPr txBox="1"/>
          <p:nvPr>
            <p:ph idx="1" type="body"/>
          </p:nvPr>
        </p:nvSpPr>
        <p:spPr>
          <a:xfrm>
            <a:off x="3847171" y="4039593"/>
            <a:ext cx="7616400" cy="1500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n-US" u="sng">
                <a:solidFill>
                  <a:schemeClr val="hlink"/>
                </a:solidFill>
                <a:hlinkClick r:id="rId3"/>
              </a:rPr>
              <a:t>Application Website (Live at time of presentation)</a:t>
            </a:r>
            <a:endParaRPr>
              <a:solidFill>
                <a:srgbClr val="8BE9F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g27facb2bdb9_0_173"/>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02" name="Google Shape;602;g27facb2bdb9_0_173"/>
          <p:cNvPicPr preferRelativeResize="0"/>
          <p:nvPr/>
        </p:nvPicPr>
        <p:blipFill>
          <a:blip r:embed="rId3">
            <a:alphaModFix/>
          </a:blip>
          <a:stretch>
            <a:fillRect/>
          </a:stretch>
        </p:blipFill>
        <p:spPr>
          <a:xfrm>
            <a:off x="152400" y="491202"/>
            <a:ext cx="11887201" cy="620479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g27facb2bdb9_0_221"/>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sp>
        <p:nvSpPr>
          <p:cNvPr id="608" name="Google Shape;608;g27facb2bdb9_0_221"/>
          <p:cNvSpPr/>
          <p:nvPr/>
        </p:nvSpPr>
        <p:spPr>
          <a:xfrm>
            <a:off x="446900" y="1767300"/>
            <a:ext cx="1428900" cy="1096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pic>
        <p:nvPicPr>
          <p:cNvPr id="609" name="Google Shape;609;g27facb2bdb9_0_221"/>
          <p:cNvPicPr preferRelativeResize="0"/>
          <p:nvPr/>
        </p:nvPicPr>
        <p:blipFill>
          <a:blip r:embed="rId3">
            <a:alphaModFix/>
          </a:blip>
          <a:stretch>
            <a:fillRect/>
          </a:stretch>
        </p:blipFill>
        <p:spPr>
          <a:xfrm>
            <a:off x="0" y="491200"/>
            <a:ext cx="12191998" cy="653243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g27facb2bdb9_0_154"/>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15" name="Google Shape;615;g27facb2bdb9_0_154"/>
          <p:cNvPicPr preferRelativeResize="0"/>
          <p:nvPr/>
        </p:nvPicPr>
        <p:blipFill>
          <a:blip r:embed="rId3">
            <a:alphaModFix/>
          </a:blip>
          <a:stretch>
            <a:fillRect/>
          </a:stretch>
        </p:blipFill>
        <p:spPr>
          <a:xfrm>
            <a:off x="0" y="487449"/>
            <a:ext cx="12192002" cy="608895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27facb2bdb9_0_168"/>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21" name="Google Shape;621;g27facb2bdb9_0_168"/>
          <p:cNvPicPr preferRelativeResize="0"/>
          <p:nvPr/>
        </p:nvPicPr>
        <p:blipFill>
          <a:blip r:embed="rId3">
            <a:alphaModFix/>
          </a:blip>
          <a:stretch>
            <a:fillRect/>
          </a:stretch>
        </p:blipFill>
        <p:spPr>
          <a:xfrm>
            <a:off x="0" y="484203"/>
            <a:ext cx="12191999" cy="602544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g27facb2bdb9_0_182"/>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27" name="Google Shape;627;g27facb2bdb9_0_182"/>
          <p:cNvPicPr preferRelativeResize="0"/>
          <p:nvPr/>
        </p:nvPicPr>
        <p:blipFill>
          <a:blip r:embed="rId3">
            <a:alphaModFix/>
          </a:blip>
          <a:stretch>
            <a:fillRect/>
          </a:stretch>
        </p:blipFill>
        <p:spPr>
          <a:xfrm>
            <a:off x="152400" y="491202"/>
            <a:ext cx="11828147" cy="6214398"/>
          </a:xfrm>
          <a:prstGeom prst="rect">
            <a:avLst/>
          </a:prstGeom>
          <a:noFill/>
          <a:ln>
            <a:noFill/>
          </a:ln>
        </p:spPr>
      </p:pic>
      <p:pic>
        <p:nvPicPr>
          <p:cNvPr id="628" name="Google Shape;628;g27facb2bdb9_0_182"/>
          <p:cNvPicPr preferRelativeResize="0"/>
          <p:nvPr/>
        </p:nvPicPr>
        <p:blipFill>
          <a:blip r:embed="rId4">
            <a:alphaModFix/>
          </a:blip>
          <a:stretch>
            <a:fillRect/>
          </a:stretch>
        </p:blipFill>
        <p:spPr>
          <a:xfrm>
            <a:off x="0" y="384524"/>
            <a:ext cx="12192002" cy="608895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g27facb2bdb9_0_187"/>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34" name="Google Shape;634;g27facb2bdb9_0_187"/>
          <p:cNvPicPr preferRelativeResize="0"/>
          <p:nvPr/>
        </p:nvPicPr>
        <p:blipFill>
          <a:blip r:embed="rId3">
            <a:alphaModFix/>
          </a:blip>
          <a:stretch>
            <a:fillRect/>
          </a:stretch>
        </p:blipFill>
        <p:spPr>
          <a:xfrm>
            <a:off x="152400" y="491202"/>
            <a:ext cx="11817165" cy="6214398"/>
          </a:xfrm>
          <a:prstGeom prst="rect">
            <a:avLst/>
          </a:prstGeom>
          <a:noFill/>
          <a:ln>
            <a:noFill/>
          </a:ln>
        </p:spPr>
      </p:pic>
      <p:pic>
        <p:nvPicPr>
          <p:cNvPr id="635" name="Google Shape;635;g27facb2bdb9_0_187"/>
          <p:cNvPicPr preferRelativeResize="0"/>
          <p:nvPr/>
        </p:nvPicPr>
        <p:blipFill>
          <a:blip r:embed="rId4">
            <a:alphaModFix/>
          </a:blip>
          <a:stretch>
            <a:fillRect/>
          </a:stretch>
        </p:blipFill>
        <p:spPr>
          <a:xfrm>
            <a:off x="0" y="416278"/>
            <a:ext cx="12191999" cy="60254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g27facb2bdb9_0_192"/>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41" name="Google Shape;641;g27facb2bdb9_0_192"/>
          <p:cNvPicPr preferRelativeResize="0"/>
          <p:nvPr/>
        </p:nvPicPr>
        <p:blipFill>
          <a:blip r:embed="rId3">
            <a:alphaModFix/>
          </a:blip>
          <a:stretch>
            <a:fillRect/>
          </a:stretch>
        </p:blipFill>
        <p:spPr>
          <a:xfrm>
            <a:off x="152400" y="491202"/>
            <a:ext cx="11828147" cy="6214398"/>
          </a:xfrm>
          <a:prstGeom prst="rect">
            <a:avLst/>
          </a:prstGeom>
          <a:noFill/>
          <a:ln>
            <a:noFill/>
          </a:ln>
        </p:spPr>
      </p:pic>
      <p:pic>
        <p:nvPicPr>
          <p:cNvPr id="642" name="Google Shape;642;g27facb2bdb9_0_192"/>
          <p:cNvPicPr preferRelativeResize="0"/>
          <p:nvPr/>
        </p:nvPicPr>
        <p:blipFill>
          <a:blip r:embed="rId4">
            <a:alphaModFix/>
          </a:blip>
          <a:stretch>
            <a:fillRect/>
          </a:stretch>
        </p:blipFill>
        <p:spPr>
          <a:xfrm>
            <a:off x="0" y="416278"/>
            <a:ext cx="12191999" cy="60254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g27facb2bdb9_0_201"/>
          <p:cNvSpPr txBox="1"/>
          <p:nvPr>
            <p:ph idx="11" type="ftr"/>
          </p:nvPr>
        </p:nvSpPr>
        <p:spPr>
          <a:xfrm>
            <a:off x="343963" y="121602"/>
            <a:ext cx="4114800" cy="217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Biological &amp; Physical Sciences</a:t>
            </a:r>
            <a:endParaRPr/>
          </a:p>
        </p:txBody>
      </p:sp>
      <p:pic>
        <p:nvPicPr>
          <p:cNvPr id="648" name="Google Shape;648;g27facb2bdb9_0_201"/>
          <p:cNvPicPr preferRelativeResize="0"/>
          <p:nvPr/>
        </p:nvPicPr>
        <p:blipFill>
          <a:blip r:embed="rId3">
            <a:alphaModFix/>
          </a:blip>
          <a:stretch>
            <a:fillRect/>
          </a:stretch>
        </p:blipFill>
        <p:spPr>
          <a:xfrm>
            <a:off x="152400" y="491202"/>
            <a:ext cx="11828147" cy="6214398"/>
          </a:xfrm>
          <a:prstGeom prst="rect">
            <a:avLst/>
          </a:prstGeom>
          <a:noFill/>
          <a:ln>
            <a:noFill/>
          </a:ln>
        </p:spPr>
      </p:pic>
      <p:pic>
        <p:nvPicPr>
          <p:cNvPr id="649" name="Google Shape;649;g27facb2bdb9_0_201"/>
          <p:cNvPicPr preferRelativeResize="0"/>
          <p:nvPr/>
        </p:nvPicPr>
        <p:blipFill>
          <a:blip r:embed="rId4">
            <a:alphaModFix/>
          </a:blip>
          <a:stretch>
            <a:fillRect/>
          </a:stretch>
        </p:blipFill>
        <p:spPr>
          <a:xfrm>
            <a:off x="0" y="416278"/>
            <a:ext cx="12191999" cy="602544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BPS_2024_gold">
      <a:dk1>
        <a:srgbClr val="061F49"/>
      </a:dk1>
      <a:lt1>
        <a:srgbClr val="FFFFFF"/>
      </a:lt1>
      <a:dk2>
        <a:srgbClr val="061F49"/>
      </a:dk2>
      <a:lt2>
        <a:srgbClr val="E7E6E6"/>
      </a:lt2>
      <a:accent1>
        <a:srgbClr val="061F48"/>
      </a:accent1>
      <a:accent2>
        <a:srgbClr val="276644"/>
      </a:accent2>
      <a:accent3>
        <a:srgbClr val="D47800"/>
      </a:accent3>
      <a:accent4>
        <a:srgbClr val="D4BF88"/>
      </a:accent4>
      <a:accent5>
        <a:srgbClr val="8F6725"/>
      </a:accent5>
      <a:accent6>
        <a:srgbClr val="205391"/>
      </a:accent6>
      <a:hlink>
        <a:srgbClr val="205391"/>
      </a:hlink>
      <a:folHlink>
        <a:srgbClr val="0B3C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2024-01-29T19:52:06Z</dcterms:created>
  <dc:creator>Lele, Julie (HQ-DM000)[BOOZ ALLEN &amp; HAMILTON INC]</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0x010100C9B8FDCF69A6B14381438E67445477E8</vt:lpwstr>
  </property>
  <property fmtid="{D5CDD505-2E9C-101B-9397-08002B2CF9AE}" pid="3" name="MediaServiceImageTags">
    <vt:lpwstr/>
  </property>
</Properties>
</file>