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8.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9.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0.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1.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2.xml" ContentType="application/vnd.openxmlformats-officedocument.theme+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3.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14.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15.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16.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17.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2" r:id="rId4"/>
    <p:sldMasterId id="2147483788" r:id="rId5"/>
    <p:sldMasterId id="2147483818" r:id="rId6"/>
    <p:sldMasterId id="2147483829" r:id="rId7"/>
    <p:sldMasterId id="2147483860" r:id="rId8"/>
    <p:sldMasterId id="2147483883" r:id="rId9"/>
    <p:sldMasterId id="2147483891" r:id="rId10"/>
    <p:sldMasterId id="2147483918" r:id="rId11"/>
    <p:sldMasterId id="2147483938" r:id="rId12"/>
    <p:sldMasterId id="2147483971" r:id="rId13"/>
    <p:sldMasterId id="2147483990" r:id="rId14"/>
    <p:sldMasterId id="2147484005" r:id="rId15"/>
    <p:sldMasterId id="2147484029" r:id="rId16"/>
    <p:sldMasterId id="2147484054" r:id="rId17"/>
    <p:sldMasterId id="2147484078" r:id="rId18"/>
    <p:sldMasterId id="2147484092" r:id="rId19"/>
    <p:sldMasterId id="2147484119" r:id="rId20"/>
    <p:sldMasterId id="2147484153" r:id="rId21"/>
  </p:sldMasterIdLst>
  <p:notesMasterIdLst>
    <p:notesMasterId r:id="rId31"/>
  </p:notesMasterIdLst>
  <p:sldIdLst>
    <p:sldId id="2147376220" r:id="rId22"/>
    <p:sldId id="2131967608" r:id="rId23"/>
    <p:sldId id="2131967203" r:id="rId24"/>
    <p:sldId id="2131967609" r:id="rId25"/>
    <p:sldId id="2131967210" r:id="rId26"/>
    <p:sldId id="2131967610" r:id="rId27"/>
    <p:sldId id="2131967207" r:id="rId28"/>
    <p:sldId id="2147376219" r:id="rId29"/>
    <p:sldId id="3831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B"/>
    <a:srgbClr val="ED1C23"/>
    <a:srgbClr val="0066B3"/>
    <a:srgbClr val="26AAE2"/>
    <a:srgbClr val="A7A9AC"/>
    <a:srgbClr val="00FA00"/>
    <a:srgbClr val="0432FF"/>
    <a:srgbClr val="DCBECC"/>
    <a:srgbClr val="030C11"/>
    <a:srgbClr val="28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8FA27C-2170-3A4F-8918-602D10599D6D}" v="6" dt="2024-05-20T14:45:20.121"/>
  </p1510:revLst>
</p1510:revInfo>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097"/>
    <p:restoredTop sz="84490"/>
  </p:normalViewPr>
  <p:slideViewPr>
    <p:cSldViewPr snapToGrid="0">
      <p:cViewPr varScale="1">
        <p:scale>
          <a:sx n="56" d="100"/>
          <a:sy n="56" d="100"/>
        </p:scale>
        <p:origin x="1220" y="32"/>
      </p:cViewPr>
      <p:guideLst>
        <p:guide orient="horz" pos="2160"/>
        <p:guide pos="3840"/>
        <p:guide pos="264"/>
      </p:guideLst>
    </p:cSldViewPr>
  </p:slideViewPr>
  <p:notesTextViewPr>
    <p:cViewPr>
      <p:scale>
        <a:sx n="1" d="1"/>
        <a:sy n="1" d="1"/>
      </p:scale>
      <p:origin x="0" y="0"/>
    </p:cViewPr>
  </p:notesTextViewPr>
  <p:sorterViewPr>
    <p:cViewPr>
      <p:scale>
        <a:sx n="71" d="100"/>
        <a:sy n="71" d="100"/>
      </p:scale>
      <p:origin x="0" y="-4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5.xml"/><Relationship Id="rId3" Type="http://schemas.openxmlformats.org/officeDocument/2006/relationships/customXml" Target="../customXml/item3.xml"/><Relationship Id="rId21" Type="http://schemas.openxmlformats.org/officeDocument/2006/relationships/slideMaster" Target="slideMasters/slideMaster18.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4.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Master" Target="slideMasters/slideMaster17.xml"/><Relationship Id="rId29" Type="http://schemas.openxmlformats.org/officeDocument/2006/relationships/slide" Target="slides/slide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3.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2.xml"/><Relationship Id="rId28" Type="http://schemas.openxmlformats.org/officeDocument/2006/relationships/slide" Target="slides/slide7.xml"/><Relationship Id="rId36"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tableStyles" Target="tableStyles.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9/4/2024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730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730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035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13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CB8429-B462-4C80-A139-DC56FBC7CB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400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dirty="0">
                <a:solidFill>
                  <a:srgbClr val="000000"/>
                </a:solidFill>
                <a:effectLst/>
                <a:latin typeface="Arial" panose="020B0604020202020204" pitchFamily="34" charset="0"/>
              </a:rPr>
              <a:t>The Artemis era is here, heralding a future of long-term scientific exploration and discovery in deep space. Through Artemis, NASA will explore more of the Moon than ever before with highly trained astronauts and advanced robotics.  </a:t>
            </a:r>
          </a:p>
          <a:p>
            <a:pPr algn="l" rtl="0" fontAlgn="base"/>
            <a:r>
              <a:rPr lang="en-US" sz="1200" b="0" i="0" dirty="0">
                <a:solidFill>
                  <a:srgbClr val="000000"/>
                </a:solidFill>
                <a:effectLst/>
                <a:latin typeface="Arial" panose="020B0604020202020204" pitchFamily="34" charset="0"/>
              </a:rPr>
              <a:t> </a:t>
            </a:r>
            <a:endParaRPr lang="en-US" b="0" i="0" dirty="0">
              <a:solidFill>
                <a:srgbClr val="000000"/>
              </a:solidFill>
              <a:effectLst/>
              <a:latin typeface="Segoe UI" panose="020B0502040204020203" pitchFamily="34" charset="0"/>
            </a:endParaRPr>
          </a:p>
          <a:p>
            <a:pPr algn="l" rtl="0" fontAlgn="base"/>
            <a:r>
              <a:rPr lang="en-US" sz="1200" b="0" i="0" dirty="0">
                <a:solidFill>
                  <a:srgbClr val="000000"/>
                </a:solidFill>
                <a:effectLst/>
                <a:latin typeface="Arial" panose="020B0604020202020204" pitchFamily="34" charset="0"/>
              </a:rPr>
              <a:t>The Moon is a rich destination for scientific discovery. Studying and sampling the lunar environment will help NASA unravel some of the greatest mysteries of our solar system for the benefit of all. Ultimately, what we build, test, and discover at the Moon will determine the human capacity to live and work in deep space for longer periods of time, setting NASA on a steady path for our next giant leap – sending the first astronauts to Mars. </a:t>
            </a:r>
          </a:p>
          <a:p>
            <a:pPr algn="l" rtl="0" fontAlgn="base"/>
            <a:endParaRPr lang="en-US" sz="1200" b="0" i="0" dirty="0">
              <a:solidFill>
                <a:srgbClr val="000000"/>
              </a:solidFill>
              <a:effectLst/>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pressurized rover expands exploration range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surface habitat enables longer duration stays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Supported with small logistics landers including commercial lunar payloads services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wide range of opportunities for international partnerships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Science investigations, technology demonstrations, and operational analogs for Mars missions</a:t>
            </a:r>
            <a:endParaRPr lang="en-US" b="0" i="0" dirty="0">
              <a:solidFill>
                <a:srgbClr val="00000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CFD29B22-26E9-8F4F-B871-7D3F3321629A}" type="slidenum">
              <a:rPr lang="en-US" smtClean="0"/>
              <a:t>8</a:t>
            </a:fld>
            <a:endParaRPr lang="en-US"/>
          </a:p>
        </p:txBody>
      </p:sp>
    </p:spTree>
    <p:extLst>
      <p:ext uri="{BB962C8B-B14F-4D97-AF65-F5344CB8AC3E}">
        <p14:creationId xmlns:p14="http://schemas.microsoft.com/office/powerpoint/2010/main" val="1815331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49D48-0F3E-ED4D-9442-0895F9CB8928}" type="slidenum">
              <a:rPr lang="en-US" smtClean="0"/>
              <a:t>9</a:t>
            </a:fld>
            <a:endParaRPr lang="en-US"/>
          </a:p>
        </p:txBody>
      </p:sp>
    </p:spTree>
    <p:extLst>
      <p:ext uri="{BB962C8B-B14F-4D97-AF65-F5344CB8AC3E}">
        <p14:creationId xmlns:p14="http://schemas.microsoft.com/office/powerpoint/2010/main" val="1231486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4.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4.xml"/><Relationship Id="rId6" Type="http://schemas.openxmlformats.org/officeDocument/2006/relationships/image" Target="../media/image17.png"/><Relationship Id="rId5" Type="http://schemas.openxmlformats.org/officeDocument/2006/relationships/image" Target="../media/image33.png"/><Relationship Id="rId4" Type="http://schemas.openxmlformats.org/officeDocument/2006/relationships/image" Target="../media/image3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4.xml"/><Relationship Id="rId4" Type="http://schemas.openxmlformats.org/officeDocument/2006/relationships/image" Target="../media/image36.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jpe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Master" Target="../slideMasters/slideMaster8.xml"/><Relationship Id="rId6" Type="http://schemas.openxmlformats.org/officeDocument/2006/relationships/image" Target="../media/image50.png"/><Relationship Id="rId5" Type="http://schemas.openxmlformats.org/officeDocument/2006/relationships/image" Target="../media/image54.png"/><Relationship Id="rId4" Type="http://schemas.openxmlformats.org/officeDocument/2006/relationships/image" Target="../media/image53.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8.jpeg"/><Relationship Id="rId1" Type="http://schemas.openxmlformats.org/officeDocument/2006/relationships/slideMaster" Target="../slideMasters/slideMaster8.xml"/><Relationship Id="rId4" Type="http://schemas.openxmlformats.org/officeDocument/2006/relationships/image" Target="../media/image5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50.png"/><Relationship Id="rId2" Type="http://schemas.openxmlformats.org/officeDocument/2006/relationships/image" Target="../media/image59.jpeg"/><Relationship Id="rId1" Type="http://schemas.openxmlformats.org/officeDocument/2006/relationships/slideMaster" Target="../slideMasters/slideMaster8.xml"/><Relationship Id="rId6" Type="http://schemas.openxmlformats.org/officeDocument/2006/relationships/image" Target="../media/image54.png"/><Relationship Id="rId5" Type="http://schemas.openxmlformats.org/officeDocument/2006/relationships/image" Target="../media/image60.png"/><Relationship Id="rId4" Type="http://schemas.openxmlformats.org/officeDocument/2006/relationships/image" Target="../media/image32.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9.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9.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20.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9.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jpeg"/><Relationship Id="rId1" Type="http://schemas.openxmlformats.org/officeDocument/2006/relationships/slideMaster" Target="../slideMasters/slideMaster9.xml"/><Relationship Id="rId4" Type="http://schemas.openxmlformats.org/officeDocument/2006/relationships/image" Target="../media/image17.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9.xml"/><Relationship Id="rId6" Type="http://schemas.openxmlformats.org/officeDocument/2006/relationships/image" Target="../media/image17.png"/><Relationship Id="rId5" Type="http://schemas.openxmlformats.org/officeDocument/2006/relationships/image" Target="../media/image33.png"/><Relationship Id="rId4" Type="http://schemas.openxmlformats.org/officeDocument/2006/relationships/image" Target="../media/image32.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1.jpeg"/><Relationship Id="rId1" Type="http://schemas.openxmlformats.org/officeDocument/2006/relationships/slideMaster" Target="../slideMasters/slideMaster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9.xml"/><Relationship Id="rId4" Type="http://schemas.openxmlformats.org/officeDocument/2006/relationships/image" Target="../media/image36.jpe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64.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3.jpe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3.jpeg"/><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jpeg"/><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3.jpeg"/><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7.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7.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20.png"/></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7.xml"/><Relationship Id="rId5" Type="http://schemas.openxmlformats.org/officeDocument/2006/relationships/image" Target="../media/image14.png"/><Relationship Id="rId4" Type="http://schemas.openxmlformats.org/officeDocument/2006/relationships/image" Target="../media/image17.png"/></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jpeg"/><Relationship Id="rId1" Type="http://schemas.openxmlformats.org/officeDocument/2006/relationships/slideMaster" Target="../slideMasters/slideMaster17.xml"/><Relationship Id="rId4" Type="http://schemas.openxmlformats.org/officeDocument/2006/relationships/image" Target="../media/image17.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7.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7.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4.png"/><Relationship Id="rId2" Type="http://schemas.openxmlformats.org/officeDocument/2006/relationships/image" Target="../media/image31.jpeg"/><Relationship Id="rId1" Type="http://schemas.openxmlformats.org/officeDocument/2006/relationships/slideMaster" Target="../slideMasters/slideMaster17.xml"/><Relationship Id="rId6" Type="http://schemas.openxmlformats.org/officeDocument/2006/relationships/image" Target="../media/image17.png"/><Relationship Id="rId5" Type="http://schemas.openxmlformats.org/officeDocument/2006/relationships/image" Target="../media/image33.png"/><Relationship Id="rId4" Type="http://schemas.openxmlformats.org/officeDocument/2006/relationships/image" Target="../media/image32.png"/></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4.png"/></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Master" Target="../slideMasters/slideMaster17.xml"/><Relationship Id="rId4" Type="http://schemas.openxmlformats.org/officeDocument/2006/relationships/image" Target="../media/image36.jpeg"/></Relationships>
</file>

<file path=ppt/slideLayouts/_rels/slideLayout2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png"/><Relationship Id="rId1" Type="http://schemas.openxmlformats.org/officeDocument/2006/relationships/slideMaster" Target="../slideMasters/slideMaster1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Master" Target="../slideMasters/slideMaster18.xml"/><Relationship Id="rId4" Type="http://schemas.openxmlformats.org/officeDocument/2006/relationships/image" Target="../media/image79.png"/></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7.jpg"/><Relationship Id="rId1" Type="http://schemas.openxmlformats.org/officeDocument/2006/relationships/slideMaster" Target="../slideMasters/slideMaster18.xml"/><Relationship Id="rId4" Type="http://schemas.openxmlformats.org/officeDocument/2006/relationships/image" Target="../media/image79.png"/></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18.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g"/><Relationship Id="rId1" Type="http://schemas.openxmlformats.org/officeDocument/2006/relationships/slideMaster" Target="../slideMasters/slideMaster18.xml"/><Relationship Id="rId4" Type="http://schemas.openxmlformats.org/officeDocument/2006/relationships/image" Target="../media/image79.png"/></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7.jpg"/><Relationship Id="rId1" Type="http://schemas.openxmlformats.org/officeDocument/2006/relationships/slideMaster" Target="../slideMasters/slideMaster18.xml"/><Relationship Id="rId4" Type="http://schemas.openxmlformats.org/officeDocument/2006/relationships/image" Target="../media/image79.png"/></Relationships>
</file>

<file path=ppt/slideLayouts/_rels/slideLayout26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21.jpeg"/><Relationship Id="rId1" Type="http://schemas.openxmlformats.org/officeDocument/2006/relationships/slideMaster" Target="../slideMasters/slideMaster18.xml"/><Relationship Id="rId4" Type="http://schemas.openxmlformats.org/officeDocument/2006/relationships/image" Target="../media/image79.png"/></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jpeg"/><Relationship Id="rId1" Type="http://schemas.openxmlformats.org/officeDocument/2006/relationships/slideMaster" Target="../slideMasters/slideMaster18.xml"/><Relationship Id="rId4" Type="http://schemas.openxmlformats.org/officeDocument/2006/relationships/image" Target="../media/image84.emf"/></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Master" Target="../slideMasters/slideMaster18.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6.jpg"/><Relationship Id="rId1" Type="http://schemas.openxmlformats.org/officeDocument/2006/relationships/slideMaster" Target="../slideMasters/slideMaster18.xml"/><Relationship Id="rId5" Type="http://schemas.openxmlformats.org/officeDocument/2006/relationships/image" Target="../media/image84.emf"/><Relationship Id="rId4" Type="http://schemas.openxmlformats.org/officeDocument/2006/relationships/image" Target="../media/image83.emf"/></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8.xml"/><Relationship Id="rId4" Type="http://schemas.openxmlformats.org/officeDocument/2006/relationships/image" Target="../media/image87.png"/></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Master" Target="../slideMasters/slideMaster18.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Master" Target="../slideMasters/slideMaster18.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Master" Target="../slideMasters/slideMaster18.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Master" Target="../slideMasters/slideMaster18.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4.jpeg"/><Relationship Id="rId1" Type="http://schemas.openxmlformats.org/officeDocument/2006/relationships/slideMaster" Target="../slideMasters/slideMaster18.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8.jpeg"/><Relationship Id="rId1" Type="http://schemas.openxmlformats.org/officeDocument/2006/relationships/slideMaster" Target="../slideMasters/slideMaster18.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png"/><Relationship Id="rId1" Type="http://schemas.openxmlformats.org/officeDocument/2006/relationships/slideMaster" Target="../slideMasters/slideMaster18.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28.jpeg"/><Relationship Id="rId1" Type="http://schemas.openxmlformats.org/officeDocument/2006/relationships/slideMaster" Target="../slideMasters/slideMaster1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Master" Target="../slideMasters/slideMaster1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txBox="1">
            <a:spLocks/>
          </p:cNvSpPr>
          <p:nvPr userDrawn="1"/>
        </p:nvSpPr>
        <p:spPr>
          <a:xfrm>
            <a:off x="-1" y="1"/>
            <a:ext cx="10916529" cy="910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200"/>
              <a:t>Click to edit Master title style</a:t>
            </a:r>
          </a:p>
        </p:txBody>
      </p:sp>
    </p:spTree>
    <p:extLst>
      <p:ext uri="{BB962C8B-B14F-4D97-AF65-F5344CB8AC3E}">
        <p14:creationId xmlns:p14="http://schemas.microsoft.com/office/powerpoint/2010/main" val="122681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268357" y="1"/>
            <a:ext cx="10648171" cy="910539"/>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16444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721762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a:t>
            </a:r>
            <a:br>
              <a:rPr lang="en-US" sz="800">
                <a:solidFill>
                  <a:schemeClr val="bg1"/>
                </a:solidFill>
                <a:latin typeface="Arial" panose="020B0604020202020204" pitchFamily="34" charset="0"/>
                <a:cs typeface="Arial" panose="020B0604020202020204" pitchFamily="34" charset="0"/>
              </a:rPr>
            </a:br>
            <a:r>
              <a:rPr lang="en-US" sz="800">
                <a:solidFill>
                  <a:schemeClr val="bg1"/>
                </a:solidFill>
                <a:latin typeface="Arial" panose="020B0604020202020204" pitchFamily="34" charset="0"/>
                <a:cs typeface="Arial" panose="020B0604020202020204" pitchFamily="34" charset="0"/>
              </a:rPr>
              <a:t>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9/4/2024</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71902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85346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254642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465768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655273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54499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715725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4202225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769017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326365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235169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370050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625774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274892617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128942033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95766948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3654348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1132497"/>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457201"/>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3057" y="457200"/>
            <a:ext cx="881743" cy="810635"/>
          </a:xfrm>
          <a:prstGeom prst="rect">
            <a:avLst/>
          </a:prstGeom>
        </p:spPr>
      </p:pic>
    </p:spTree>
    <p:extLst>
      <p:ext uri="{BB962C8B-B14F-4D97-AF65-F5344CB8AC3E}">
        <p14:creationId xmlns:p14="http://schemas.microsoft.com/office/powerpoint/2010/main" val="33962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16801878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7888C5B7-F317-8C45-80AF-9794AFFF86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2270288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4218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404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Footer Placeholder 1">
            <a:extLst>
              <a:ext uri="{FF2B5EF4-FFF2-40B4-BE49-F238E27FC236}">
                <a16:creationId xmlns:a16="http://schemas.microsoft.com/office/drawing/2014/main" id="{0E8994A2-D2AA-4A47-98EB-66D46DFF8AA5}"/>
              </a:ext>
            </a:extLst>
          </p:cNvPr>
          <p:cNvSpPr>
            <a:spLocks noGrp="1"/>
          </p:cNvSpPr>
          <p:nvPr>
            <p:ph type="ftr" sz="quarter" idx="3"/>
          </p:nvPr>
        </p:nvSpPr>
        <p:spPr>
          <a:xfrm>
            <a:off x="7696200" y="6438900"/>
            <a:ext cx="4114800" cy="365125"/>
          </a:xfrm>
          <a:prstGeom prst="rect">
            <a:avLst/>
          </a:prstGeom>
        </p:spPr>
        <p:txBody>
          <a:bodyPr vert="horz" lIns="91440" tIns="45720" rIns="91440" bIns="45720" rtlCol="0" anchor="ctr"/>
          <a:lstStyle>
            <a:lvl1pPr algn="r">
              <a:defRPr sz="1200" b="1">
                <a:solidFill>
                  <a:schemeClr val="bg2">
                    <a:lumMod val="90000"/>
                  </a:schemeClr>
                </a:solidFill>
                <a:latin typeface="Arial" panose="020B0604020202020204" pitchFamily="34" charset="0"/>
                <a:cs typeface="Arial" panose="020B0604020202020204" pitchFamily="34" charset="0"/>
              </a:defRPr>
            </a:lvl1pPr>
          </a:lstStyle>
          <a:p>
            <a:r>
              <a:rPr lang="en-US"/>
              <a:t>DRAFT - NASA WILL PROVIDE FINAL SLIDES</a:t>
            </a:r>
          </a:p>
        </p:txBody>
      </p:sp>
    </p:spTree>
    <p:extLst>
      <p:ext uri="{BB962C8B-B14F-4D97-AF65-F5344CB8AC3E}">
        <p14:creationId xmlns:p14="http://schemas.microsoft.com/office/powerpoint/2010/main" val="1732732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AC561-E450-3044-9D4E-16D755CC6E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851" cy="6858000"/>
          </a:xfrm>
          <a:prstGeom prst="rect">
            <a:avLst/>
          </a:prstGeom>
        </p:spPr>
      </p:pic>
      <p:sp>
        <p:nvSpPr>
          <p:cNvPr id="6" name="Text Placeholder 6">
            <a:extLst>
              <a:ext uri="{FF2B5EF4-FFF2-40B4-BE49-F238E27FC236}">
                <a16:creationId xmlns:a16="http://schemas.microsoft.com/office/drawing/2014/main" id="{F2F38A8D-4773-FA48-B0EB-4E8B26A53EA2}"/>
              </a:ext>
            </a:extLst>
          </p:cNvPr>
          <p:cNvSpPr>
            <a:spLocks noGrp="1"/>
          </p:cNvSpPr>
          <p:nvPr>
            <p:ph type="body" sz="quarter" idx="10"/>
          </p:nvPr>
        </p:nvSpPr>
        <p:spPr>
          <a:xfrm>
            <a:off x="5811750" y="3978227"/>
            <a:ext cx="5999250" cy="481680"/>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ABF26D0B-9B81-914E-9700-C2B79743CC98}"/>
              </a:ext>
            </a:extLst>
          </p:cNvPr>
          <p:cNvSpPr>
            <a:spLocks noGrp="1"/>
          </p:cNvSpPr>
          <p:nvPr>
            <p:ph type="body" sz="quarter" idx="11"/>
          </p:nvPr>
        </p:nvSpPr>
        <p:spPr>
          <a:xfrm>
            <a:off x="5811750" y="4522093"/>
            <a:ext cx="5999250" cy="978568"/>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49B3EAD5-9E1D-914D-AC81-6BABD70BDA22}"/>
              </a:ext>
            </a:extLst>
          </p:cNvPr>
          <p:cNvSpPr>
            <a:spLocks noGrp="1"/>
          </p:cNvSpPr>
          <p:nvPr>
            <p:ph type="body" sz="quarter" idx="12"/>
          </p:nvPr>
        </p:nvSpPr>
        <p:spPr>
          <a:xfrm>
            <a:off x="3301690" y="2442408"/>
            <a:ext cx="4499978"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3" name="Picture 2">
            <a:extLst>
              <a:ext uri="{FF2B5EF4-FFF2-40B4-BE49-F238E27FC236}">
                <a16:creationId xmlns:a16="http://schemas.microsoft.com/office/drawing/2014/main" id="{10365899-A7A6-E145-953B-17A168B801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35668" y="2819397"/>
            <a:ext cx="8542965" cy="1219206"/>
          </a:xfrm>
          <a:prstGeom prst="rect">
            <a:avLst/>
          </a:prstGeom>
        </p:spPr>
      </p:pic>
      <p:pic>
        <p:nvPicPr>
          <p:cNvPr id="12" name="Picture 11">
            <a:extLst>
              <a:ext uri="{FF2B5EF4-FFF2-40B4-BE49-F238E27FC236}">
                <a16:creationId xmlns:a16="http://schemas.microsoft.com/office/drawing/2014/main" id="{0511F59B-C130-144E-932F-FC0D895E8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3" name="Picture 12">
            <a:extLst>
              <a:ext uri="{FF2B5EF4-FFF2-40B4-BE49-F238E27FC236}">
                <a16:creationId xmlns:a16="http://schemas.microsoft.com/office/drawing/2014/main" id="{C4EAB04C-7161-D54A-B84D-1FFB6A79F1D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3349300633"/>
      </p:ext>
    </p:extLst>
  </p:cSld>
  <p:clrMapOvr>
    <a:masterClrMapping/>
  </p:clrMapOvr>
  <p:extLst>
    <p:ext uri="{DCECCB84-F9BA-43D5-87BE-67443E8EF086}">
      <p15:sldGuideLst xmlns:p15="http://schemas.microsoft.com/office/powerpoint/2012/main">
        <p15:guide id="1" pos="213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5C86D-269B-B94D-BA41-4083A7AA54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9" y="0"/>
            <a:ext cx="12192000" cy="6858001"/>
          </a:xfrm>
          <a:prstGeom prst="rect">
            <a:avLst/>
          </a:prstGeom>
        </p:spPr>
      </p:pic>
      <p:sp>
        <p:nvSpPr>
          <p:cNvPr id="5" name="Rectangle 5">
            <a:extLst>
              <a:ext uri="{FF2B5EF4-FFF2-40B4-BE49-F238E27FC236}">
                <a16:creationId xmlns:a16="http://schemas.microsoft.com/office/drawing/2014/main" id="{D8568744-4A84-6C40-9F90-AFAC3EDA0E00}"/>
              </a:ext>
            </a:extLst>
          </p:cNvPr>
          <p:cNvSpPr/>
          <p:nvPr userDrawn="1"/>
        </p:nvSpPr>
        <p:spPr>
          <a:xfrm>
            <a:off x="-60" y="-1294"/>
            <a:ext cx="8103846" cy="6868172"/>
          </a:xfrm>
          <a:custGeom>
            <a:avLst/>
            <a:gdLst>
              <a:gd name="connsiteX0" fmla="*/ 0 w 8516938"/>
              <a:gd name="connsiteY0" fmla="*/ 0 h 6858000"/>
              <a:gd name="connsiteX1" fmla="*/ 8516938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832705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486476 w 8516938"/>
              <a:gd name="connsiteY1" fmla="*/ 17755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17756 h 6875756"/>
              <a:gd name="connsiteX1" fmla="*/ 4566375 w 8516938"/>
              <a:gd name="connsiteY1" fmla="*/ 0 h 6875756"/>
              <a:gd name="connsiteX2" fmla="*/ 8516938 w 8516938"/>
              <a:gd name="connsiteY2" fmla="*/ 6875756 h 6875756"/>
              <a:gd name="connsiteX3" fmla="*/ 0 w 8516938"/>
              <a:gd name="connsiteY3" fmla="*/ 6875756 h 6875756"/>
              <a:gd name="connsiteX4" fmla="*/ 0 w 8516938"/>
              <a:gd name="connsiteY4" fmla="*/ 17756 h 6875756"/>
              <a:gd name="connsiteX0" fmla="*/ 3175 w 8516938"/>
              <a:gd name="connsiteY0" fmla="*/ 5056 h 6875756"/>
              <a:gd name="connsiteX1" fmla="*/ 4566375 w 8516938"/>
              <a:gd name="connsiteY1" fmla="*/ 0 h 6875756"/>
              <a:gd name="connsiteX2" fmla="*/ 8516938 w 8516938"/>
              <a:gd name="connsiteY2" fmla="*/ 6875756 h 6875756"/>
              <a:gd name="connsiteX3" fmla="*/ 0 w 8516938"/>
              <a:gd name="connsiteY3" fmla="*/ 6875756 h 6875756"/>
              <a:gd name="connsiteX4" fmla="*/ 3175 w 8516938"/>
              <a:gd name="connsiteY4" fmla="*/ 5056 h 6875756"/>
              <a:gd name="connsiteX0" fmla="*/ 2 w 8513765"/>
              <a:gd name="connsiteY0" fmla="*/ 5056 h 6878931"/>
              <a:gd name="connsiteX1" fmla="*/ 4563202 w 8513765"/>
              <a:gd name="connsiteY1" fmla="*/ 0 h 6878931"/>
              <a:gd name="connsiteX2" fmla="*/ 8513765 w 8513765"/>
              <a:gd name="connsiteY2" fmla="*/ 6875756 h 6878931"/>
              <a:gd name="connsiteX3" fmla="*/ 622302 w 8513765"/>
              <a:gd name="connsiteY3" fmla="*/ 6878931 h 6878931"/>
              <a:gd name="connsiteX4" fmla="*/ 2 w 8513765"/>
              <a:gd name="connsiteY4" fmla="*/ 5056 h 6878931"/>
              <a:gd name="connsiteX0" fmla="*/ 2 w 8513765"/>
              <a:gd name="connsiteY0" fmla="*/ 5056 h 6875756"/>
              <a:gd name="connsiteX1" fmla="*/ 4563202 w 8513765"/>
              <a:gd name="connsiteY1" fmla="*/ 0 h 6875756"/>
              <a:gd name="connsiteX2" fmla="*/ 8513765 w 8513765"/>
              <a:gd name="connsiteY2" fmla="*/ 6875756 h 6875756"/>
              <a:gd name="connsiteX3" fmla="*/ 419102 w 8513765"/>
              <a:gd name="connsiteY3" fmla="*/ 6863056 h 6875756"/>
              <a:gd name="connsiteX4" fmla="*/ 2 w 8513765"/>
              <a:gd name="connsiteY4" fmla="*/ 5056 h 6875756"/>
              <a:gd name="connsiteX0" fmla="*/ 30 w 8120093"/>
              <a:gd name="connsiteY0" fmla="*/ 0 h 6880225"/>
              <a:gd name="connsiteX1" fmla="*/ 4169530 w 8120093"/>
              <a:gd name="connsiteY1" fmla="*/ 4469 h 6880225"/>
              <a:gd name="connsiteX2" fmla="*/ 8120093 w 8120093"/>
              <a:gd name="connsiteY2" fmla="*/ 6880225 h 6880225"/>
              <a:gd name="connsiteX3" fmla="*/ 25430 w 8120093"/>
              <a:gd name="connsiteY3" fmla="*/ 6867525 h 6880225"/>
              <a:gd name="connsiteX4" fmla="*/ 30 w 8120093"/>
              <a:gd name="connsiteY4" fmla="*/ 0 h 6880225"/>
              <a:gd name="connsiteX0" fmla="*/ 260350 w 8094663"/>
              <a:gd name="connsiteY0" fmla="*/ 11406 h 6875756"/>
              <a:gd name="connsiteX1" fmla="*/ 4144100 w 8094663"/>
              <a:gd name="connsiteY1" fmla="*/ 0 h 6875756"/>
              <a:gd name="connsiteX2" fmla="*/ 8094663 w 8094663"/>
              <a:gd name="connsiteY2" fmla="*/ 6875756 h 6875756"/>
              <a:gd name="connsiteX3" fmla="*/ 0 w 8094663"/>
              <a:gd name="connsiteY3" fmla="*/ 6863056 h 6875756"/>
              <a:gd name="connsiteX4" fmla="*/ 260350 w 8094663"/>
              <a:gd name="connsiteY4" fmla="*/ 11406 h 6875756"/>
              <a:gd name="connsiteX0" fmla="*/ 305 w 8094968"/>
              <a:gd name="connsiteY0" fmla="*/ 0 h 6877050"/>
              <a:gd name="connsiteX1" fmla="*/ 4144405 w 8094968"/>
              <a:gd name="connsiteY1" fmla="*/ 1294 h 6877050"/>
              <a:gd name="connsiteX2" fmla="*/ 8094968 w 8094968"/>
              <a:gd name="connsiteY2" fmla="*/ 6877050 h 6877050"/>
              <a:gd name="connsiteX3" fmla="*/ 305 w 8094968"/>
              <a:gd name="connsiteY3" fmla="*/ 6864350 h 6877050"/>
              <a:gd name="connsiteX4" fmla="*/ 305 w 8094968"/>
              <a:gd name="connsiteY4" fmla="*/ 0 h 6877050"/>
              <a:gd name="connsiteX0" fmla="*/ 305 w 8103846"/>
              <a:gd name="connsiteY0" fmla="*/ 0 h 6868172"/>
              <a:gd name="connsiteX1" fmla="*/ 4144405 w 8103846"/>
              <a:gd name="connsiteY1" fmla="*/ 1294 h 6868172"/>
              <a:gd name="connsiteX2" fmla="*/ 8103846 w 8103846"/>
              <a:gd name="connsiteY2" fmla="*/ 6868172 h 6868172"/>
              <a:gd name="connsiteX3" fmla="*/ 305 w 8103846"/>
              <a:gd name="connsiteY3" fmla="*/ 6864350 h 6868172"/>
              <a:gd name="connsiteX4" fmla="*/ 305 w 8103846"/>
              <a:gd name="connsiteY4" fmla="*/ 0 h 686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846" h="6868172">
                <a:moveTo>
                  <a:pt x="305" y="0"/>
                </a:moveTo>
                <a:lnTo>
                  <a:pt x="4144405" y="1294"/>
                </a:lnTo>
                <a:lnTo>
                  <a:pt x="8103846" y="6868172"/>
                </a:lnTo>
                <a:lnTo>
                  <a:pt x="305" y="6864350"/>
                </a:lnTo>
                <a:cubicBezTo>
                  <a:pt x="1363" y="4574117"/>
                  <a:pt x="-753" y="2290233"/>
                  <a:pt x="305"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2385454" y="3860340"/>
            <a:ext cx="3710546" cy="875305"/>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3" name="Picture 12">
            <a:extLst>
              <a:ext uri="{FF2B5EF4-FFF2-40B4-BE49-F238E27FC236}">
                <a16:creationId xmlns:a16="http://schemas.microsoft.com/office/drawing/2014/main" id="{60E9CD00-40D3-3149-87C8-2CE581F806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165" y="2163864"/>
            <a:ext cx="11887200" cy="1696476"/>
          </a:xfrm>
          <a:prstGeom prst="rect">
            <a:avLst/>
          </a:prstGeom>
        </p:spPr>
      </p:pic>
      <p:pic>
        <p:nvPicPr>
          <p:cNvPr id="12" name="Picture 11">
            <a:extLst>
              <a:ext uri="{FF2B5EF4-FFF2-40B4-BE49-F238E27FC236}">
                <a16:creationId xmlns:a16="http://schemas.microsoft.com/office/drawing/2014/main" id="{99CE8031-DEE2-A44C-8817-F0DE249EAA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E9EC1C52-7916-6D41-B7F9-A1BB1EDC94B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9" name="Text Placeholder 6">
            <a:extLst>
              <a:ext uri="{FF2B5EF4-FFF2-40B4-BE49-F238E27FC236}">
                <a16:creationId xmlns:a16="http://schemas.microsoft.com/office/drawing/2014/main" id="{642FDAF8-B649-1C47-BA89-D378108955E8}"/>
              </a:ext>
            </a:extLst>
          </p:cNvPr>
          <p:cNvSpPr>
            <a:spLocks noGrp="1"/>
          </p:cNvSpPr>
          <p:nvPr>
            <p:ph type="body" sz="quarter" idx="10" hasCustomPrompt="1"/>
          </p:nvPr>
        </p:nvSpPr>
        <p:spPr>
          <a:xfrm>
            <a:off x="390833" y="390832"/>
            <a:ext cx="3500120" cy="481680"/>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fld id="{3C5F761E-A033-894E-A6EA-51CD6AA715D8}" type="datetime4">
              <a:rPr lang="en-US" smtClean="0"/>
              <a:t>September 21, 2021</a:t>
            </a:fld>
            <a:endParaRPr lang="en-US"/>
          </a:p>
        </p:txBody>
      </p:sp>
    </p:spTree>
    <p:extLst>
      <p:ext uri="{BB962C8B-B14F-4D97-AF65-F5344CB8AC3E}">
        <p14:creationId xmlns:p14="http://schemas.microsoft.com/office/powerpoint/2010/main" val="32790245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E6379B-C8E5-A443-9209-9CE1BF738C7E}"/>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23F50D-6E4A-8C44-8BE7-64D8F5340869}"/>
              </a:ext>
            </a:extLst>
          </p:cNvPr>
          <p:cNvPicPr>
            <a:picLocks noChangeAspect="1"/>
          </p:cNvPicPr>
          <p:nvPr userDrawn="1"/>
        </p:nvPicPr>
        <p:blipFill>
          <a:blip r:embed="rId2"/>
          <a:stretch>
            <a:fillRect/>
          </a:stretch>
        </p:blipFill>
        <p:spPr>
          <a:xfrm>
            <a:off x="2773509" y="-1294"/>
            <a:ext cx="6644982" cy="6644982"/>
          </a:xfrm>
          <a:prstGeom prst="rect">
            <a:avLst/>
          </a:prstGeom>
        </p:spPr>
      </p:pic>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6" name="Picture 15">
            <a:extLst>
              <a:ext uri="{FF2B5EF4-FFF2-40B4-BE49-F238E27FC236}">
                <a16:creationId xmlns:a16="http://schemas.microsoft.com/office/drawing/2014/main" id="{5FB64738-6E17-4542-AF05-D1082E699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sp>
        <p:nvSpPr>
          <p:cNvPr id="17" name="Text Placeholder 6">
            <a:extLst>
              <a:ext uri="{FF2B5EF4-FFF2-40B4-BE49-F238E27FC236}">
                <a16:creationId xmlns:a16="http://schemas.microsoft.com/office/drawing/2014/main" id="{FC7DD599-0738-D542-98D3-486F28DA250A}"/>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a:extLst>
              <a:ext uri="{FF2B5EF4-FFF2-40B4-BE49-F238E27FC236}">
                <a16:creationId xmlns:a16="http://schemas.microsoft.com/office/drawing/2014/main" id="{B930559C-25DE-4142-ACB3-0A2F006618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B2325AC1-5698-3A4E-A1E6-91A8FDF2B8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5100555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6096000" y="4234888"/>
            <a:ext cx="5715000" cy="481680"/>
          </a:xfrm>
          <a:prstGeom prst="rect">
            <a:avLst/>
          </a:prstGeom>
        </p:spPr>
        <p:txBody>
          <a:bodyPr/>
          <a:lstStyle>
            <a:lvl1pPr marL="0" indent="0" algn="l">
              <a:lnSpc>
                <a:spcPct val="100000"/>
              </a:lnSpc>
              <a:buNone/>
              <a:defRPr sz="2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6096000" y="4822306"/>
            <a:ext cx="5715000"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673643" y="1859409"/>
            <a:ext cx="3695700" cy="39711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Rectangle 1">
            <a:extLst>
              <a:ext uri="{FF2B5EF4-FFF2-40B4-BE49-F238E27FC236}">
                <a16:creationId xmlns:a16="http://schemas.microsoft.com/office/drawing/2014/main" id="{9B62B762-ED7B-A64D-8298-2FA4749F3338}"/>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673643" y="2375479"/>
            <a:ext cx="8137357" cy="1740457"/>
          </a:xfrm>
          <a:prstGeom prst="rect">
            <a:avLst/>
          </a:prstGeom>
        </p:spPr>
        <p:txBody>
          <a:bodyPr/>
          <a:lstStyle>
            <a:lvl1pPr marL="0" indent="0" algn="l">
              <a:lnSpc>
                <a:spcPct val="100000"/>
              </a:lnSpc>
              <a:buNone/>
              <a:defRPr sz="4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639936991"/>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520E77-10AA-6143-8BB5-C07B00DAAF3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pic>
        <p:nvPicPr>
          <p:cNvPr id="8" name="Picture 7">
            <a:extLst>
              <a:ext uri="{FF2B5EF4-FFF2-40B4-BE49-F238E27FC236}">
                <a16:creationId xmlns:a16="http://schemas.microsoft.com/office/drawing/2014/main" id="{405456CC-ECD5-B041-9F86-C2F963E42B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6522" y="5171458"/>
            <a:ext cx="10509813" cy="1499904"/>
          </a:xfrm>
          <a:prstGeom prst="rect">
            <a:avLst/>
          </a:prstGeom>
        </p:spPr>
      </p:pic>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410358" y="1257300"/>
            <a:ext cx="11400642" cy="3549831"/>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1659856170"/>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3891758153"/>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7609FFF-4277-9748-8A93-211B4E0660B1}"/>
              </a:ext>
            </a:extLst>
          </p:cNvPr>
          <p:cNvSpPr>
            <a:spLocks noGrp="1"/>
          </p:cNvSpPr>
          <p:nvPr>
            <p:ph type="body" sz="quarter" idx="11"/>
          </p:nvPr>
        </p:nvSpPr>
        <p:spPr>
          <a:xfrm>
            <a:off x="3061252" y="1270552"/>
            <a:ext cx="874974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BF4EA52C-0671-E847-92E6-C7F9347D8E7A}"/>
              </a:ext>
            </a:extLst>
          </p:cNvPr>
          <p:cNvSpPr>
            <a:spLocks noGrp="1"/>
          </p:cNvSpPr>
          <p:nvPr>
            <p:ph type="body" sz="quarter" idx="12"/>
          </p:nvPr>
        </p:nvSpPr>
        <p:spPr>
          <a:xfrm>
            <a:off x="3727376" y="2049195"/>
            <a:ext cx="8083624" cy="148791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71D3077F-BD06-EF4C-BAE1-B59766514917}"/>
              </a:ext>
            </a:extLst>
          </p:cNvPr>
          <p:cNvSpPr>
            <a:spLocks noGrp="1"/>
          </p:cNvSpPr>
          <p:nvPr>
            <p:ph type="body" sz="quarter" idx="13"/>
          </p:nvPr>
        </p:nvSpPr>
        <p:spPr>
          <a:xfrm>
            <a:off x="6096000" y="3834072"/>
            <a:ext cx="5715000" cy="2604828"/>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Rectangle 1">
            <a:extLst>
              <a:ext uri="{FF2B5EF4-FFF2-40B4-BE49-F238E27FC236}">
                <a16:creationId xmlns:a16="http://schemas.microsoft.com/office/drawing/2014/main" id="{F55F58B5-3609-F544-80EE-4265144A5E9C}"/>
              </a:ext>
            </a:extLst>
          </p:cNvPr>
          <p:cNvSpPr/>
          <p:nvPr userDrawn="1"/>
        </p:nvSpPr>
        <p:spPr>
          <a:xfrm>
            <a:off x="-8054"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200353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6095851" cy="6858000"/>
          </a:xfrm>
          <a:prstGeom prst="rect">
            <a:avLst/>
          </a:prstGeom>
        </p:spPr>
      </p:pic>
      <p:sp>
        <p:nvSpPr>
          <p:cNvPr id="5" name="Text Placeholder 6">
            <a:extLst>
              <a:ext uri="{FF2B5EF4-FFF2-40B4-BE49-F238E27FC236}">
                <a16:creationId xmlns:a16="http://schemas.microsoft.com/office/drawing/2014/main" id="{60D74420-2E1B-3347-9A60-A0B4BC8A12AE}"/>
              </a:ext>
            </a:extLst>
          </p:cNvPr>
          <p:cNvSpPr>
            <a:spLocks noGrp="1"/>
          </p:cNvSpPr>
          <p:nvPr>
            <p:ph type="body" sz="quarter" idx="11"/>
          </p:nvPr>
        </p:nvSpPr>
        <p:spPr>
          <a:xfrm>
            <a:off x="6480314" y="1548848"/>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1EFDDE86-74A1-F048-A20A-634D638E4327}"/>
              </a:ext>
            </a:extLst>
          </p:cNvPr>
          <p:cNvSpPr>
            <a:spLocks noGrp="1"/>
          </p:cNvSpPr>
          <p:nvPr>
            <p:ph type="body" sz="quarter" idx="12"/>
          </p:nvPr>
        </p:nvSpPr>
        <p:spPr>
          <a:xfrm>
            <a:off x="6477587" y="2302208"/>
            <a:ext cx="5338563" cy="2661677"/>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9AF31077-9A7D-6B4B-B4EC-FFF58A118AEF}"/>
              </a:ext>
            </a:extLst>
          </p:cNvPr>
          <p:cNvSpPr>
            <a:spLocks noGrp="1"/>
          </p:cNvSpPr>
          <p:nvPr>
            <p:ph type="body" sz="quarter" idx="13"/>
          </p:nvPr>
        </p:nvSpPr>
        <p:spPr>
          <a:xfrm>
            <a:off x="6490251" y="5309152"/>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2567084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149" y="0"/>
            <a:ext cx="6095851" cy="6858000"/>
          </a:xfrm>
          <a:prstGeom prst="rect">
            <a:avLst/>
          </a:prstGeom>
        </p:spPr>
      </p:pic>
      <p:sp>
        <p:nvSpPr>
          <p:cNvPr id="7" name="Text Placeholder 6">
            <a:extLst>
              <a:ext uri="{FF2B5EF4-FFF2-40B4-BE49-F238E27FC236}">
                <a16:creationId xmlns:a16="http://schemas.microsoft.com/office/drawing/2014/main" id="{1A16B86C-B1C6-F44E-BC89-444243379C99}"/>
              </a:ext>
            </a:extLst>
          </p:cNvPr>
          <p:cNvSpPr>
            <a:spLocks noGrp="1"/>
          </p:cNvSpPr>
          <p:nvPr>
            <p:ph type="body" sz="quarter" idx="11"/>
          </p:nvPr>
        </p:nvSpPr>
        <p:spPr>
          <a:xfrm>
            <a:off x="396979" y="1044185"/>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A8876E2-C06B-5145-BE63-CA1EFADF7E2E}"/>
              </a:ext>
            </a:extLst>
          </p:cNvPr>
          <p:cNvSpPr>
            <a:spLocks noGrp="1"/>
          </p:cNvSpPr>
          <p:nvPr>
            <p:ph type="body" sz="quarter" idx="12"/>
          </p:nvPr>
        </p:nvSpPr>
        <p:spPr>
          <a:xfrm>
            <a:off x="394252" y="1797546"/>
            <a:ext cx="5338563" cy="295733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9" name="Text Placeholder 6">
            <a:extLst>
              <a:ext uri="{FF2B5EF4-FFF2-40B4-BE49-F238E27FC236}">
                <a16:creationId xmlns:a16="http://schemas.microsoft.com/office/drawing/2014/main" id="{59E4798C-C2E8-E34E-8A9A-71B6F213F004}"/>
              </a:ext>
            </a:extLst>
          </p:cNvPr>
          <p:cNvSpPr>
            <a:spLocks noGrp="1"/>
          </p:cNvSpPr>
          <p:nvPr>
            <p:ph type="body" sz="quarter" idx="13"/>
          </p:nvPr>
        </p:nvSpPr>
        <p:spPr>
          <a:xfrm>
            <a:off x="406916" y="5087197"/>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28878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9" y="478439"/>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83D62CA-46C3-8544-A563-2C94FBA70D7C}"/>
              </a:ext>
            </a:extLst>
          </p:cNvPr>
          <p:cNvSpPr>
            <a:spLocks noGrp="1"/>
          </p:cNvSpPr>
          <p:nvPr>
            <p:ph type="body" sz="quarter" idx="12"/>
          </p:nvPr>
        </p:nvSpPr>
        <p:spPr>
          <a:xfrm>
            <a:off x="394252" y="1257300"/>
            <a:ext cx="11416748" cy="281836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438972A0-080D-FB44-8DD5-416327C2C181}"/>
              </a:ext>
            </a:extLst>
          </p:cNvPr>
          <p:cNvSpPr>
            <a:spLocks noGrp="1"/>
          </p:cNvSpPr>
          <p:nvPr>
            <p:ph type="body" sz="quarter" idx="13"/>
          </p:nvPr>
        </p:nvSpPr>
        <p:spPr>
          <a:xfrm>
            <a:off x="406916" y="4368741"/>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821381245"/>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71450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66BA4B49-E372-C945-8918-C0B8351EE0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1" name="Picture 10">
            <a:extLst>
              <a:ext uri="{FF2B5EF4-FFF2-40B4-BE49-F238E27FC236}">
                <a16:creationId xmlns:a16="http://schemas.microsoft.com/office/drawing/2014/main" id="{41426CE0-9320-8540-AD87-AC247D986D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spTree>
    <p:extLst>
      <p:ext uri="{BB962C8B-B14F-4D97-AF65-F5344CB8AC3E}">
        <p14:creationId xmlns:p14="http://schemas.microsoft.com/office/powerpoint/2010/main" val="1564685972"/>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954932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C374B5-407A-DA42-B8B7-F820B4AA3706}"/>
              </a:ext>
            </a:extLst>
          </p:cNvPr>
          <p:cNvSpPr>
            <a:spLocks noGrp="1"/>
          </p:cNvSpPr>
          <p:nvPr>
            <p:ph type="pic" sz="quarter" idx="10"/>
          </p:nvPr>
        </p:nvSpPr>
        <p:spPr>
          <a:xfrm>
            <a:off x="0" y="-12701"/>
            <a:ext cx="11064875" cy="6883401"/>
          </a:xfrm>
          <a:custGeom>
            <a:avLst/>
            <a:gdLst>
              <a:gd name="connsiteX0" fmla="*/ 0 w 11064875"/>
              <a:gd name="connsiteY0" fmla="*/ 0 h 6883401"/>
              <a:gd name="connsiteX1" fmla="*/ 1106487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 name="connsiteX0" fmla="*/ 0 w 11064875"/>
              <a:gd name="connsiteY0" fmla="*/ 0 h 6883401"/>
              <a:gd name="connsiteX1" fmla="*/ 712279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83401">
                <a:moveTo>
                  <a:pt x="0" y="0"/>
                </a:moveTo>
                <a:lnTo>
                  <a:pt x="7122795" y="0"/>
                </a:lnTo>
                <a:lnTo>
                  <a:pt x="11064875" y="6883401"/>
                </a:lnTo>
                <a:lnTo>
                  <a:pt x="0" y="6883401"/>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37076F04-23E9-7E49-BE08-9587C97ABAAC}"/>
              </a:ext>
            </a:extLst>
          </p:cNvPr>
          <p:cNvSpPr>
            <a:spLocks noGrp="1"/>
          </p:cNvSpPr>
          <p:nvPr>
            <p:ph type="body" sz="quarter" idx="11"/>
          </p:nvPr>
        </p:nvSpPr>
        <p:spPr>
          <a:xfrm>
            <a:off x="8569234" y="1635575"/>
            <a:ext cx="324176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B304E61-BF2F-0245-AB46-BA9D08ACD012}"/>
              </a:ext>
            </a:extLst>
          </p:cNvPr>
          <p:cNvSpPr>
            <a:spLocks noGrp="1"/>
          </p:cNvSpPr>
          <p:nvPr>
            <p:ph type="body" sz="quarter" idx="12"/>
          </p:nvPr>
        </p:nvSpPr>
        <p:spPr>
          <a:xfrm>
            <a:off x="9407525" y="2293063"/>
            <a:ext cx="2403475"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3813808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975AF3-17B8-7341-A7A5-5561758E2449}"/>
              </a:ext>
            </a:extLst>
          </p:cNvPr>
          <p:cNvSpPr>
            <a:spLocks noGrp="1"/>
          </p:cNvSpPr>
          <p:nvPr>
            <p:ph type="pic" sz="quarter" idx="10"/>
          </p:nvPr>
        </p:nvSpPr>
        <p:spPr>
          <a:xfrm>
            <a:off x="1127125" y="-11113"/>
            <a:ext cx="11064875" cy="6879273"/>
          </a:xfrm>
          <a:custGeom>
            <a:avLst/>
            <a:gdLst>
              <a:gd name="connsiteX0" fmla="*/ 0 w 11064875"/>
              <a:gd name="connsiteY0" fmla="*/ 0 h 6869113"/>
              <a:gd name="connsiteX1" fmla="*/ 11064875 w 11064875"/>
              <a:gd name="connsiteY1" fmla="*/ 0 h 6869113"/>
              <a:gd name="connsiteX2" fmla="*/ 11064875 w 11064875"/>
              <a:gd name="connsiteY2" fmla="*/ 6869113 h 6869113"/>
              <a:gd name="connsiteX3" fmla="*/ 0 w 11064875"/>
              <a:gd name="connsiteY3" fmla="*/ 6869113 h 6869113"/>
              <a:gd name="connsiteX4" fmla="*/ 0 w 11064875"/>
              <a:gd name="connsiteY4" fmla="*/ 0 h 6869113"/>
              <a:gd name="connsiteX0" fmla="*/ 0 w 11064875"/>
              <a:gd name="connsiteY0" fmla="*/ 0 h 6879273"/>
              <a:gd name="connsiteX1" fmla="*/ 11064875 w 11064875"/>
              <a:gd name="connsiteY1" fmla="*/ 0 h 6879273"/>
              <a:gd name="connsiteX2" fmla="*/ 11064875 w 11064875"/>
              <a:gd name="connsiteY2" fmla="*/ 6869113 h 6879273"/>
              <a:gd name="connsiteX3" fmla="*/ 3931920 w 11064875"/>
              <a:gd name="connsiteY3" fmla="*/ 6879273 h 6879273"/>
              <a:gd name="connsiteX4" fmla="*/ 0 w 11064875"/>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79273">
                <a:moveTo>
                  <a:pt x="0" y="0"/>
                </a:moveTo>
                <a:lnTo>
                  <a:pt x="11064875" y="0"/>
                </a:lnTo>
                <a:lnTo>
                  <a:pt x="11064875" y="6869113"/>
                </a:lnTo>
                <a:lnTo>
                  <a:pt x="3931920" y="687927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080FF753-DA3C-C14F-B06F-8DEFBB1AE1CB}"/>
              </a:ext>
            </a:extLst>
          </p:cNvPr>
          <p:cNvSpPr>
            <a:spLocks noGrp="1"/>
          </p:cNvSpPr>
          <p:nvPr>
            <p:ph type="body" sz="quarter" idx="11"/>
          </p:nvPr>
        </p:nvSpPr>
        <p:spPr>
          <a:xfrm>
            <a:off x="407504" y="4961870"/>
            <a:ext cx="326315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0B31F619-B2A6-A44D-A588-5AD3D3035C72}"/>
              </a:ext>
            </a:extLst>
          </p:cNvPr>
          <p:cNvSpPr>
            <a:spLocks noGrp="1"/>
          </p:cNvSpPr>
          <p:nvPr>
            <p:ph type="body" sz="quarter" idx="12"/>
          </p:nvPr>
        </p:nvSpPr>
        <p:spPr>
          <a:xfrm>
            <a:off x="407504" y="5460332"/>
            <a:ext cx="3263159"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198380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25712050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FFBF3E-09B1-634D-87A7-942B848F0CD6}"/>
              </a:ext>
            </a:extLst>
          </p:cNvPr>
          <p:cNvSpPr>
            <a:spLocks noGrp="1"/>
          </p:cNvSpPr>
          <p:nvPr>
            <p:ph type="pic" sz="quarter" idx="10"/>
          </p:nvPr>
        </p:nvSpPr>
        <p:spPr>
          <a:xfrm>
            <a:off x="4087813" y="-23813"/>
            <a:ext cx="8116887" cy="6891973"/>
          </a:xfrm>
          <a:custGeom>
            <a:avLst/>
            <a:gdLst>
              <a:gd name="connsiteX0" fmla="*/ 0 w 8116887"/>
              <a:gd name="connsiteY0" fmla="*/ 0 h 6881813"/>
              <a:gd name="connsiteX1" fmla="*/ 8116887 w 8116887"/>
              <a:gd name="connsiteY1" fmla="*/ 0 h 6881813"/>
              <a:gd name="connsiteX2" fmla="*/ 8116887 w 8116887"/>
              <a:gd name="connsiteY2" fmla="*/ 6881813 h 6881813"/>
              <a:gd name="connsiteX3" fmla="*/ 0 w 8116887"/>
              <a:gd name="connsiteY3" fmla="*/ 6881813 h 6881813"/>
              <a:gd name="connsiteX4" fmla="*/ 0 w 8116887"/>
              <a:gd name="connsiteY4" fmla="*/ 0 h 6881813"/>
              <a:gd name="connsiteX0" fmla="*/ 0 w 8116887"/>
              <a:gd name="connsiteY0" fmla="*/ 0 h 6891973"/>
              <a:gd name="connsiteX1" fmla="*/ 8116887 w 8116887"/>
              <a:gd name="connsiteY1" fmla="*/ 0 h 6891973"/>
              <a:gd name="connsiteX2" fmla="*/ 8116887 w 8116887"/>
              <a:gd name="connsiteY2" fmla="*/ 6881813 h 6891973"/>
              <a:gd name="connsiteX3" fmla="*/ 3931920 w 8116887"/>
              <a:gd name="connsiteY3" fmla="*/ 6891973 h 6891973"/>
              <a:gd name="connsiteX4" fmla="*/ 0 w 8116887"/>
              <a:gd name="connsiteY4" fmla="*/ 0 h 6891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887" h="6891973">
                <a:moveTo>
                  <a:pt x="0" y="0"/>
                </a:moveTo>
                <a:lnTo>
                  <a:pt x="8116887" y="0"/>
                </a:lnTo>
                <a:lnTo>
                  <a:pt x="8116887" y="6881813"/>
                </a:lnTo>
                <a:lnTo>
                  <a:pt x="3931920" y="6891973"/>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8027BCC1-260D-1049-955E-12446C5C8C13}"/>
              </a:ext>
            </a:extLst>
          </p:cNvPr>
          <p:cNvSpPr>
            <a:spLocks noGrp="1"/>
          </p:cNvSpPr>
          <p:nvPr>
            <p:ph type="body" sz="quarter" idx="11"/>
          </p:nvPr>
        </p:nvSpPr>
        <p:spPr>
          <a:xfrm>
            <a:off x="397566" y="1041951"/>
            <a:ext cx="3690247" cy="1008917"/>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2ECE59B-A9A1-A348-9A95-A166088344D3}"/>
              </a:ext>
            </a:extLst>
          </p:cNvPr>
          <p:cNvSpPr>
            <a:spLocks noGrp="1"/>
          </p:cNvSpPr>
          <p:nvPr>
            <p:ph type="body" sz="quarter" idx="12"/>
          </p:nvPr>
        </p:nvSpPr>
        <p:spPr>
          <a:xfrm>
            <a:off x="394840" y="2417716"/>
            <a:ext cx="3695700" cy="2547992"/>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p:txBody>
      </p:sp>
      <p:sp>
        <p:nvSpPr>
          <p:cNvPr id="7" name="Text Placeholder 6">
            <a:extLst>
              <a:ext uri="{FF2B5EF4-FFF2-40B4-BE49-F238E27FC236}">
                <a16:creationId xmlns:a16="http://schemas.microsoft.com/office/drawing/2014/main" id="{690A2A10-88E9-D142-89AD-EF08913DFEC9}"/>
              </a:ext>
            </a:extLst>
          </p:cNvPr>
          <p:cNvSpPr>
            <a:spLocks noGrp="1"/>
          </p:cNvSpPr>
          <p:nvPr>
            <p:ph type="body" sz="quarter" idx="13"/>
          </p:nvPr>
        </p:nvSpPr>
        <p:spPr>
          <a:xfrm>
            <a:off x="407504" y="5332556"/>
            <a:ext cx="568849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873071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80536576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4708618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75722009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B8E057D-EAAC-3342-9875-581C8E7921BF}"/>
              </a:ext>
            </a:extLst>
          </p:cNvPr>
          <p:cNvSpPr>
            <a:spLocks noGrp="1"/>
          </p:cNvSpPr>
          <p:nvPr>
            <p:ph type="body" sz="quarter" idx="11"/>
          </p:nvPr>
        </p:nvSpPr>
        <p:spPr>
          <a:xfrm>
            <a:off x="396979" y="1270363"/>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46C737E2-9573-254A-8A9E-19D2A3DED444}"/>
              </a:ext>
            </a:extLst>
          </p:cNvPr>
          <p:cNvSpPr>
            <a:spLocks noGrp="1"/>
          </p:cNvSpPr>
          <p:nvPr>
            <p:ph type="body" sz="quarter" idx="12"/>
          </p:nvPr>
        </p:nvSpPr>
        <p:spPr>
          <a:xfrm>
            <a:off x="394252" y="2023724"/>
            <a:ext cx="5338563" cy="257440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1F74DB27-02D0-5841-9566-B47DBE52A369}"/>
              </a:ext>
            </a:extLst>
          </p:cNvPr>
          <p:cNvSpPr>
            <a:spLocks noGrp="1"/>
          </p:cNvSpPr>
          <p:nvPr>
            <p:ph type="body" sz="quarter" idx="13"/>
          </p:nvPr>
        </p:nvSpPr>
        <p:spPr>
          <a:xfrm>
            <a:off x="406916" y="4947615"/>
            <a:ext cx="532074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6551986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914400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15B9327B-02DB-4843-A650-229BEFD17FBA}"/>
              </a:ext>
            </a:extLst>
          </p:cNvPr>
          <p:cNvSpPr>
            <a:spLocks noGrp="1"/>
          </p:cNvSpPr>
          <p:nvPr>
            <p:ph type="body" sz="quarter" idx="11"/>
          </p:nvPr>
        </p:nvSpPr>
        <p:spPr>
          <a:xfrm>
            <a:off x="396978" y="407898"/>
            <a:ext cx="8397705" cy="620802"/>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D256CE6-7309-8B46-9135-81A3A8DAC916}"/>
              </a:ext>
            </a:extLst>
          </p:cNvPr>
          <p:cNvSpPr>
            <a:spLocks noGrp="1"/>
          </p:cNvSpPr>
          <p:nvPr>
            <p:ph type="body" sz="quarter" idx="12"/>
          </p:nvPr>
        </p:nvSpPr>
        <p:spPr>
          <a:xfrm>
            <a:off x="394252" y="1257301"/>
            <a:ext cx="8410114" cy="44258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BE59EA93-1972-8B45-B70F-E6E2BF03A0A3}"/>
              </a:ext>
            </a:extLst>
          </p:cNvPr>
          <p:cNvSpPr>
            <a:spLocks noGrp="1"/>
          </p:cNvSpPr>
          <p:nvPr>
            <p:ph type="body" sz="quarter" idx="13"/>
          </p:nvPr>
        </p:nvSpPr>
        <p:spPr>
          <a:xfrm>
            <a:off x="406916" y="5968422"/>
            <a:ext cx="8410114"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1245542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342900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AF4A5CEE-C50D-6148-B6AC-54B3D1479007}"/>
              </a:ext>
            </a:extLst>
          </p:cNvPr>
          <p:cNvSpPr>
            <a:spLocks noGrp="1"/>
          </p:cNvSpPr>
          <p:nvPr>
            <p:ph type="body" sz="quarter" idx="11"/>
          </p:nvPr>
        </p:nvSpPr>
        <p:spPr>
          <a:xfrm>
            <a:off x="396979" y="547020"/>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A949E40C-C430-0A48-B9BC-EB9ADA52F9F3}"/>
              </a:ext>
            </a:extLst>
          </p:cNvPr>
          <p:cNvSpPr>
            <a:spLocks noGrp="1"/>
          </p:cNvSpPr>
          <p:nvPr>
            <p:ph type="body" sz="quarter" idx="12"/>
          </p:nvPr>
        </p:nvSpPr>
        <p:spPr>
          <a:xfrm>
            <a:off x="394252" y="1257300"/>
            <a:ext cx="11416748" cy="190391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5168479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24153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37800555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0EB909-D31B-1F41-9A46-3596257F5A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2556387"/>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8" y="3188160"/>
            <a:ext cx="11414021" cy="481680"/>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41046815"/>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3429000"/>
            <a:ext cx="12191702" cy="3429000"/>
          </a:xfrm>
          <a:prstGeom prst="rect">
            <a:avLst/>
          </a:prstGeom>
        </p:spPr>
      </p:pic>
      <p:sp>
        <p:nvSpPr>
          <p:cNvPr id="3" name="Text Placeholder 6">
            <a:extLst>
              <a:ext uri="{FF2B5EF4-FFF2-40B4-BE49-F238E27FC236}">
                <a16:creationId xmlns:a16="http://schemas.microsoft.com/office/drawing/2014/main" id="{3D699B68-21B0-0F40-B203-DF169775CCBC}"/>
              </a:ext>
            </a:extLst>
          </p:cNvPr>
          <p:cNvSpPr>
            <a:spLocks noGrp="1"/>
          </p:cNvSpPr>
          <p:nvPr>
            <p:ph type="body" sz="quarter" idx="11"/>
          </p:nvPr>
        </p:nvSpPr>
        <p:spPr>
          <a:xfrm>
            <a:off x="381000" y="1927615"/>
            <a:ext cx="11430000" cy="656558"/>
          </a:xfrm>
          <a:prstGeom prst="rect">
            <a:avLst/>
          </a:prstGeom>
        </p:spPr>
        <p:txBody>
          <a:bodyPr anchor="ctr"/>
          <a:lstStyle>
            <a:lvl1pPr marL="0" indent="0" algn="ctr">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341214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0EDD52-6911-A849-8BD8-870770DEA795}"/>
              </a:ext>
            </a:extLst>
          </p:cNvPr>
          <p:cNvSpPr/>
          <p:nvPr userDrawn="1"/>
        </p:nvSpPr>
        <p:spPr>
          <a:xfrm>
            <a:off x="990600" y="0"/>
            <a:ext cx="11201400" cy="6879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EBAA53-927D-1646-8985-0D38E16CB4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4602" y="665191"/>
            <a:ext cx="5062655" cy="5062655"/>
          </a:xfrm>
          <a:prstGeom prst="rect">
            <a:avLst/>
          </a:prstGeom>
        </p:spPr>
      </p:pic>
      <p:sp>
        <p:nvSpPr>
          <p:cNvPr id="15" name="TextBox 14">
            <a:extLst>
              <a:ext uri="{FF2B5EF4-FFF2-40B4-BE49-F238E27FC236}">
                <a16:creationId xmlns:a16="http://schemas.microsoft.com/office/drawing/2014/main" id="{601D3B40-C733-454D-8A86-58B6510726CD}"/>
              </a:ext>
            </a:extLst>
          </p:cNvPr>
          <p:cNvSpPr txBox="1"/>
          <p:nvPr userDrawn="1"/>
        </p:nvSpPr>
        <p:spPr>
          <a:xfrm>
            <a:off x="4615676" y="521300"/>
            <a:ext cx="2968487" cy="369332"/>
          </a:xfrm>
          <a:prstGeom prst="rect">
            <a:avLst/>
          </a:prstGeom>
          <a:noFill/>
        </p:spPr>
        <p:txBody>
          <a:bodyPr wrap="square" rtlCol="0">
            <a:spAutoFit/>
          </a:bodyPr>
          <a:lstStyle/>
          <a:p>
            <a:pPr algn="ctr"/>
            <a:r>
              <a:rPr lang="en-US" sz="1800" b="0" err="1">
                <a:solidFill>
                  <a:schemeClr val="bg1"/>
                </a:solidFill>
                <a:latin typeface="Arial" panose="020B0604020202020204" pitchFamily="34" charset="0"/>
                <a:cs typeface="Arial" panose="020B0604020202020204" pitchFamily="34" charset="0"/>
              </a:rPr>
              <a:t>nasa.gov</a:t>
            </a:r>
            <a:r>
              <a:rPr lang="en-US" sz="1800" b="0">
                <a:solidFill>
                  <a:schemeClr val="bg1"/>
                </a:solidFill>
                <a:latin typeface="Arial" panose="020B0604020202020204" pitchFamily="34" charset="0"/>
                <a:cs typeface="Arial" panose="020B0604020202020204" pitchFamily="34" charset="0"/>
              </a:rPr>
              <a:t>/ARTEMIS</a:t>
            </a:r>
            <a:endParaRPr lang="en-US" b="0">
              <a:latin typeface="Arial" panose="020B0604020202020204" pitchFamily="34" charset="0"/>
              <a:cs typeface="Arial" panose="020B0604020202020204" pitchFamily="34" charset="0"/>
            </a:endParaRPr>
          </a:p>
        </p:txBody>
      </p:sp>
      <p:sp>
        <p:nvSpPr>
          <p:cNvPr id="13" name="Rectangle 1">
            <a:extLst>
              <a:ext uri="{FF2B5EF4-FFF2-40B4-BE49-F238E27FC236}">
                <a16:creationId xmlns:a16="http://schemas.microsoft.com/office/drawing/2014/main" id="{275B0FF7-E574-244B-A027-4FA062FEADE5}"/>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AF0D566-8749-4146-BE4E-84D55008C8CB}"/>
              </a:ext>
            </a:extLst>
          </p:cNvPr>
          <p:cNvPicPr>
            <a:picLocks noChangeAspect="1"/>
          </p:cNvPicPr>
          <p:nvPr userDrawn="1"/>
        </p:nvPicPr>
        <p:blipFill>
          <a:blip r:embed="rId4"/>
          <a:stretch>
            <a:fillRect/>
          </a:stretch>
        </p:blipFill>
        <p:spPr>
          <a:xfrm>
            <a:off x="855122" y="2824653"/>
            <a:ext cx="10617647" cy="1156932"/>
          </a:xfrm>
          <a:prstGeom prst="rect">
            <a:avLst/>
          </a:prstGeom>
        </p:spPr>
      </p:pic>
      <p:pic>
        <p:nvPicPr>
          <p:cNvPr id="22" name="Picture 21">
            <a:extLst>
              <a:ext uri="{FF2B5EF4-FFF2-40B4-BE49-F238E27FC236}">
                <a16:creationId xmlns:a16="http://schemas.microsoft.com/office/drawing/2014/main" id="{C1F51AD5-B568-DB40-ACA6-685133BF657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62654" y="5704123"/>
            <a:ext cx="2071986" cy="523411"/>
          </a:xfrm>
          <a:prstGeom prst="rect">
            <a:avLst/>
          </a:prstGeom>
        </p:spPr>
      </p:pic>
      <p:pic>
        <p:nvPicPr>
          <p:cNvPr id="10" name="Picture 9">
            <a:extLst>
              <a:ext uri="{FF2B5EF4-FFF2-40B4-BE49-F238E27FC236}">
                <a16:creationId xmlns:a16="http://schemas.microsoft.com/office/drawing/2014/main" id="{C66A660C-E34D-C846-B12E-25796B71556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2" name="Picture 11">
            <a:extLst>
              <a:ext uri="{FF2B5EF4-FFF2-40B4-BE49-F238E27FC236}">
                <a16:creationId xmlns:a16="http://schemas.microsoft.com/office/drawing/2014/main" id="{AD59F3DD-0067-4B41-B0F6-9D74308CA9F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3301281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1B5080-F640-3844-AFBA-E47AE8DE7FF0}"/>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4097A6-2070-4C4B-8FD5-BDE351C8CA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68573" y="-1294"/>
            <a:ext cx="6054853" cy="6054853"/>
          </a:xfrm>
          <a:prstGeom prst="rect">
            <a:avLst/>
          </a:prstGeom>
        </p:spPr>
      </p:pic>
      <p:sp>
        <p:nvSpPr>
          <p:cNvPr id="5" name="Text Placeholder 6">
            <a:extLst>
              <a:ext uri="{FF2B5EF4-FFF2-40B4-BE49-F238E27FC236}">
                <a16:creationId xmlns:a16="http://schemas.microsoft.com/office/drawing/2014/main" id="{7E71EDF0-4CB6-5840-9ED1-5C9D1D595BE2}"/>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238204AB-70F7-5948-910F-A689803A54F3}"/>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32AF8920-D589-0344-8103-2A5DEAD923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9" name="Picture 8">
            <a:extLst>
              <a:ext uri="{FF2B5EF4-FFF2-40B4-BE49-F238E27FC236}">
                <a16:creationId xmlns:a16="http://schemas.microsoft.com/office/drawing/2014/main" id="{C6744309-0381-654F-A4B2-F966F7668C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0" name="Picture 9">
            <a:extLst>
              <a:ext uri="{FF2B5EF4-FFF2-40B4-BE49-F238E27FC236}">
                <a16:creationId xmlns:a16="http://schemas.microsoft.com/office/drawing/2014/main" id="{D124E1EE-F9E1-6047-BA44-FB58BDF71475}"/>
              </a:ext>
            </a:extLst>
          </p:cNvPr>
          <p:cNvPicPr>
            <a:picLocks noChangeAspect="1"/>
          </p:cNvPicPr>
          <p:nvPr userDrawn="1"/>
        </p:nvPicPr>
        <p:blipFill>
          <a:blip r:embed="rId5"/>
          <a:stretch>
            <a:fillRect/>
          </a:stretch>
        </p:blipFill>
        <p:spPr>
          <a:xfrm>
            <a:off x="855122" y="2051991"/>
            <a:ext cx="10617647" cy="1156932"/>
          </a:xfrm>
          <a:prstGeom prst="rect">
            <a:avLst/>
          </a:prstGeom>
        </p:spPr>
      </p:pic>
      <p:pic>
        <p:nvPicPr>
          <p:cNvPr id="11" name="Picture 10">
            <a:extLst>
              <a:ext uri="{FF2B5EF4-FFF2-40B4-BE49-F238E27FC236}">
                <a16:creationId xmlns:a16="http://schemas.microsoft.com/office/drawing/2014/main" id="{6CDCCD0A-10A5-CE40-916A-5E1CC652F14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62654" y="5791853"/>
            <a:ext cx="2071986" cy="523411"/>
          </a:xfrm>
          <a:prstGeom prst="rect">
            <a:avLst/>
          </a:prstGeom>
        </p:spPr>
      </p:pic>
    </p:spTree>
    <p:extLst>
      <p:ext uri="{BB962C8B-B14F-4D97-AF65-F5344CB8AC3E}">
        <p14:creationId xmlns:p14="http://schemas.microsoft.com/office/powerpoint/2010/main" val="27361934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pic>
        <p:nvPicPr>
          <p:cNvPr id="6" name="Picture 5">
            <a:extLst>
              <a:ext uri="{FF2B5EF4-FFF2-40B4-BE49-F238E27FC236}">
                <a16:creationId xmlns:a16="http://schemas.microsoft.com/office/drawing/2014/main" id="{67AD677A-8C27-0D4E-9A6C-D749460ABCE1}"/>
              </a:ext>
            </a:extLst>
          </p:cNvPr>
          <p:cNvPicPr>
            <a:picLocks noChangeAspect="1"/>
          </p:cNvPicPr>
          <p:nvPr userDrawn="1"/>
        </p:nvPicPr>
        <p:blipFill>
          <a:blip r:embed="rId3"/>
          <a:stretch>
            <a:fillRect/>
          </a:stretch>
        </p:blipFill>
        <p:spPr>
          <a:xfrm>
            <a:off x="6439452" y="1221373"/>
            <a:ext cx="5384800" cy="787400"/>
          </a:xfrm>
          <a:prstGeom prst="rect">
            <a:avLst/>
          </a:prstGeom>
        </p:spPr>
      </p:pic>
      <p:sp>
        <p:nvSpPr>
          <p:cNvPr id="8" name="Text Placeholder 7">
            <a:extLst>
              <a:ext uri="{FF2B5EF4-FFF2-40B4-BE49-F238E27FC236}">
                <a16:creationId xmlns:a16="http://schemas.microsoft.com/office/drawing/2014/main" id="{EA3DEF1E-0C1F-C94C-88D6-4CE90CF828B3}"/>
              </a:ext>
            </a:extLst>
          </p:cNvPr>
          <p:cNvSpPr>
            <a:spLocks noGrp="1"/>
          </p:cNvSpPr>
          <p:nvPr>
            <p:ph type="body" sz="quarter" idx="10"/>
          </p:nvPr>
        </p:nvSpPr>
        <p:spPr>
          <a:xfrm>
            <a:off x="7010400" y="4694580"/>
            <a:ext cx="4610100" cy="104637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marL="457200" indent="0">
              <a:buNone/>
              <a:defRPr lang="en-US" sz="1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Click to edit Master text styles</a:t>
            </a:r>
          </a:p>
          <a:p>
            <a:pPr marL="457200" lvl="1" indent="0" algn="l" defTabSz="914400" rtl="0" eaLnBrk="1" latinLnBrk="0" hangingPunct="1">
              <a:spcAft>
                <a:spcPts val="600"/>
              </a:spcAft>
              <a:buFont typeface="Arial" panose="020B0604020202020204" pitchFamily="34" charset="0"/>
              <a:buNone/>
            </a:pPr>
            <a:r>
              <a:rPr lang="en-US"/>
              <a:t>Second level</a:t>
            </a:r>
          </a:p>
        </p:txBody>
      </p:sp>
      <p:sp>
        <p:nvSpPr>
          <p:cNvPr id="9" name="TextBox 8">
            <a:extLst>
              <a:ext uri="{FF2B5EF4-FFF2-40B4-BE49-F238E27FC236}">
                <a16:creationId xmlns:a16="http://schemas.microsoft.com/office/drawing/2014/main" id="{CBB18D2D-AC02-0F49-AEE2-4A3AF449BA81}"/>
              </a:ext>
            </a:extLst>
          </p:cNvPr>
          <p:cNvSpPr txBox="1"/>
          <p:nvPr userDrawn="1"/>
        </p:nvSpPr>
        <p:spPr>
          <a:xfrm>
            <a:off x="7010400" y="2087218"/>
            <a:ext cx="4610100" cy="2462213"/>
          </a:xfrm>
          <a:prstGeom prst="rect">
            <a:avLst/>
          </a:prstGeom>
          <a:noFill/>
        </p:spPr>
        <p:txBody>
          <a:bodyPr wrap="square" rtlCol="0">
            <a:spAutoFit/>
          </a:bodyPr>
          <a:lstStyle/>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/ARTEMIS</a:t>
            </a:r>
          </a:p>
          <a:p>
            <a:pPr marL="457200" lvl="1" indent="0">
              <a:spcAft>
                <a:spcPts val="600"/>
              </a:spcAft>
              <a:buFont typeface="Arial" panose="020B0604020202020204" pitchFamily="34" charset="0"/>
              <a:buNone/>
            </a:pPr>
            <a:r>
              <a:rPr lang="en-US">
                <a:latin typeface="Arial" panose="020B0604020202020204" pitchFamily="34" charset="0"/>
                <a:cs typeface="Arial" panose="020B0604020202020204" pitchFamily="34" charset="0"/>
              </a:rPr>
              <a:t>for more information</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/SOLVE</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challenges, prize competitions, and citizen science opportunities</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/STEM</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student activities</a:t>
            </a:r>
          </a:p>
        </p:txBody>
      </p:sp>
      <p:pic>
        <p:nvPicPr>
          <p:cNvPr id="10" name="Picture 9">
            <a:extLst>
              <a:ext uri="{FF2B5EF4-FFF2-40B4-BE49-F238E27FC236}">
                <a16:creationId xmlns:a16="http://schemas.microsoft.com/office/drawing/2014/main" id="{3E99FD74-BDB9-2044-9885-9FDEA518D60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935338730"/>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sp>
        <p:nvSpPr>
          <p:cNvPr id="7" name="Text Placeholder 6">
            <a:extLst>
              <a:ext uri="{FF2B5EF4-FFF2-40B4-BE49-F238E27FC236}">
                <a16:creationId xmlns:a16="http://schemas.microsoft.com/office/drawing/2014/main" id="{4AE00626-6F21-5145-B804-B78C9EF3606C}"/>
              </a:ext>
            </a:extLst>
          </p:cNvPr>
          <p:cNvSpPr>
            <a:spLocks noGrp="1"/>
          </p:cNvSpPr>
          <p:nvPr>
            <p:ph type="body" sz="quarter" idx="12"/>
          </p:nvPr>
        </p:nvSpPr>
        <p:spPr>
          <a:xfrm>
            <a:off x="6591300" y="1257301"/>
            <a:ext cx="5207036" cy="35114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pic>
        <p:nvPicPr>
          <p:cNvPr id="3" name="Picture 2">
            <a:extLst>
              <a:ext uri="{FF2B5EF4-FFF2-40B4-BE49-F238E27FC236}">
                <a16:creationId xmlns:a16="http://schemas.microsoft.com/office/drawing/2014/main" id="{1E2ACB16-40D8-554B-8409-97C433A84C5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8" name="Text Placeholder 6">
            <a:extLst>
              <a:ext uri="{FF2B5EF4-FFF2-40B4-BE49-F238E27FC236}">
                <a16:creationId xmlns:a16="http://schemas.microsoft.com/office/drawing/2014/main" id="{3F9C4D8F-5858-BA4E-8CEE-DC9AAB674092}"/>
              </a:ext>
            </a:extLst>
          </p:cNvPr>
          <p:cNvSpPr>
            <a:spLocks noGrp="1"/>
          </p:cNvSpPr>
          <p:nvPr>
            <p:ph type="body" sz="quarter" idx="13"/>
          </p:nvPr>
        </p:nvSpPr>
        <p:spPr>
          <a:xfrm>
            <a:off x="6591300" y="5171771"/>
            <a:ext cx="5207036" cy="58084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11316017"/>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21720540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1787688169"/>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3654566731"/>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907374280"/>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1925185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1132497"/>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457201"/>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53057" y="457200"/>
            <a:ext cx="881743" cy="810635"/>
          </a:xfrm>
          <a:prstGeom prst="rect">
            <a:avLst/>
          </a:prstGeom>
        </p:spPr>
      </p:pic>
    </p:spTree>
    <p:extLst>
      <p:ext uri="{BB962C8B-B14F-4D97-AF65-F5344CB8AC3E}">
        <p14:creationId xmlns:p14="http://schemas.microsoft.com/office/powerpoint/2010/main" val="9882320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2225532478"/>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7888C5B7-F317-8C45-80AF-9794AFFF86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14875187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025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089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Footer Placeholder 1">
            <a:extLst>
              <a:ext uri="{FF2B5EF4-FFF2-40B4-BE49-F238E27FC236}">
                <a16:creationId xmlns:a16="http://schemas.microsoft.com/office/drawing/2014/main" id="{0E8994A2-D2AA-4A47-98EB-66D46DFF8AA5}"/>
              </a:ext>
            </a:extLst>
          </p:cNvPr>
          <p:cNvSpPr>
            <a:spLocks noGrp="1"/>
          </p:cNvSpPr>
          <p:nvPr>
            <p:ph type="ftr" sz="quarter" idx="3"/>
          </p:nvPr>
        </p:nvSpPr>
        <p:spPr>
          <a:xfrm>
            <a:off x="7696200" y="6438900"/>
            <a:ext cx="4114800" cy="365125"/>
          </a:xfrm>
          <a:prstGeom prst="rect">
            <a:avLst/>
          </a:prstGeom>
        </p:spPr>
        <p:txBody>
          <a:bodyPr vert="horz" lIns="91440" tIns="45720" rIns="91440" bIns="45720" rtlCol="0" anchor="ctr"/>
          <a:lstStyle>
            <a:lvl1pPr algn="r">
              <a:defRPr sz="1200" b="1">
                <a:solidFill>
                  <a:schemeClr val="bg2">
                    <a:lumMod val="90000"/>
                  </a:schemeClr>
                </a:solidFill>
                <a:latin typeface="Arial" panose="020B0604020202020204" pitchFamily="34" charset="0"/>
                <a:cs typeface="Arial" panose="020B0604020202020204" pitchFamily="34" charset="0"/>
              </a:defRPr>
            </a:lvl1pPr>
          </a:lstStyle>
          <a:p>
            <a:r>
              <a:rPr lang="en-US"/>
              <a:t>DRAFT - NASA WILL PROVIDE FINAL SLIDES</a:t>
            </a:r>
          </a:p>
        </p:txBody>
      </p:sp>
    </p:spTree>
    <p:extLst>
      <p:ext uri="{BB962C8B-B14F-4D97-AF65-F5344CB8AC3E}">
        <p14:creationId xmlns:p14="http://schemas.microsoft.com/office/powerpoint/2010/main" val="41503473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5051080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3A5D8E-A19E-4D3A-BEB7-E35EC1E4EE90}"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C6DAD-868C-4601-8D66-F952D39C857A}" type="slidenum">
              <a:rPr lang="en-US" smtClean="0"/>
              <a:t>‹#›</a:t>
            </a:fld>
            <a:endParaRPr lang="en-US"/>
          </a:p>
        </p:txBody>
      </p:sp>
    </p:spTree>
    <p:extLst>
      <p:ext uri="{BB962C8B-B14F-4D97-AF65-F5344CB8AC3E}">
        <p14:creationId xmlns:p14="http://schemas.microsoft.com/office/powerpoint/2010/main" val="38387507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9/4/2024</a:t>
            </a:fld>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12849653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8640973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8403474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16469139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4195951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itle Page">
    <p:spTree>
      <p:nvGrpSpPr>
        <p:cNvPr id="1" name=""/>
        <p:cNvGrpSpPr/>
        <p:nvPr/>
      </p:nvGrpSpPr>
      <p:grpSpPr>
        <a:xfrm>
          <a:off x="0" y="0"/>
          <a:ext cx="0" cy="0"/>
          <a:chOff x="0" y="0"/>
          <a:chExt cx="0" cy="0"/>
        </a:xfrm>
      </p:grpSpPr>
      <p:sp>
        <p:nvSpPr>
          <p:cNvPr id="6" name="Text Placeholder 18">
            <a:extLst>
              <a:ext uri="{FF2B5EF4-FFF2-40B4-BE49-F238E27FC236}">
                <a16:creationId xmlns:a16="http://schemas.microsoft.com/office/drawing/2014/main" id="{4C2B6350-9C1A-334D-833F-088612B360AD}"/>
              </a:ext>
            </a:extLst>
          </p:cNvPr>
          <p:cNvSpPr>
            <a:spLocks noGrp="1"/>
          </p:cNvSpPr>
          <p:nvPr>
            <p:ph type="body" sz="quarter" idx="13" hasCustomPrompt="1"/>
          </p:nvPr>
        </p:nvSpPr>
        <p:spPr>
          <a:xfrm>
            <a:off x="508000" y="2819400"/>
            <a:ext cx="10972800" cy="1930400"/>
          </a:xfrm>
          <a:prstGeom prst="rect">
            <a:avLst/>
          </a:prstGeom>
        </p:spPr>
        <p:txBody>
          <a:bodyPr>
            <a:normAutofit/>
          </a:bodyPr>
          <a:lstStyle>
            <a:lvl1pPr marL="0" marR="0" indent="0" algn="l" defTabSz="1219170" rtl="0" eaLnBrk="1" fontAlgn="auto" latinLnBrk="0" hangingPunct="1">
              <a:lnSpc>
                <a:spcPct val="100000"/>
              </a:lnSpc>
              <a:spcBef>
                <a:spcPct val="20000"/>
              </a:spcBef>
              <a:spcAft>
                <a:spcPts val="0"/>
              </a:spcAft>
              <a:buClrTx/>
              <a:buSzTx/>
              <a:buFont typeface="Arial" pitchFamily="34" charset="0"/>
              <a:buNone/>
              <a:tabLst/>
              <a:defRPr sz="4800" b="1" i="0" cap="all" baseline="0">
                <a:solidFill>
                  <a:schemeClr val="tx1"/>
                </a:solidFill>
                <a:latin typeface="+mj-lt"/>
              </a:defRPr>
            </a:lvl1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lang="en-US" cap="all" baseline="0"/>
              <a:t>PRESENTATION TITLE</a:t>
            </a:r>
            <a:endParaRPr lang="en-US"/>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endParaRPr lang="en-US"/>
          </a:p>
        </p:txBody>
      </p:sp>
      <p:pic>
        <p:nvPicPr>
          <p:cNvPr id="9" name="Picture 8">
            <a:extLst>
              <a:ext uri="{FF2B5EF4-FFF2-40B4-BE49-F238E27FC236}">
                <a16:creationId xmlns:a16="http://schemas.microsoft.com/office/drawing/2014/main" id="{4DB971F3-316A-1C4E-BEF6-F4794C8FAC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381000"/>
            <a:ext cx="2184400" cy="296021"/>
          </a:xfrm>
          <a:prstGeom prst="rect">
            <a:avLst/>
          </a:prstGeom>
        </p:spPr>
      </p:pic>
      <p:sp>
        <p:nvSpPr>
          <p:cNvPr id="10" name="TextBox 9">
            <a:extLst>
              <a:ext uri="{FF2B5EF4-FFF2-40B4-BE49-F238E27FC236}">
                <a16:creationId xmlns:a16="http://schemas.microsoft.com/office/drawing/2014/main" id="{F5FF922A-CD05-4049-9C4F-0196352CE020}"/>
              </a:ext>
            </a:extLst>
          </p:cNvPr>
          <p:cNvSpPr txBox="1"/>
          <p:nvPr/>
        </p:nvSpPr>
        <p:spPr>
          <a:xfrm>
            <a:off x="508000" y="5867401"/>
            <a:ext cx="11074400" cy="605615"/>
          </a:xfrm>
          <a:prstGeom prst="rect">
            <a:avLst/>
          </a:prstGeom>
          <a:noFill/>
        </p:spPr>
        <p:txBody>
          <a:bodyPr wrap="square" rtlCol="0">
            <a:spAutoFit/>
          </a:bodyPr>
          <a:lstStyle/>
          <a:p>
            <a:r>
              <a:rPr lang="en-US" sz="667" b="0" i="0" u="none" strike="noStrike" kern="1200">
                <a:solidFill>
                  <a:schemeClr val="tx2">
                    <a:lumMod val="50000"/>
                    <a:lumOff val="50000"/>
                  </a:schemeClr>
                </a:solidFill>
                <a:effectLst/>
                <a:latin typeface="+mj-lt"/>
                <a:ea typeface="+mn-ea"/>
                <a:cs typeface="+mn-cs"/>
              </a:rPr>
              <a:t>PROPRIETARY DATA. This document includes data that shall not be disclosed outside the government and shall not be duplicated, used, or disclosed—in whole or in part— beyond its purpose. </a:t>
            </a:r>
          </a:p>
          <a:p>
            <a:endParaRPr lang="en-US" sz="667" b="0" i="0" u="none" strike="noStrike" kern="1200">
              <a:solidFill>
                <a:schemeClr val="tx2">
                  <a:lumMod val="50000"/>
                  <a:lumOff val="50000"/>
                </a:schemeClr>
              </a:solidFill>
              <a:effectLst/>
              <a:latin typeface="+mj-lt"/>
              <a:ea typeface="+mn-ea"/>
              <a:cs typeface="+mn-cs"/>
            </a:endParaRPr>
          </a:p>
          <a:p>
            <a:r>
              <a:rPr lang="en-US" sz="667" b="0" i="0" u="none" strike="noStrike" kern="1200">
                <a:solidFill>
                  <a:schemeClr val="tx2">
                    <a:lumMod val="50000"/>
                    <a:lumOff val="50000"/>
                  </a:schemeClr>
                </a:solidFill>
                <a:effectLst/>
                <a:latin typeface="+mj-lt"/>
                <a:ea typeface="+mn-ea"/>
                <a:cs typeface="+mn-cs"/>
              </a:rPr>
              <a:t>U.S. EXPORT CONTROLLED. This document contains technical data covered by the U.S. Munitions List (USML). Pursuant to the International Traffic in Arms Regulations (ITAR), 22 CFR Parts 120-130, the approval of the Directorate of Defense Trade Controls, U.S. Department of State, must be obtained prior to: (</a:t>
            </a:r>
            <a:r>
              <a:rPr lang="en-US" sz="667" b="0" i="0" u="none" strike="noStrike" kern="1200" err="1">
                <a:solidFill>
                  <a:schemeClr val="tx2">
                    <a:lumMod val="50000"/>
                    <a:lumOff val="50000"/>
                  </a:schemeClr>
                </a:solidFill>
                <a:effectLst/>
                <a:latin typeface="+mj-lt"/>
                <a:ea typeface="+mn-ea"/>
                <a:cs typeface="+mn-cs"/>
              </a:rPr>
              <a:t>i</a:t>
            </a:r>
            <a:r>
              <a:rPr lang="en-US" sz="667" b="0" i="0" u="none" strike="noStrike" kern="1200">
                <a:solidFill>
                  <a:schemeClr val="tx2">
                    <a:lumMod val="50000"/>
                    <a:lumOff val="50000"/>
                  </a:schemeClr>
                </a:solidFill>
                <a:effectLst/>
                <a:latin typeface="+mj-lt"/>
                <a:ea typeface="+mn-ea"/>
                <a:cs typeface="+mn-cs"/>
              </a:rPr>
              <a:t>) sending or taking these data out of the United States in any manner, except by mere travel outside of the United States by a persons whose personal knowledge includes these data; (ii) disclosing (including oral or visual disclosure) or transferring in the United States these data to an embassy, any agency or subdivision of a foreign government; or (iii) disclosing (including oral or visual disclosure) or transferring these data to a foreign person, whether in the United States or abroad.</a:t>
            </a:r>
            <a:endParaRPr lang="en-US" sz="667" b="0" i="0">
              <a:solidFill>
                <a:schemeClr val="tx2">
                  <a:lumMod val="50000"/>
                  <a:lumOff val="50000"/>
                </a:schemeClr>
              </a:solidFill>
              <a:latin typeface="+mj-lt"/>
            </a:endParaRPr>
          </a:p>
        </p:txBody>
      </p:sp>
      <p:sp>
        <p:nvSpPr>
          <p:cNvPr id="3" name="Text Placeholder 2">
            <a:extLst>
              <a:ext uri="{FF2B5EF4-FFF2-40B4-BE49-F238E27FC236}">
                <a16:creationId xmlns:a16="http://schemas.microsoft.com/office/drawing/2014/main" id="{C161C376-50AC-C949-BBCE-CF344683A605}"/>
              </a:ext>
            </a:extLst>
          </p:cNvPr>
          <p:cNvSpPr>
            <a:spLocks noGrp="1"/>
          </p:cNvSpPr>
          <p:nvPr>
            <p:ph type="body" sz="quarter" idx="14" hasCustomPrompt="1"/>
          </p:nvPr>
        </p:nvSpPr>
        <p:spPr>
          <a:xfrm>
            <a:off x="508000" y="2514600"/>
            <a:ext cx="3048000" cy="508000"/>
          </a:xfrm>
          <a:prstGeom prst="rect">
            <a:avLst/>
          </a:prstGeom>
        </p:spPr>
        <p:txBody>
          <a:bodyPr>
            <a:normAutofit/>
          </a:bodyPr>
          <a:lstStyle>
            <a:lvl1pPr marL="0" indent="0">
              <a:buNone/>
              <a:defRPr sz="1867">
                <a:latin typeface="+mj-lt"/>
              </a:defRPr>
            </a:lvl1pPr>
          </a:lstStyle>
          <a:p>
            <a:pPr lvl="0"/>
            <a:r>
              <a:rPr lang="en-US"/>
              <a:t>Month/Day/Year</a:t>
            </a:r>
          </a:p>
        </p:txBody>
      </p:sp>
    </p:spTree>
    <p:extLst>
      <p:ext uri="{BB962C8B-B14F-4D97-AF65-F5344CB8AC3E}">
        <p14:creationId xmlns:p14="http://schemas.microsoft.com/office/powerpoint/2010/main" val="23709376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ubtitle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a:t>CLICK TO EDIT</a:t>
            </a:r>
          </a:p>
        </p:txBody>
      </p:sp>
      <p:sp>
        <p:nvSpPr>
          <p:cNvPr id="7" name="Text Placeholder 6"/>
          <p:cNvSpPr>
            <a:spLocks noGrp="1"/>
          </p:cNvSpPr>
          <p:nvPr>
            <p:ph type="body" sz="quarter" idx="13" hasCustomPrompt="1"/>
          </p:nvPr>
        </p:nvSpPr>
        <p:spPr>
          <a:xfrm>
            <a:off x="609600" y="1143000"/>
            <a:ext cx="10972800" cy="49530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1682709" indent="-237061">
              <a:tabLst/>
              <a:defRPr>
                <a:latin typeface="Calibri" panose="020F0502020204030204" pitchFamily="34" charset="0"/>
                <a:cs typeface="Calibri" panose="020F0502020204030204" pitchFamily="34" charset="0"/>
              </a:defRPr>
            </a:lvl4pPr>
          </a:lstStyle>
          <a:p>
            <a:pPr lvl="0"/>
            <a:r>
              <a:rPr lang="en-US"/>
              <a:t>Click to add text</a:t>
            </a:r>
          </a:p>
          <a:p>
            <a:pPr lvl="1"/>
            <a:r>
              <a:rPr lang="en-US"/>
              <a:t>Second level</a:t>
            </a:r>
          </a:p>
          <a:p>
            <a:pPr lvl="2"/>
            <a:r>
              <a:rPr lang="en-US"/>
              <a:t>Third level</a:t>
            </a:r>
          </a:p>
          <a:p>
            <a:pPr lvl="3"/>
            <a:r>
              <a:rPr lang="en-US"/>
              <a:t>Fourth level</a:t>
            </a:r>
          </a:p>
        </p:txBody>
      </p:sp>
      <p:sp>
        <p:nvSpPr>
          <p:cNvPr id="8" name="Text Placeholder 7"/>
          <p:cNvSpPr>
            <a:spLocks noGrp="1"/>
          </p:cNvSpPr>
          <p:nvPr>
            <p:ph type="body" sz="quarter" idx="17" hasCustomPrompt="1"/>
          </p:nvPr>
        </p:nvSpPr>
        <p:spPr>
          <a:xfrm>
            <a:off x="609600" y="685800"/>
            <a:ext cx="10972800" cy="304800"/>
          </a:xfrm>
        </p:spPr>
        <p:txBody>
          <a:bodyPr>
            <a:normAutofit/>
          </a:bodyPr>
          <a:lstStyle>
            <a:lvl1pPr marL="0" indent="0">
              <a:buNone/>
              <a:defRPr sz="2133" baseline="0">
                <a:solidFill>
                  <a:schemeClr val="accent1"/>
                </a:solidFill>
              </a:defRPr>
            </a:lvl1pPr>
          </a:lstStyle>
          <a:p>
            <a:pPr lvl="0"/>
            <a:r>
              <a:rPr lang="en-US"/>
              <a:t>Click to add an optional subtitle</a:t>
            </a:r>
          </a:p>
        </p:txBody>
      </p:sp>
    </p:spTree>
    <p:extLst>
      <p:ext uri="{BB962C8B-B14F-4D97-AF65-F5344CB8AC3E}">
        <p14:creationId xmlns:p14="http://schemas.microsoft.com/office/powerpoint/2010/main" val="4951670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tandard Paragraph Forma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a:t>CLICK TO EDIT</a:t>
            </a:r>
          </a:p>
        </p:txBody>
      </p:sp>
      <p:sp>
        <p:nvSpPr>
          <p:cNvPr id="4" name="Text Placeholder 6"/>
          <p:cNvSpPr>
            <a:spLocks noGrp="1"/>
          </p:cNvSpPr>
          <p:nvPr>
            <p:ph type="body" sz="quarter" idx="13" hasCustomPrompt="1"/>
          </p:nvPr>
        </p:nvSpPr>
        <p:spPr>
          <a:xfrm>
            <a:off x="609600" y="1143000"/>
            <a:ext cx="10972800" cy="49530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marL="1682709" indent="-237061">
              <a:tabLst/>
              <a:defRPr>
                <a:latin typeface="Calibri" panose="020F0502020204030204" pitchFamily="34" charset="0"/>
                <a:cs typeface="Calibri" panose="020F0502020204030204" pitchFamily="34" charset="0"/>
              </a:defRPr>
            </a:lvl4pPr>
          </a:lstStyle>
          <a:p>
            <a:pPr lvl="0"/>
            <a:r>
              <a:rPr lang="en-US"/>
              <a:t>Click to add text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418289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Major Section Break">
    <p:spTree>
      <p:nvGrpSpPr>
        <p:cNvPr id="1" name=""/>
        <p:cNvGrpSpPr/>
        <p:nvPr/>
      </p:nvGrpSpPr>
      <p:grpSpPr>
        <a:xfrm>
          <a:off x="0" y="0"/>
          <a:ext cx="0" cy="0"/>
          <a:chOff x="0" y="0"/>
          <a:chExt cx="0" cy="0"/>
        </a:xfrm>
      </p:grpSpPr>
      <p:sp>
        <p:nvSpPr>
          <p:cNvPr id="13" name="Text Placeholder 12"/>
          <p:cNvSpPr>
            <a:spLocks noGrp="1"/>
          </p:cNvSpPr>
          <p:nvPr>
            <p:ph type="body" sz="quarter" idx="14" hasCustomPrompt="1"/>
          </p:nvPr>
        </p:nvSpPr>
        <p:spPr>
          <a:xfrm>
            <a:off x="508000" y="2717800"/>
            <a:ext cx="11074400" cy="1449387"/>
          </a:xfrm>
          <a:solidFill>
            <a:schemeClr val="bg1">
              <a:alpha val="79000"/>
            </a:schemeClr>
          </a:solidFill>
        </p:spPr>
        <p:txBody>
          <a:bodyPr rIns="137160" anchor="ctr">
            <a:noAutofit/>
          </a:bodyPr>
          <a:lstStyle>
            <a:lvl1pPr marL="0" indent="0" algn="l">
              <a:buNone/>
              <a:defRPr sz="4267" b="1" i="0" baseline="0">
                <a:solidFill>
                  <a:schemeClr val="tx1"/>
                </a:solidFill>
                <a:latin typeface="D-DIN" panose="020B0504030202030204" pitchFamily="34" charset="0"/>
                <a:cs typeface="Arial" panose="020B0604020202020204" pitchFamily="34" charset="0"/>
              </a:defRPr>
            </a:lvl1pPr>
            <a:lvl2pPr>
              <a:defRPr sz="4267">
                <a:solidFill>
                  <a:schemeClr val="tx1"/>
                </a:solidFill>
              </a:defRPr>
            </a:lvl2pPr>
            <a:lvl3pPr>
              <a:defRPr sz="4267">
                <a:solidFill>
                  <a:schemeClr val="tx1"/>
                </a:solidFill>
              </a:defRPr>
            </a:lvl3pPr>
            <a:lvl4pPr>
              <a:defRPr sz="4267">
                <a:solidFill>
                  <a:schemeClr val="tx1"/>
                </a:solidFill>
              </a:defRPr>
            </a:lvl4pPr>
            <a:lvl5pPr>
              <a:defRPr sz="4267">
                <a:solidFill>
                  <a:schemeClr val="tx1"/>
                </a:solidFill>
              </a:defRPr>
            </a:lvl5pPr>
          </a:lstStyle>
          <a:p>
            <a:pPr lvl="0"/>
            <a:r>
              <a:rPr lang="en-US"/>
              <a:t>SECTION DIVIDER</a:t>
            </a:r>
          </a:p>
        </p:txBody>
      </p:sp>
      <p:pic>
        <p:nvPicPr>
          <p:cNvPr id="4" name="Picture 3">
            <a:extLst>
              <a:ext uri="{FF2B5EF4-FFF2-40B4-BE49-F238E27FC236}">
                <a16:creationId xmlns:a16="http://schemas.microsoft.com/office/drawing/2014/main" id="{5017E983-9EAC-344E-BD55-03087E4DD3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 y="6375401"/>
            <a:ext cx="473864" cy="193897"/>
          </a:xfrm>
          <a:prstGeom prst="rect">
            <a:avLst/>
          </a:prstGeom>
        </p:spPr>
      </p:pic>
    </p:spTree>
    <p:extLst>
      <p:ext uri="{BB962C8B-B14F-4D97-AF65-F5344CB8AC3E}">
        <p14:creationId xmlns:p14="http://schemas.microsoft.com/office/powerpoint/2010/main" val="35149808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Mark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atin typeface="D-DIN" panose="020B0504030202030204" pitchFamily="34" charset="0"/>
              </a:defRPr>
            </a:lvl1pPr>
          </a:lstStyle>
          <a:p>
            <a:r>
              <a:rPr lang="en-US"/>
              <a:t>CLICK TO EDIT</a:t>
            </a:r>
          </a:p>
        </p:txBody>
      </p:sp>
    </p:spTree>
    <p:extLst>
      <p:ext uri="{BB962C8B-B14F-4D97-AF65-F5344CB8AC3E}">
        <p14:creationId xmlns:p14="http://schemas.microsoft.com/office/powerpoint/2010/main" val="3739905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Footer and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75474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4550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2585127303"/>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spTree>
    <p:extLst>
      <p:ext uri="{BB962C8B-B14F-4D97-AF65-F5344CB8AC3E}">
        <p14:creationId xmlns:p14="http://schemas.microsoft.com/office/powerpoint/2010/main" val="1057926231"/>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a:extLst>
              <a:ext uri="{FF2B5EF4-FFF2-40B4-BE49-F238E27FC236}">
                <a16:creationId xmlns:a16="http://schemas.microsoft.com/office/drawing/2014/main" id="{D2E2886B-5EE6-4CED-A664-B35EFFA75001}"/>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6" name="Picture 5" descr="Logo, company name&#10;&#10;Description automatically generated">
            <a:extLst>
              <a:ext uri="{FF2B5EF4-FFF2-40B4-BE49-F238E27FC236}">
                <a16:creationId xmlns:a16="http://schemas.microsoft.com/office/drawing/2014/main" id="{B7AFF1CE-94BA-FBDA-15A5-D30FCA87AC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1468736647"/>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8" name="Picture 7" descr="Logo, company name&#10;&#10;Description automatically generated">
            <a:extLst>
              <a:ext uri="{FF2B5EF4-FFF2-40B4-BE49-F238E27FC236}">
                <a16:creationId xmlns:a16="http://schemas.microsoft.com/office/drawing/2014/main" id="{A14BE08A-2040-760F-139E-C09460F3C0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19032242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818172"/>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142876"/>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2582" y="133350"/>
            <a:ext cx="881743" cy="810635"/>
          </a:xfrm>
          <a:prstGeom prst="rect">
            <a:avLst/>
          </a:prstGeom>
        </p:spPr>
      </p:pic>
    </p:spTree>
    <p:extLst>
      <p:ext uri="{BB962C8B-B14F-4D97-AF65-F5344CB8AC3E}">
        <p14:creationId xmlns:p14="http://schemas.microsoft.com/office/powerpoint/2010/main" val="57861926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3798155907"/>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spTree>
    <p:extLst>
      <p:ext uri="{BB962C8B-B14F-4D97-AF65-F5344CB8AC3E}">
        <p14:creationId xmlns:p14="http://schemas.microsoft.com/office/powerpoint/2010/main" val="234351557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5178707-5B60-4A18-9F6E-FD63FD5DF5E5}" type="datetime1">
              <a:rPr lang="en-US" smtClean="0"/>
              <a:t>9/4/2024</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a:p>
        </p:txBody>
      </p:sp>
    </p:spTree>
    <p:extLst>
      <p:ext uri="{BB962C8B-B14F-4D97-AF65-F5344CB8AC3E}">
        <p14:creationId xmlns:p14="http://schemas.microsoft.com/office/powerpoint/2010/main" val="26513698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F1B73D03-4A17-21D9-FEEE-B8362DA19C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3419387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Title and Content - Triangl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a:p>
        </p:txBody>
      </p:sp>
      <p:pic>
        <p:nvPicPr>
          <p:cNvPr id="8" name="Picture 7" descr="Logo, company name&#10;&#10;Description automatically generated">
            <a:extLst>
              <a:ext uri="{FF2B5EF4-FFF2-40B4-BE49-F238E27FC236}">
                <a16:creationId xmlns:a16="http://schemas.microsoft.com/office/drawing/2014/main" id="{203E2C14-1699-0949-D546-FCAB745C435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2666565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6_Custom Layout">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9B38E621-772B-1035-5FEC-FAE90F0E48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80458993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8390C1-1A91-594A-A601-EF8E70E7D0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3434EC98-FE8C-E948-91F4-554CACE051BA}"/>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282BEF3E-A946-9A46-B686-BDA48FF1DB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08581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90E6-0AC2-EE58-651F-4F48B391FC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CA6D1-F0E0-30C6-F981-77D75A327FA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147A505-E524-8076-8212-DB88A435E0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805C19-2F34-E55E-53C5-3AC6637ED290}"/>
              </a:ext>
            </a:extLst>
          </p:cNvPr>
          <p:cNvSpPr>
            <a:spLocks noGrp="1"/>
          </p:cNvSpPr>
          <p:nvPr>
            <p:ph type="sldNum" sz="quarter" idx="12"/>
          </p:nvPr>
        </p:nvSpPr>
        <p:spPr/>
        <p:txBody>
          <a:bodyPr/>
          <a:lstStyle/>
          <a:p>
            <a:fld id="{64DD6B99-E657-EF45-B5DF-A8B46F6C8745}" type="slidenum">
              <a:rPr lang="en-US" smtClean="0"/>
              <a:t>‹#›</a:t>
            </a:fld>
            <a:endParaRPr lang="en-US"/>
          </a:p>
        </p:txBody>
      </p:sp>
    </p:spTree>
    <p:extLst>
      <p:ext uri="{BB962C8B-B14F-4D97-AF65-F5344CB8AC3E}">
        <p14:creationId xmlns:p14="http://schemas.microsoft.com/office/powerpoint/2010/main" val="374841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7264342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5C86D-269B-B94D-BA41-4083A7AA54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 y="0"/>
            <a:ext cx="12192000" cy="6858001"/>
          </a:xfrm>
          <a:prstGeom prst="rect">
            <a:avLst/>
          </a:prstGeom>
        </p:spPr>
      </p:pic>
      <p:sp>
        <p:nvSpPr>
          <p:cNvPr id="5" name="Rectangle 5">
            <a:extLst>
              <a:ext uri="{FF2B5EF4-FFF2-40B4-BE49-F238E27FC236}">
                <a16:creationId xmlns:a16="http://schemas.microsoft.com/office/drawing/2014/main" id="{D8568744-4A84-6C40-9F90-AFAC3EDA0E00}"/>
              </a:ext>
            </a:extLst>
          </p:cNvPr>
          <p:cNvSpPr/>
          <p:nvPr userDrawn="1"/>
        </p:nvSpPr>
        <p:spPr>
          <a:xfrm>
            <a:off x="-60" y="-1294"/>
            <a:ext cx="8103846" cy="6868172"/>
          </a:xfrm>
          <a:custGeom>
            <a:avLst/>
            <a:gdLst>
              <a:gd name="connsiteX0" fmla="*/ 0 w 8516938"/>
              <a:gd name="connsiteY0" fmla="*/ 0 h 6858000"/>
              <a:gd name="connsiteX1" fmla="*/ 8516938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832705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486476 w 8516938"/>
              <a:gd name="connsiteY1" fmla="*/ 17755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17756 h 6875756"/>
              <a:gd name="connsiteX1" fmla="*/ 4566375 w 8516938"/>
              <a:gd name="connsiteY1" fmla="*/ 0 h 6875756"/>
              <a:gd name="connsiteX2" fmla="*/ 8516938 w 8516938"/>
              <a:gd name="connsiteY2" fmla="*/ 6875756 h 6875756"/>
              <a:gd name="connsiteX3" fmla="*/ 0 w 8516938"/>
              <a:gd name="connsiteY3" fmla="*/ 6875756 h 6875756"/>
              <a:gd name="connsiteX4" fmla="*/ 0 w 8516938"/>
              <a:gd name="connsiteY4" fmla="*/ 17756 h 6875756"/>
              <a:gd name="connsiteX0" fmla="*/ 3175 w 8516938"/>
              <a:gd name="connsiteY0" fmla="*/ 5056 h 6875756"/>
              <a:gd name="connsiteX1" fmla="*/ 4566375 w 8516938"/>
              <a:gd name="connsiteY1" fmla="*/ 0 h 6875756"/>
              <a:gd name="connsiteX2" fmla="*/ 8516938 w 8516938"/>
              <a:gd name="connsiteY2" fmla="*/ 6875756 h 6875756"/>
              <a:gd name="connsiteX3" fmla="*/ 0 w 8516938"/>
              <a:gd name="connsiteY3" fmla="*/ 6875756 h 6875756"/>
              <a:gd name="connsiteX4" fmla="*/ 3175 w 8516938"/>
              <a:gd name="connsiteY4" fmla="*/ 5056 h 6875756"/>
              <a:gd name="connsiteX0" fmla="*/ 2 w 8513765"/>
              <a:gd name="connsiteY0" fmla="*/ 5056 h 6878931"/>
              <a:gd name="connsiteX1" fmla="*/ 4563202 w 8513765"/>
              <a:gd name="connsiteY1" fmla="*/ 0 h 6878931"/>
              <a:gd name="connsiteX2" fmla="*/ 8513765 w 8513765"/>
              <a:gd name="connsiteY2" fmla="*/ 6875756 h 6878931"/>
              <a:gd name="connsiteX3" fmla="*/ 622302 w 8513765"/>
              <a:gd name="connsiteY3" fmla="*/ 6878931 h 6878931"/>
              <a:gd name="connsiteX4" fmla="*/ 2 w 8513765"/>
              <a:gd name="connsiteY4" fmla="*/ 5056 h 6878931"/>
              <a:gd name="connsiteX0" fmla="*/ 2 w 8513765"/>
              <a:gd name="connsiteY0" fmla="*/ 5056 h 6875756"/>
              <a:gd name="connsiteX1" fmla="*/ 4563202 w 8513765"/>
              <a:gd name="connsiteY1" fmla="*/ 0 h 6875756"/>
              <a:gd name="connsiteX2" fmla="*/ 8513765 w 8513765"/>
              <a:gd name="connsiteY2" fmla="*/ 6875756 h 6875756"/>
              <a:gd name="connsiteX3" fmla="*/ 419102 w 8513765"/>
              <a:gd name="connsiteY3" fmla="*/ 6863056 h 6875756"/>
              <a:gd name="connsiteX4" fmla="*/ 2 w 8513765"/>
              <a:gd name="connsiteY4" fmla="*/ 5056 h 6875756"/>
              <a:gd name="connsiteX0" fmla="*/ 30 w 8120093"/>
              <a:gd name="connsiteY0" fmla="*/ 0 h 6880225"/>
              <a:gd name="connsiteX1" fmla="*/ 4169530 w 8120093"/>
              <a:gd name="connsiteY1" fmla="*/ 4469 h 6880225"/>
              <a:gd name="connsiteX2" fmla="*/ 8120093 w 8120093"/>
              <a:gd name="connsiteY2" fmla="*/ 6880225 h 6880225"/>
              <a:gd name="connsiteX3" fmla="*/ 25430 w 8120093"/>
              <a:gd name="connsiteY3" fmla="*/ 6867525 h 6880225"/>
              <a:gd name="connsiteX4" fmla="*/ 30 w 8120093"/>
              <a:gd name="connsiteY4" fmla="*/ 0 h 6880225"/>
              <a:gd name="connsiteX0" fmla="*/ 260350 w 8094663"/>
              <a:gd name="connsiteY0" fmla="*/ 11406 h 6875756"/>
              <a:gd name="connsiteX1" fmla="*/ 4144100 w 8094663"/>
              <a:gd name="connsiteY1" fmla="*/ 0 h 6875756"/>
              <a:gd name="connsiteX2" fmla="*/ 8094663 w 8094663"/>
              <a:gd name="connsiteY2" fmla="*/ 6875756 h 6875756"/>
              <a:gd name="connsiteX3" fmla="*/ 0 w 8094663"/>
              <a:gd name="connsiteY3" fmla="*/ 6863056 h 6875756"/>
              <a:gd name="connsiteX4" fmla="*/ 260350 w 8094663"/>
              <a:gd name="connsiteY4" fmla="*/ 11406 h 6875756"/>
              <a:gd name="connsiteX0" fmla="*/ 305 w 8094968"/>
              <a:gd name="connsiteY0" fmla="*/ 0 h 6877050"/>
              <a:gd name="connsiteX1" fmla="*/ 4144405 w 8094968"/>
              <a:gd name="connsiteY1" fmla="*/ 1294 h 6877050"/>
              <a:gd name="connsiteX2" fmla="*/ 8094968 w 8094968"/>
              <a:gd name="connsiteY2" fmla="*/ 6877050 h 6877050"/>
              <a:gd name="connsiteX3" fmla="*/ 305 w 8094968"/>
              <a:gd name="connsiteY3" fmla="*/ 6864350 h 6877050"/>
              <a:gd name="connsiteX4" fmla="*/ 305 w 8094968"/>
              <a:gd name="connsiteY4" fmla="*/ 0 h 6877050"/>
              <a:gd name="connsiteX0" fmla="*/ 305 w 8103846"/>
              <a:gd name="connsiteY0" fmla="*/ 0 h 6868172"/>
              <a:gd name="connsiteX1" fmla="*/ 4144405 w 8103846"/>
              <a:gd name="connsiteY1" fmla="*/ 1294 h 6868172"/>
              <a:gd name="connsiteX2" fmla="*/ 8103846 w 8103846"/>
              <a:gd name="connsiteY2" fmla="*/ 6868172 h 6868172"/>
              <a:gd name="connsiteX3" fmla="*/ 305 w 8103846"/>
              <a:gd name="connsiteY3" fmla="*/ 6864350 h 6868172"/>
              <a:gd name="connsiteX4" fmla="*/ 305 w 8103846"/>
              <a:gd name="connsiteY4" fmla="*/ 0 h 686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846" h="6868172">
                <a:moveTo>
                  <a:pt x="305" y="0"/>
                </a:moveTo>
                <a:lnTo>
                  <a:pt x="4144405" y="1294"/>
                </a:lnTo>
                <a:lnTo>
                  <a:pt x="8103846" y="6868172"/>
                </a:lnTo>
                <a:lnTo>
                  <a:pt x="305" y="6864350"/>
                </a:lnTo>
                <a:cubicBezTo>
                  <a:pt x="1363" y="4574117"/>
                  <a:pt x="-753" y="2290233"/>
                  <a:pt x="305" y="0"/>
                </a:cubicBez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2385454" y="3860340"/>
            <a:ext cx="3710546" cy="875305"/>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3" name="Picture 12">
            <a:extLst>
              <a:ext uri="{FF2B5EF4-FFF2-40B4-BE49-F238E27FC236}">
                <a16:creationId xmlns:a16="http://schemas.microsoft.com/office/drawing/2014/main" id="{60E9CD00-40D3-3149-87C8-2CE581F8063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76165" y="2163864"/>
            <a:ext cx="11887200" cy="1696476"/>
          </a:xfrm>
          <a:prstGeom prst="rect">
            <a:avLst/>
          </a:prstGeom>
        </p:spPr>
      </p:pic>
      <p:pic>
        <p:nvPicPr>
          <p:cNvPr id="12" name="Picture 11">
            <a:extLst>
              <a:ext uri="{FF2B5EF4-FFF2-40B4-BE49-F238E27FC236}">
                <a16:creationId xmlns:a16="http://schemas.microsoft.com/office/drawing/2014/main" id="{99CE8031-DEE2-A44C-8817-F0DE249EAA4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E9EC1C52-7916-6D41-B7F9-A1BB1EDC94B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9" name="Text Placeholder 6">
            <a:extLst>
              <a:ext uri="{FF2B5EF4-FFF2-40B4-BE49-F238E27FC236}">
                <a16:creationId xmlns:a16="http://schemas.microsoft.com/office/drawing/2014/main" id="{642FDAF8-B649-1C47-BA89-D378108955E8}"/>
              </a:ext>
            </a:extLst>
          </p:cNvPr>
          <p:cNvSpPr>
            <a:spLocks noGrp="1"/>
          </p:cNvSpPr>
          <p:nvPr>
            <p:ph type="body" sz="quarter" idx="10" hasCustomPrompt="1"/>
          </p:nvPr>
        </p:nvSpPr>
        <p:spPr>
          <a:xfrm>
            <a:off x="390833" y="390832"/>
            <a:ext cx="3500120" cy="481680"/>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fld id="{3C5F761E-A033-894E-A6EA-51CD6AA715D8}" type="datetime4">
              <a:rPr lang="en-US" smtClean="0"/>
              <a:t>September 21, 2021</a:t>
            </a:fld>
            <a:endParaRPr lang="en-US"/>
          </a:p>
        </p:txBody>
      </p:sp>
    </p:spTree>
    <p:extLst>
      <p:ext uri="{BB962C8B-B14F-4D97-AF65-F5344CB8AC3E}">
        <p14:creationId xmlns:p14="http://schemas.microsoft.com/office/powerpoint/2010/main" val="22931245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520E77-10AA-6143-8BB5-C07B00DAAF3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49" y="5143500"/>
            <a:ext cx="12191702" cy="1714500"/>
          </a:xfrm>
          <a:prstGeom prst="rect">
            <a:avLst/>
          </a:prstGeom>
        </p:spPr>
      </p:pic>
      <p:pic>
        <p:nvPicPr>
          <p:cNvPr id="8" name="Picture 7">
            <a:extLst>
              <a:ext uri="{FF2B5EF4-FFF2-40B4-BE49-F238E27FC236}">
                <a16:creationId xmlns:a16="http://schemas.microsoft.com/office/drawing/2014/main" id="{405456CC-ECD5-B041-9F86-C2F963E42B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56522" y="5171458"/>
            <a:ext cx="10509813" cy="1499904"/>
          </a:xfrm>
          <a:prstGeom prst="rect">
            <a:avLst/>
          </a:prstGeom>
        </p:spPr>
      </p:pic>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410358" y="1257300"/>
            <a:ext cx="11400642" cy="3549831"/>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2820303794"/>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2772399092"/>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7609FFF-4277-9748-8A93-211B4E0660B1}"/>
              </a:ext>
            </a:extLst>
          </p:cNvPr>
          <p:cNvSpPr>
            <a:spLocks noGrp="1"/>
          </p:cNvSpPr>
          <p:nvPr>
            <p:ph type="body" sz="quarter" idx="11"/>
          </p:nvPr>
        </p:nvSpPr>
        <p:spPr>
          <a:xfrm>
            <a:off x="3061252" y="1270552"/>
            <a:ext cx="874974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BF4EA52C-0671-E847-92E6-C7F9347D8E7A}"/>
              </a:ext>
            </a:extLst>
          </p:cNvPr>
          <p:cNvSpPr>
            <a:spLocks noGrp="1"/>
          </p:cNvSpPr>
          <p:nvPr>
            <p:ph type="body" sz="quarter" idx="12"/>
          </p:nvPr>
        </p:nvSpPr>
        <p:spPr>
          <a:xfrm>
            <a:off x="3727376" y="2049195"/>
            <a:ext cx="8083624" cy="148791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71D3077F-BD06-EF4C-BAE1-B59766514917}"/>
              </a:ext>
            </a:extLst>
          </p:cNvPr>
          <p:cNvSpPr>
            <a:spLocks noGrp="1"/>
          </p:cNvSpPr>
          <p:nvPr>
            <p:ph type="body" sz="quarter" idx="13"/>
          </p:nvPr>
        </p:nvSpPr>
        <p:spPr>
          <a:xfrm>
            <a:off x="6096000" y="3834072"/>
            <a:ext cx="5715000" cy="2604828"/>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Rectangle 1">
            <a:extLst>
              <a:ext uri="{FF2B5EF4-FFF2-40B4-BE49-F238E27FC236}">
                <a16:creationId xmlns:a16="http://schemas.microsoft.com/office/drawing/2014/main" id="{F55F58B5-3609-F544-80EE-4265144A5E9C}"/>
              </a:ext>
            </a:extLst>
          </p:cNvPr>
          <p:cNvSpPr/>
          <p:nvPr userDrawn="1"/>
        </p:nvSpPr>
        <p:spPr>
          <a:xfrm>
            <a:off x="-8054"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4682637"/>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49" y="0"/>
            <a:ext cx="12191702" cy="171450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66BA4B49-E372-C945-8918-C0B8351EE0B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1" name="Picture 10">
            <a:extLst>
              <a:ext uri="{FF2B5EF4-FFF2-40B4-BE49-F238E27FC236}">
                <a16:creationId xmlns:a16="http://schemas.microsoft.com/office/drawing/2014/main" id="{41426CE0-9320-8540-AD87-AC247D986D0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spTree>
    <p:extLst>
      <p:ext uri="{BB962C8B-B14F-4D97-AF65-F5344CB8AC3E}">
        <p14:creationId xmlns:p14="http://schemas.microsoft.com/office/powerpoint/2010/main" val="3528273310"/>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6023542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C374B5-407A-DA42-B8B7-F820B4AA3706}"/>
              </a:ext>
            </a:extLst>
          </p:cNvPr>
          <p:cNvSpPr>
            <a:spLocks noGrp="1"/>
          </p:cNvSpPr>
          <p:nvPr>
            <p:ph type="pic" sz="quarter" idx="10"/>
          </p:nvPr>
        </p:nvSpPr>
        <p:spPr>
          <a:xfrm>
            <a:off x="0" y="-12701"/>
            <a:ext cx="11064875" cy="6883401"/>
          </a:xfrm>
          <a:custGeom>
            <a:avLst/>
            <a:gdLst>
              <a:gd name="connsiteX0" fmla="*/ 0 w 11064875"/>
              <a:gd name="connsiteY0" fmla="*/ 0 h 6883401"/>
              <a:gd name="connsiteX1" fmla="*/ 1106487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 name="connsiteX0" fmla="*/ 0 w 11064875"/>
              <a:gd name="connsiteY0" fmla="*/ 0 h 6883401"/>
              <a:gd name="connsiteX1" fmla="*/ 712279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83401">
                <a:moveTo>
                  <a:pt x="0" y="0"/>
                </a:moveTo>
                <a:lnTo>
                  <a:pt x="7122795" y="0"/>
                </a:lnTo>
                <a:lnTo>
                  <a:pt x="11064875" y="6883401"/>
                </a:lnTo>
                <a:lnTo>
                  <a:pt x="0" y="6883401"/>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37076F04-23E9-7E49-BE08-9587C97ABAAC}"/>
              </a:ext>
            </a:extLst>
          </p:cNvPr>
          <p:cNvSpPr>
            <a:spLocks noGrp="1"/>
          </p:cNvSpPr>
          <p:nvPr>
            <p:ph type="body" sz="quarter" idx="11"/>
          </p:nvPr>
        </p:nvSpPr>
        <p:spPr>
          <a:xfrm>
            <a:off x="8569234" y="1635575"/>
            <a:ext cx="324176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B304E61-BF2F-0245-AB46-BA9D08ACD012}"/>
              </a:ext>
            </a:extLst>
          </p:cNvPr>
          <p:cNvSpPr>
            <a:spLocks noGrp="1"/>
          </p:cNvSpPr>
          <p:nvPr>
            <p:ph type="body" sz="quarter" idx="12"/>
          </p:nvPr>
        </p:nvSpPr>
        <p:spPr>
          <a:xfrm>
            <a:off x="9407525" y="2293063"/>
            <a:ext cx="2403475"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346079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975AF3-17B8-7341-A7A5-5561758E2449}"/>
              </a:ext>
            </a:extLst>
          </p:cNvPr>
          <p:cNvSpPr>
            <a:spLocks noGrp="1"/>
          </p:cNvSpPr>
          <p:nvPr>
            <p:ph type="pic" sz="quarter" idx="10"/>
          </p:nvPr>
        </p:nvSpPr>
        <p:spPr>
          <a:xfrm>
            <a:off x="1127125" y="-11113"/>
            <a:ext cx="11064875" cy="6879273"/>
          </a:xfrm>
          <a:custGeom>
            <a:avLst/>
            <a:gdLst>
              <a:gd name="connsiteX0" fmla="*/ 0 w 11064875"/>
              <a:gd name="connsiteY0" fmla="*/ 0 h 6869113"/>
              <a:gd name="connsiteX1" fmla="*/ 11064875 w 11064875"/>
              <a:gd name="connsiteY1" fmla="*/ 0 h 6869113"/>
              <a:gd name="connsiteX2" fmla="*/ 11064875 w 11064875"/>
              <a:gd name="connsiteY2" fmla="*/ 6869113 h 6869113"/>
              <a:gd name="connsiteX3" fmla="*/ 0 w 11064875"/>
              <a:gd name="connsiteY3" fmla="*/ 6869113 h 6869113"/>
              <a:gd name="connsiteX4" fmla="*/ 0 w 11064875"/>
              <a:gd name="connsiteY4" fmla="*/ 0 h 6869113"/>
              <a:gd name="connsiteX0" fmla="*/ 0 w 11064875"/>
              <a:gd name="connsiteY0" fmla="*/ 0 h 6879273"/>
              <a:gd name="connsiteX1" fmla="*/ 11064875 w 11064875"/>
              <a:gd name="connsiteY1" fmla="*/ 0 h 6879273"/>
              <a:gd name="connsiteX2" fmla="*/ 11064875 w 11064875"/>
              <a:gd name="connsiteY2" fmla="*/ 6869113 h 6879273"/>
              <a:gd name="connsiteX3" fmla="*/ 3931920 w 11064875"/>
              <a:gd name="connsiteY3" fmla="*/ 6879273 h 6879273"/>
              <a:gd name="connsiteX4" fmla="*/ 0 w 11064875"/>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79273">
                <a:moveTo>
                  <a:pt x="0" y="0"/>
                </a:moveTo>
                <a:lnTo>
                  <a:pt x="11064875" y="0"/>
                </a:lnTo>
                <a:lnTo>
                  <a:pt x="11064875" y="6869113"/>
                </a:lnTo>
                <a:lnTo>
                  <a:pt x="3931920" y="687927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080FF753-DA3C-C14F-B06F-8DEFBB1AE1CB}"/>
              </a:ext>
            </a:extLst>
          </p:cNvPr>
          <p:cNvSpPr>
            <a:spLocks noGrp="1"/>
          </p:cNvSpPr>
          <p:nvPr>
            <p:ph type="body" sz="quarter" idx="11"/>
          </p:nvPr>
        </p:nvSpPr>
        <p:spPr>
          <a:xfrm>
            <a:off x="407504" y="4961870"/>
            <a:ext cx="326315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0B31F619-B2A6-A44D-A588-5AD3D3035C72}"/>
              </a:ext>
            </a:extLst>
          </p:cNvPr>
          <p:cNvSpPr>
            <a:spLocks noGrp="1"/>
          </p:cNvSpPr>
          <p:nvPr>
            <p:ph type="body" sz="quarter" idx="12"/>
          </p:nvPr>
        </p:nvSpPr>
        <p:spPr>
          <a:xfrm>
            <a:off x="407504" y="5460332"/>
            <a:ext cx="3263159"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7056569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25365572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FFBF3E-09B1-634D-87A7-942B848F0CD6}"/>
              </a:ext>
            </a:extLst>
          </p:cNvPr>
          <p:cNvSpPr>
            <a:spLocks noGrp="1"/>
          </p:cNvSpPr>
          <p:nvPr>
            <p:ph type="pic" sz="quarter" idx="10"/>
          </p:nvPr>
        </p:nvSpPr>
        <p:spPr>
          <a:xfrm>
            <a:off x="4087813" y="-23813"/>
            <a:ext cx="8116887" cy="6891973"/>
          </a:xfrm>
          <a:custGeom>
            <a:avLst/>
            <a:gdLst>
              <a:gd name="connsiteX0" fmla="*/ 0 w 8116887"/>
              <a:gd name="connsiteY0" fmla="*/ 0 h 6881813"/>
              <a:gd name="connsiteX1" fmla="*/ 8116887 w 8116887"/>
              <a:gd name="connsiteY1" fmla="*/ 0 h 6881813"/>
              <a:gd name="connsiteX2" fmla="*/ 8116887 w 8116887"/>
              <a:gd name="connsiteY2" fmla="*/ 6881813 h 6881813"/>
              <a:gd name="connsiteX3" fmla="*/ 0 w 8116887"/>
              <a:gd name="connsiteY3" fmla="*/ 6881813 h 6881813"/>
              <a:gd name="connsiteX4" fmla="*/ 0 w 8116887"/>
              <a:gd name="connsiteY4" fmla="*/ 0 h 6881813"/>
              <a:gd name="connsiteX0" fmla="*/ 0 w 8116887"/>
              <a:gd name="connsiteY0" fmla="*/ 0 h 6891973"/>
              <a:gd name="connsiteX1" fmla="*/ 8116887 w 8116887"/>
              <a:gd name="connsiteY1" fmla="*/ 0 h 6891973"/>
              <a:gd name="connsiteX2" fmla="*/ 8116887 w 8116887"/>
              <a:gd name="connsiteY2" fmla="*/ 6881813 h 6891973"/>
              <a:gd name="connsiteX3" fmla="*/ 3931920 w 8116887"/>
              <a:gd name="connsiteY3" fmla="*/ 6891973 h 6891973"/>
              <a:gd name="connsiteX4" fmla="*/ 0 w 8116887"/>
              <a:gd name="connsiteY4" fmla="*/ 0 h 6891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887" h="6891973">
                <a:moveTo>
                  <a:pt x="0" y="0"/>
                </a:moveTo>
                <a:lnTo>
                  <a:pt x="8116887" y="0"/>
                </a:lnTo>
                <a:lnTo>
                  <a:pt x="8116887" y="6881813"/>
                </a:lnTo>
                <a:lnTo>
                  <a:pt x="3931920" y="6891973"/>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8027BCC1-260D-1049-955E-12446C5C8C13}"/>
              </a:ext>
            </a:extLst>
          </p:cNvPr>
          <p:cNvSpPr>
            <a:spLocks noGrp="1"/>
          </p:cNvSpPr>
          <p:nvPr>
            <p:ph type="body" sz="quarter" idx="11"/>
          </p:nvPr>
        </p:nvSpPr>
        <p:spPr>
          <a:xfrm>
            <a:off x="397566" y="1041951"/>
            <a:ext cx="3690247" cy="1008917"/>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2ECE59B-A9A1-A348-9A95-A166088344D3}"/>
              </a:ext>
            </a:extLst>
          </p:cNvPr>
          <p:cNvSpPr>
            <a:spLocks noGrp="1"/>
          </p:cNvSpPr>
          <p:nvPr>
            <p:ph type="body" sz="quarter" idx="12"/>
          </p:nvPr>
        </p:nvSpPr>
        <p:spPr>
          <a:xfrm>
            <a:off x="394840" y="2417716"/>
            <a:ext cx="3695700" cy="2547992"/>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p:txBody>
      </p:sp>
      <p:sp>
        <p:nvSpPr>
          <p:cNvPr id="7" name="Text Placeholder 6">
            <a:extLst>
              <a:ext uri="{FF2B5EF4-FFF2-40B4-BE49-F238E27FC236}">
                <a16:creationId xmlns:a16="http://schemas.microsoft.com/office/drawing/2014/main" id="{690A2A10-88E9-D142-89AD-EF08913DFEC9}"/>
              </a:ext>
            </a:extLst>
          </p:cNvPr>
          <p:cNvSpPr>
            <a:spLocks noGrp="1"/>
          </p:cNvSpPr>
          <p:nvPr>
            <p:ph type="body" sz="quarter" idx="13"/>
          </p:nvPr>
        </p:nvSpPr>
        <p:spPr>
          <a:xfrm>
            <a:off x="407504" y="5332556"/>
            <a:ext cx="568849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72271657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308551375"/>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0180037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280115884"/>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B8E057D-EAAC-3342-9875-581C8E7921BF}"/>
              </a:ext>
            </a:extLst>
          </p:cNvPr>
          <p:cNvSpPr>
            <a:spLocks noGrp="1"/>
          </p:cNvSpPr>
          <p:nvPr>
            <p:ph type="body" sz="quarter" idx="11"/>
          </p:nvPr>
        </p:nvSpPr>
        <p:spPr>
          <a:xfrm>
            <a:off x="396979" y="1270363"/>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46C737E2-9573-254A-8A9E-19D2A3DED444}"/>
              </a:ext>
            </a:extLst>
          </p:cNvPr>
          <p:cNvSpPr>
            <a:spLocks noGrp="1"/>
          </p:cNvSpPr>
          <p:nvPr>
            <p:ph type="body" sz="quarter" idx="12"/>
          </p:nvPr>
        </p:nvSpPr>
        <p:spPr>
          <a:xfrm>
            <a:off x="394252" y="2023724"/>
            <a:ext cx="5338563" cy="257440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1F74DB27-02D0-5841-9566-B47DBE52A369}"/>
              </a:ext>
            </a:extLst>
          </p:cNvPr>
          <p:cNvSpPr>
            <a:spLocks noGrp="1"/>
          </p:cNvSpPr>
          <p:nvPr>
            <p:ph type="body" sz="quarter" idx="13"/>
          </p:nvPr>
        </p:nvSpPr>
        <p:spPr>
          <a:xfrm>
            <a:off x="406916" y="4947615"/>
            <a:ext cx="532074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70763529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914400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15B9327B-02DB-4843-A650-229BEFD17FBA}"/>
              </a:ext>
            </a:extLst>
          </p:cNvPr>
          <p:cNvSpPr>
            <a:spLocks noGrp="1"/>
          </p:cNvSpPr>
          <p:nvPr>
            <p:ph type="body" sz="quarter" idx="11"/>
          </p:nvPr>
        </p:nvSpPr>
        <p:spPr>
          <a:xfrm>
            <a:off x="396978" y="407898"/>
            <a:ext cx="8397705" cy="620802"/>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D256CE6-7309-8B46-9135-81A3A8DAC916}"/>
              </a:ext>
            </a:extLst>
          </p:cNvPr>
          <p:cNvSpPr>
            <a:spLocks noGrp="1"/>
          </p:cNvSpPr>
          <p:nvPr>
            <p:ph type="body" sz="quarter" idx="12"/>
          </p:nvPr>
        </p:nvSpPr>
        <p:spPr>
          <a:xfrm>
            <a:off x="394252" y="1257301"/>
            <a:ext cx="8410114" cy="44258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BE59EA93-1972-8B45-B70F-E6E2BF03A0A3}"/>
              </a:ext>
            </a:extLst>
          </p:cNvPr>
          <p:cNvSpPr>
            <a:spLocks noGrp="1"/>
          </p:cNvSpPr>
          <p:nvPr>
            <p:ph type="body" sz="quarter" idx="13"/>
          </p:nvPr>
        </p:nvSpPr>
        <p:spPr>
          <a:xfrm>
            <a:off x="406916" y="5968422"/>
            <a:ext cx="8410114"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978061261"/>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342900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AF4A5CEE-C50D-6148-B6AC-54B3D1479007}"/>
              </a:ext>
            </a:extLst>
          </p:cNvPr>
          <p:cNvSpPr>
            <a:spLocks noGrp="1"/>
          </p:cNvSpPr>
          <p:nvPr>
            <p:ph type="body" sz="quarter" idx="11"/>
          </p:nvPr>
        </p:nvSpPr>
        <p:spPr>
          <a:xfrm>
            <a:off x="396979" y="547020"/>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A949E40C-C430-0A48-B9BC-EB9ADA52F9F3}"/>
              </a:ext>
            </a:extLst>
          </p:cNvPr>
          <p:cNvSpPr>
            <a:spLocks noGrp="1"/>
          </p:cNvSpPr>
          <p:nvPr>
            <p:ph type="body" sz="quarter" idx="12"/>
          </p:nvPr>
        </p:nvSpPr>
        <p:spPr>
          <a:xfrm>
            <a:off x="394252" y="1257300"/>
            <a:ext cx="11416748" cy="190391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3784325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8890394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987045728"/>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0EDD52-6911-A849-8BD8-870770DEA795}"/>
              </a:ext>
            </a:extLst>
          </p:cNvPr>
          <p:cNvSpPr/>
          <p:nvPr userDrawn="1"/>
        </p:nvSpPr>
        <p:spPr>
          <a:xfrm>
            <a:off x="990600" y="0"/>
            <a:ext cx="11201400" cy="6879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EBAA53-927D-1646-8985-0D38E16CB4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24602" y="665191"/>
            <a:ext cx="5062655" cy="5062655"/>
          </a:xfrm>
          <a:prstGeom prst="rect">
            <a:avLst/>
          </a:prstGeom>
        </p:spPr>
      </p:pic>
      <p:sp>
        <p:nvSpPr>
          <p:cNvPr id="15" name="TextBox 14">
            <a:extLst>
              <a:ext uri="{FF2B5EF4-FFF2-40B4-BE49-F238E27FC236}">
                <a16:creationId xmlns:a16="http://schemas.microsoft.com/office/drawing/2014/main" id="{601D3B40-C733-454D-8A86-58B6510726CD}"/>
              </a:ext>
            </a:extLst>
          </p:cNvPr>
          <p:cNvSpPr txBox="1"/>
          <p:nvPr userDrawn="1"/>
        </p:nvSpPr>
        <p:spPr>
          <a:xfrm>
            <a:off x="4615676" y="521300"/>
            <a:ext cx="2968487" cy="369332"/>
          </a:xfrm>
          <a:prstGeom prst="rect">
            <a:avLst/>
          </a:prstGeom>
          <a:noFill/>
        </p:spPr>
        <p:txBody>
          <a:bodyPr wrap="square" rtlCol="0">
            <a:spAutoFit/>
          </a:bodyPr>
          <a:lstStyle/>
          <a:p>
            <a:pPr algn="ctr"/>
            <a:r>
              <a:rPr lang="en-US" sz="1800" b="0" err="1">
                <a:solidFill>
                  <a:schemeClr val="bg1"/>
                </a:solidFill>
                <a:latin typeface="Arial" panose="020B0604020202020204" pitchFamily="34" charset="0"/>
                <a:cs typeface="Arial" panose="020B0604020202020204" pitchFamily="34" charset="0"/>
              </a:rPr>
              <a:t>nasa.gov</a:t>
            </a:r>
            <a:r>
              <a:rPr lang="en-US" sz="1800" b="0">
                <a:solidFill>
                  <a:schemeClr val="bg1"/>
                </a:solidFill>
                <a:latin typeface="Arial" panose="020B0604020202020204" pitchFamily="34" charset="0"/>
                <a:cs typeface="Arial" panose="020B0604020202020204" pitchFamily="34" charset="0"/>
              </a:rPr>
              <a:t>/ARTEMIS</a:t>
            </a:r>
            <a:endParaRPr lang="en-US" b="0">
              <a:latin typeface="Arial" panose="020B0604020202020204" pitchFamily="34" charset="0"/>
              <a:cs typeface="Arial" panose="020B0604020202020204" pitchFamily="34" charset="0"/>
            </a:endParaRPr>
          </a:p>
        </p:txBody>
      </p:sp>
      <p:sp>
        <p:nvSpPr>
          <p:cNvPr id="13" name="Rectangle 1">
            <a:extLst>
              <a:ext uri="{FF2B5EF4-FFF2-40B4-BE49-F238E27FC236}">
                <a16:creationId xmlns:a16="http://schemas.microsoft.com/office/drawing/2014/main" id="{275B0FF7-E574-244B-A027-4FA062FEADE5}"/>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AF0D566-8749-4146-BE4E-84D55008C8C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5122" y="2824653"/>
            <a:ext cx="10617647" cy="1156932"/>
          </a:xfrm>
          <a:prstGeom prst="rect">
            <a:avLst/>
          </a:prstGeom>
        </p:spPr>
      </p:pic>
      <p:pic>
        <p:nvPicPr>
          <p:cNvPr id="22" name="Picture 21">
            <a:extLst>
              <a:ext uri="{FF2B5EF4-FFF2-40B4-BE49-F238E27FC236}">
                <a16:creationId xmlns:a16="http://schemas.microsoft.com/office/drawing/2014/main" id="{C1F51AD5-B568-DB40-ACA6-685133BF657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062654" y="5704123"/>
            <a:ext cx="2071986" cy="523411"/>
          </a:xfrm>
          <a:prstGeom prst="rect">
            <a:avLst/>
          </a:prstGeom>
        </p:spPr>
      </p:pic>
      <p:pic>
        <p:nvPicPr>
          <p:cNvPr id="10" name="Picture 9">
            <a:extLst>
              <a:ext uri="{FF2B5EF4-FFF2-40B4-BE49-F238E27FC236}">
                <a16:creationId xmlns:a16="http://schemas.microsoft.com/office/drawing/2014/main" id="{C66A660C-E34D-C846-B12E-25796B71556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2" name="Picture 11">
            <a:extLst>
              <a:ext uri="{FF2B5EF4-FFF2-40B4-BE49-F238E27FC236}">
                <a16:creationId xmlns:a16="http://schemas.microsoft.com/office/drawing/2014/main" id="{AD59F3DD-0067-4B41-B0F6-9D74308CA9F7}"/>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11791397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AC561-E450-3044-9D4E-16D755CC6E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851" cy="6858000"/>
          </a:xfrm>
          <a:prstGeom prst="rect">
            <a:avLst/>
          </a:prstGeom>
        </p:spPr>
      </p:pic>
      <p:sp>
        <p:nvSpPr>
          <p:cNvPr id="6" name="Text Placeholder 6">
            <a:extLst>
              <a:ext uri="{FF2B5EF4-FFF2-40B4-BE49-F238E27FC236}">
                <a16:creationId xmlns:a16="http://schemas.microsoft.com/office/drawing/2014/main" id="{F2F38A8D-4773-FA48-B0EB-4E8B26A53EA2}"/>
              </a:ext>
            </a:extLst>
          </p:cNvPr>
          <p:cNvSpPr>
            <a:spLocks noGrp="1"/>
          </p:cNvSpPr>
          <p:nvPr>
            <p:ph type="body" sz="quarter" idx="10"/>
          </p:nvPr>
        </p:nvSpPr>
        <p:spPr>
          <a:xfrm>
            <a:off x="5811750" y="3978227"/>
            <a:ext cx="5999250" cy="481680"/>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ABF26D0B-9B81-914E-9700-C2B79743CC98}"/>
              </a:ext>
            </a:extLst>
          </p:cNvPr>
          <p:cNvSpPr>
            <a:spLocks noGrp="1"/>
          </p:cNvSpPr>
          <p:nvPr>
            <p:ph type="body" sz="quarter" idx="11"/>
          </p:nvPr>
        </p:nvSpPr>
        <p:spPr>
          <a:xfrm>
            <a:off x="5811750" y="4522093"/>
            <a:ext cx="5999250" cy="978568"/>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49B3EAD5-9E1D-914D-AC81-6BABD70BDA22}"/>
              </a:ext>
            </a:extLst>
          </p:cNvPr>
          <p:cNvSpPr>
            <a:spLocks noGrp="1"/>
          </p:cNvSpPr>
          <p:nvPr>
            <p:ph type="body" sz="quarter" idx="12"/>
          </p:nvPr>
        </p:nvSpPr>
        <p:spPr>
          <a:xfrm>
            <a:off x="3301690" y="2442408"/>
            <a:ext cx="4499978"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3" name="Picture 2">
            <a:extLst>
              <a:ext uri="{FF2B5EF4-FFF2-40B4-BE49-F238E27FC236}">
                <a16:creationId xmlns:a16="http://schemas.microsoft.com/office/drawing/2014/main" id="{10365899-A7A6-E145-953B-17A168B801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35668" y="2819397"/>
            <a:ext cx="8542965" cy="1219206"/>
          </a:xfrm>
          <a:prstGeom prst="rect">
            <a:avLst/>
          </a:prstGeom>
        </p:spPr>
      </p:pic>
      <p:pic>
        <p:nvPicPr>
          <p:cNvPr id="12" name="Picture 11">
            <a:extLst>
              <a:ext uri="{FF2B5EF4-FFF2-40B4-BE49-F238E27FC236}">
                <a16:creationId xmlns:a16="http://schemas.microsoft.com/office/drawing/2014/main" id="{0511F59B-C130-144E-932F-FC0D895E8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3" name="Picture 12">
            <a:extLst>
              <a:ext uri="{FF2B5EF4-FFF2-40B4-BE49-F238E27FC236}">
                <a16:creationId xmlns:a16="http://schemas.microsoft.com/office/drawing/2014/main" id="{C4EAB04C-7161-D54A-B84D-1FFB6A79F1D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3295627914"/>
      </p:ext>
    </p:extLst>
  </p:cSld>
  <p:clrMapOvr>
    <a:masterClrMapping/>
  </p:clrMapOvr>
  <p:extLst>
    <p:ext uri="{DCECCB84-F9BA-43D5-87BE-67443E8EF086}">
      <p15:sldGuideLst xmlns:p15="http://schemas.microsoft.com/office/powerpoint/2012/main">
        <p15:guide id="1" pos="2136">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5C86D-269B-B94D-BA41-4083A7AA54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9" y="0"/>
            <a:ext cx="12192000" cy="6858001"/>
          </a:xfrm>
          <a:prstGeom prst="rect">
            <a:avLst/>
          </a:prstGeom>
        </p:spPr>
      </p:pic>
      <p:sp>
        <p:nvSpPr>
          <p:cNvPr id="5" name="Rectangle 5">
            <a:extLst>
              <a:ext uri="{FF2B5EF4-FFF2-40B4-BE49-F238E27FC236}">
                <a16:creationId xmlns:a16="http://schemas.microsoft.com/office/drawing/2014/main" id="{D8568744-4A84-6C40-9F90-AFAC3EDA0E00}"/>
              </a:ext>
            </a:extLst>
          </p:cNvPr>
          <p:cNvSpPr/>
          <p:nvPr userDrawn="1"/>
        </p:nvSpPr>
        <p:spPr>
          <a:xfrm>
            <a:off x="-60" y="-1294"/>
            <a:ext cx="8103846" cy="6868172"/>
          </a:xfrm>
          <a:custGeom>
            <a:avLst/>
            <a:gdLst>
              <a:gd name="connsiteX0" fmla="*/ 0 w 8516938"/>
              <a:gd name="connsiteY0" fmla="*/ 0 h 6858000"/>
              <a:gd name="connsiteX1" fmla="*/ 8516938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832705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486476 w 8516938"/>
              <a:gd name="connsiteY1" fmla="*/ 17755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17756 h 6875756"/>
              <a:gd name="connsiteX1" fmla="*/ 4566375 w 8516938"/>
              <a:gd name="connsiteY1" fmla="*/ 0 h 6875756"/>
              <a:gd name="connsiteX2" fmla="*/ 8516938 w 8516938"/>
              <a:gd name="connsiteY2" fmla="*/ 6875756 h 6875756"/>
              <a:gd name="connsiteX3" fmla="*/ 0 w 8516938"/>
              <a:gd name="connsiteY3" fmla="*/ 6875756 h 6875756"/>
              <a:gd name="connsiteX4" fmla="*/ 0 w 8516938"/>
              <a:gd name="connsiteY4" fmla="*/ 17756 h 6875756"/>
              <a:gd name="connsiteX0" fmla="*/ 3175 w 8516938"/>
              <a:gd name="connsiteY0" fmla="*/ 5056 h 6875756"/>
              <a:gd name="connsiteX1" fmla="*/ 4566375 w 8516938"/>
              <a:gd name="connsiteY1" fmla="*/ 0 h 6875756"/>
              <a:gd name="connsiteX2" fmla="*/ 8516938 w 8516938"/>
              <a:gd name="connsiteY2" fmla="*/ 6875756 h 6875756"/>
              <a:gd name="connsiteX3" fmla="*/ 0 w 8516938"/>
              <a:gd name="connsiteY3" fmla="*/ 6875756 h 6875756"/>
              <a:gd name="connsiteX4" fmla="*/ 3175 w 8516938"/>
              <a:gd name="connsiteY4" fmla="*/ 5056 h 6875756"/>
              <a:gd name="connsiteX0" fmla="*/ 2 w 8513765"/>
              <a:gd name="connsiteY0" fmla="*/ 5056 h 6878931"/>
              <a:gd name="connsiteX1" fmla="*/ 4563202 w 8513765"/>
              <a:gd name="connsiteY1" fmla="*/ 0 h 6878931"/>
              <a:gd name="connsiteX2" fmla="*/ 8513765 w 8513765"/>
              <a:gd name="connsiteY2" fmla="*/ 6875756 h 6878931"/>
              <a:gd name="connsiteX3" fmla="*/ 622302 w 8513765"/>
              <a:gd name="connsiteY3" fmla="*/ 6878931 h 6878931"/>
              <a:gd name="connsiteX4" fmla="*/ 2 w 8513765"/>
              <a:gd name="connsiteY4" fmla="*/ 5056 h 6878931"/>
              <a:gd name="connsiteX0" fmla="*/ 2 w 8513765"/>
              <a:gd name="connsiteY0" fmla="*/ 5056 h 6875756"/>
              <a:gd name="connsiteX1" fmla="*/ 4563202 w 8513765"/>
              <a:gd name="connsiteY1" fmla="*/ 0 h 6875756"/>
              <a:gd name="connsiteX2" fmla="*/ 8513765 w 8513765"/>
              <a:gd name="connsiteY2" fmla="*/ 6875756 h 6875756"/>
              <a:gd name="connsiteX3" fmla="*/ 419102 w 8513765"/>
              <a:gd name="connsiteY3" fmla="*/ 6863056 h 6875756"/>
              <a:gd name="connsiteX4" fmla="*/ 2 w 8513765"/>
              <a:gd name="connsiteY4" fmla="*/ 5056 h 6875756"/>
              <a:gd name="connsiteX0" fmla="*/ 30 w 8120093"/>
              <a:gd name="connsiteY0" fmla="*/ 0 h 6880225"/>
              <a:gd name="connsiteX1" fmla="*/ 4169530 w 8120093"/>
              <a:gd name="connsiteY1" fmla="*/ 4469 h 6880225"/>
              <a:gd name="connsiteX2" fmla="*/ 8120093 w 8120093"/>
              <a:gd name="connsiteY2" fmla="*/ 6880225 h 6880225"/>
              <a:gd name="connsiteX3" fmla="*/ 25430 w 8120093"/>
              <a:gd name="connsiteY3" fmla="*/ 6867525 h 6880225"/>
              <a:gd name="connsiteX4" fmla="*/ 30 w 8120093"/>
              <a:gd name="connsiteY4" fmla="*/ 0 h 6880225"/>
              <a:gd name="connsiteX0" fmla="*/ 260350 w 8094663"/>
              <a:gd name="connsiteY0" fmla="*/ 11406 h 6875756"/>
              <a:gd name="connsiteX1" fmla="*/ 4144100 w 8094663"/>
              <a:gd name="connsiteY1" fmla="*/ 0 h 6875756"/>
              <a:gd name="connsiteX2" fmla="*/ 8094663 w 8094663"/>
              <a:gd name="connsiteY2" fmla="*/ 6875756 h 6875756"/>
              <a:gd name="connsiteX3" fmla="*/ 0 w 8094663"/>
              <a:gd name="connsiteY3" fmla="*/ 6863056 h 6875756"/>
              <a:gd name="connsiteX4" fmla="*/ 260350 w 8094663"/>
              <a:gd name="connsiteY4" fmla="*/ 11406 h 6875756"/>
              <a:gd name="connsiteX0" fmla="*/ 305 w 8094968"/>
              <a:gd name="connsiteY0" fmla="*/ 0 h 6877050"/>
              <a:gd name="connsiteX1" fmla="*/ 4144405 w 8094968"/>
              <a:gd name="connsiteY1" fmla="*/ 1294 h 6877050"/>
              <a:gd name="connsiteX2" fmla="*/ 8094968 w 8094968"/>
              <a:gd name="connsiteY2" fmla="*/ 6877050 h 6877050"/>
              <a:gd name="connsiteX3" fmla="*/ 305 w 8094968"/>
              <a:gd name="connsiteY3" fmla="*/ 6864350 h 6877050"/>
              <a:gd name="connsiteX4" fmla="*/ 305 w 8094968"/>
              <a:gd name="connsiteY4" fmla="*/ 0 h 6877050"/>
              <a:gd name="connsiteX0" fmla="*/ 305 w 8103846"/>
              <a:gd name="connsiteY0" fmla="*/ 0 h 6868172"/>
              <a:gd name="connsiteX1" fmla="*/ 4144405 w 8103846"/>
              <a:gd name="connsiteY1" fmla="*/ 1294 h 6868172"/>
              <a:gd name="connsiteX2" fmla="*/ 8103846 w 8103846"/>
              <a:gd name="connsiteY2" fmla="*/ 6868172 h 6868172"/>
              <a:gd name="connsiteX3" fmla="*/ 305 w 8103846"/>
              <a:gd name="connsiteY3" fmla="*/ 6864350 h 6868172"/>
              <a:gd name="connsiteX4" fmla="*/ 305 w 8103846"/>
              <a:gd name="connsiteY4" fmla="*/ 0 h 686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846" h="6868172">
                <a:moveTo>
                  <a:pt x="305" y="0"/>
                </a:moveTo>
                <a:lnTo>
                  <a:pt x="4144405" y="1294"/>
                </a:lnTo>
                <a:lnTo>
                  <a:pt x="8103846" y="6868172"/>
                </a:lnTo>
                <a:lnTo>
                  <a:pt x="305" y="6864350"/>
                </a:lnTo>
                <a:cubicBezTo>
                  <a:pt x="1363" y="4574117"/>
                  <a:pt x="-753" y="2290233"/>
                  <a:pt x="305"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2385454" y="3860340"/>
            <a:ext cx="3710546" cy="875305"/>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3" name="Picture 12">
            <a:extLst>
              <a:ext uri="{FF2B5EF4-FFF2-40B4-BE49-F238E27FC236}">
                <a16:creationId xmlns:a16="http://schemas.microsoft.com/office/drawing/2014/main" id="{60E9CD00-40D3-3149-87C8-2CE581F806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165" y="2163864"/>
            <a:ext cx="11887200" cy="1696476"/>
          </a:xfrm>
          <a:prstGeom prst="rect">
            <a:avLst/>
          </a:prstGeom>
        </p:spPr>
      </p:pic>
      <p:pic>
        <p:nvPicPr>
          <p:cNvPr id="12" name="Picture 11">
            <a:extLst>
              <a:ext uri="{FF2B5EF4-FFF2-40B4-BE49-F238E27FC236}">
                <a16:creationId xmlns:a16="http://schemas.microsoft.com/office/drawing/2014/main" id="{99CE8031-DEE2-A44C-8817-F0DE249EAA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E9EC1C52-7916-6D41-B7F9-A1BB1EDC94B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9" name="Text Placeholder 6">
            <a:extLst>
              <a:ext uri="{FF2B5EF4-FFF2-40B4-BE49-F238E27FC236}">
                <a16:creationId xmlns:a16="http://schemas.microsoft.com/office/drawing/2014/main" id="{642FDAF8-B649-1C47-BA89-D378108955E8}"/>
              </a:ext>
            </a:extLst>
          </p:cNvPr>
          <p:cNvSpPr>
            <a:spLocks noGrp="1"/>
          </p:cNvSpPr>
          <p:nvPr>
            <p:ph type="body" sz="quarter" idx="10" hasCustomPrompt="1"/>
          </p:nvPr>
        </p:nvSpPr>
        <p:spPr>
          <a:xfrm>
            <a:off x="390833" y="390832"/>
            <a:ext cx="3500120" cy="481680"/>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fld id="{3C5F761E-A033-894E-A6EA-51CD6AA715D8}" type="datetime4">
              <a:rPr lang="en-US" smtClean="0"/>
              <a:t>September 21, 2021</a:t>
            </a:fld>
            <a:endParaRPr lang="en-US"/>
          </a:p>
        </p:txBody>
      </p:sp>
    </p:spTree>
    <p:extLst>
      <p:ext uri="{BB962C8B-B14F-4D97-AF65-F5344CB8AC3E}">
        <p14:creationId xmlns:p14="http://schemas.microsoft.com/office/powerpoint/2010/main" val="21545472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E6379B-C8E5-A443-9209-9CE1BF738C7E}"/>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23F50D-6E4A-8C44-8BE7-64D8F5340869}"/>
              </a:ext>
            </a:extLst>
          </p:cNvPr>
          <p:cNvPicPr>
            <a:picLocks noChangeAspect="1"/>
          </p:cNvPicPr>
          <p:nvPr userDrawn="1"/>
        </p:nvPicPr>
        <p:blipFill>
          <a:blip r:embed="rId2"/>
          <a:stretch>
            <a:fillRect/>
          </a:stretch>
        </p:blipFill>
        <p:spPr>
          <a:xfrm>
            <a:off x="2773509" y="-1294"/>
            <a:ext cx="6644982" cy="6644982"/>
          </a:xfrm>
          <a:prstGeom prst="rect">
            <a:avLst/>
          </a:prstGeom>
        </p:spPr>
      </p:pic>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6" name="Picture 15">
            <a:extLst>
              <a:ext uri="{FF2B5EF4-FFF2-40B4-BE49-F238E27FC236}">
                <a16:creationId xmlns:a16="http://schemas.microsoft.com/office/drawing/2014/main" id="{5FB64738-6E17-4542-AF05-D1082E699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sp>
        <p:nvSpPr>
          <p:cNvPr id="17" name="Text Placeholder 6">
            <a:extLst>
              <a:ext uri="{FF2B5EF4-FFF2-40B4-BE49-F238E27FC236}">
                <a16:creationId xmlns:a16="http://schemas.microsoft.com/office/drawing/2014/main" id="{FC7DD599-0738-D542-98D3-486F28DA250A}"/>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a:extLst>
              <a:ext uri="{FF2B5EF4-FFF2-40B4-BE49-F238E27FC236}">
                <a16:creationId xmlns:a16="http://schemas.microsoft.com/office/drawing/2014/main" id="{B930559C-25DE-4142-ACB3-0A2F006618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B2325AC1-5698-3A4E-A1E6-91A8FDF2B8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15563154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6096000" y="4234888"/>
            <a:ext cx="5715000" cy="481680"/>
          </a:xfrm>
          <a:prstGeom prst="rect">
            <a:avLst/>
          </a:prstGeom>
        </p:spPr>
        <p:txBody>
          <a:bodyPr/>
          <a:lstStyle>
            <a:lvl1pPr marL="0" indent="0" algn="l">
              <a:lnSpc>
                <a:spcPct val="100000"/>
              </a:lnSpc>
              <a:buNone/>
              <a:defRPr sz="2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6096000" y="4822306"/>
            <a:ext cx="5715000"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673643" y="1859409"/>
            <a:ext cx="3695700" cy="39711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Rectangle 1">
            <a:extLst>
              <a:ext uri="{FF2B5EF4-FFF2-40B4-BE49-F238E27FC236}">
                <a16:creationId xmlns:a16="http://schemas.microsoft.com/office/drawing/2014/main" id="{9B62B762-ED7B-A64D-8298-2FA4749F3338}"/>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673643" y="2375479"/>
            <a:ext cx="8137357" cy="1740457"/>
          </a:xfrm>
          <a:prstGeom prst="rect">
            <a:avLst/>
          </a:prstGeom>
        </p:spPr>
        <p:txBody>
          <a:bodyPr/>
          <a:lstStyle>
            <a:lvl1pPr marL="0" indent="0" algn="l">
              <a:lnSpc>
                <a:spcPct val="100000"/>
              </a:lnSpc>
              <a:buNone/>
              <a:defRPr sz="4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951201918"/>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520E77-10AA-6143-8BB5-C07B00DAAF3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pic>
        <p:nvPicPr>
          <p:cNvPr id="8" name="Picture 7">
            <a:extLst>
              <a:ext uri="{FF2B5EF4-FFF2-40B4-BE49-F238E27FC236}">
                <a16:creationId xmlns:a16="http://schemas.microsoft.com/office/drawing/2014/main" id="{405456CC-ECD5-B041-9F86-C2F963E42B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6522" y="5171458"/>
            <a:ext cx="10509813" cy="1499904"/>
          </a:xfrm>
          <a:prstGeom prst="rect">
            <a:avLst/>
          </a:prstGeom>
        </p:spPr>
      </p:pic>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410358" y="1257300"/>
            <a:ext cx="11400642" cy="3549831"/>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260385879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678827786"/>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7609FFF-4277-9748-8A93-211B4E0660B1}"/>
              </a:ext>
            </a:extLst>
          </p:cNvPr>
          <p:cNvSpPr>
            <a:spLocks noGrp="1"/>
          </p:cNvSpPr>
          <p:nvPr>
            <p:ph type="body" sz="quarter" idx="11"/>
          </p:nvPr>
        </p:nvSpPr>
        <p:spPr>
          <a:xfrm>
            <a:off x="3061252" y="1270552"/>
            <a:ext cx="874974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BF4EA52C-0671-E847-92E6-C7F9347D8E7A}"/>
              </a:ext>
            </a:extLst>
          </p:cNvPr>
          <p:cNvSpPr>
            <a:spLocks noGrp="1"/>
          </p:cNvSpPr>
          <p:nvPr>
            <p:ph type="body" sz="quarter" idx="12"/>
          </p:nvPr>
        </p:nvSpPr>
        <p:spPr>
          <a:xfrm>
            <a:off x="3727376" y="2049195"/>
            <a:ext cx="8083624" cy="148791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71D3077F-BD06-EF4C-BAE1-B59766514917}"/>
              </a:ext>
            </a:extLst>
          </p:cNvPr>
          <p:cNvSpPr>
            <a:spLocks noGrp="1"/>
          </p:cNvSpPr>
          <p:nvPr>
            <p:ph type="body" sz="quarter" idx="13"/>
          </p:nvPr>
        </p:nvSpPr>
        <p:spPr>
          <a:xfrm>
            <a:off x="6096000" y="3834072"/>
            <a:ext cx="5715000" cy="2604828"/>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Rectangle 1">
            <a:extLst>
              <a:ext uri="{FF2B5EF4-FFF2-40B4-BE49-F238E27FC236}">
                <a16:creationId xmlns:a16="http://schemas.microsoft.com/office/drawing/2014/main" id="{F55F58B5-3609-F544-80EE-4265144A5E9C}"/>
              </a:ext>
            </a:extLst>
          </p:cNvPr>
          <p:cNvSpPr/>
          <p:nvPr userDrawn="1"/>
        </p:nvSpPr>
        <p:spPr>
          <a:xfrm>
            <a:off x="-8054"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1281802"/>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6095851" cy="6858000"/>
          </a:xfrm>
          <a:prstGeom prst="rect">
            <a:avLst/>
          </a:prstGeom>
        </p:spPr>
      </p:pic>
      <p:sp>
        <p:nvSpPr>
          <p:cNvPr id="5" name="Text Placeholder 6">
            <a:extLst>
              <a:ext uri="{FF2B5EF4-FFF2-40B4-BE49-F238E27FC236}">
                <a16:creationId xmlns:a16="http://schemas.microsoft.com/office/drawing/2014/main" id="{60D74420-2E1B-3347-9A60-A0B4BC8A12AE}"/>
              </a:ext>
            </a:extLst>
          </p:cNvPr>
          <p:cNvSpPr>
            <a:spLocks noGrp="1"/>
          </p:cNvSpPr>
          <p:nvPr>
            <p:ph type="body" sz="quarter" idx="11"/>
          </p:nvPr>
        </p:nvSpPr>
        <p:spPr>
          <a:xfrm>
            <a:off x="6480314" y="1548848"/>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1EFDDE86-74A1-F048-A20A-634D638E4327}"/>
              </a:ext>
            </a:extLst>
          </p:cNvPr>
          <p:cNvSpPr>
            <a:spLocks noGrp="1"/>
          </p:cNvSpPr>
          <p:nvPr>
            <p:ph type="body" sz="quarter" idx="12"/>
          </p:nvPr>
        </p:nvSpPr>
        <p:spPr>
          <a:xfrm>
            <a:off x="6477587" y="2302208"/>
            <a:ext cx="5338563" cy="2661677"/>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9AF31077-9A7D-6B4B-B4EC-FFF58A118AEF}"/>
              </a:ext>
            </a:extLst>
          </p:cNvPr>
          <p:cNvSpPr>
            <a:spLocks noGrp="1"/>
          </p:cNvSpPr>
          <p:nvPr>
            <p:ph type="body" sz="quarter" idx="13"/>
          </p:nvPr>
        </p:nvSpPr>
        <p:spPr>
          <a:xfrm>
            <a:off x="6490251" y="5309152"/>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4326345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149" y="0"/>
            <a:ext cx="6095851" cy="6858000"/>
          </a:xfrm>
          <a:prstGeom prst="rect">
            <a:avLst/>
          </a:prstGeom>
        </p:spPr>
      </p:pic>
      <p:sp>
        <p:nvSpPr>
          <p:cNvPr id="7" name="Text Placeholder 6">
            <a:extLst>
              <a:ext uri="{FF2B5EF4-FFF2-40B4-BE49-F238E27FC236}">
                <a16:creationId xmlns:a16="http://schemas.microsoft.com/office/drawing/2014/main" id="{1A16B86C-B1C6-F44E-BC89-444243379C99}"/>
              </a:ext>
            </a:extLst>
          </p:cNvPr>
          <p:cNvSpPr>
            <a:spLocks noGrp="1"/>
          </p:cNvSpPr>
          <p:nvPr>
            <p:ph type="body" sz="quarter" idx="11"/>
          </p:nvPr>
        </p:nvSpPr>
        <p:spPr>
          <a:xfrm>
            <a:off x="396979" y="1044185"/>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A8876E2-C06B-5145-BE63-CA1EFADF7E2E}"/>
              </a:ext>
            </a:extLst>
          </p:cNvPr>
          <p:cNvSpPr>
            <a:spLocks noGrp="1"/>
          </p:cNvSpPr>
          <p:nvPr>
            <p:ph type="body" sz="quarter" idx="12"/>
          </p:nvPr>
        </p:nvSpPr>
        <p:spPr>
          <a:xfrm>
            <a:off x="394252" y="1797546"/>
            <a:ext cx="5338563" cy="295733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9" name="Text Placeholder 6">
            <a:extLst>
              <a:ext uri="{FF2B5EF4-FFF2-40B4-BE49-F238E27FC236}">
                <a16:creationId xmlns:a16="http://schemas.microsoft.com/office/drawing/2014/main" id="{59E4798C-C2E8-E34E-8A9A-71B6F213F004}"/>
              </a:ext>
            </a:extLst>
          </p:cNvPr>
          <p:cNvSpPr>
            <a:spLocks noGrp="1"/>
          </p:cNvSpPr>
          <p:nvPr>
            <p:ph type="body" sz="quarter" idx="13"/>
          </p:nvPr>
        </p:nvSpPr>
        <p:spPr>
          <a:xfrm>
            <a:off x="406916" y="5087197"/>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7787141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9" y="478439"/>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83D62CA-46C3-8544-A563-2C94FBA70D7C}"/>
              </a:ext>
            </a:extLst>
          </p:cNvPr>
          <p:cNvSpPr>
            <a:spLocks noGrp="1"/>
          </p:cNvSpPr>
          <p:nvPr>
            <p:ph type="body" sz="quarter" idx="12"/>
          </p:nvPr>
        </p:nvSpPr>
        <p:spPr>
          <a:xfrm>
            <a:off x="394252" y="1257300"/>
            <a:ext cx="11416748" cy="281836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438972A0-080D-FB44-8DD5-416327C2C181}"/>
              </a:ext>
            </a:extLst>
          </p:cNvPr>
          <p:cNvSpPr>
            <a:spLocks noGrp="1"/>
          </p:cNvSpPr>
          <p:nvPr>
            <p:ph type="body" sz="quarter" idx="13"/>
          </p:nvPr>
        </p:nvSpPr>
        <p:spPr>
          <a:xfrm>
            <a:off x="406916" y="4368741"/>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8716777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71450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66BA4B49-E372-C945-8918-C0B8351EE0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1" name="Picture 10">
            <a:extLst>
              <a:ext uri="{FF2B5EF4-FFF2-40B4-BE49-F238E27FC236}">
                <a16:creationId xmlns:a16="http://schemas.microsoft.com/office/drawing/2014/main" id="{41426CE0-9320-8540-AD87-AC247D986D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spTree>
    <p:extLst>
      <p:ext uri="{BB962C8B-B14F-4D97-AF65-F5344CB8AC3E}">
        <p14:creationId xmlns:p14="http://schemas.microsoft.com/office/powerpoint/2010/main" val="62742308"/>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156848408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C374B5-407A-DA42-B8B7-F820B4AA3706}"/>
              </a:ext>
            </a:extLst>
          </p:cNvPr>
          <p:cNvSpPr>
            <a:spLocks noGrp="1"/>
          </p:cNvSpPr>
          <p:nvPr>
            <p:ph type="pic" sz="quarter" idx="10"/>
          </p:nvPr>
        </p:nvSpPr>
        <p:spPr>
          <a:xfrm>
            <a:off x="0" y="-12701"/>
            <a:ext cx="11064875" cy="6883401"/>
          </a:xfrm>
          <a:custGeom>
            <a:avLst/>
            <a:gdLst>
              <a:gd name="connsiteX0" fmla="*/ 0 w 11064875"/>
              <a:gd name="connsiteY0" fmla="*/ 0 h 6883401"/>
              <a:gd name="connsiteX1" fmla="*/ 1106487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 name="connsiteX0" fmla="*/ 0 w 11064875"/>
              <a:gd name="connsiteY0" fmla="*/ 0 h 6883401"/>
              <a:gd name="connsiteX1" fmla="*/ 712279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83401">
                <a:moveTo>
                  <a:pt x="0" y="0"/>
                </a:moveTo>
                <a:lnTo>
                  <a:pt x="7122795" y="0"/>
                </a:lnTo>
                <a:lnTo>
                  <a:pt x="11064875" y="6883401"/>
                </a:lnTo>
                <a:lnTo>
                  <a:pt x="0" y="6883401"/>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37076F04-23E9-7E49-BE08-9587C97ABAAC}"/>
              </a:ext>
            </a:extLst>
          </p:cNvPr>
          <p:cNvSpPr>
            <a:spLocks noGrp="1"/>
          </p:cNvSpPr>
          <p:nvPr>
            <p:ph type="body" sz="quarter" idx="11"/>
          </p:nvPr>
        </p:nvSpPr>
        <p:spPr>
          <a:xfrm>
            <a:off x="8569234" y="1635575"/>
            <a:ext cx="324176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B304E61-BF2F-0245-AB46-BA9D08ACD012}"/>
              </a:ext>
            </a:extLst>
          </p:cNvPr>
          <p:cNvSpPr>
            <a:spLocks noGrp="1"/>
          </p:cNvSpPr>
          <p:nvPr>
            <p:ph type="body" sz="quarter" idx="12"/>
          </p:nvPr>
        </p:nvSpPr>
        <p:spPr>
          <a:xfrm>
            <a:off x="9407525" y="2293063"/>
            <a:ext cx="2403475"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33177443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975AF3-17B8-7341-A7A5-5561758E2449}"/>
              </a:ext>
            </a:extLst>
          </p:cNvPr>
          <p:cNvSpPr>
            <a:spLocks noGrp="1"/>
          </p:cNvSpPr>
          <p:nvPr>
            <p:ph type="pic" sz="quarter" idx="10"/>
          </p:nvPr>
        </p:nvSpPr>
        <p:spPr>
          <a:xfrm>
            <a:off x="1127125" y="-11113"/>
            <a:ext cx="11064875" cy="6879273"/>
          </a:xfrm>
          <a:custGeom>
            <a:avLst/>
            <a:gdLst>
              <a:gd name="connsiteX0" fmla="*/ 0 w 11064875"/>
              <a:gd name="connsiteY0" fmla="*/ 0 h 6869113"/>
              <a:gd name="connsiteX1" fmla="*/ 11064875 w 11064875"/>
              <a:gd name="connsiteY1" fmla="*/ 0 h 6869113"/>
              <a:gd name="connsiteX2" fmla="*/ 11064875 w 11064875"/>
              <a:gd name="connsiteY2" fmla="*/ 6869113 h 6869113"/>
              <a:gd name="connsiteX3" fmla="*/ 0 w 11064875"/>
              <a:gd name="connsiteY3" fmla="*/ 6869113 h 6869113"/>
              <a:gd name="connsiteX4" fmla="*/ 0 w 11064875"/>
              <a:gd name="connsiteY4" fmla="*/ 0 h 6869113"/>
              <a:gd name="connsiteX0" fmla="*/ 0 w 11064875"/>
              <a:gd name="connsiteY0" fmla="*/ 0 h 6879273"/>
              <a:gd name="connsiteX1" fmla="*/ 11064875 w 11064875"/>
              <a:gd name="connsiteY1" fmla="*/ 0 h 6879273"/>
              <a:gd name="connsiteX2" fmla="*/ 11064875 w 11064875"/>
              <a:gd name="connsiteY2" fmla="*/ 6869113 h 6879273"/>
              <a:gd name="connsiteX3" fmla="*/ 3931920 w 11064875"/>
              <a:gd name="connsiteY3" fmla="*/ 6879273 h 6879273"/>
              <a:gd name="connsiteX4" fmla="*/ 0 w 11064875"/>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79273">
                <a:moveTo>
                  <a:pt x="0" y="0"/>
                </a:moveTo>
                <a:lnTo>
                  <a:pt x="11064875" y="0"/>
                </a:lnTo>
                <a:lnTo>
                  <a:pt x="11064875" y="6869113"/>
                </a:lnTo>
                <a:lnTo>
                  <a:pt x="3931920" y="687927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080FF753-DA3C-C14F-B06F-8DEFBB1AE1CB}"/>
              </a:ext>
            </a:extLst>
          </p:cNvPr>
          <p:cNvSpPr>
            <a:spLocks noGrp="1"/>
          </p:cNvSpPr>
          <p:nvPr>
            <p:ph type="body" sz="quarter" idx="11"/>
          </p:nvPr>
        </p:nvSpPr>
        <p:spPr>
          <a:xfrm>
            <a:off x="407504" y="4961870"/>
            <a:ext cx="326315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0B31F619-B2A6-A44D-A588-5AD3D3035C72}"/>
              </a:ext>
            </a:extLst>
          </p:cNvPr>
          <p:cNvSpPr>
            <a:spLocks noGrp="1"/>
          </p:cNvSpPr>
          <p:nvPr>
            <p:ph type="body" sz="quarter" idx="12"/>
          </p:nvPr>
        </p:nvSpPr>
        <p:spPr>
          <a:xfrm>
            <a:off x="407504" y="5460332"/>
            <a:ext cx="3263159"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06639596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27929199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FFBF3E-09B1-634D-87A7-942B848F0CD6}"/>
              </a:ext>
            </a:extLst>
          </p:cNvPr>
          <p:cNvSpPr>
            <a:spLocks noGrp="1"/>
          </p:cNvSpPr>
          <p:nvPr>
            <p:ph type="pic" sz="quarter" idx="10"/>
          </p:nvPr>
        </p:nvSpPr>
        <p:spPr>
          <a:xfrm>
            <a:off x="4087813" y="-23813"/>
            <a:ext cx="8116887" cy="6891973"/>
          </a:xfrm>
          <a:custGeom>
            <a:avLst/>
            <a:gdLst>
              <a:gd name="connsiteX0" fmla="*/ 0 w 8116887"/>
              <a:gd name="connsiteY0" fmla="*/ 0 h 6881813"/>
              <a:gd name="connsiteX1" fmla="*/ 8116887 w 8116887"/>
              <a:gd name="connsiteY1" fmla="*/ 0 h 6881813"/>
              <a:gd name="connsiteX2" fmla="*/ 8116887 w 8116887"/>
              <a:gd name="connsiteY2" fmla="*/ 6881813 h 6881813"/>
              <a:gd name="connsiteX3" fmla="*/ 0 w 8116887"/>
              <a:gd name="connsiteY3" fmla="*/ 6881813 h 6881813"/>
              <a:gd name="connsiteX4" fmla="*/ 0 w 8116887"/>
              <a:gd name="connsiteY4" fmla="*/ 0 h 6881813"/>
              <a:gd name="connsiteX0" fmla="*/ 0 w 8116887"/>
              <a:gd name="connsiteY0" fmla="*/ 0 h 6891973"/>
              <a:gd name="connsiteX1" fmla="*/ 8116887 w 8116887"/>
              <a:gd name="connsiteY1" fmla="*/ 0 h 6891973"/>
              <a:gd name="connsiteX2" fmla="*/ 8116887 w 8116887"/>
              <a:gd name="connsiteY2" fmla="*/ 6881813 h 6891973"/>
              <a:gd name="connsiteX3" fmla="*/ 3931920 w 8116887"/>
              <a:gd name="connsiteY3" fmla="*/ 6891973 h 6891973"/>
              <a:gd name="connsiteX4" fmla="*/ 0 w 8116887"/>
              <a:gd name="connsiteY4" fmla="*/ 0 h 6891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887" h="6891973">
                <a:moveTo>
                  <a:pt x="0" y="0"/>
                </a:moveTo>
                <a:lnTo>
                  <a:pt x="8116887" y="0"/>
                </a:lnTo>
                <a:lnTo>
                  <a:pt x="8116887" y="6881813"/>
                </a:lnTo>
                <a:lnTo>
                  <a:pt x="3931920" y="6891973"/>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8027BCC1-260D-1049-955E-12446C5C8C13}"/>
              </a:ext>
            </a:extLst>
          </p:cNvPr>
          <p:cNvSpPr>
            <a:spLocks noGrp="1"/>
          </p:cNvSpPr>
          <p:nvPr>
            <p:ph type="body" sz="quarter" idx="11"/>
          </p:nvPr>
        </p:nvSpPr>
        <p:spPr>
          <a:xfrm>
            <a:off x="397566" y="1041951"/>
            <a:ext cx="3690247" cy="1008917"/>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2ECE59B-A9A1-A348-9A95-A166088344D3}"/>
              </a:ext>
            </a:extLst>
          </p:cNvPr>
          <p:cNvSpPr>
            <a:spLocks noGrp="1"/>
          </p:cNvSpPr>
          <p:nvPr>
            <p:ph type="body" sz="quarter" idx="12"/>
          </p:nvPr>
        </p:nvSpPr>
        <p:spPr>
          <a:xfrm>
            <a:off x="394840" y="2417716"/>
            <a:ext cx="3695700" cy="2547992"/>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p:txBody>
      </p:sp>
      <p:sp>
        <p:nvSpPr>
          <p:cNvPr id="7" name="Text Placeholder 6">
            <a:extLst>
              <a:ext uri="{FF2B5EF4-FFF2-40B4-BE49-F238E27FC236}">
                <a16:creationId xmlns:a16="http://schemas.microsoft.com/office/drawing/2014/main" id="{690A2A10-88E9-D142-89AD-EF08913DFEC9}"/>
              </a:ext>
            </a:extLst>
          </p:cNvPr>
          <p:cNvSpPr>
            <a:spLocks noGrp="1"/>
          </p:cNvSpPr>
          <p:nvPr>
            <p:ph type="body" sz="quarter" idx="13"/>
          </p:nvPr>
        </p:nvSpPr>
        <p:spPr>
          <a:xfrm>
            <a:off x="407504" y="5332556"/>
            <a:ext cx="568849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35229018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40157062"/>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817243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209367347"/>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B8E057D-EAAC-3342-9875-581C8E7921BF}"/>
              </a:ext>
            </a:extLst>
          </p:cNvPr>
          <p:cNvSpPr>
            <a:spLocks noGrp="1"/>
          </p:cNvSpPr>
          <p:nvPr>
            <p:ph type="body" sz="quarter" idx="11"/>
          </p:nvPr>
        </p:nvSpPr>
        <p:spPr>
          <a:xfrm>
            <a:off x="396979" y="1270363"/>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46C737E2-9573-254A-8A9E-19D2A3DED444}"/>
              </a:ext>
            </a:extLst>
          </p:cNvPr>
          <p:cNvSpPr>
            <a:spLocks noGrp="1"/>
          </p:cNvSpPr>
          <p:nvPr>
            <p:ph type="body" sz="quarter" idx="12"/>
          </p:nvPr>
        </p:nvSpPr>
        <p:spPr>
          <a:xfrm>
            <a:off x="394252" y="2023724"/>
            <a:ext cx="5338563" cy="257440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1F74DB27-02D0-5841-9566-B47DBE52A369}"/>
              </a:ext>
            </a:extLst>
          </p:cNvPr>
          <p:cNvSpPr>
            <a:spLocks noGrp="1"/>
          </p:cNvSpPr>
          <p:nvPr>
            <p:ph type="body" sz="quarter" idx="13"/>
          </p:nvPr>
        </p:nvSpPr>
        <p:spPr>
          <a:xfrm>
            <a:off x="406916" y="4947615"/>
            <a:ext cx="532074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24978781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914400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15B9327B-02DB-4843-A650-229BEFD17FBA}"/>
              </a:ext>
            </a:extLst>
          </p:cNvPr>
          <p:cNvSpPr>
            <a:spLocks noGrp="1"/>
          </p:cNvSpPr>
          <p:nvPr>
            <p:ph type="body" sz="quarter" idx="11"/>
          </p:nvPr>
        </p:nvSpPr>
        <p:spPr>
          <a:xfrm>
            <a:off x="396978" y="407898"/>
            <a:ext cx="8397705" cy="620802"/>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D256CE6-7309-8B46-9135-81A3A8DAC916}"/>
              </a:ext>
            </a:extLst>
          </p:cNvPr>
          <p:cNvSpPr>
            <a:spLocks noGrp="1"/>
          </p:cNvSpPr>
          <p:nvPr>
            <p:ph type="body" sz="quarter" idx="12"/>
          </p:nvPr>
        </p:nvSpPr>
        <p:spPr>
          <a:xfrm>
            <a:off x="394252" y="1257301"/>
            <a:ext cx="8410114" cy="44258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BE59EA93-1972-8B45-B70F-E6E2BF03A0A3}"/>
              </a:ext>
            </a:extLst>
          </p:cNvPr>
          <p:cNvSpPr>
            <a:spLocks noGrp="1"/>
          </p:cNvSpPr>
          <p:nvPr>
            <p:ph type="body" sz="quarter" idx="13"/>
          </p:nvPr>
        </p:nvSpPr>
        <p:spPr>
          <a:xfrm>
            <a:off x="406916" y="5968422"/>
            <a:ext cx="8410114"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913758677"/>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342900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AF4A5CEE-C50D-6148-B6AC-54B3D1479007}"/>
              </a:ext>
            </a:extLst>
          </p:cNvPr>
          <p:cNvSpPr>
            <a:spLocks noGrp="1"/>
          </p:cNvSpPr>
          <p:nvPr>
            <p:ph type="body" sz="quarter" idx="11"/>
          </p:nvPr>
        </p:nvSpPr>
        <p:spPr>
          <a:xfrm>
            <a:off x="396979" y="547020"/>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A949E40C-C430-0A48-B9BC-EB9ADA52F9F3}"/>
              </a:ext>
            </a:extLst>
          </p:cNvPr>
          <p:cNvSpPr>
            <a:spLocks noGrp="1"/>
          </p:cNvSpPr>
          <p:nvPr>
            <p:ph type="body" sz="quarter" idx="12"/>
          </p:nvPr>
        </p:nvSpPr>
        <p:spPr>
          <a:xfrm>
            <a:off x="394252" y="1257300"/>
            <a:ext cx="11416748" cy="190391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09667510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34400256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790602156"/>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0EB909-D31B-1F41-9A46-3596257F5A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2556387"/>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8" y="3188160"/>
            <a:ext cx="11414021" cy="481680"/>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743149725"/>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3429000"/>
            <a:ext cx="12191702" cy="3429000"/>
          </a:xfrm>
          <a:prstGeom prst="rect">
            <a:avLst/>
          </a:prstGeom>
        </p:spPr>
      </p:pic>
      <p:sp>
        <p:nvSpPr>
          <p:cNvPr id="3" name="Text Placeholder 6">
            <a:extLst>
              <a:ext uri="{FF2B5EF4-FFF2-40B4-BE49-F238E27FC236}">
                <a16:creationId xmlns:a16="http://schemas.microsoft.com/office/drawing/2014/main" id="{3D699B68-21B0-0F40-B203-DF169775CCBC}"/>
              </a:ext>
            </a:extLst>
          </p:cNvPr>
          <p:cNvSpPr>
            <a:spLocks noGrp="1"/>
          </p:cNvSpPr>
          <p:nvPr>
            <p:ph type="body" sz="quarter" idx="11"/>
          </p:nvPr>
        </p:nvSpPr>
        <p:spPr>
          <a:xfrm>
            <a:off x="381000" y="1927615"/>
            <a:ext cx="11430000" cy="656558"/>
          </a:xfrm>
          <a:prstGeom prst="rect">
            <a:avLst/>
          </a:prstGeom>
        </p:spPr>
        <p:txBody>
          <a:bodyPr anchor="ctr"/>
          <a:lstStyle>
            <a:lvl1pPr marL="0" indent="0" algn="ctr">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59590412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0EDD52-6911-A849-8BD8-870770DEA795}"/>
              </a:ext>
            </a:extLst>
          </p:cNvPr>
          <p:cNvSpPr/>
          <p:nvPr userDrawn="1"/>
        </p:nvSpPr>
        <p:spPr>
          <a:xfrm>
            <a:off x="990600" y="0"/>
            <a:ext cx="11201400" cy="6879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EBAA53-927D-1646-8985-0D38E16CB4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4602" y="665191"/>
            <a:ext cx="5062655" cy="5062655"/>
          </a:xfrm>
          <a:prstGeom prst="rect">
            <a:avLst/>
          </a:prstGeom>
        </p:spPr>
      </p:pic>
      <p:sp>
        <p:nvSpPr>
          <p:cNvPr id="15" name="TextBox 14">
            <a:extLst>
              <a:ext uri="{FF2B5EF4-FFF2-40B4-BE49-F238E27FC236}">
                <a16:creationId xmlns:a16="http://schemas.microsoft.com/office/drawing/2014/main" id="{601D3B40-C733-454D-8A86-58B6510726CD}"/>
              </a:ext>
            </a:extLst>
          </p:cNvPr>
          <p:cNvSpPr txBox="1"/>
          <p:nvPr userDrawn="1"/>
        </p:nvSpPr>
        <p:spPr>
          <a:xfrm>
            <a:off x="4615676" y="521300"/>
            <a:ext cx="2968487" cy="369332"/>
          </a:xfrm>
          <a:prstGeom prst="rect">
            <a:avLst/>
          </a:prstGeom>
          <a:noFill/>
        </p:spPr>
        <p:txBody>
          <a:bodyPr wrap="square" rtlCol="0">
            <a:spAutoFit/>
          </a:bodyPr>
          <a:lstStyle/>
          <a:p>
            <a:pPr algn="ctr"/>
            <a:r>
              <a:rPr lang="en-US" sz="1800" b="0" err="1">
                <a:solidFill>
                  <a:schemeClr val="bg1"/>
                </a:solidFill>
                <a:latin typeface="Arial" panose="020B0604020202020204" pitchFamily="34" charset="0"/>
                <a:cs typeface="Arial" panose="020B0604020202020204" pitchFamily="34" charset="0"/>
              </a:rPr>
              <a:t>nasa.gov</a:t>
            </a:r>
            <a:r>
              <a:rPr lang="en-US" sz="1800" b="0">
                <a:solidFill>
                  <a:schemeClr val="bg1"/>
                </a:solidFill>
                <a:latin typeface="Arial" panose="020B0604020202020204" pitchFamily="34" charset="0"/>
                <a:cs typeface="Arial" panose="020B0604020202020204" pitchFamily="34" charset="0"/>
              </a:rPr>
              <a:t>/ARTEMIS</a:t>
            </a:r>
            <a:endParaRPr lang="en-US" b="0">
              <a:latin typeface="Arial" panose="020B0604020202020204" pitchFamily="34" charset="0"/>
              <a:cs typeface="Arial" panose="020B0604020202020204" pitchFamily="34" charset="0"/>
            </a:endParaRPr>
          </a:p>
        </p:txBody>
      </p:sp>
      <p:sp>
        <p:nvSpPr>
          <p:cNvPr id="13" name="Rectangle 1">
            <a:extLst>
              <a:ext uri="{FF2B5EF4-FFF2-40B4-BE49-F238E27FC236}">
                <a16:creationId xmlns:a16="http://schemas.microsoft.com/office/drawing/2014/main" id="{275B0FF7-E574-244B-A027-4FA062FEADE5}"/>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AF0D566-8749-4146-BE4E-84D55008C8CB}"/>
              </a:ext>
            </a:extLst>
          </p:cNvPr>
          <p:cNvPicPr>
            <a:picLocks noChangeAspect="1"/>
          </p:cNvPicPr>
          <p:nvPr userDrawn="1"/>
        </p:nvPicPr>
        <p:blipFill>
          <a:blip r:embed="rId4"/>
          <a:stretch>
            <a:fillRect/>
          </a:stretch>
        </p:blipFill>
        <p:spPr>
          <a:xfrm>
            <a:off x="855122" y="2824653"/>
            <a:ext cx="10617647" cy="1156932"/>
          </a:xfrm>
          <a:prstGeom prst="rect">
            <a:avLst/>
          </a:prstGeom>
        </p:spPr>
      </p:pic>
      <p:pic>
        <p:nvPicPr>
          <p:cNvPr id="22" name="Picture 21">
            <a:extLst>
              <a:ext uri="{FF2B5EF4-FFF2-40B4-BE49-F238E27FC236}">
                <a16:creationId xmlns:a16="http://schemas.microsoft.com/office/drawing/2014/main" id="{C1F51AD5-B568-DB40-ACA6-685133BF657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62654" y="5704123"/>
            <a:ext cx="2071986" cy="523411"/>
          </a:xfrm>
          <a:prstGeom prst="rect">
            <a:avLst/>
          </a:prstGeom>
        </p:spPr>
      </p:pic>
      <p:pic>
        <p:nvPicPr>
          <p:cNvPr id="10" name="Picture 9">
            <a:extLst>
              <a:ext uri="{FF2B5EF4-FFF2-40B4-BE49-F238E27FC236}">
                <a16:creationId xmlns:a16="http://schemas.microsoft.com/office/drawing/2014/main" id="{C66A660C-E34D-C846-B12E-25796B71556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2" name="Picture 11">
            <a:extLst>
              <a:ext uri="{FF2B5EF4-FFF2-40B4-BE49-F238E27FC236}">
                <a16:creationId xmlns:a16="http://schemas.microsoft.com/office/drawing/2014/main" id="{AD59F3DD-0067-4B41-B0F6-9D74308CA9F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251464089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1B5080-F640-3844-AFBA-E47AE8DE7FF0}"/>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4097A6-2070-4C4B-8FD5-BDE351C8CA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68573" y="-1294"/>
            <a:ext cx="6054853" cy="6054853"/>
          </a:xfrm>
          <a:prstGeom prst="rect">
            <a:avLst/>
          </a:prstGeom>
        </p:spPr>
      </p:pic>
      <p:sp>
        <p:nvSpPr>
          <p:cNvPr id="5" name="Text Placeholder 6">
            <a:extLst>
              <a:ext uri="{FF2B5EF4-FFF2-40B4-BE49-F238E27FC236}">
                <a16:creationId xmlns:a16="http://schemas.microsoft.com/office/drawing/2014/main" id="{7E71EDF0-4CB6-5840-9ED1-5C9D1D595BE2}"/>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238204AB-70F7-5948-910F-A689803A54F3}"/>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32AF8920-D589-0344-8103-2A5DEAD923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9" name="Picture 8">
            <a:extLst>
              <a:ext uri="{FF2B5EF4-FFF2-40B4-BE49-F238E27FC236}">
                <a16:creationId xmlns:a16="http://schemas.microsoft.com/office/drawing/2014/main" id="{C6744309-0381-654F-A4B2-F966F7668C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0" name="Picture 9">
            <a:extLst>
              <a:ext uri="{FF2B5EF4-FFF2-40B4-BE49-F238E27FC236}">
                <a16:creationId xmlns:a16="http://schemas.microsoft.com/office/drawing/2014/main" id="{D124E1EE-F9E1-6047-BA44-FB58BDF71475}"/>
              </a:ext>
            </a:extLst>
          </p:cNvPr>
          <p:cNvPicPr>
            <a:picLocks noChangeAspect="1"/>
          </p:cNvPicPr>
          <p:nvPr userDrawn="1"/>
        </p:nvPicPr>
        <p:blipFill>
          <a:blip r:embed="rId5"/>
          <a:stretch>
            <a:fillRect/>
          </a:stretch>
        </p:blipFill>
        <p:spPr>
          <a:xfrm>
            <a:off x="855122" y="2051991"/>
            <a:ext cx="10617647" cy="1156932"/>
          </a:xfrm>
          <a:prstGeom prst="rect">
            <a:avLst/>
          </a:prstGeom>
        </p:spPr>
      </p:pic>
      <p:pic>
        <p:nvPicPr>
          <p:cNvPr id="11" name="Picture 10">
            <a:extLst>
              <a:ext uri="{FF2B5EF4-FFF2-40B4-BE49-F238E27FC236}">
                <a16:creationId xmlns:a16="http://schemas.microsoft.com/office/drawing/2014/main" id="{6CDCCD0A-10A5-CE40-916A-5E1CC652F14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62654" y="5791853"/>
            <a:ext cx="2071986" cy="523411"/>
          </a:xfrm>
          <a:prstGeom prst="rect">
            <a:avLst/>
          </a:prstGeom>
        </p:spPr>
      </p:pic>
    </p:spTree>
    <p:extLst>
      <p:ext uri="{BB962C8B-B14F-4D97-AF65-F5344CB8AC3E}">
        <p14:creationId xmlns:p14="http://schemas.microsoft.com/office/powerpoint/2010/main" val="205279139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1B5080-F640-3844-AFBA-E47AE8DE7FF0}"/>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A5FE1A21-4591-AB47-9223-89ED8D1945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009900"/>
            <a:ext cx="12192000" cy="3848100"/>
          </a:xfrm>
          <a:prstGeom prst="rect">
            <a:avLst/>
          </a:prstGeom>
        </p:spPr>
      </p:pic>
      <p:pic>
        <p:nvPicPr>
          <p:cNvPr id="8" name="Picture 7">
            <a:extLst>
              <a:ext uri="{FF2B5EF4-FFF2-40B4-BE49-F238E27FC236}">
                <a16:creationId xmlns:a16="http://schemas.microsoft.com/office/drawing/2014/main" id="{32AF8920-D589-0344-8103-2A5DEAD923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9" name="Picture 8">
            <a:extLst>
              <a:ext uri="{FF2B5EF4-FFF2-40B4-BE49-F238E27FC236}">
                <a16:creationId xmlns:a16="http://schemas.microsoft.com/office/drawing/2014/main" id="{C6744309-0381-654F-A4B2-F966F7668C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0" name="Picture 9">
            <a:extLst>
              <a:ext uri="{FF2B5EF4-FFF2-40B4-BE49-F238E27FC236}">
                <a16:creationId xmlns:a16="http://schemas.microsoft.com/office/drawing/2014/main" id="{D124E1EE-F9E1-6047-BA44-FB58BDF71475}"/>
              </a:ext>
            </a:extLst>
          </p:cNvPr>
          <p:cNvPicPr>
            <a:picLocks noChangeAspect="1"/>
          </p:cNvPicPr>
          <p:nvPr userDrawn="1"/>
        </p:nvPicPr>
        <p:blipFill>
          <a:blip r:embed="rId5"/>
          <a:stretch>
            <a:fillRect/>
          </a:stretch>
        </p:blipFill>
        <p:spPr>
          <a:xfrm>
            <a:off x="1102248" y="1784468"/>
            <a:ext cx="9987503" cy="1088270"/>
          </a:xfrm>
          <a:prstGeom prst="rect">
            <a:avLst/>
          </a:prstGeom>
        </p:spPr>
      </p:pic>
      <p:pic>
        <p:nvPicPr>
          <p:cNvPr id="11" name="Picture 10">
            <a:extLst>
              <a:ext uri="{FF2B5EF4-FFF2-40B4-BE49-F238E27FC236}">
                <a16:creationId xmlns:a16="http://schemas.microsoft.com/office/drawing/2014/main" id="{6CDCCD0A-10A5-CE40-916A-5E1CC652F14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62654" y="2923401"/>
            <a:ext cx="2071986" cy="523411"/>
          </a:xfrm>
          <a:prstGeom prst="rect">
            <a:avLst/>
          </a:prstGeom>
        </p:spPr>
      </p:pic>
    </p:spTree>
    <p:extLst>
      <p:ext uri="{BB962C8B-B14F-4D97-AF65-F5344CB8AC3E}">
        <p14:creationId xmlns:p14="http://schemas.microsoft.com/office/powerpoint/2010/main" val="335121880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pic>
        <p:nvPicPr>
          <p:cNvPr id="6" name="Picture 5">
            <a:extLst>
              <a:ext uri="{FF2B5EF4-FFF2-40B4-BE49-F238E27FC236}">
                <a16:creationId xmlns:a16="http://schemas.microsoft.com/office/drawing/2014/main" id="{67AD677A-8C27-0D4E-9A6C-D749460ABCE1}"/>
              </a:ext>
            </a:extLst>
          </p:cNvPr>
          <p:cNvPicPr>
            <a:picLocks noChangeAspect="1"/>
          </p:cNvPicPr>
          <p:nvPr userDrawn="1"/>
        </p:nvPicPr>
        <p:blipFill>
          <a:blip r:embed="rId3"/>
          <a:stretch>
            <a:fillRect/>
          </a:stretch>
        </p:blipFill>
        <p:spPr>
          <a:xfrm>
            <a:off x="6439452" y="1221373"/>
            <a:ext cx="5384800" cy="787400"/>
          </a:xfrm>
          <a:prstGeom prst="rect">
            <a:avLst/>
          </a:prstGeom>
        </p:spPr>
      </p:pic>
      <p:sp>
        <p:nvSpPr>
          <p:cNvPr id="8" name="Text Placeholder 7">
            <a:extLst>
              <a:ext uri="{FF2B5EF4-FFF2-40B4-BE49-F238E27FC236}">
                <a16:creationId xmlns:a16="http://schemas.microsoft.com/office/drawing/2014/main" id="{EA3DEF1E-0C1F-C94C-88D6-4CE90CF828B3}"/>
              </a:ext>
            </a:extLst>
          </p:cNvPr>
          <p:cNvSpPr>
            <a:spLocks noGrp="1"/>
          </p:cNvSpPr>
          <p:nvPr>
            <p:ph type="body" sz="quarter" idx="10"/>
          </p:nvPr>
        </p:nvSpPr>
        <p:spPr>
          <a:xfrm>
            <a:off x="7010400" y="4694580"/>
            <a:ext cx="4610100" cy="104637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marL="457200" indent="0">
              <a:buNone/>
              <a:defRPr lang="en-US" sz="1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Click to edit Master text styles</a:t>
            </a:r>
          </a:p>
          <a:p>
            <a:pPr marL="457200" lvl="1" indent="0" algn="l" defTabSz="914400" rtl="0" eaLnBrk="1" latinLnBrk="0" hangingPunct="1">
              <a:spcAft>
                <a:spcPts val="600"/>
              </a:spcAft>
              <a:buFont typeface="Arial" panose="020B0604020202020204" pitchFamily="34" charset="0"/>
              <a:buNone/>
            </a:pPr>
            <a:r>
              <a:rPr lang="en-US"/>
              <a:t>Second level</a:t>
            </a:r>
          </a:p>
        </p:txBody>
      </p:sp>
      <p:sp>
        <p:nvSpPr>
          <p:cNvPr id="9" name="TextBox 8">
            <a:extLst>
              <a:ext uri="{FF2B5EF4-FFF2-40B4-BE49-F238E27FC236}">
                <a16:creationId xmlns:a16="http://schemas.microsoft.com/office/drawing/2014/main" id="{CBB18D2D-AC02-0F49-AEE2-4A3AF449BA81}"/>
              </a:ext>
            </a:extLst>
          </p:cNvPr>
          <p:cNvSpPr txBox="1"/>
          <p:nvPr userDrawn="1"/>
        </p:nvSpPr>
        <p:spPr>
          <a:xfrm>
            <a:off x="7010400" y="2087218"/>
            <a:ext cx="4610100" cy="2462213"/>
          </a:xfrm>
          <a:prstGeom prst="rect">
            <a:avLst/>
          </a:prstGeom>
          <a:noFill/>
        </p:spPr>
        <p:txBody>
          <a:bodyPr wrap="square" rtlCol="0">
            <a:spAutoFit/>
          </a:bodyPr>
          <a:lstStyle/>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/ARTEMIS</a:t>
            </a:r>
          </a:p>
          <a:p>
            <a:pPr marL="457200" lvl="1" indent="0">
              <a:spcAft>
                <a:spcPts val="600"/>
              </a:spcAft>
              <a:buFont typeface="Arial" panose="020B0604020202020204" pitchFamily="34" charset="0"/>
              <a:buNone/>
            </a:pPr>
            <a:r>
              <a:rPr lang="en-US">
                <a:latin typeface="Arial" panose="020B0604020202020204" pitchFamily="34" charset="0"/>
                <a:cs typeface="Arial" panose="020B0604020202020204" pitchFamily="34" charset="0"/>
              </a:rPr>
              <a:t>for more information</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/SOLVE</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challenges, prize competitions, and citizen science opportunities</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/STEM</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student activities</a:t>
            </a:r>
          </a:p>
        </p:txBody>
      </p:sp>
      <p:pic>
        <p:nvPicPr>
          <p:cNvPr id="10" name="Picture 9">
            <a:extLst>
              <a:ext uri="{FF2B5EF4-FFF2-40B4-BE49-F238E27FC236}">
                <a16:creationId xmlns:a16="http://schemas.microsoft.com/office/drawing/2014/main" id="{3E99FD74-BDB9-2044-9885-9FDEA518D60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458235765"/>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sp>
        <p:nvSpPr>
          <p:cNvPr id="7" name="Text Placeholder 6">
            <a:extLst>
              <a:ext uri="{FF2B5EF4-FFF2-40B4-BE49-F238E27FC236}">
                <a16:creationId xmlns:a16="http://schemas.microsoft.com/office/drawing/2014/main" id="{4AE00626-6F21-5145-B804-B78C9EF3606C}"/>
              </a:ext>
            </a:extLst>
          </p:cNvPr>
          <p:cNvSpPr>
            <a:spLocks noGrp="1"/>
          </p:cNvSpPr>
          <p:nvPr>
            <p:ph type="body" sz="quarter" idx="12"/>
          </p:nvPr>
        </p:nvSpPr>
        <p:spPr>
          <a:xfrm>
            <a:off x="6591300" y="1257301"/>
            <a:ext cx="5207036" cy="35114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pic>
        <p:nvPicPr>
          <p:cNvPr id="3" name="Picture 2">
            <a:extLst>
              <a:ext uri="{FF2B5EF4-FFF2-40B4-BE49-F238E27FC236}">
                <a16:creationId xmlns:a16="http://schemas.microsoft.com/office/drawing/2014/main" id="{1E2ACB16-40D8-554B-8409-97C433A84C5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8" name="Text Placeholder 6">
            <a:extLst>
              <a:ext uri="{FF2B5EF4-FFF2-40B4-BE49-F238E27FC236}">
                <a16:creationId xmlns:a16="http://schemas.microsoft.com/office/drawing/2014/main" id="{3F9C4D8F-5858-BA4E-8CEE-DC9AAB674092}"/>
              </a:ext>
            </a:extLst>
          </p:cNvPr>
          <p:cNvSpPr>
            <a:spLocks noGrp="1"/>
          </p:cNvSpPr>
          <p:nvPr>
            <p:ph type="body" sz="quarter" idx="13"/>
          </p:nvPr>
        </p:nvSpPr>
        <p:spPr>
          <a:xfrm>
            <a:off x="6591300" y="5171771"/>
            <a:ext cx="5207036" cy="58084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870291118"/>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4714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7C3A46-F575-3D4D-ADC9-06002A06D2B6}" type="datetime1">
              <a:rPr lang="en-US" smtClean="0"/>
              <a:t>9/4/2024</a:t>
            </a:fld>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609600" y="28577"/>
            <a:ext cx="10306928" cy="910539"/>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712547092"/>
      </p:ext>
    </p:extLst>
  </p:cSld>
  <p:clrMapOvr>
    <a:masterClrMapping/>
  </p:clrMapOvr>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D35B5-6228-0541-A180-82A6B01EFB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 y="1524000"/>
            <a:ext cx="3149600" cy="2895600"/>
          </a:xfrm>
          <a:prstGeom prst="rect">
            <a:avLst/>
          </a:prstGeom>
        </p:spPr>
      </p:pic>
    </p:spTree>
    <p:extLst>
      <p:ext uri="{BB962C8B-B14F-4D97-AF65-F5344CB8AC3E}">
        <p14:creationId xmlns:p14="http://schemas.microsoft.com/office/powerpoint/2010/main" val="2485168048"/>
      </p:ext>
    </p:extLst>
  </p:cSld>
  <p:clrMapOvr>
    <a:overrideClrMapping bg1="dk1" tx1="lt1" bg2="dk2" tx2="lt2" accent1="accent1" accent2="accent2" accent3="accent3" accent4="accent4" accent5="accent5" accent6="accent6" hlink="hlink" folHlink="folHlink"/>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D35B5-6228-0541-A180-82A6B01EFB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78549" y="504825"/>
            <a:ext cx="1403851" cy="1290637"/>
          </a:xfrm>
          <a:prstGeom prst="rect">
            <a:avLst/>
          </a:prstGeom>
        </p:spPr>
      </p:pic>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600" y="0"/>
            <a:ext cx="6858000" cy="6858000"/>
          </a:xfrm>
          <a:prstGeom prst="rect">
            <a:avLst/>
          </a:prstGeom>
        </p:spPr>
      </p:pic>
    </p:spTree>
    <p:extLst>
      <p:ext uri="{BB962C8B-B14F-4D97-AF65-F5344CB8AC3E}">
        <p14:creationId xmlns:p14="http://schemas.microsoft.com/office/powerpoint/2010/main" val="221674920"/>
      </p:ext>
    </p:extLst>
  </p:cSld>
  <p:clrMapOvr>
    <a:overrideClrMapping bg1="dk1" tx1="lt1" bg2="dk2" tx2="lt2" accent1="accent1" accent2="accent2" accent3="accent3" accent4="accent4" accent5="accent5" accent6="accent6" hlink="hlink" folHlink="folHlink"/>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E5B3B107-F0B8-5644-A329-DB0ABF750D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859683" y="504825"/>
            <a:ext cx="722717" cy="664433"/>
          </a:xfrm>
          <a:prstGeom prst="rect">
            <a:avLst/>
          </a:prstGeom>
        </p:spPr>
      </p:pic>
    </p:spTree>
    <p:extLst>
      <p:ext uri="{BB962C8B-B14F-4D97-AF65-F5344CB8AC3E}">
        <p14:creationId xmlns:p14="http://schemas.microsoft.com/office/powerpoint/2010/main" val="1669995460"/>
      </p:ext>
    </p:extLst>
  </p:cSld>
  <p:clrMapOvr>
    <a:overrideClrMapping bg1="dk1" tx1="lt1" bg2="dk2" tx2="lt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4FF0EDA-823E-C444-8421-D3556E548D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59683" y="154360"/>
            <a:ext cx="722717" cy="662781"/>
          </a:xfrm>
          <a:prstGeom prst="rect">
            <a:avLst/>
          </a:prstGeom>
        </p:spPr>
      </p:pic>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609600" y="2587968"/>
            <a:ext cx="109728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spTree>
    <p:extLst>
      <p:ext uri="{BB962C8B-B14F-4D97-AF65-F5344CB8AC3E}">
        <p14:creationId xmlns:p14="http://schemas.microsoft.com/office/powerpoint/2010/main" val="22635304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8099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302594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9/4/2024</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01436041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756448063"/>
      </p:ext>
    </p:extLst>
  </p:cSld>
  <p:clrMapOvr>
    <a:overrideClrMapping bg1="dk1" tx1="lt1" bg2="dk2" tx2="lt2" accent1="accent1" accent2="accent2" accent3="accent3" accent4="accent4" accent5="accent5" accent6="accent6" hlink="hlink" folHlink="folHlink"/>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spTree>
    <p:extLst>
      <p:ext uri="{BB962C8B-B14F-4D97-AF65-F5344CB8AC3E}">
        <p14:creationId xmlns:p14="http://schemas.microsoft.com/office/powerpoint/2010/main" val="1696426608"/>
      </p:ext>
    </p:extLst>
  </p:cSld>
  <p:clrMapOvr>
    <a:overrideClrMapping bg1="dk1" tx1="lt1" bg2="dk2" tx2="lt2" accent1="accent1" accent2="accent2" accent3="accent3" accent4="accent4" accent5="accent5" accent6="accent6" hlink="hlink" folHlink="folHlink"/>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a:extLst>
              <a:ext uri="{FF2B5EF4-FFF2-40B4-BE49-F238E27FC236}">
                <a16:creationId xmlns:a16="http://schemas.microsoft.com/office/drawing/2014/main" id="{D2E2886B-5EE6-4CED-A664-B35EFFA75001}"/>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6" name="Picture 5" descr="Logo, company name&#10;&#10;Description automatically generated">
            <a:extLst>
              <a:ext uri="{FF2B5EF4-FFF2-40B4-BE49-F238E27FC236}">
                <a16:creationId xmlns:a16="http://schemas.microsoft.com/office/drawing/2014/main" id="{B7AFF1CE-94BA-FBDA-15A5-D30FCA87AC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3596522401"/>
      </p:ext>
    </p:extLst>
  </p:cSld>
  <p:clrMapOvr>
    <a:masterClrMapping/>
  </p:clrMapOvr>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142876"/>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pic>
        <p:nvPicPr>
          <p:cNvPr id="8" name="Picture 7" descr="Logo, company name&#10;&#10;Description automatically generated">
            <a:extLst>
              <a:ext uri="{FF2B5EF4-FFF2-40B4-BE49-F238E27FC236}">
                <a16:creationId xmlns:a16="http://schemas.microsoft.com/office/drawing/2014/main" id="{A14BE08A-2040-760F-139E-C09460F3C0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25122827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818172"/>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142876"/>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62582" y="133350"/>
            <a:ext cx="881743" cy="810635"/>
          </a:xfrm>
          <a:prstGeom prst="rect">
            <a:avLst/>
          </a:prstGeom>
        </p:spPr>
      </p:pic>
    </p:spTree>
    <p:extLst>
      <p:ext uri="{BB962C8B-B14F-4D97-AF65-F5344CB8AC3E}">
        <p14:creationId xmlns:p14="http://schemas.microsoft.com/office/powerpoint/2010/main" val="328577518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666133956"/>
      </p:ext>
    </p:extLst>
  </p:cSld>
  <p:clrMapOvr>
    <a:overrideClrMapping bg1="dk1" tx1="lt1" bg2="dk2" tx2="lt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spTree>
    <p:extLst>
      <p:ext uri="{BB962C8B-B14F-4D97-AF65-F5344CB8AC3E}">
        <p14:creationId xmlns:p14="http://schemas.microsoft.com/office/powerpoint/2010/main" val="222538380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5178707-5B60-4A18-9F6E-FD63FD5DF5E5}" type="datetime1">
              <a:rPr lang="en-US" smtClean="0"/>
              <a:t>9/4/2024</a:t>
            </a:fld>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a:p>
        </p:txBody>
      </p:sp>
    </p:spTree>
    <p:extLst>
      <p:ext uri="{BB962C8B-B14F-4D97-AF65-F5344CB8AC3E}">
        <p14:creationId xmlns:p14="http://schemas.microsoft.com/office/powerpoint/2010/main" val="373770173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F1B73D03-4A17-21D9-FEEE-B8362DA19C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60937891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Title and Content - Triangl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84F4100-54F3-0E4B-827A-1261A60D5AC9}"/>
              </a:ext>
            </a:extLst>
          </p:cNvPr>
          <p:cNvSpPr txBox="1"/>
          <p:nvPr userDrawn="1"/>
        </p:nvSpPr>
        <p:spPr>
          <a:xfrm>
            <a:off x="11945815" y="2567354"/>
            <a:ext cx="184731" cy="369332"/>
          </a:xfrm>
          <a:prstGeom prst="rect">
            <a:avLst/>
          </a:prstGeom>
          <a:noFill/>
        </p:spPr>
        <p:txBody>
          <a:bodyPr wrap="none" rtlCol="0">
            <a:spAutoFit/>
          </a:bodyPr>
          <a:lstStyle/>
          <a:p>
            <a:endParaRPr lang="en-US"/>
          </a:p>
        </p:txBody>
      </p:sp>
      <p:pic>
        <p:nvPicPr>
          <p:cNvPr id="8" name="Picture 7" descr="Logo, company name&#10;&#10;Description automatically generated">
            <a:extLst>
              <a:ext uri="{FF2B5EF4-FFF2-40B4-BE49-F238E27FC236}">
                <a16:creationId xmlns:a16="http://schemas.microsoft.com/office/drawing/2014/main" id="{203E2C14-1699-0949-D546-FCAB745C43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37335164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userDrawn="1">
  <p:cSld name="6_Custom Layout">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9B38E621-772B-1035-5FEC-FAE90F0E48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24005561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8390C1-1A91-594A-A601-EF8E70E7D0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3434EC98-FE8C-E948-91F4-554CACE051BA}"/>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 Space Administration</a:t>
            </a:r>
            <a:endParaRPr lang="en-US" sz="800">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282BEF3E-A946-9A46-B686-BDA48FF1DB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7051335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590E6-0AC2-EE58-651F-4F48B391FC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7CA6D1-F0E0-30C6-F981-77D75A327FA8}"/>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147A505-E524-8076-8212-DB88A435E0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805C19-2F34-E55E-53C5-3AC6637ED290}"/>
              </a:ext>
            </a:extLst>
          </p:cNvPr>
          <p:cNvSpPr>
            <a:spLocks noGrp="1"/>
          </p:cNvSpPr>
          <p:nvPr>
            <p:ph type="sldNum" sz="quarter" idx="12"/>
          </p:nvPr>
        </p:nvSpPr>
        <p:spPr/>
        <p:txBody>
          <a:bodyPr/>
          <a:lstStyle/>
          <a:p>
            <a:fld id="{64DD6B99-E657-EF45-B5DF-A8B46F6C8745}" type="slidenum">
              <a:rPr lang="en-US" smtClean="0"/>
              <a:t>‹#›</a:t>
            </a:fld>
            <a:endParaRPr lang="en-US"/>
          </a:p>
        </p:txBody>
      </p:sp>
    </p:spTree>
    <p:extLst>
      <p:ext uri="{BB962C8B-B14F-4D97-AF65-F5344CB8AC3E}">
        <p14:creationId xmlns:p14="http://schemas.microsoft.com/office/powerpoint/2010/main" val="1333094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8269933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C8B8-212E-479F-AC55-D7C9943993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744119-343C-459E-A159-36451D40DE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ACFB3E-5499-4920-A8D7-535965723205}"/>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FD4D5E09-1207-40EA-B0C6-946E1C06E2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D83DBC-08B8-4847-9266-E4AFA5E01095}"/>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272879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81481-A191-4266-91F4-9691E69A6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F8C939-50FB-46D0-97C1-9A6316EFE1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615DF-B39E-47E7-B111-1A1EC86AD231}"/>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EF1C61B3-405B-4A2E-B418-1ACAFEACD2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87377E-0726-4D79-ADDD-DDE90396519B}"/>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28478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270AD-2546-4BA3-88AB-7497BE6435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D75208-3347-46B8-A55F-072D412A89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7D9B42-F26E-4514-BF1B-BCE6DA392CC5}"/>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52C10A25-F744-4E12-86AE-279776AB4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32A92-D66F-4D73-9803-B1974FF7B669}"/>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144440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D5EC-B002-4D69-8690-8D502596F8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8E770B-90A0-4623-B136-88CB2B705E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9E46FA-46FD-4AA8-BFE8-7FBF8FC73C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DDB96D-7E31-4417-BD87-DAD3AC0F0E17}"/>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6" name="Footer Placeholder 5">
            <a:extLst>
              <a:ext uri="{FF2B5EF4-FFF2-40B4-BE49-F238E27FC236}">
                <a16:creationId xmlns:a16="http://schemas.microsoft.com/office/drawing/2014/main" id="{7F0E8CEA-F530-45FF-9B2C-35178E6AE0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2C3626-2161-440C-ACF9-D1E4F6E29593}"/>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369783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B065D-98AB-4231-8552-8F6A17F759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C802D3-DEBD-4E39-931C-866D35E8AA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DC5631-A67B-466F-905E-C3F3DF81A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FF2497-09C8-4F3A-B696-B80CAF5979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9CB07F-10BE-47C6-B3E8-71EEBAE340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F06BC-5DCF-49E3-99EA-8159F6FA7FCF}"/>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8" name="Footer Placeholder 7">
            <a:extLst>
              <a:ext uri="{FF2B5EF4-FFF2-40B4-BE49-F238E27FC236}">
                <a16:creationId xmlns:a16="http://schemas.microsoft.com/office/drawing/2014/main" id="{8B502BA3-244E-4DE4-9621-2B479F200B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D1753E-C61D-4478-B707-0FDC5B03BCD1}"/>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32054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34B9-8341-405B-9A95-5E4CF9202B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D8E02D-498C-4539-B700-B5189C5C117E}"/>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4" name="Footer Placeholder 3">
            <a:extLst>
              <a:ext uri="{FF2B5EF4-FFF2-40B4-BE49-F238E27FC236}">
                <a16:creationId xmlns:a16="http://schemas.microsoft.com/office/drawing/2014/main" id="{72D4F6EB-E19D-4418-9DF0-94F1E44222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951CFA-8B4E-4D9D-975A-966DB900EF0B}"/>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81239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5160AA-ADAF-4CCB-9CDD-DDF092F25231}"/>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3" name="Footer Placeholder 2">
            <a:extLst>
              <a:ext uri="{FF2B5EF4-FFF2-40B4-BE49-F238E27FC236}">
                <a16:creationId xmlns:a16="http://schemas.microsoft.com/office/drawing/2014/main" id="{8C721BA2-E610-48B3-82A1-7952202369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FA49F8-340C-421D-8313-01CAF7585312}"/>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12322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A49F-5822-433B-8989-479A58A8F0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253D4C-3771-4ECA-806D-2B938A4496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9EBDF0-A5E4-4429-8FD2-159E25E8AD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FACBB7-0210-4E59-85B0-103754280E5A}"/>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6" name="Footer Placeholder 5">
            <a:extLst>
              <a:ext uri="{FF2B5EF4-FFF2-40B4-BE49-F238E27FC236}">
                <a16:creationId xmlns:a16="http://schemas.microsoft.com/office/drawing/2014/main" id="{A902E267-ED0F-4B36-A3CB-6AA83DDCCC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B2B220-48B3-4B4B-A824-1B76FE7FEAE7}"/>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42807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DB48-A319-4C36-9FEE-1AE66A25EE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38FFB3-60E5-4F27-8102-9951515FA0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B796973-8586-4232-BEC7-8725FFA17A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7A68D2-7A9D-4250-BA05-B219761415DB}"/>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6" name="Footer Placeholder 5">
            <a:extLst>
              <a:ext uri="{FF2B5EF4-FFF2-40B4-BE49-F238E27FC236}">
                <a16:creationId xmlns:a16="http://schemas.microsoft.com/office/drawing/2014/main" id="{6B369E8F-7FA5-4C59-9690-59EB6FEC92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5DE4C0-E5B4-4622-8A86-DF1261AF6A08}"/>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373200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8EF0-D207-42FD-8EC3-846CF47B43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1CB9F2-6769-4DD4-AFA6-428B565DA6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846EB1-EA9B-44DE-90F6-0AE40C27302F}"/>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EA7FD1DC-C9E5-484B-9055-B97F7214A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DCB158-0B48-4AD9-9018-265D22CEA638}"/>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995570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895605-C673-43B2-9286-CDC02698E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FFF4E7-4A07-4D8B-92B2-983879B72F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5398C-4E4B-4A18-92F6-859D34D9CFBB}"/>
              </a:ext>
            </a:extLst>
          </p:cNvPr>
          <p:cNvSpPr>
            <a:spLocks noGrp="1"/>
          </p:cNvSpPr>
          <p:nvPr>
            <p:ph type="dt" sz="half" idx="10"/>
          </p:nvPr>
        </p:nvSpPr>
        <p:spPr/>
        <p:txBody>
          <a:body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3EB33390-3544-4DE6-9422-4F96EC5A1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B1CD60-A65D-42B2-A71D-A051DBC2593A}"/>
              </a:ext>
            </a:extLst>
          </p:cNvPr>
          <p:cNvSpPr>
            <a:spLocks noGrp="1"/>
          </p:cNvSpPr>
          <p:nvPr>
            <p:ph type="sldNum" sz="quarter" idx="12"/>
          </p:nvPr>
        </p:nvSpPr>
        <p:spPr/>
        <p:txBody>
          <a:bodyPr/>
          <a:lstStyle/>
          <a:p>
            <a:fld id="{0838D9A0-9803-4E03-BCC0-AEA38BFBF6A8}" type="slidenum">
              <a:rPr lang="en-US" smtClean="0"/>
              <a:t>‹#›</a:t>
            </a:fld>
            <a:endParaRPr lang="en-US"/>
          </a:p>
        </p:txBody>
      </p:sp>
    </p:spTree>
    <p:extLst>
      <p:ext uri="{BB962C8B-B14F-4D97-AF65-F5344CB8AC3E}">
        <p14:creationId xmlns:p14="http://schemas.microsoft.com/office/powerpoint/2010/main" val="208568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icon to add picture</a:t>
            </a:r>
          </a:p>
        </p:txBody>
      </p:sp>
      <p:sp>
        <p:nvSpPr>
          <p:cNvPr id="3" name="Title 1">
            <a:extLst>
              <a:ext uri="{FF2B5EF4-FFF2-40B4-BE49-F238E27FC236}">
                <a16:creationId xmlns:a16="http://schemas.microsoft.com/office/drawing/2014/main" id="{6F57C03D-45A7-744C-9A4E-84DDE62D68C2}"/>
              </a:ext>
            </a:extLst>
          </p:cNvPr>
          <p:cNvSpPr>
            <a:spLocks noGrp="1"/>
          </p:cNvSpPr>
          <p:nvPr>
            <p:ph type="title"/>
          </p:nvPr>
        </p:nvSpPr>
        <p:spPr>
          <a:xfrm>
            <a:off x="381000" y="381001"/>
            <a:ext cx="5343939" cy="533400"/>
          </a:xfrm>
          <a:prstGeom prst="rect">
            <a:avLst/>
          </a:prstGeom>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6">
            <a:extLst>
              <a:ext uri="{FF2B5EF4-FFF2-40B4-BE49-F238E27FC236}">
                <a16:creationId xmlns:a16="http://schemas.microsoft.com/office/drawing/2014/main" id="{0CE84BC0-5052-0245-B694-B6AC1EA0FE0D}"/>
              </a:ext>
            </a:extLst>
          </p:cNvPr>
          <p:cNvSpPr>
            <a:spLocks noGrp="1"/>
          </p:cNvSpPr>
          <p:nvPr>
            <p:ph type="body" sz="quarter" idx="11"/>
          </p:nvPr>
        </p:nvSpPr>
        <p:spPr>
          <a:xfrm>
            <a:off x="381000" y="1182688"/>
            <a:ext cx="5343939" cy="5294312"/>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45192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extLst>
    <p:ext uri="{DCECCB84-F9BA-43D5-87BE-67443E8EF086}">
      <p15:sldGuideLst xmlns:p15="http://schemas.microsoft.com/office/powerpoint/2012/main">
        <p15:guide id="1" pos="576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2176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9507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2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422159234"/>
      </p:ext>
    </p:extLst>
  </p:cSld>
  <p:clrMapOvr>
    <a:masterClrMapping/>
  </p:clrMapOvr>
  <p:extLst>
    <p:ext uri="{DCECCB84-F9BA-43D5-87BE-67443E8EF086}">
      <p15:sldGuideLst xmlns:p15="http://schemas.microsoft.com/office/powerpoint/2012/main"/>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4237557712"/>
      </p:ext>
    </p:extLst>
  </p:cSld>
  <p:clrMapOvr>
    <a:overrideClrMapping bg1="dk1" tx1="lt1" bg2="dk2" tx2="lt2" accent1="accent1" accent2="accent2" accent3="accent3" accent4="accent4" accent5="accent5" accent6="accent6" hlink="hlink" folHlink="folHlink"/>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pic>
        <p:nvPicPr>
          <p:cNvPr id="7" name="Picture 6">
            <a:extLst>
              <a:ext uri="{FF2B5EF4-FFF2-40B4-BE49-F238E27FC236}">
                <a16:creationId xmlns:a16="http://schemas.microsoft.com/office/drawing/2014/main" id="{9B7EF660-2513-114C-86EF-077DE24B219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2001275460"/>
      </p:ext>
    </p:extLst>
  </p:cSld>
  <p:clrMapOvr>
    <a:overrideClrMapping bg1="dk1" tx1="lt1" bg2="dk2" tx2="lt2" accent1="accent1" accent2="accent2" accent3="accent3" accent4="accent4" accent5="accent5" accent6="accent6" hlink="hlink" folHlink="folHlink"/>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4221745477"/>
      </p:ext>
    </p:extLst>
  </p:cSld>
  <p:clrMapOvr>
    <a:overrideClrMapping bg1="dk1" tx1="lt1" bg2="dk2" tx2="lt2" accent1="accent1" accent2="accent2" accent3="accent3" accent4="accent4" accent5="accent5" accent6="accent6" hlink="hlink" folHlink="folHlink"/>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7888C5B7-F317-8C45-80AF-9794AFFF86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85043295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269473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517793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3A5D8E-A19E-4D3A-BEB7-E35EC1E4EE90}" type="datetimeFigureOut">
              <a:rPr lang="en-US" smtClean="0"/>
              <a:t>9/4/2024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C6DAD-868C-4601-8D66-F952D39C857A}" type="slidenum">
              <a:rPr lang="en-US" smtClean="0"/>
              <a:t>‹#›</a:t>
            </a:fld>
            <a:endParaRPr lang="en-US"/>
          </a:p>
        </p:txBody>
      </p:sp>
    </p:spTree>
    <p:extLst>
      <p:ext uri="{BB962C8B-B14F-4D97-AF65-F5344CB8AC3E}">
        <p14:creationId xmlns:p14="http://schemas.microsoft.com/office/powerpoint/2010/main" val="79712161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gradFill>
          <a:gsLst>
            <a:gs pos="61000">
              <a:schemeClr val="bg1"/>
            </a:gs>
            <a:gs pos="0">
              <a:schemeClr val="bg1">
                <a:lumMod val="75000"/>
                <a:lumOff val="25000"/>
              </a:schemeClr>
            </a:gs>
            <a:gs pos="100000">
              <a:schemeClr val="bg1">
                <a:lumMod val="75000"/>
                <a:lumOff val="25000"/>
              </a:schemeClr>
            </a:gs>
            <a:gs pos="8000">
              <a:schemeClr val="bg1">
                <a:lumMod val="85000"/>
                <a:lumOff val="15000"/>
              </a:schemeClr>
            </a:gs>
            <a:gs pos="92000">
              <a:schemeClr val="bg1">
                <a:lumMod val="85000"/>
                <a:lumOff val="15000"/>
              </a:schemeClr>
            </a:gs>
          </a:gsLst>
          <a:lin ang="17400000" scaled="0"/>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F2B54D-B1BA-6640-A692-5E38E4A33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7200" y="1632857"/>
            <a:ext cx="3149600" cy="2895600"/>
          </a:xfrm>
          <a:prstGeom prst="rect">
            <a:avLst/>
          </a:prstGeom>
        </p:spPr>
      </p:pic>
    </p:spTree>
    <p:extLst>
      <p:ext uri="{BB962C8B-B14F-4D97-AF65-F5344CB8AC3E}">
        <p14:creationId xmlns:p14="http://schemas.microsoft.com/office/powerpoint/2010/main" val="2757913045"/>
      </p:ext>
    </p:extLst>
  </p:cSld>
  <p:clrMapOvr>
    <a:overrideClrMapping bg1="dk1" tx1="lt1" bg2="dk2" tx2="lt2" accent1="accent1" accent2="accent2" accent3="accent3" accent4="accent4" accent5="accent5" accent6="accent6" hlink="hlink" folHlink="folHlink"/>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6F7E4-A12A-2D43-BC89-2079E1C1DE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876800" y="0"/>
            <a:ext cx="6858000" cy="6858000"/>
          </a:xfrm>
          <a:prstGeom prst="rect">
            <a:avLst/>
          </a:prstGeom>
        </p:spPr>
      </p:pic>
    </p:spTree>
    <p:extLst>
      <p:ext uri="{BB962C8B-B14F-4D97-AF65-F5344CB8AC3E}">
        <p14:creationId xmlns:p14="http://schemas.microsoft.com/office/powerpoint/2010/main" val="515603901"/>
      </p:ext>
    </p:extLst>
  </p:cSld>
  <p:clrMapOvr>
    <a:overrideClrMapping bg1="dk1" tx1="lt1" bg2="dk2" tx2="lt2" accent1="accent1" accent2="accent2" accent3="accent3" accent4="accent4" accent5="accent5" accent6="accent6" hlink="hlink" folHlink="folHlink"/>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934409080"/>
      </p:ext>
    </p:extLst>
  </p:cSld>
  <p:clrMapOvr>
    <a:masterClrMapping/>
  </p:clrMapOvr>
  <p:extLst>
    <p:ext uri="{DCECCB84-F9BA-43D5-87BE-67443E8EF086}">
      <p15:sldGuideLst xmlns:p15="http://schemas.microsoft.com/office/powerpoint/2012/main"/>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5AA1AA-4C27-7940-A5DF-2CDA513520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5570505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C2F35B-3FE8-AA4B-BB39-4E8D1F1D4F2B}"/>
              </a:ext>
            </a:extLst>
          </p:cNvPr>
          <p:cNvSpPr/>
          <p:nvPr userDrawn="1"/>
        </p:nvSpPr>
        <p:spPr>
          <a:xfrm>
            <a:off x="0" y="1132497"/>
            <a:ext cx="10681397" cy="13716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CC481D5-2D82-9C47-AD83-60A18EE67941}"/>
              </a:ext>
            </a:extLst>
          </p:cNvPr>
          <p:cNvSpPr>
            <a:spLocks noGrp="1"/>
          </p:cNvSpPr>
          <p:nvPr>
            <p:ph idx="1"/>
          </p:nvPr>
        </p:nvSpPr>
        <p:spPr>
          <a:xfrm>
            <a:off x="457200" y="1507672"/>
            <a:ext cx="11277600" cy="44148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67DA4431-6300-2A4B-A883-F450605C99AF}"/>
              </a:ext>
            </a:extLst>
          </p:cNvPr>
          <p:cNvSpPr>
            <a:spLocks noGrp="1"/>
          </p:cNvSpPr>
          <p:nvPr>
            <p:ph type="title"/>
          </p:nvPr>
        </p:nvSpPr>
        <p:spPr>
          <a:xfrm>
            <a:off x="457200" y="457201"/>
            <a:ext cx="10224197" cy="674914"/>
          </a:xfrm>
          <a:prstGeom prst="rect">
            <a:avLst/>
          </a:prstGeom>
        </p:spPr>
        <p:txBody>
          <a:bodyPr vert="horz" lIns="91440" tIns="45720" rIns="91440" bIns="45720" rtlCol="0" anchor="ctr">
            <a:normAutofit/>
          </a:bodyPr>
          <a:lstStyle>
            <a:lvl1pPr>
              <a:defRPr sz="32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734BBB4E-EFBA-A444-8089-B2D211DE84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3057" y="457200"/>
            <a:ext cx="881743" cy="810635"/>
          </a:xfrm>
          <a:prstGeom prst="rect">
            <a:avLst/>
          </a:prstGeom>
        </p:spPr>
      </p:pic>
    </p:spTree>
    <p:extLst>
      <p:ext uri="{BB962C8B-B14F-4D97-AF65-F5344CB8AC3E}">
        <p14:creationId xmlns:p14="http://schemas.microsoft.com/office/powerpoint/2010/main" val="21709576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23DD1-85D8-AF46-BDBB-8207B809F6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
        <p:nvSpPr>
          <p:cNvPr id="5" name="Rectangle 4">
            <a:extLst>
              <a:ext uri="{FF2B5EF4-FFF2-40B4-BE49-F238E27FC236}">
                <a16:creationId xmlns:a16="http://schemas.microsoft.com/office/drawing/2014/main" id="{98F6F581-0958-F240-BEE6-B304CC2E5E75}"/>
              </a:ext>
            </a:extLst>
          </p:cNvPr>
          <p:cNvSpPr/>
          <p:nvPr userDrawn="1"/>
        </p:nvSpPr>
        <p:spPr>
          <a:xfrm>
            <a:off x="0" y="2628900"/>
            <a:ext cx="12192000" cy="1600200"/>
          </a:xfrm>
          <a:prstGeom prst="rect">
            <a:avLst/>
          </a:prstGeom>
          <a:solidFill>
            <a:schemeClr val="tx2">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A039FDB-039E-5D42-BC55-95891A20D9B7}"/>
              </a:ext>
            </a:extLst>
          </p:cNvPr>
          <p:cNvSpPr>
            <a:spLocks noGrp="1"/>
          </p:cNvSpPr>
          <p:nvPr>
            <p:ph type="title"/>
          </p:nvPr>
        </p:nvSpPr>
        <p:spPr>
          <a:xfrm>
            <a:off x="609600" y="2973731"/>
            <a:ext cx="10972800" cy="910539"/>
          </a:xfrm>
          <a:prstGeom prst="rect">
            <a:avLst/>
          </a:prstGeom>
        </p:spPr>
        <p:txBody>
          <a:bodyPr vert="horz" lIns="91440" tIns="45720" rIns="91440" bIns="45720" rtlCol="0" anchor="ctr">
            <a:normAutofit/>
          </a:bodyPr>
          <a:lstStyle>
            <a:lvl1pPr algn="ctr">
              <a:defRPr sz="3200" b="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DA29B64F-1DF8-5146-8B84-0EEB2C1C57F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57200"/>
            <a:ext cx="881743" cy="810635"/>
          </a:xfrm>
          <a:prstGeom prst="rect">
            <a:avLst/>
          </a:prstGeom>
        </p:spPr>
      </p:pic>
    </p:spTree>
    <p:extLst>
      <p:ext uri="{BB962C8B-B14F-4D97-AF65-F5344CB8AC3E}">
        <p14:creationId xmlns:p14="http://schemas.microsoft.com/office/powerpoint/2010/main" val="988057431"/>
      </p:ext>
    </p:extLst>
  </p:cSld>
  <p:clrMapOvr>
    <a:overrideClrMapping bg1="dk1" tx1="lt1" bg2="dk2" tx2="lt2" accent1="accent1" accent2="accent2" accent3="accent3" accent4="accent4" accent5="accent5" accent6="accent6" hlink="hlink" folHlink="folHlink"/>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B4E4D3-4108-7A4C-A89C-096F7B0C1B57}"/>
              </a:ext>
            </a:extLst>
          </p:cNvPr>
          <p:cNvSpPr/>
          <p:nvPr userDrawn="1"/>
        </p:nvSpPr>
        <p:spPr>
          <a:xfrm>
            <a:off x="0" y="2243138"/>
            <a:ext cx="12192000" cy="1600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D62E7828-364C-BA48-92F6-1BD8F8B92314}"/>
              </a:ext>
            </a:extLst>
          </p:cNvPr>
          <p:cNvSpPr>
            <a:spLocks noGrp="1"/>
          </p:cNvSpPr>
          <p:nvPr>
            <p:ph type="title"/>
          </p:nvPr>
        </p:nvSpPr>
        <p:spPr>
          <a:xfrm>
            <a:off x="457200" y="2587968"/>
            <a:ext cx="11277600" cy="910539"/>
          </a:xfrm>
          <a:prstGeom prst="rect">
            <a:avLst/>
          </a:prstGeom>
        </p:spPr>
        <p:txBody>
          <a:bodyPr vert="horz" lIns="91440" tIns="45720" rIns="91440" bIns="45720" rtlCol="0" anchor="ctr">
            <a:normAutofit/>
          </a:bodyPr>
          <a:lstStyle>
            <a:lvl1pPr algn="ctr">
              <a:defRPr sz="3200" b="1">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7888C5B7-F317-8C45-80AF-9794AFFF86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422817629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78257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46645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Footer Placeholder 1">
            <a:extLst>
              <a:ext uri="{FF2B5EF4-FFF2-40B4-BE49-F238E27FC236}">
                <a16:creationId xmlns:a16="http://schemas.microsoft.com/office/drawing/2014/main" id="{0E8994A2-D2AA-4A47-98EB-66D46DFF8AA5}"/>
              </a:ext>
            </a:extLst>
          </p:cNvPr>
          <p:cNvSpPr>
            <a:spLocks noGrp="1"/>
          </p:cNvSpPr>
          <p:nvPr>
            <p:ph type="ftr" sz="quarter" idx="3"/>
          </p:nvPr>
        </p:nvSpPr>
        <p:spPr>
          <a:xfrm>
            <a:off x="7696200" y="6438900"/>
            <a:ext cx="4114800" cy="365125"/>
          </a:xfrm>
          <a:prstGeom prst="rect">
            <a:avLst/>
          </a:prstGeom>
        </p:spPr>
        <p:txBody>
          <a:bodyPr vert="horz" lIns="91440" tIns="45720" rIns="91440" bIns="45720" rtlCol="0" anchor="ctr"/>
          <a:lstStyle>
            <a:lvl1pPr algn="r">
              <a:defRPr sz="1200" b="1">
                <a:solidFill>
                  <a:schemeClr val="bg2">
                    <a:lumMod val="90000"/>
                  </a:schemeClr>
                </a:solidFill>
                <a:latin typeface="Arial" panose="020B0604020202020204" pitchFamily="34" charset="0"/>
                <a:cs typeface="Arial" panose="020B0604020202020204" pitchFamily="34" charset="0"/>
              </a:defRPr>
            </a:lvl1pPr>
          </a:lstStyle>
          <a:p>
            <a:r>
              <a:rPr lang="en-US"/>
              <a:t>DRAFT - NASA WILL PROVIDE FINAL SLIDES</a:t>
            </a:r>
          </a:p>
        </p:txBody>
      </p:sp>
    </p:spTree>
    <p:extLst>
      <p:ext uri="{BB962C8B-B14F-4D97-AF65-F5344CB8AC3E}">
        <p14:creationId xmlns:p14="http://schemas.microsoft.com/office/powerpoint/2010/main" val="335042884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01_Single Column">
    <p:spTree>
      <p:nvGrpSpPr>
        <p:cNvPr id="1" name=""/>
        <p:cNvGrpSpPr/>
        <p:nvPr/>
      </p:nvGrpSpPr>
      <p:grpSpPr>
        <a:xfrm>
          <a:off x="0" y="0"/>
          <a:ext cx="0" cy="0"/>
          <a:chOff x="0" y="0"/>
          <a:chExt cx="0" cy="0"/>
        </a:xfrm>
      </p:grpSpPr>
      <p:sp>
        <p:nvSpPr>
          <p:cNvPr id="7" name="Content Placeholder 3"/>
          <p:cNvSpPr>
            <a:spLocks noGrp="1"/>
          </p:cNvSpPr>
          <p:nvPr>
            <p:ph sz="half" idx="13" hasCustomPrompt="1"/>
          </p:nvPr>
        </p:nvSpPr>
        <p:spPr>
          <a:xfrm>
            <a:off x="153174" y="1143000"/>
            <a:ext cx="11885652" cy="5067300"/>
          </a:xfrm>
          <a:prstGeom prst="rect">
            <a:avLst/>
          </a:prstGeom>
        </p:spPr>
        <p:txBody>
          <a:bodyPr/>
          <a:lstStyle>
            <a:lvl1pPr marL="170622" indent="-170622">
              <a:lnSpc>
                <a:spcPct val="90000"/>
              </a:lnSpc>
              <a:buFont typeface="Barlow Light" panose="00000400000000000000" pitchFamily="2" charset="0"/>
              <a:buChar char="–"/>
              <a:defRPr sz="2000"/>
            </a:lvl1pPr>
            <a:lvl2pPr marL="344419" indent="-170622">
              <a:lnSpc>
                <a:spcPct val="90000"/>
              </a:lnSpc>
              <a:buFont typeface="Barlow Light" panose="00000400000000000000" pitchFamily="2" charset="0"/>
              <a:buChar char="–"/>
              <a:defRPr sz="1800"/>
            </a:lvl2pPr>
            <a:lvl3pPr marL="515041" indent="-170622">
              <a:lnSpc>
                <a:spcPct val="90000"/>
              </a:lnSpc>
              <a:buFont typeface="Barlow Light" panose="00000400000000000000" pitchFamily="2" charset="0"/>
              <a:buChar char="–"/>
              <a:defRPr sz="1600"/>
            </a:lvl3pPr>
            <a:lvl4pPr marL="1542664" indent="-220381">
              <a:lnSpc>
                <a:spcPct val="100000"/>
              </a:lnSpc>
              <a:buFont typeface="Barlow Light" panose="00000400000000000000" pitchFamily="2" charset="0"/>
              <a:buChar char="–"/>
              <a:defRPr sz="2000"/>
            </a:lvl4pPr>
            <a:lvl5pPr marL="1983425" indent="-220381">
              <a:lnSpc>
                <a:spcPct val="100000"/>
              </a:lnSpc>
              <a:buFont typeface="Barlow Light" panose="00000400000000000000" pitchFamily="2" charset="0"/>
              <a:buChar char="–"/>
              <a:defRPr sz="2000"/>
            </a:lvl5pPr>
          </a:lstStyle>
          <a:p>
            <a:pPr lvl="0"/>
            <a:r>
              <a:rPr lang="en-US">
                <a:solidFill>
                  <a:schemeClr val="accent3">
                    <a:lumMod val="75000"/>
                    <a:lumOff val="25000"/>
                  </a:schemeClr>
                </a:solidFill>
              </a:rPr>
              <a:t>Click to edit Master text styles (40)</a:t>
            </a:r>
          </a:p>
          <a:p>
            <a:pPr lvl="1"/>
            <a:r>
              <a:rPr lang="en-US">
                <a:solidFill>
                  <a:schemeClr val="accent3">
                    <a:lumMod val="75000"/>
                    <a:lumOff val="25000"/>
                  </a:schemeClr>
                </a:solidFill>
              </a:rPr>
              <a:t>Second level (36)</a:t>
            </a:r>
          </a:p>
          <a:p>
            <a:pPr lvl="2"/>
            <a:r>
              <a:rPr lang="en-US">
                <a:solidFill>
                  <a:schemeClr val="accent3">
                    <a:lumMod val="75000"/>
                    <a:lumOff val="25000"/>
                  </a:schemeClr>
                </a:solidFill>
              </a:rPr>
              <a:t>Third level (32)</a:t>
            </a:r>
          </a:p>
        </p:txBody>
      </p:sp>
      <p:sp>
        <p:nvSpPr>
          <p:cNvPr id="8" name="Title 12"/>
          <p:cNvSpPr>
            <a:spLocks noGrp="1"/>
          </p:cNvSpPr>
          <p:nvPr>
            <p:ph type="title" hasCustomPrompt="1"/>
          </p:nvPr>
        </p:nvSpPr>
        <p:spPr>
          <a:xfrm>
            <a:off x="153175" y="457200"/>
            <a:ext cx="9545093" cy="539496"/>
          </a:xfrm>
        </p:spPr>
        <p:txBody>
          <a:bodyPr/>
          <a:lstStyle>
            <a:lvl1pPr>
              <a:defRPr/>
            </a:lvl1pPr>
          </a:lstStyle>
          <a:p>
            <a:r>
              <a:rPr lang="en-US"/>
              <a:t>Click to edit Master title style (60)</a:t>
            </a:r>
          </a:p>
        </p:txBody>
      </p:sp>
      <p:sp>
        <p:nvSpPr>
          <p:cNvPr id="13" name="Date Placeholder 12"/>
          <p:cNvSpPr>
            <a:spLocks noGrp="1"/>
          </p:cNvSpPr>
          <p:nvPr>
            <p:ph type="dt" sz="half" idx="14"/>
          </p:nvPr>
        </p:nvSpPr>
        <p:spPr>
          <a:xfrm>
            <a:off x="9885449" y="6356350"/>
            <a:ext cx="1575207" cy="365125"/>
          </a:xfrm>
          <a:prstGeom prst="rect">
            <a:avLst/>
          </a:prstGeom>
        </p:spPr>
        <p:txBody>
          <a:bodyPr/>
          <a:lstStyle/>
          <a:p>
            <a:endParaRPr lang="en-US"/>
          </a:p>
        </p:txBody>
      </p:sp>
      <p:sp>
        <p:nvSpPr>
          <p:cNvPr id="15" name="Slide Number Placeholder 14"/>
          <p:cNvSpPr>
            <a:spLocks noGrp="1"/>
          </p:cNvSpPr>
          <p:nvPr>
            <p:ph type="sldNum" sz="quarter" idx="16"/>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Tree>
    <p:extLst>
      <p:ext uri="{BB962C8B-B14F-4D97-AF65-F5344CB8AC3E}">
        <p14:creationId xmlns:p14="http://schemas.microsoft.com/office/powerpoint/2010/main" val="21449812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03_Two Columns">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885449" y="6356350"/>
            <a:ext cx="1575207" cy="365125"/>
          </a:xfrm>
          <a:prstGeom prst="rect">
            <a:avLst/>
          </a:prstGeom>
        </p:spPr>
        <p:txBody>
          <a:bodyPr/>
          <a:lstStyle/>
          <a:p>
            <a:endParaRPr lang="en-US"/>
          </a:p>
        </p:txBody>
      </p:sp>
      <p:sp>
        <p:nvSpPr>
          <p:cNvPr id="13" name="Slide Number Placeholder 12"/>
          <p:cNvSpPr>
            <a:spLocks noGrp="1"/>
          </p:cNvSpPr>
          <p:nvPr>
            <p:ph type="sldNum" sz="quarter" idx="12"/>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
        <p:nvSpPr>
          <p:cNvPr id="14" name="Title 1"/>
          <p:cNvSpPr>
            <a:spLocks noGrp="1"/>
          </p:cNvSpPr>
          <p:nvPr>
            <p:ph type="title"/>
          </p:nvPr>
        </p:nvSpPr>
        <p:spPr>
          <a:xfrm>
            <a:off x="153174" y="457200"/>
            <a:ext cx="9540548" cy="539496"/>
          </a:xfrm>
        </p:spPr>
        <p:txBody>
          <a:bodyPr/>
          <a:lstStyle/>
          <a:p>
            <a:r>
              <a:rPr lang="en-US"/>
              <a:t>Click to edit Master title style</a:t>
            </a:r>
          </a:p>
        </p:txBody>
      </p:sp>
      <p:sp>
        <p:nvSpPr>
          <p:cNvPr id="15" name="Content Placeholder 3"/>
          <p:cNvSpPr>
            <a:spLocks noGrp="1"/>
          </p:cNvSpPr>
          <p:nvPr>
            <p:ph sz="half" idx="2"/>
          </p:nvPr>
        </p:nvSpPr>
        <p:spPr>
          <a:xfrm>
            <a:off x="153176" y="1557651"/>
            <a:ext cx="5768273" cy="4652649"/>
          </a:xfrm>
        </p:spPr>
        <p:txBody>
          <a:bodyPr/>
          <a:lstStyle/>
          <a:p>
            <a:pPr lvl="0"/>
            <a:r>
              <a:rPr lang="en-US"/>
              <a:t>Click to edit Master text styles</a:t>
            </a:r>
          </a:p>
          <a:p>
            <a:pPr lvl="1"/>
            <a:r>
              <a:rPr lang="en-US"/>
              <a:t>Second level</a:t>
            </a:r>
          </a:p>
          <a:p>
            <a:pPr lvl="2"/>
            <a:r>
              <a:rPr lang="en-US"/>
              <a:t>Third level</a:t>
            </a:r>
          </a:p>
        </p:txBody>
      </p:sp>
      <p:sp>
        <p:nvSpPr>
          <p:cNvPr id="16" name="Content Placeholder 3"/>
          <p:cNvSpPr>
            <a:spLocks noGrp="1"/>
          </p:cNvSpPr>
          <p:nvPr>
            <p:ph sz="half" idx="13"/>
          </p:nvPr>
        </p:nvSpPr>
        <p:spPr>
          <a:xfrm>
            <a:off x="6274462" y="1557651"/>
            <a:ext cx="5764363" cy="4652649"/>
          </a:xfrm>
        </p:spPr>
        <p:txBody>
          <a:bodyPr/>
          <a:lstStyle/>
          <a:p>
            <a:pPr lvl="0"/>
            <a:r>
              <a:rPr lang="en-US"/>
              <a:t>Click to edit Master text styles</a:t>
            </a:r>
          </a:p>
          <a:p>
            <a:pPr lvl="1"/>
            <a:r>
              <a:rPr lang="en-US"/>
              <a:t>Second level</a:t>
            </a:r>
          </a:p>
          <a:p>
            <a:pPr lvl="2"/>
            <a:r>
              <a:rPr lang="en-US"/>
              <a:t>Third level</a:t>
            </a:r>
          </a:p>
        </p:txBody>
      </p:sp>
      <p:sp>
        <p:nvSpPr>
          <p:cNvPr id="17" name="Text Placeholder 11"/>
          <p:cNvSpPr>
            <a:spLocks noGrp="1"/>
          </p:cNvSpPr>
          <p:nvPr>
            <p:ph type="body" sz="quarter" idx="14" hasCustomPrompt="1"/>
          </p:nvPr>
        </p:nvSpPr>
        <p:spPr>
          <a:xfrm>
            <a:off x="153175" y="1142746"/>
            <a:ext cx="5768273" cy="372047"/>
          </a:xfrm>
        </p:spPr>
        <p:txBody>
          <a:bodyPr/>
          <a:lstStyle>
            <a:lvl1pPr marL="0" indent="0" algn="ctr">
              <a:buNone/>
              <a:defRPr b="1"/>
            </a:lvl1pPr>
          </a:lstStyle>
          <a:p>
            <a:pPr lvl="0"/>
            <a:r>
              <a:rPr lang="en-US"/>
              <a:t>Click to edit header</a:t>
            </a:r>
          </a:p>
        </p:txBody>
      </p:sp>
      <p:sp>
        <p:nvSpPr>
          <p:cNvPr id="18" name="Text Placeholder 11"/>
          <p:cNvSpPr>
            <a:spLocks noGrp="1"/>
          </p:cNvSpPr>
          <p:nvPr>
            <p:ph type="body" sz="quarter" idx="15" hasCustomPrompt="1"/>
          </p:nvPr>
        </p:nvSpPr>
        <p:spPr>
          <a:xfrm>
            <a:off x="6270170" y="1147673"/>
            <a:ext cx="5768990" cy="386947"/>
          </a:xfrm>
        </p:spPr>
        <p:txBody>
          <a:bodyPr/>
          <a:lstStyle>
            <a:lvl1pPr marL="0" indent="0" algn="ctr">
              <a:buNone/>
              <a:defRPr b="1"/>
            </a:lvl1pPr>
          </a:lstStyle>
          <a:p>
            <a:pPr lvl="0"/>
            <a:r>
              <a:rPr lang="en-US"/>
              <a:t>Click to edit header</a:t>
            </a:r>
          </a:p>
        </p:txBody>
      </p:sp>
    </p:spTree>
    <p:extLst>
      <p:ext uri="{BB962C8B-B14F-4D97-AF65-F5344CB8AC3E}">
        <p14:creationId xmlns:p14="http://schemas.microsoft.com/office/powerpoint/2010/main" val="135229377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04_Three Columns">
    <p:spTree>
      <p:nvGrpSpPr>
        <p:cNvPr id="1" name=""/>
        <p:cNvGrpSpPr/>
        <p:nvPr/>
      </p:nvGrpSpPr>
      <p:grpSpPr>
        <a:xfrm>
          <a:off x="0" y="0"/>
          <a:ext cx="0" cy="0"/>
          <a:chOff x="0" y="0"/>
          <a:chExt cx="0" cy="0"/>
        </a:xfrm>
      </p:grpSpPr>
      <p:sp>
        <p:nvSpPr>
          <p:cNvPr id="13" name="Date Placeholder 12"/>
          <p:cNvSpPr>
            <a:spLocks noGrp="1"/>
          </p:cNvSpPr>
          <p:nvPr>
            <p:ph type="dt" sz="half" idx="10"/>
          </p:nvPr>
        </p:nvSpPr>
        <p:spPr>
          <a:xfrm>
            <a:off x="9885449" y="6356350"/>
            <a:ext cx="1575207" cy="365125"/>
          </a:xfrm>
          <a:prstGeom prst="rect">
            <a:avLst/>
          </a:prstGeom>
        </p:spPr>
        <p:txBody>
          <a:bodyPr/>
          <a:lstStyle/>
          <a:p>
            <a:endParaRPr lang="en-US"/>
          </a:p>
        </p:txBody>
      </p:sp>
      <p:sp>
        <p:nvSpPr>
          <p:cNvPr id="15" name="Slide Number Placeholder 14"/>
          <p:cNvSpPr>
            <a:spLocks noGrp="1"/>
          </p:cNvSpPr>
          <p:nvPr>
            <p:ph type="sldNum" sz="quarter" idx="12"/>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
        <p:nvSpPr>
          <p:cNvPr id="16" name="Title 1"/>
          <p:cNvSpPr>
            <a:spLocks noGrp="1"/>
          </p:cNvSpPr>
          <p:nvPr>
            <p:ph type="title"/>
          </p:nvPr>
        </p:nvSpPr>
        <p:spPr>
          <a:xfrm>
            <a:off x="153175" y="457200"/>
            <a:ext cx="9563991" cy="539496"/>
          </a:xfrm>
        </p:spPr>
        <p:txBody>
          <a:bodyPr/>
          <a:lstStyle/>
          <a:p>
            <a:r>
              <a:rPr lang="en-US"/>
              <a:t>Click to edit Master title style</a:t>
            </a:r>
          </a:p>
        </p:txBody>
      </p:sp>
      <p:sp>
        <p:nvSpPr>
          <p:cNvPr id="17" name="Content Placeholder 3"/>
          <p:cNvSpPr>
            <a:spLocks noGrp="1"/>
          </p:cNvSpPr>
          <p:nvPr>
            <p:ph sz="half" idx="2"/>
          </p:nvPr>
        </p:nvSpPr>
        <p:spPr>
          <a:xfrm>
            <a:off x="153174" y="1534624"/>
            <a:ext cx="3885694" cy="463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p:cNvSpPr>
            <a:spLocks noGrp="1"/>
          </p:cNvSpPr>
          <p:nvPr>
            <p:ph sz="half" idx="13"/>
          </p:nvPr>
        </p:nvSpPr>
        <p:spPr>
          <a:xfrm>
            <a:off x="4123850" y="1534624"/>
            <a:ext cx="3885694" cy="463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p:cNvSpPr>
            <a:spLocks noGrp="1"/>
          </p:cNvSpPr>
          <p:nvPr>
            <p:ph type="body" sz="quarter" idx="14" hasCustomPrompt="1"/>
          </p:nvPr>
        </p:nvSpPr>
        <p:spPr>
          <a:xfrm>
            <a:off x="153174" y="1137505"/>
            <a:ext cx="3885694" cy="364186"/>
          </a:xfrm>
        </p:spPr>
        <p:txBody>
          <a:bodyPr/>
          <a:lstStyle>
            <a:lvl1pPr marL="0" indent="0" algn="ctr">
              <a:buNone/>
              <a:defRPr b="1"/>
            </a:lvl1pPr>
          </a:lstStyle>
          <a:p>
            <a:pPr lvl="0"/>
            <a:r>
              <a:rPr lang="en-US"/>
              <a:t>Click to edit header</a:t>
            </a:r>
          </a:p>
        </p:txBody>
      </p:sp>
      <p:sp>
        <p:nvSpPr>
          <p:cNvPr id="20" name="Text Placeholder 11"/>
          <p:cNvSpPr>
            <a:spLocks noGrp="1"/>
          </p:cNvSpPr>
          <p:nvPr>
            <p:ph type="body" sz="quarter" idx="15" hasCustomPrompt="1"/>
          </p:nvPr>
        </p:nvSpPr>
        <p:spPr>
          <a:xfrm>
            <a:off x="8133412" y="1142746"/>
            <a:ext cx="3885694" cy="378772"/>
          </a:xfrm>
        </p:spPr>
        <p:txBody>
          <a:bodyPr/>
          <a:lstStyle>
            <a:lvl1pPr marL="0" indent="0" algn="ctr">
              <a:buNone/>
              <a:defRPr b="1"/>
            </a:lvl1pPr>
          </a:lstStyle>
          <a:p>
            <a:pPr lvl="0"/>
            <a:r>
              <a:rPr lang="en-US"/>
              <a:t>Click to edit header</a:t>
            </a:r>
          </a:p>
        </p:txBody>
      </p:sp>
      <p:sp>
        <p:nvSpPr>
          <p:cNvPr id="21" name="Text Placeholder 11"/>
          <p:cNvSpPr>
            <a:spLocks noGrp="1"/>
          </p:cNvSpPr>
          <p:nvPr>
            <p:ph type="body" sz="quarter" idx="16" hasCustomPrompt="1"/>
          </p:nvPr>
        </p:nvSpPr>
        <p:spPr>
          <a:xfrm>
            <a:off x="4143293" y="1137505"/>
            <a:ext cx="3885694" cy="364186"/>
          </a:xfrm>
        </p:spPr>
        <p:txBody>
          <a:bodyPr/>
          <a:lstStyle>
            <a:lvl1pPr marL="0" indent="0" algn="ctr">
              <a:buNone/>
              <a:defRPr b="1"/>
            </a:lvl1pPr>
          </a:lstStyle>
          <a:p>
            <a:pPr lvl="0"/>
            <a:r>
              <a:rPr lang="en-US"/>
              <a:t>Click to edit header</a:t>
            </a:r>
          </a:p>
        </p:txBody>
      </p:sp>
      <p:sp>
        <p:nvSpPr>
          <p:cNvPr id="22" name="Content Placeholder 3"/>
          <p:cNvSpPr>
            <a:spLocks noGrp="1"/>
          </p:cNvSpPr>
          <p:nvPr>
            <p:ph sz="half" idx="17"/>
          </p:nvPr>
        </p:nvSpPr>
        <p:spPr>
          <a:xfrm>
            <a:off x="8109969" y="1531447"/>
            <a:ext cx="3885694" cy="4678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13175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06_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a:xfrm>
            <a:off x="9885449" y="6356350"/>
            <a:ext cx="1575207" cy="365125"/>
          </a:xfrm>
          <a:prstGeom prst="rect">
            <a:avLst/>
          </a:prstGeom>
        </p:spPr>
        <p:txBody>
          <a:bodyPr/>
          <a:lstStyle/>
          <a:p>
            <a:endParaRPr lang="en-US"/>
          </a:p>
        </p:txBody>
      </p:sp>
      <p:sp>
        <p:nvSpPr>
          <p:cNvPr id="10" name="Slide Number Placeholder 9"/>
          <p:cNvSpPr>
            <a:spLocks noGrp="1"/>
          </p:cNvSpPr>
          <p:nvPr>
            <p:ph type="sldNum" sz="quarter" idx="12"/>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
        <p:nvSpPr>
          <p:cNvPr id="11" name="Title 1"/>
          <p:cNvSpPr>
            <a:spLocks noGrp="1"/>
          </p:cNvSpPr>
          <p:nvPr>
            <p:ph type="title"/>
          </p:nvPr>
        </p:nvSpPr>
        <p:spPr>
          <a:xfrm>
            <a:off x="153174" y="457201"/>
            <a:ext cx="9540548" cy="539496"/>
          </a:xfrm>
        </p:spPr>
        <p:txBody>
          <a:bodyPr/>
          <a:lstStyle/>
          <a:p>
            <a:r>
              <a:rPr lang="en-US"/>
              <a:t>Click to edit Master title style</a:t>
            </a:r>
          </a:p>
        </p:txBody>
      </p:sp>
    </p:spTree>
    <p:extLst>
      <p:ext uri="{BB962C8B-B14F-4D97-AF65-F5344CB8AC3E}">
        <p14:creationId xmlns:p14="http://schemas.microsoft.com/office/powerpoint/2010/main" val="66532818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07_Blank_No Header">
    <p:spTree>
      <p:nvGrpSpPr>
        <p:cNvPr id="1" name=""/>
        <p:cNvGrpSpPr/>
        <p:nvPr/>
      </p:nvGrpSpPr>
      <p:grpSpPr>
        <a:xfrm>
          <a:off x="0" y="0"/>
          <a:ext cx="0" cy="0"/>
          <a:chOff x="0" y="0"/>
          <a:chExt cx="0" cy="0"/>
        </a:xfrm>
      </p:grpSpPr>
      <p:sp>
        <p:nvSpPr>
          <p:cNvPr id="8" name="Date Placeholder 7"/>
          <p:cNvSpPr>
            <a:spLocks noGrp="1"/>
          </p:cNvSpPr>
          <p:nvPr>
            <p:ph type="dt" sz="half" idx="10"/>
          </p:nvPr>
        </p:nvSpPr>
        <p:spPr>
          <a:xfrm>
            <a:off x="9885449" y="6356350"/>
            <a:ext cx="1575207" cy="365125"/>
          </a:xfrm>
          <a:prstGeom prst="rect">
            <a:avLst/>
          </a:prstGeom>
        </p:spPr>
        <p:txBody>
          <a:bodyPr/>
          <a:lstStyle/>
          <a:p>
            <a:endParaRPr lang="en-US"/>
          </a:p>
        </p:txBody>
      </p:sp>
      <p:sp>
        <p:nvSpPr>
          <p:cNvPr id="10" name="Slide Number Placeholder 9"/>
          <p:cNvSpPr>
            <a:spLocks noGrp="1"/>
          </p:cNvSpPr>
          <p:nvPr>
            <p:ph type="sldNum" sz="quarter" idx="12"/>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Tree>
    <p:extLst>
      <p:ext uri="{BB962C8B-B14F-4D97-AF65-F5344CB8AC3E}">
        <p14:creationId xmlns:p14="http://schemas.microsoft.com/office/powerpoint/2010/main" val="139343425"/>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09_Divider_Option 2">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a:xfrm>
            <a:off x="11510225" y="6356351"/>
            <a:ext cx="528601" cy="365125"/>
          </a:xfrm>
          <a:prstGeom prst="rect">
            <a:avLst/>
          </a:prstGeom>
        </p:spPr>
        <p:txBody>
          <a:bodyPr/>
          <a:lstStyle/>
          <a:p>
            <a:fld id="{58F282DA-62A9-A140-8603-8C899B7911F1}" type="slidenum">
              <a:rPr lang="en-US" smtClean="0"/>
              <a:pPr/>
              <a:t>‹#›</a:t>
            </a:fld>
            <a:endParaRPr lang="en-US"/>
          </a:p>
        </p:txBody>
      </p:sp>
      <p:sp>
        <p:nvSpPr>
          <p:cNvPr id="11" name="Title 1"/>
          <p:cNvSpPr>
            <a:spLocks noGrp="1"/>
          </p:cNvSpPr>
          <p:nvPr>
            <p:ph type="ctrTitle"/>
          </p:nvPr>
        </p:nvSpPr>
        <p:spPr>
          <a:xfrm>
            <a:off x="572905" y="457200"/>
            <a:ext cx="11047670" cy="2485293"/>
          </a:xfrm>
        </p:spPr>
        <p:txBody>
          <a:bodyPr anchor="b"/>
          <a:lstStyle>
            <a:lvl1pPr algn="ctr">
              <a:defRPr sz="5999"/>
            </a:lvl1pPr>
          </a:lstStyle>
          <a:p>
            <a:r>
              <a:rPr lang="en-US"/>
              <a:t>Click to edit Master title style</a:t>
            </a:r>
          </a:p>
        </p:txBody>
      </p:sp>
      <p:sp>
        <p:nvSpPr>
          <p:cNvPr id="12" name="Subtitle 2"/>
          <p:cNvSpPr>
            <a:spLocks noGrp="1"/>
          </p:cNvSpPr>
          <p:nvPr>
            <p:ph type="subTitle" idx="1" hasCustomPrompt="1"/>
          </p:nvPr>
        </p:nvSpPr>
        <p:spPr>
          <a:xfrm>
            <a:off x="571426" y="3223845"/>
            <a:ext cx="11049149" cy="902677"/>
          </a:xfrm>
        </p:spPr>
        <p:txBody>
          <a:bodyPr/>
          <a:lstStyle>
            <a:lvl1pPr marL="0" indent="0" algn="ctr">
              <a:buNone/>
              <a:defRPr sz="2400" baseline="0">
                <a:solidFill>
                  <a:schemeClr val="tx1">
                    <a:lumMod val="85000"/>
                    <a:lumOff val="15000"/>
                  </a:schemeClr>
                </a:solidFill>
              </a:defRPr>
            </a:lvl1pPr>
            <a:lvl2pPr marL="457109" indent="0" algn="ctr">
              <a:buNone/>
              <a:defRPr sz="2000"/>
            </a:lvl2pPr>
            <a:lvl3pPr marL="914217" indent="0" algn="ctr">
              <a:buNone/>
              <a:defRPr sz="1800"/>
            </a:lvl3pPr>
            <a:lvl4pPr marL="1371326" indent="0" algn="ctr">
              <a:buNone/>
              <a:defRPr sz="1600"/>
            </a:lvl4pPr>
            <a:lvl5pPr marL="1828434" indent="0" algn="ctr">
              <a:buNone/>
              <a:defRPr sz="1600"/>
            </a:lvl5pPr>
            <a:lvl6pPr marL="2285543" indent="0" algn="ctr">
              <a:buNone/>
              <a:defRPr sz="1600"/>
            </a:lvl6pPr>
            <a:lvl7pPr marL="2742651" indent="0" algn="ctr">
              <a:buNone/>
              <a:defRPr sz="1600"/>
            </a:lvl7pPr>
            <a:lvl8pPr marL="3199760" indent="0" algn="ctr">
              <a:buNone/>
              <a:defRPr sz="1600"/>
            </a:lvl8pPr>
            <a:lvl9pPr marL="3656868" indent="0" algn="ctr">
              <a:buNone/>
              <a:defRPr sz="1600"/>
            </a:lvl9pPr>
          </a:lstStyle>
          <a:p>
            <a:r>
              <a:rPr lang="en-US"/>
              <a:t>Click to edit Presenter subtitle style</a:t>
            </a:r>
          </a:p>
        </p:txBody>
      </p:sp>
    </p:spTree>
    <p:extLst>
      <p:ext uri="{BB962C8B-B14F-4D97-AF65-F5344CB8AC3E}">
        <p14:creationId xmlns:p14="http://schemas.microsoft.com/office/powerpoint/2010/main" val="133512843"/>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08_Divider_Option 1">
    <p:spTree>
      <p:nvGrpSpPr>
        <p:cNvPr id="1" name=""/>
        <p:cNvGrpSpPr/>
        <p:nvPr/>
      </p:nvGrpSpPr>
      <p:grpSpPr>
        <a:xfrm>
          <a:off x="0" y="0"/>
          <a:ext cx="0" cy="0"/>
          <a:chOff x="0" y="0"/>
          <a:chExt cx="0" cy="0"/>
        </a:xfrm>
      </p:grpSpPr>
      <p:sp>
        <p:nvSpPr>
          <p:cNvPr id="14" name="Title 1"/>
          <p:cNvSpPr>
            <a:spLocks noGrp="1"/>
          </p:cNvSpPr>
          <p:nvPr>
            <p:ph type="ctrTitle"/>
          </p:nvPr>
        </p:nvSpPr>
        <p:spPr>
          <a:xfrm>
            <a:off x="572905" y="457200"/>
            <a:ext cx="11047669" cy="5708087"/>
          </a:xfrm>
        </p:spPr>
        <p:txBody>
          <a:bodyPr anchor="t">
            <a:noAutofit/>
          </a:bodyPr>
          <a:lstStyle>
            <a:lvl1pPr algn="l">
              <a:defRPr sz="8998" b="1" i="0" cap="all" spc="300" baseline="0">
                <a:solidFill>
                  <a:schemeClr val="tx1">
                    <a:lumMod val="85000"/>
                    <a:lumOff val="15000"/>
                  </a:schemeClr>
                </a:solidFill>
                <a:latin typeface="Barlow Black" pitchFamily="2" charset="77"/>
              </a:defRPr>
            </a:lvl1pPr>
          </a:lstStyle>
          <a:p>
            <a:r>
              <a:rPr lang="en-US"/>
              <a:t>Click to edit Master title style</a:t>
            </a:r>
          </a:p>
        </p:txBody>
      </p:sp>
      <p:sp>
        <p:nvSpPr>
          <p:cNvPr id="6" name="Slide Number Placeholder 5">
            <a:extLst>
              <a:ext uri="{FF2B5EF4-FFF2-40B4-BE49-F238E27FC236}">
                <a16:creationId xmlns:a16="http://schemas.microsoft.com/office/drawing/2014/main" id="{68A998FB-BC45-44AF-965B-BE0AB4B84B33}"/>
              </a:ext>
            </a:extLst>
          </p:cNvPr>
          <p:cNvSpPr>
            <a:spLocks noGrp="1"/>
          </p:cNvSpPr>
          <p:nvPr>
            <p:ph type="sldNum" sz="quarter" idx="4"/>
          </p:nvPr>
        </p:nvSpPr>
        <p:spPr>
          <a:xfrm>
            <a:off x="11486205" y="6356351"/>
            <a:ext cx="528601" cy="365125"/>
          </a:xfrm>
          <a:prstGeom prst="rect">
            <a:avLst/>
          </a:prstGeom>
        </p:spPr>
        <p:txBody>
          <a:bodyPr vert="horz" lIns="91440" tIns="45720" rIns="91440" bIns="45720" rtlCol="0" anchor="ctr"/>
          <a:lstStyle>
            <a:lvl1pPr algn="r">
              <a:defRPr sz="900" b="1" i="0" baseline="0">
                <a:solidFill>
                  <a:schemeClr val="accent1"/>
                </a:solidFill>
                <a:latin typeface="Barlow" charset="0"/>
              </a:defRPr>
            </a:lvl1pPr>
          </a:lstStyle>
          <a:p>
            <a:fld id="{58F282DA-62A9-A140-8603-8C899B7911F1}" type="slidenum">
              <a:rPr lang="en-US" smtClean="0"/>
              <a:pPr/>
              <a:t>‹#›</a:t>
            </a:fld>
            <a:endParaRPr lang="en-US"/>
          </a:p>
        </p:txBody>
      </p:sp>
    </p:spTree>
    <p:extLst>
      <p:ext uri="{BB962C8B-B14F-4D97-AF65-F5344CB8AC3E}">
        <p14:creationId xmlns:p14="http://schemas.microsoft.com/office/powerpoint/2010/main" val="317923828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04_End Slide">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7AF38CF9-E62E-6549-AE6F-DE0224F61DAA}"/>
              </a:ext>
            </a:extLst>
          </p:cNvPr>
          <p:cNvSpPr>
            <a:spLocks noGrp="1"/>
          </p:cNvSpPr>
          <p:nvPr>
            <p:ph type="body" sz="quarter" idx="10" hasCustomPrompt="1"/>
          </p:nvPr>
        </p:nvSpPr>
        <p:spPr>
          <a:xfrm>
            <a:off x="2317680" y="4682134"/>
            <a:ext cx="7300801" cy="457200"/>
          </a:xfrm>
          <a:prstGeom prst="rect">
            <a:avLst/>
          </a:prstGeom>
        </p:spPr>
        <p:txBody>
          <a:bodyPr>
            <a:normAutofit/>
          </a:bodyPr>
          <a:lstStyle>
            <a:lvl1pPr marL="0" indent="0" algn="ctr">
              <a:buFontTx/>
              <a:buNone/>
              <a:defRPr sz="2400">
                <a:solidFill>
                  <a:schemeClr val="bg1"/>
                </a:solidFill>
              </a:defRPr>
            </a:lvl1pPr>
            <a:lvl2pPr marL="457109" indent="0">
              <a:buFontTx/>
              <a:buNone/>
              <a:defRPr/>
            </a:lvl2pPr>
            <a:lvl3pPr marL="914217" indent="0">
              <a:buFontTx/>
              <a:buNone/>
              <a:defRPr/>
            </a:lvl3pPr>
            <a:lvl4pPr marL="1371326" indent="0">
              <a:buFontTx/>
              <a:buNone/>
              <a:defRPr/>
            </a:lvl4pPr>
            <a:lvl5pPr marL="1828434" indent="0">
              <a:buFontTx/>
              <a:buNone/>
              <a:defRPr/>
            </a:lvl5pPr>
          </a:lstStyle>
          <a:p>
            <a:pPr lvl="0"/>
            <a:r>
              <a:rPr lang="en-US"/>
              <a:t>Click to enter your name</a:t>
            </a:r>
          </a:p>
        </p:txBody>
      </p:sp>
      <p:sp>
        <p:nvSpPr>
          <p:cNvPr id="19" name="Text Placeholder 6">
            <a:extLst>
              <a:ext uri="{FF2B5EF4-FFF2-40B4-BE49-F238E27FC236}">
                <a16:creationId xmlns:a16="http://schemas.microsoft.com/office/drawing/2014/main" id="{FC45E050-5437-2643-A14C-58E67D5332BF}"/>
              </a:ext>
            </a:extLst>
          </p:cNvPr>
          <p:cNvSpPr>
            <a:spLocks noGrp="1"/>
          </p:cNvSpPr>
          <p:nvPr>
            <p:ph type="body" sz="quarter" idx="11" hasCustomPrompt="1"/>
          </p:nvPr>
        </p:nvSpPr>
        <p:spPr>
          <a:xfrm>
            <a:off x="2317680" y="5314932"/>
            <a:ext cx="7300801" cy="457200"/>
          </a:xfrm>
          <a:prstGeom prst="rect">
            <a:avLst/>
          </a:prstGeom>
        </p:spPr>
        <p:txBody>
          <a:bodyPr>
            <a:normAutofit/>
          </a:bodyPr>
          <a:lstStyle>
            <a:lvl1pPr marL="0" indent="0" algn="ctr">
              <a:buFontTx/>
              <a:buNone/>
              <a:defRPr sz="1600" cap="all" baseline="0">
                <a:solidFill>
                  <a:schemeClr val="bg1"/>
                </a:solidFill>
              </a:defRPr>
            </a:lvl1pPr>
            <a:lvl2pPr marL="457109" indent="0">
              <a:buFontTx/>
              <a:buNone/>
              <a:defRPr/>
            </a:lvl2pPr>
            <a:lvl3pPr marL="914217" indent="0">
              <a:buFontTx/>
              <a:buNone/>
              <a:defRPr/>
            </a:lvl3pPr>
            <a:lvl4pPr marL="1371326" indent="0">
              <a:buFontTx/>
              <a:buNone/>
              <a:defRPr/>
            </a:lvl4pPr>
            <a:lvl5pPr marL="1828434" indent="0">
              <a:buFontTx/>
              <a:buNone/>
              <a:defRPr/>
            </a:lvl5pPr>
          </a:lstStyle>
          <a:p>
            <a:pPr lvl="0"/>
            <a:r>
              <a:rPr lang="en-US"/>
              <a:t>Click to enter your POSITION</a:t>
            </a:r>
          </a:p>
        </p:txBody>
      </p:sp>
      <p:sp>
        <p:nvSpPr>
          <p:cNvPr id="20" name="Text Placeholder 6">
            <a:extLst>
              <a:ext uri="{FF2B5EF4-FFF2-40B4-BE49-F238E27FC236}">
                <a16:creationId xmlns:a16="http://schemas.microsoft.com/office/drawing/2014/main" id="{1B9030D9-97F8-9A49-8903-65FF9D888287}"/>
              </a:ext>
            </a:extLst>
          </p:cNvPr>
          <p:cNvSpPr>
            <a:spLocks noGrp="1"/>
          </p:cNvSpPr>
          <p:nvPr>
            <p:ph type="body" sz="quarter" idx="12" hasCustomPrompt="1"/>
          </p:nvPr>
        </p:nvSpPr>
        <p:spPr>
          <a:xfrm>
            <a:off x="2317680" y="5967004"/>
            <a:ext cx="7300801" cy="457200"/>
          </a:xfrm>
          <a:prstGeom prst="rect">
            <a:avLst/>
          </a:prstGeom>
        </p:spPr>
        <p:txBody>
          <a:bodyPr>
            <a:normAutofit/>
          </a:bodyPr>
          <a:lstStyle>
            <a:lvl1pPr marL="0" indent="0" algn="ctr">
              <a:buFontTx/>
              <a:buNone/>
              <a:defRPr sz="1600" b="1" i="1" cap="none" baseline="0">
                <a:solidFill>
                  <a:schemeClr val="bg1"/>
                </a:solidFill>
                <a:latin typeface="Barlow" panose="00000500000000000000" pitchFamily="2" charset="0"/>
              </a:defRPr>
            </a:lvl1pPr>
            <a:lvl2pPr marL="457109" indent="0">
              <a:buFontTx/>
              <a:buNone/>
              <a:defRPr/>
            </a:lvl2pPr>
            <a:lvl3pPr marL="914217" indent="0">
              <a:buFontTx/>
              <a:buNone/>
              <a:defRPr/>
            </a:lvl3pPr>
            <a:lvl4pPr marL="1371326" indent="0">
              <a:buFontTx/>
              <a:buNone/>
              <a:defRPr/>
            </a:lvl4pPr>
            <a:lvl5pPr marL="1828434" indent="0">
              <a:buFontTx/>
              <a:buNone/>
              <a:defRPr/>
            </a:lvl5pPr>
          </a:lstStyle>
          <a:p>
            <a:pPr lvl="0"/>
            <a:r>
              <a:rPr lang="en-US"/>
              <a:t>Click to enter your email address</a:t>
            </a:r>
          </a:p>
        </p:txBody>
      </p:sp>
      <p:pic>
        <p:nvPicPr>
          <p:cNvPr id="3" name="Picture 2"/>
          <p:cNvPicPr>
            <a:picLocks noChangeAspect="1"/>
          </p:cNvPicPr>
          <p:nvPr userDrawn="1"/>
        </p:nvPicPr>
        <p:blipFill>
          <a:blip r:embed="rId2"/>
          <a:stretch>
            <a:fillRect/>
          </a:stretch>
        </p:blipFill>
        <p:spPr>
          <a:xfrm>
            <a:off x="2964890" y="1644806"/>
            <a:ext cx="6262221" cy="1908816"/>
          </a:xfrm>
          <a:prstGeom prst="rect">
            <a:avLst/>
          </a:prstGeom>
        </p:spPr>
      </p:pic>
    </p:spTree>
    <p:extLst>
      <p:ext uri="{BB962C8B-B14F-4D97-AF65-F5344CB8AC3E}">
        <p14:creationId xmlns:p14="http://schemas.microsoft.com/office/powerpoint/2010/main" val="349308945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02_Single Column_Subheader">
    <p:spTree>
      <p:nvGrpSpPr>
        <p:cNvPr id="1" name=""/>
        <p:cNvGrpSpPr/>
        <p:nvPr/>
      </p:nvGrpSpPr>
      <p:grpSpPr>
        <a:xfrm>
          <a:off x="0" y="0"/>
          <a:ext cx="0" cy="0"/>
          <a:chOff x="0" y="0"/>
          <a:chExt cx="0" cy="0"/>
        </a:xfrm>
      </p:grpSpPr>
      <p:sp>
        <p:nvSpPr>
          <p:cNvPr id="10" name="Date Placeholder 9"/>
          <p:cNvSpPr>
            <a:spLocks noGrp="1"/>
          </p:cNvSpPr>
          <p:nvPr>
            <p:ph type="dt" sz="half" idx="10"/>
          </p:nvPr>
        </p:nvSpPr>
        <p:spPr>
          <a:xfrm>
            <a:off x="9885449" y="6356350"/>
            <a:ext cx="1575207" cy="365125"/>
          </a:xfrm>
          <a:prstGeom prst="rect">
            <a:avLst/>
          </a:prstGeom>
        </p:spPr>
        <p:txBody>
          <a:bodyPr/>
          <a:lstStyle/>
          <a:p>
            <a:endParaRPr lang="en-US"/>
          </a:p>
        </p:txBody>
      </p:sp>
      <p:sp>
        <p:nvSpPr>
          <p:cNvPr id="12" name="Slide Number Placeholder 11"/>
          <p:cNvSpPr>
            <a:spLocks noGrp="1"/>
          </p:cNvSpPr>
          <p:nvPr>
            <p:ph type="sldNum" sz="quarter" idx="12"/>
          </p:nvPr>
        </p:nvSpPr>
        <p:spPr/>
        <p:txBody>
          <a:bodyPr/>
          <a:lstStyle/>
          <a:p>
            <a:fld id="{58F282DA-62A9-A140-8603-8C899B7911F1}" type="slidenum">
              <a:rPr lang="en-US" smtClean="0"/>
              <a:pPr/>
              <a:t>‹#›</a:t>
            </a:fld>
            <a:endParaRPr lang="en-US"/>
          </a:p>
        </p:txBody>
      </p:sp>
      <p:sp>
        <p:nvSpPr>
          <p:cNvPr id="13" name="Title 1"/>
          <p:cNvSpPr>
            <a:spLocks noGrp="1"/>
          </p:cNvSpPr>
          <p:nvPr>
            <p:ph type="title"/>
          </p:nvPr>
        </p:nvSpPr>
        <p:spPr>
          <a:xfrm>
            <a:off x="153175" y="457201"/>
            <a:ext cx="9505383" cy="539749"/>
          </a:xfrm>
        </p:spPr>
        <p:txBody>
          <a:bodyPr/>
          <a:lstStyle>
            <a:lvl1pPr>
              <a:defRPr sz="2999"/>
            </a:lvl1pPr>
          </a:lstStyle>
          <a:p>
            <a:r>
              <a:rPr lang="en-US"/>
              <a:t>Click to edit Master title style</a:t>
            </a:r>
          </a:p>
        </p:txBody>
      </p:sp>
      <p:sp>
        <p:nvSpPr>
          <p:cNvPr id="14" name="Content Placeholder 3"/>
          <p:cNvSpPr>
            <a:spLocks noGrp="1"/>
          </p:cNvSpPr>
          <p:nvPr>
            <p:ph sz="half" idx="2"/>
          </p:nvPr>
        </p:nvSpPr>
        <p:spPr>
          <a:xfrm>
            <a:off x="153174" y="1143000"/>
            <a:ext cx="11885652" cy="5067300"/>
          </a:xfrm>
        </p:spPr>
        <p:txBody>
          <a:bodyPr/>
          <a:lstStyle>
            <a:lvl1pPr>
              <a:lnSpc>
                <a:spcPct val="90000"/>
              </a:lnSpc>
              <a:defRPr/>
            </a:lvl1pPr>
            <a:lvl2pPr>
              <a:lnSpc>
                <a:spcPct val="90000"/>
              </a:lnSpc>
              <a:defRPr/>
            </a:lvl2pPr>
            <a:lvl3pPr>
              <a:lnSpc>
                <a:spcPct val="90000"/>
              </a:lnSpc>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48412270"/>
      </p:ext>
    </p:extLst>
  </p:cSld>
  <p:clrMapOvr>
    <a:masterClrMapping/>
  </p:clrMapOvr>
  <p:extLst>
    <p:ext uri="{DCECCB84-F9BA-43D5-87BE-67443E8EF086}">
      <p15:sldGuideLst xmlns:p15="http://schemas.microsoft.com/office/powerpoint/2012/main"/>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2_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7459" y="353292"/>
            <a:ext cx="11657082" cy="675066"/>
          </a:xfrm>
          <a:prstGeom prst="rect">
            <a:avLst/>
          </a:prstGeom>
        </p:spPr>
        <p:txBody>
          <a:bodyPr/>
          <a:lstStyle/>
          <a:p>
            <a:r>
              <a:rPr lang="en-US"/>
              <a:t>Click to edit slide title</a:t>
            </a:r>
          </a:p>
        </p:txBody>
      </p:sp>
      <p:sp>
        <p:nvSpPr>
          <p:cNvPr id="8" name="Slide Number Placeholder 4">
            <a:extLst>
              <a:ext uri="{FF2B5EF4-FFF2-40B4-BE49-F238E27FC236}">
                <a16:creationId xmlns:a16="http://schemas.microsoft.com/office/drawing/2014/main" id="{14BE1D12-C5F7-4A4D-85B0-452046E7E13F}"/>
              </a:ext>
            </a:extLst>
          </p:cNvPr>
          <p:cNvSpPr>
            <a:spLocks noGrp="1"/>
          </p:cNvSpPr>
          <p:nvPr>
            <p:ph type="sldNum" sz="quarter" idx="17"/>
          </p:nvPr>
        </p:nvSpPr>
        <p:spPr>
          <a:xfrm>
            <a:off x="11228323" y="6356351"/>
            <a:ext cx="467649" cy="365125"/>
          </a:xfrm>
          <a:prstGeom prst="rect">
            <a:avLst/>
          </a:prstGeom>
        </p:spPr>
        <p:txBody>
          <a:bodyPr lIns="0" tIns="0" rIns="0" bIns="0"/>
          <a:lstStyle/>
          <a:p>
            <a:fld id="{58F282DA-62A9-A140-8603-8C899B7911F1}" type="slidenum">
              <a:rPr lang="en-US" smtClean="0"/>
              <a:pPr/>
              <a:t>‹#›</a:t>
            </a:fld>
            <a:endParaRPr lang="en-US"/>
          </a:p>
        </p:txBody>
      </p:sp>
      <p:sp>
        <p:nvSpPr>
          <p:cNvPr id="12" name="Text Placeholder 10">
            <a:extLst>
              <a:ext uri="{FF2B5EF4-FFF2-40B4-BE49-F238E27FC236}">
                <a16:creationId xmlns:a16="http://schemas.microsoft.com/office/drawing/2014/main" id="{84032FBC-66E4-654C-8AD5-43E260A1794C}"/>
              </a:ext>
            </a:extLst>
          </p:cNvPr>
          <p:cNvSpPr>
            <a:spLocks noGrp="1"/>
          </p:cNvSpPr>
          <p:nvPr>
            <p:ph type="body" sz="quarter" idx="19" hasCustomPrompt="1"/>
          </p:nvPr>
        </p:nvSpPr>
        <p:spPr>
          <a:xfrm>
            <a:off x="267459" y="1215933"/>
            <a:ext cx="11657082" cy="4852359"/>
          </a:xfrm>
        </p:spPr>
        <p:txBody>
          <a:bodyPr lIns="0" tIns="0" rIns="0" bIns="0"/>
          <a:lstStyle>
            <a:lvl1pPr>
              <a:defRPr sz="2400"/>
            </a:lvl1pPr>
            <a:lvl2pPr marL="685663" marR="0" indent="-228554" algn="l" defTabSz="914217" rtl="0" eaLnBrk="1" fontAlgn="auto" latinLnBrk="0" hangingPunct="1">
              <a:lnSpc>
                <a:spcPct val="90000"/>
              </a:lnSpc>
              <a:spcBef>
                <a:spcPts val="500"/>
              </a:spcBef>
              <a:spcAft>
                <a:spcPts val="0"/>
              </a:spcAft>
              <a:buClrTx/>
              <a:buSzPct val="80000"/>
              <a:buFont typeface=".AppleSystemUIFont"/>
              <a:buChar char="-"/>
              <a:tabLst/>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a:t>
            </a:r>
            <a:r>
              <a:rPr lang="en-US" err="1"/>
              <a:t>levelv</a:t>
            </a:r>
            <a:endParaRPr lang="en-US"/>
          </a:p>
        </p:txBody>
      </p:sp>
    </p:spTree>
    <p:extLst>
      <p:ext uri="{BB962C8B-B14F-4D97-AF65-F5344CB8AC3E}">
        <p14:creationId xmlns:p14="http://schemas.microsoft.com/office/powerpoint/2010/main" val="517546612"/>
      </p:ext>
    </p:extLst>
  </p:cSld>
  <p:clrMapOvr>
    <a:masterClrMapping/>
  </p:clrMapOvr>
  <p:hf hdr="0" dt="0"/>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030" y="457201"/>
            <a:ext cx="11199941" cy="675066"/>
          </a:xfrm>
          <a:prstGeom prst="rect">
            <a:avLst/>
          </a:prstGeom>
        </p:spPr>
        <p:txBody>
          <a:bodyPr/>
          <a:lstStyle/>
          <a:p>
            <a:r>
              <a:rPr lang="en-US"/>
              <a:t>Click to edit slide title</a:t>
            </a:r>
          </a:p>
        </p:txBody>
      </p:sp>
      <p:sp>
        <p:nvSpPr>
          <p:cNvPr id="8" name="Slide Number Placeholder 4">
            <a:extLst>
              <a:ext uri="{FF2B5EF4-FFF2-40B4-BE49-F238E27FC236}">
                <a16:creationId xmlns:a16="http://schemas.microsoft.com/office/drawing/2014/main" id="{14BE1D12-C5F7-4A4D-85B0-452046E7E13F}"/>
              </a:ext>
            </a:extLst>
          </p:cNvPr>
          <p:cNvSpPr>
            <a:spLocks noGrp="1"/>
          </p:cNvSpPr>
          <p:nvPr>
            <p:ph type="sldNum" sz="quarter" idx="17"/>
          </p:nvPr>
        </p:nvSpPr>
        <p:spPr>
          <a:xfrm>
            <a:off x="11228324" y="6356352"/>
            <a:ext cx="467649" cy="365125"/>
          </a:xfrm>
          <a:prstGeom prst="rect">
            <a:avLst/>
          </a:prstGeom>
        </p:spPr>
        <p:txBody>
          <a:bodyPr lIns="0" tIns="0" rIns="0" bIns="0"/>
          <a:lstStyle/>
          <a:p>
            <a:pPr defTabSz="914263">
              <a:defRPr/>
            </a:pPr>
            <a:fld id="{58F282DA-62A9-A140-8603-8C899B7911F1}" type="slidenum">
              <a:rPr lang="en-US" smtClean="0">
                <a:solidFill>
                  <a:srgbClr val="828282"/>
                </a:solidFill>
              </a:rPr>
              <a:pPr defTabSz="914263">
                <a:defRPr/>
              </a:pPr>
              <a:t>‹#›</a:t>
            </a:fld>
            <a:endParaRPr lang="en-US">
              <a:solidFill>
                <a:srgbClr val="828282"/>
              </a:solidFill>
            </a:endParaRPr>
          </a:p>
        </p:txBody>
      </p:sp>
      <p:sp>
        <p:nvSpPr>
          <p:cNvPr id="10" name="Text Placeholder 11">
            <a:extLst>
              <a:ext uri="{FF2B5EF4-FFF2-40B4-BE49-F238E27FC236}">
                <a16:creationId xmlns:a16="http://schemas.microsoft.com/office/drawing/2014/main" id="{838CF412-BF32-0A41-8C60-72A0C31A2BDB}"/>
              </a:ext>
            </a:extLst>
          </p:cNvPr>
          <p:cNvSpPr>
            <a:spLocks noGrp="1"/>
          </p:cNvSpPr>
          <p:nvPr>
            <p:ph type="body" sz="quarter" idx="18" hasCustomPrompt="1"/>
          </p:nvPr>
        </p:nvSpPr>
        <p:spPr>
          <a:xfrm>
            <a:off x="496029" y="1183066"/>
            <a:ext cx="11204664" cy="495066"/>
          </a:xfrm>
          <a:prstGeom prst="rect">
            <a:avLst/>
          </a:prstGeom>
        </p:spPr>
        <p:txBody>
          <a:bodyPr lIns="0" tIns="0" rIns="0" bIns="0">
            <a:noAutofit/>
          </a:bodyPr>
          <a:lstStyle>
            <a:lvl1pPr marL="0" indent="0">
              <a:buNone/>
              <a:defRPr sz="1799" cap="all" baseline="0">
                <a:solidFill>
                  <a:schemeClr val="bg1">
                    <a:lumMod val="50000"/>
                  </a:schemeClr>
                </a:solidFill>
                <a:latin typeface="Barlow ExtraBold" pitchFamily="2" charset="77"/>
              </a:defRPr>
            </a:lvl1pPr>
          </a:lstStyle>
          <a:p>
            <a:pPr lvl="0"/>
            <a:r>
              <a:rPr lang="en-US"/>
              <a:t>Click to edit header</a:t>
            </a:r>
          </a:p>
        </p:txBody>
      </p:sp>
      <p:sp>
        <p:nvSpPr>
          <p:cNvPr id="12" name="Text Placeholder 10">
            <a:extLst>
              <a:ext uri="{FF2B5EF4-FFF2-40B4-BE49-F238E27FC236}">
                <a16:creationId xmlns:a16="http://schemas.microsoft.com/office/drawing/2014/main" id="{84032FBC-66E4-654C-8AD5-43E260A1794C}"/>
              </a:ext>
            </a:extLst>
          </p:cNvPr>
          <p:cNvSpPr>
            <a:spLocks noGrp="1"/>
          </p:cNvSpPr>
          <p:nvPr>
            <p:ph type="body" sz="quarter" idx="19" hasCustomPrompt="1"/>
          </p:nvPr>
        </p:nvSpPr>
        <p:spPr>
          <a:xfrm>
            <a:off x="496030" y="1728931"/>
            <a:ext cx="11199941" cy="4443270"/>
          </a:xfrm>
        </p:spPr>
        <p:txBody>
          <a:bodyPr lIns="0" tIns="0" rIns="0" bIns="0"/>
          <a:lstStyle>
            <a:lvl1pPr>
              <a:defRPr sz="2399"/>
            </a:lvl1pPr>
            <a:lvl2pPr marL="685389" marR="0" indent="-228463" algn="l" defTabSz="913851" rtl="0" eaLnBrk="1" fontAlgn="auto" latinLnBrk="0" hangingPunct="1">
              <a:lnSpc>
                <a:spcPct val="90000"/>
              </a:lnSpc>
              <a:spcBef>
                <a:spcPts val="500"/>
              </a:spcBef>
              <a:spcAft>
                <a:spcPts val="0"/>
              </a:spcAft>
              <a:buClrTx/>
              <a:buSzPct val="80000"/>
              <a:buFont typeface=".AppleSystemUIFont"/>
              <a:buChar char="-"/>
              <a:tabLst/>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a:t>
            </a:r>
            <a:r>
              <a:rPr lang="en-US" err="1"/>
              <a:t>levelv</a:t>
            </a:r>
            <a:endParaRPr lang="en-US"/>
          </a:p>
        </p:txBody>
      </p:sp>
    </p:spTree>
    <p:extLst>
      <p:ext uri="{BB962C8B-B14F-4D97-AF65-F5344CB8AC3E}">
        <p14:creationId xmlns:p14="http://schemas.microsoft.com/office/powerpoint/2010/main" val="86172399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9885449" y="6356350"/>
            <a:ext cx="1575207" cy="36512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9/4/2024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68639631"/>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2 Column Bas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029" y="457200"/>
            <a:ext cx="11199942" cy="675066"/>
          </a:xfrm>
          <a:prstGeom prst="rect">
            <a:avLst/>
          </a:prstGeom>
        </p:spPr>
        <p:txBody>
          <a:bodyPr/>
          <a:lstStyle/>
          <a:p>
            <a:r>
              <a:rPr lang="en-US"/>
              <a:t>Click to edit slide title</a:t>
            </a:r>
          </a:p>
        </p:txBody>
      </p:sp>
      <p:sp>
        <p:nvSpPr>
          <p:cNvPr id="4" name="Footer Placeholder 3"/>
          <p:cNvSpPr>
            <a:spLocks noGrp="1"/>
          </p:cNvSpPr>
          <p:nvPr>
            <p:ph type="ftr" sz="quarter" idx="11"/>
          </p:nvPr>
        </p:nvSpPr>
        <p:spPr/>
        <p:txBody>
          <a:bodyPr/>
          <a:lstStyle/>
          <a:p>
            <a:r>
              <a:rPr lang="en-US"/>
              <a:t>Internal – Blue Origin Proprietary Information – Blue Origin and Trusted Partners, Subject to Export Control</a:t>
            </a:r>
          </a:p>
        </p:txBody>
      </p:sp>
      <p:sp>
        <p:nvSpPr>
          <p:cNvPr id="5" name="Date Placeholder 4"/>
          <p:cNvSpPr>
            <a:spLocks noGrp="1"/>
          </p:cNvSpPr>
          <p:nvPr>
            <p:ph type="dt" sz="half" idx="12"/>
          </p:nvPr>
        </p:nvSpPr>
        <p:spPr>
          <a:xfrm>
            <a:off x="9603546" y="6356350"/>
            <a:ext cx="1575207" cy="365125"/>
          </a:xfrm>
          <a:prstGeom prst="rect">
            <a:avLst/>
          </a:prstGeom>
        </p:spPr>
        <p:txBody>
          <a:bodyPr/>
          <a:lstStyle/>
          <a:p>
            <a:endParaRPr lang="en-US"/>
          </a:p>
        </p:txBody>
      </p:sp>
      <p:sp>
        <p:nvSpPr>
          <p:cNvPr id="14" name="Slide Number Placeholder 4">
            <a:extLst>
              <a:ext uri="{FF2B5EF4-FFF2-40B4-BE49-F238E27FC236}">
                <a16:creationId xmlns:a16="http://schemas.microsoft.com/office/drawing/2014/main" id="{0CA1CA65-2D4C-B041-96B4-146451B4D9FF}"/>
              </a:ext>
            </a:extLst>
          </p:cNvPr>
          <p:cNvSpPr>
            <a:spLocks noGrp="1"/>
          </p:cNvSpPr>
          <p:nvPr>
            <p:ph type="sldNum" sz="quarter" idx="17"/>
          </p:nvPr>
        </p:nvSpPr>
        <p:spPr>
          <a:xfrm>
            <a:off x="11228323" y="6356351"/>
            <a:ext cx="467649" cy="365125"/>
          </a:xfrm>
          <a:prstGeom prst="rect">
            <a:avLst/>
          </a:prstGeom>
        </p:spPr>
        <p:txBody>
          <a:bodyPr lIns="0" tIns="0" rIns="0" bIns="0"/>
          <a:lstStyle/>
          <a:p>
            <a:fld id="{58F282DA-62A9-A140-8603-8C899B7911F1}" type="slidenum">
              <a:rPr lang="en-US" smtClean="0"/>
              <a:pPr/>
              <a:t>‹#›</a:t>
            </a:fld>
            <a:endParaRPr lang="en-US"/>
          </a:p>
        </p:txBody>
      </p:sp>
      <p:sp>
        <p:nvSpPr>
          <p:cNvPr id="15" name="Text Placeholder 11">
            <a:extLst>
              <a:ext uri="{FF2B5EF4-FFF2-40B4-BE49-F238E27FC236}">
                <a16:creationId xmlns:a16="http://schemas.microsoft.com/office/drawing/2014/main" id="{F34D45FE-60DA-654C-A579-250A9B3285A0}"/>
              </a:ext>
            </a:extLst>
          </p:cNvPr>
          <p:cNvSpPr>
            <a:spLocks noGrp="1"/>
          </p:cNvSpPr>
          <p:nvPr>
            <p:ph type="body" sz="quarter" idx="14" hasCustomPrompt="1"/>
          </p:nvPr>
        </p:nvSpPr>
        <p:spPr>
          <a:xfrm>
            <a:off x="496029" y="1183066"/>
            <a:ext cx="5354228" cy="495066"/>
          </a:xfrm>
          <a:prstGeom prst="rect">
            <a:avLst/>
          </a:prstGeom>
        </p:spPr>
        <p:txBody>
          <a:bodyPr lIns="0" tIns="0" rIns="0" bIns="0">
            <a:noAutofit/>
          </a:bodyPr>
          <a:lstStyle>
            <a:lvl1pPr marL="0" indent="0">
              <a:buNone/>
              <a:defRPr sz="1800" cap="all" baseline="0">
                <a:solidFill>
                  <a:schemeClr val="bg1">
                    <a:lumMod val="50000"/>
                  </a:schemeClr>
                </a:solidFill>
                <a:latin typeface="Barlow ExtraBold" pitchFamily="2" charset="77"/>
              </a:defRPr>
            </a:lvl1pPr>
          </a:lstStyle>
          <a:p>
            <a:pPr lvl="0"/>
            <a:r>
              <a:rPr lang="en-US"/>
              <a:t>Click to edit header</a:t>
            </a:r>
          </a:p>
        </p:txBody>
      </p:sp>
      <p:sp>
        <p:nvSpPr>
          <p:cNvPr id="16" name="Text Placeholder 10">
            <a:extLst>
              <a:ext uri="{FF2B5EF4-FFF2-40B4-BE49-F238E27FC236}">
                <a16:creationId xmlns:a16="http://schemas.microsoft.com/office/drawing/2014/main" id="{6F2ECF71-50AE-344B-B2F4-342DAC2BE215}"/>
              </a:ext>
            </a:extLst>
          </p:cNvPr>
          <p:cNvSpPr>
            <a:spLocks noGrp="1"/>
          </p:cNvSpPr>
          <p:nvPr>
            <p:ph type="body" sz="quarter" idx="19" hasCustomPrompt="1"/>
          </p:nvPr>
        </p:nvSpPr>
        <p:spPr>
          <a:xfrm>
            <a:off x="496029" y="1728932"/>
            <a:ext cx="5351971" cy="4443269"/>
          </a:xfrm>
        </p:spPr>
        <p:txBody>
          <a:bodyPr lIns="0" tIns="0" rIns="0" bIns="0"/>
          <a:lstStyle>
            <a:lvl1pPr>
              <a:defRPr sz="2400"/>
            </a:lvl1pPr>
            <a:lvl2pPr marL="685663" marR="0" indent="-228554" algn="l" defTabSz="914217" rtl="0" eaLnBrk="1" fontAlgn="auto" latinLnBrk="0" hangingPunct="1">
              <a:lnSpc>
                <a:spcPct val="90000"/>
              </a:lnSpc>
              <a:spcBef>
                <a:spcPts val="500"/>
              </a:spcBef>
              <a:spcAft>
                <a:spcPts val="0"/>
              </a:spcAft>
              <a:buClrTx/>
              <a:buSzPct val="80000"/>
              <a:buFont typeface=".AppleSystemUIFont"/>
              <a:buChar char="-"/>
              <a:tabLst/>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a:t>
            </a:r>
            <a:r>
              <a:rPr lang="en-US" err="1"/>
              <a:t>levelv</a:t>
            </a:r>
            <a:endParaRPr lang="en-US"/>
          </a:p>
        </p:txBody>
      </p:sp>
      <p:sp>
        <p:nvSpPr>
          <p:cNvPr id="17" name="Text Placeholder 11">
            <a:extLst>
              <a:ext uri="{FF2B5EF4-FFF2-40B4-BE49-F238E27FC236}">
                <a16:creationId xmlns:a16="http://schemas.microsoft.com/office/drawing/2014/main" id="{993C6BDE-585D-1B48-9350-C16E36FBF431}"/>
              </a:ext>
            </a:extLst>
          </p:cNvPr>
          <p:cNvSpPr>
            <a:spLocks noGrp="1"/>
          </p:cNvSpPr>
          <p:nvPr>
            <p:ph type="body" sz="quarter" idx="20" hasCustomPrompt="1"/>
          </p:nvPr>
        </p:nvSpPr>
        <p:spPr>
          <a:xfrm>
            <a:off x="6349657" y="1183066"/>
            <a:ext cx="5354228" cy="495066"/>
          </a:xfrm>
          <a:prstGeom prst="rect">
            <a:avLst/>
          </a:prstGeom>
        </p:spPr>
        <p:txBody>
          <a:bodyPr lIns="0" tIns="0" rIns="0" bIns="0">
            <a:noAutofit/>
          </a:bodyPr>
          <a:lstStyle>
            <a:lvl1pPr marL="0" indent="0">
              <a:buNone/>
              <a:defRPr sz="1800" cap="all" baseline="0">
                <a:solidFill>
                  <a:schemeClr val="bg1">
                    <a:lumMod val="50000"/>
                  </a:schemeClr>
                </a:solidFill>
                <a:latin typeface="Barlow ExtraBold" pitchFamily="2" charset="77"/>
              </a:defRPr>
            </a:lvl1pPr>
          </a:lstStyle>
          <a:p>
            <a:pPr lvl="0"/>
            <a:r>
              <a:rPr lang="en-US"/>
              <a:t>Click to edit header</a:t>
            </a:r>
          </a:p>
        </p:txBody>
      </p:sp>
      <p:sp>
        <p:nvSpPr>
          <p:cNvPr id="18" name="Text Placeholder 10">
            <a:extLst>
              <a:ext uri="{FF2B5EF4-FFF2-40B4-BE49-F238E27FC236}">
                <a16:creationId xmlns:a16="http://schemas.microsoft.com/office/drawing/2014/main" id="{ADFABA13-4463-1545-9192-AA6F5AD3D9B4}"/>
              </a:ext>
            </a:extLst>
          </p:cNvPr>
          <p:cNvSpPr>
            <a:spLocks noGrp="1"/>
          </p:cNvSpPr>
          <p:nvPr>
            <p:ph type="body" sz="quarter" idx="21" hasCustomPrompt="1"/>
          </p:nvPr>
        </p:nvSpPr>
        <p:spPr>
          <a:xfrm>
            <a:off x="6349657" y="1728932"/>
            <a:ext cx="5351971" cy="4443269"/>
          </a:xfrm>
        </p:spPr>
        <p:txBody>
          <a:bodyPr lIns="0" tIns="0" rIns="0" bIns="0"/>
          <a:lstStyle>
            <a:lvl1pPr>
              <a:defRPr sz="2400"/>
            </a:lvl1pPr>
            <a:lvl2pPr marL="685663" marR="0" indent="-228554" algn="l" defTabSz="914217" rtl="0" eaLnBrk="1" fontAlgn="auto" latinLnBrk="0" hangingPunct="1">
              <a:lnSpc>
                <a:spcPct val="90000"/>
              </a:lnSpc>
              <a:spcBef>
                <a:spcPts val="500"/>
              </a:spcBef>
              <a:spcAft>
                <a:spcPts val="0"/>
              </a:spcAft>
              <a:buClrTx/>
              <a:buSzPct val="80000"/>
              <a:buFont typeface=".AppleSystemUIFont"/>
              <a:buChar char="-"/>
              <a:tabLst/>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a:t>
            </a:r>
            <a:r>
              <a:rPr lang="en-US" err="1"/>
              <a:t>levelv</a:t>
            </a:r>
            <a:endParaRPr lang="en-US"/>
          </a:p>
        </p:txBody>
      </p:sp>
    </p:spTree>
    <p:extLst>
      <p:ext uri="{BB962C8B-B14F-4D97-AF65-F5344CB8AC3E}">
        <p14:creationId xmlns:p14="http://schemas.microsoft.com/office/powerpoint/2010/main" val="1488584891"/>
      </p:ext>
    </p:extLst>
  </p:cSld>
  <p:clrMapOvr>
    <a:masterClrMapping/>
  </p:clrMapOvr>
  <p:hf hdr="0" dt="0"/>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6B33E-9AE9-FBDB-4FA1-3F66D71AA6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96E271-4BA9-4554-5EB9-0FEAA88614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CE5556-CDE5-6EAF-F261-0BAD34A61B5C}"/>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C8770C1A-FB2F-07BF-71DD-B3BC1B7A60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894100-1137-F526-A5C4-87CA759473C7}"/>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77401254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50642-A13C-5EF8-B262-1B3F74D699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CEEDF7-E3C7-32E2-6F21-E5CDAB9F11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6FE83-23CA-E535-EF3E-53587C76C19F}"/>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1A3C519A-F9F7-F3D9-EB17-5CE5EEEC1D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4FAC2-CA31-0D1A-3229-210169C45D24}"/>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311354515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8F9E8-CCDD-9EC9-85D7-D9EF1A8B5C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95B3B7-9A35-EB94-5A0E-654480573A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797CFF-7FCF-2650-2C54-8BD527DD9F81}"/>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B50E8510-B199-3D1A-3775-0093541EA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2F73B-877F-14E4-643F-2576C5BF3565}"/>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188041175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DF3C6-ED41-7912-8D81-3B32353933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70CD8A-244D-939B-DF60-DAA0AEE42C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69F228-1ECF-CDF0-0029-AB3F3E5864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FF2AE7-1952-1E80-C619-BB0E1BB839C3}"/>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6" name="Footer Placeholder 5">
            <a:extLst>
              <a:ext uri="{FF2B5EF4-FFF2-40B4-BE49-F238E27FC236}">
                <a16:creationId xmlns:a16="http://schemas.microsoft.com/office/drawing/2014/main" id="{D38D61AA-4188-BB59-05C2-30339D6DE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99D7B-072F-49A4-4C84-FEC254A488B0}"/>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244420357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EA38E-5A77-C6EB-6BC2-6A8741A427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5BE5E7-64FD-A48C-4858-D5214CE32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73084E-F100-ACC3-7353-E1F97EC3B8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DADE29-E4C5-0199-19AD-A62D728FDE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6926EF-261C-C4A3-D797-FAAF75F82D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1E3C0B-60A3-229D-BC4F-0BD43D3C6E49}"/>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8" name="Footer Placeholder 7">
            <a:extLst>
              <a:ext uri="{FF2B5EF4-FFF2-40B4-BE49-F238E27FC236}">
                <a16:creationId xmlns:a16="http://schemas.microsoft.com/office/drawing/2014/main" id="{B4EAA1F5-5D6F-192D-DA32-4B659A137D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C267E1-259D-8B89-77F3-87976390B3D9}"/>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96821793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7168D-C867-91FE-D6E0-C2104B21AD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57A0D9-CE74-F6C6-03DA-4161850ED58F}"/>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4" name="Footer Placeholder 3">
            <a:extLst>
              <a:ext uri="{FF2B5EF4-FFF2-40B4-BE49-F238E27FC236}">
                <a16:creationId xmlns:a16="http://schemas.microsoft.com/office/drawing/2014/main" id="{22993B5D-5A12-276B-B20A-1AF83A5D30D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F27710-4F40-3AFB-B364-FF4394679A38}"/>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123979487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65E803-601E-7B24-6005-241EF1B692DE}"/>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3" name="Footer Placeholder 2">
            <a:extLst>
              <a:ext uri="{FF2B5EF4-FFF2-40B4-BE49-F238E27FC236}">
                <a16:creationId xmlns:a16="http://schemas.microsoft.com/office/drawing/2014/main" id="{583FCC88-DCD9-7770-CEED-539F0F9529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A1BA6E-7C0F-5A8E-A0F1-E61AFE7EE594}"/>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279209213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12069-773B-9E1C-B0C2-9D159C7FFF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084968-89D5-6947-7F1D-524619F446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0AD807-2799-8352-CE75-5E4219113B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02BD8-FCCE-C970-0071-834CB7FB9968}"/>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6" name="Footer Placeholder 5">
            <a:extLst>
              <a:ext uri="{FF2B5EF4-FFF2-40B4-BE49-F238E27FC236}">
                <a16:creationId xmlns:a16="http://schemas.microsoft.com/office/drawing/2014/main" id="{E0824AA3-F3EC-D0D7-8375-1387B2988C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EC6A82-B06E-0CD8-AC21-E4AE031F01BD}"/>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5528035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B30F-D776-0927-BE56-AE864E0AD6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A1E84C-618F-F38C-E4F1-7369F44B94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DCE016-4EA3-57D7-6366-49187F5E64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B3F3A1-7840-CB55-3286-7F12536F7AF3}"/>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6" name="Footer Placeholder 5">
            <a:extLst>
              <a:ext uri="{FF2B5EF4-FFF2-40B4-BE49-F238E27FC236}">
                <a16:creationId xmlns:a16="http://schemas.microsoft.com/office/drawing/2014/main" id="{923CEEE0-C20F-AAF2-72D1-D15C47306C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BE17D-4E98-5727-9C8C-812C7A74629F}"/>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59808326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78A1-921A-2DF6-5637-381ED53AC3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36ACA0-51B3-7FEA-B58F-82C2C3ABA7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4FB5-A0F5-A1C2-95A7-E98BE9D8E972}"/>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306A145D-ADBE-DCDE-DDBF-52368EB10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F98A5-3B88-954B-F785-008ABD51C842}"/>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2796580312"/>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47B567-5B82-5718-4EE9-EE4FD76020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5858E0-8257-4045-7304-0DADAE5AEA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EEBC6-F279-D518-C7F2-A2C1E7A944AF}"/>
              </a:ext>
            </a:extLst>
          </p:cNvPr>
          <p:cNvSpPr>
            <a:spLocks noGrp="1"/>
          </p:cNvSpPr>
          <p:nvPr>
            <p:ph type="dt" sz="half" idx="10"/>
          </p:nvPr>
        </p:nvSpPr>
        <p:spPr/>
        <p:txBody>
          <a:body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39C2949D-7FCD-330B-F158-5334E5A079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B54E4E-A710-74E3-3D2C-3B9A64BBC9C7}"/>
              </a:ext>
            </a:extLst>
          </p:cNvPr>
          <p:cNvSpPr>
            <a:spLocks noGrp="1"/>
          </p:cNvSpPr>
          <p:nvPr>
            <p:ph type="sldNum" sz="quarter" idx="12"/>
          </p:nvPr>
        </p:nvSpPr>
        <p:spPr/>
        <p:txBody>
          <a:bodyPr/>
          <a:lstStyle/>
          <a:p>
            <a:fld id="{76DC2C8B-42A0-9041-9ECB-3E1699F3CCA6}" type="slidenum">
              <a:rPr lang="en-US" smtClean="0"/>
              <a:t>‹#›</a:t>
            </a:fld>
            <a:endParaRPr lang="en-US"/>
          </a:p>
        </p:txBody>
      </p:sp>
    </p:spTree>
    <p:extLst>
      <p:ext uri="{BB962C8B-B14F-4D97-AF65-F5344CB8AC3E}">
        <p14:creationId xmlns:p14="http://schemas.microsoft.com/office/powerpoint/2010/main" val="244832428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6AC561-E450-3044-9D4E-16D755CC6E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851" cy="6858000"/>
          </a:xfrm>
          <a:prstGeom prst="rect">
            <a:avLst/>
          </a:prstGeom>
        </p:spPr>
      </p:pic>
      <p:sp>
        <p:nvSpPr>
          <p:cNvPr id="6" name="Text Placeholder 6">
            <a:extLst>
              <a:ext uri="{FF2B5EF4-FFF2-40B4-BE49-F238E27FC236}">
                <a16:creationId xmlns:a16="http://schemas.microsoft.com/office/drawing/2014/main" id="{F2F38A8D-4773-FA48-B0EB-4E8B26A53EA2}"/>
              </a:ext>
            </a:extLst>
          </p:cNvPr>
          <p:cNvSpPr>
            <a:spLocks noGrp="1"/>
          </p:cNvSpPr>
          <p:nvPr>
            <p:ph type="body" sz="quarter" idx="10"/>
          </p:nvPr>
        </p:nvSpPr>
        <p:spPr>
          <a:xfrm>
            <a:off x="5811750" y="3978227"/>
            <a:ext cx="5999250" cy="481680"/>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ABF26D0B-9B81-914E-9700-C2B79743CC98}"/>
              </a:ext>
            </a:extLst>
          </p:cNvPr>
          <p:cNvSpPr>
            <a:spLocks noGrp="1"/>
          </p:cNvSpPr>
          <p:nvPr>
            <p:ph type="body" sz="quarter" idx="11"/>
          </p:nvPr>
        </p:nvSpPr>
        <p:spPr>
          <a:xfrm>
            <a:off x="5811750" y="4522093"/>
            <a:ext cx="5999250" cy="978568"/>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49B3EAD5-9E1D-914D-AC81-6BABD70BDA22}"/>
              </a:ext>
            </a:extLst>
          </p:cNvPr>
          <p:cNvSpPr>
            <a:spLocks noGrp="1"/>
          </p:cNvSpPr>
          <p:nvPr>
            <p:ph type="body" sz="quarter" idx="12"/>
          </p:nvPr>
        </p:nvSpPr>
        <p:spPr>
          <a:xfrm>
            <a:off x="3301690" y="2442408"/>
            <a:ext cx="4499978"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3" name="Picture 2">
            <a:extLst>
              <a:ext uri="{FF2B5EF4-FFF2-40B4-BE49-F238E27FC236}">
                <a16:creationId xmlns:a16="http://schemas.microsoft.com/office/drawing/2014/main" id="{10365899-A7A6-E145-953B-17A168B801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35668" y="2819397"/>
            <a:ext cx="8542965" cy="1219206"/>
          </a:xfrm>
          <a:prstGeom prst="rect">
            <a:avLst/>
          </a:prstGeom>
        </p:spPr>
      </p:pic>
      <p:pic>
        <p:nvPicPr>
          <p:cNvPr id="12" name="Picture 11">
            <a:extLst>
              <a:ext uri="{FF2B5EF4-FFF2-40B4-BE49-F238E27FC236}">
                <a16:creationId xmlns:a16="http://schemas.microsoft.com/office/drawing/2014/main" id="{0511F59B-C130-144E-932F-FC0D895E88F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3" name="Picture 12">
            <a:extLst>
              <a:ext uri="{FF2B5EF4-FFF2-40B4-BE49-F238E27FC236}">
                <a16:creationId xmlns:a16="http://schemas.microsoft.com/office/drawing/2014/main" id="{C4EAB04C-7161-D54A-B84D-1FFB6A79F1D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1895962351"/>
      </p:ext>
    </p:extLst>
  </p:cSld>
  <p:clrMapOvr>
    <a:masterClrMapping/>
  </p:clrMapOvr>
  <p:extLst>
    <p:ext uri="{DCECCB84-F9BA-43D5-87BE-67443E8EF086}">
      <p15:sldGuideLst xmlns:p15="http://schemas.microsoft.com/office/powerpoint/2012/main">
        <p15:guide id="1" pos="2136">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F5C86D-269B-B94D-BA41-4083A7AA54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9" y="0"/>
            <a:ext cx="12192000" cy="6858001"/>
          </a:xfrm>
          <a:prstGeom prst="rect">
            <a:avLst/>
          </a:prstGeom>
        </p:spPr>
      </p:pic>
      <p:sp>
        <p:nvSpPr>
          <p:cNvPr id="5" name="Rectangle 5">
            <a:extLst>
              <a:ext uri="{FF2B5EF4-FFF2-40B4-BE49-F238E27FC236}">
                <a16:creationId xmlns:a16="http://schemas.microsoft.com/office/drawing/2014/main" id="{D8568744-4A84-6C40-9F90-AFAC3EDA0E00}"/>
              </a:ext>
            </a:extLst>
          </p:cNvPr>
          <p:cNvSpPr/>
          <p:nvPr userDrawn="1"/>
        </p:nvSpPr>
        <p:spPr>
          <a:xfrm>
            <a:off x="-60" y="-1294"/>
            <a:ext cx="8103846" cy="6868172"/>
          </a:xfrm>
          <a:custGeom>
            <a:avLst/>
            <a:gdLst>
              <a:gd name="connsiteX0" fmla="*/ 0 w 8516938"/>
              <a:gd name="connsiteY0" fmla="*/ 0 h 6858000"/>
              <a:gd name="connsiteX1" fmla="*/ 8516938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832705 w 8516938"/>
              <a:gd name="connsiteY1" fmla="*/ 0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0 h 6858000"/>
              <a:gd name="connsiteX1" fmla="*/ 4486476 w 8516938"/>
              <a:gd name="connsiteY1" fmla="*/ 17755 h 6858000"/>
              <a:gd name="connsiteX2" fmla="*/ 8516938 w 8516938"/>
              <a:gd name="connsiteY2" fmla="*/ 6858000 h 6858000"/>
              <a:gd name="connsiteX3" fmla="*/ 0 w 8516938"/>
              <a:gd name="connsiteY3" fmla="*/ 6858000 h 6858000"/>
              <a:gd name="connsiteX4" fmla="*/ 0 w 8516938"/>
              <a:gd name="connsiteY4" fmla="*/ 0 h 6858000"/>
              <a:gd name="connsiteX0" fmla="*/ 0 w 8516938"/>
              <a:gd name="connsiteY0" fmla="*/ 17756 h 6875756"/>
              <a:gd name="connsiteX1" fmla="*/ 4566375 w 8516938"/>
              <a:gd name="connsiteY1" fmla="*/ 0 h 6875756"/>
              <a:gd name="connsiteX2" fmla="*/ 8516938 w 8516938"/>
              <a:gd name="connsiteY2" fmla="*/ 6875756 h 6875756"/>
              <a:gd name="connsiteX3" fmla="*/ 0 w 8516938"/>
              <a:gd name="connsiteY3" fmla="*/ 6875756 h 6875756"/>
              <a:gd name="connsiteX4" fmla="*/ 0 w 8516938"/>
              <a:gd name="connsiteY4" fmla="*/ 17756 h 6875756"/>
              <a:gd name="connsiteX0" fmla="*/ 3175 w 8516938"/>
              <a:gd name="connsiteY0" fmla="*/ 5056 h 6875756"/>
              <a:gd name="connsiteX1" fmla="*/ 4566375 w 8516938"/>
              <a:gd name="connsiteY1" fmla="*/ 0 h 6875756"/>
              <a:gd name="connsiteX2" fmla="*/ 8516938 w 8516938"/>
              <a:gd name="connsiteY2" fmla="*/ 6875756 h 6875756"/>
              <a:gd name="connsiteX3" fmla="*/ 0 w 8516938"/>
              <a:gd name="connsiteY3" fmla="*/ 6875756 h 6875756"/>
              <a:gd name="connsiteX4" fmla="*/ 3175 w 8516938"/>
              <a:gd name="connsiteY4" fmla="*/ 5056 h 6875756"/>
              <a:gd name="connsiteX0" fmla="*/ 2 w 8513765"/>
              <a:gd name="connsiteY0" fmla="*/ 5056 h 6878931"/>
              <a:gd name="connsiteX1" fmla="*/ 4563202 w 8513765"/>
              <a:gd name="connsiteY1" fmla="*/ 0 h 6878931"/>
              <a:gd name="connsiteX2" fmla="*/ 8513765 w 8513765"/>
              <a:gd name="connsiteY2" fmla="*/ 6875756 h 6878931"/>
              <a:gd name="connsiteX3" fmla="*/ 622302 w 8513765"/>
              <a:gd name="connsiteY3" fmla="*/ 6878931 h 6878931"/>
              <a:gd name="connsiteX4" fmla="*/ 2 w 8513765"/>
              <a:gd name="connsiteY4" fmla="*/ 5056 h 6878931"/>
              <a:gd name="connsiteX0" fmla="*/ 2 w 8513765"/>
              <a:gd name="connsiteY0" fmla="*/ 5056 h 6875756"/>
              <a:gd name="connsiteX1" fmla="*/ 4563202 w 8513765"/>
              <a:gd name="connsiteY1" fmla="*/ 0 h 6875756"/>
              <a:gd name="connsiteX2" fmla="*/ 8513765 w 8513765"/>
              <a:gd name="connsiteY2" fmla="*/ 6875756 h 6875756"/>
              <a:gd name="connsiteX3" fmla="*/ 419102 w 8513765"/>
              <a:gd name="connsiteY3" fmla="*/ 6863056 h 6875756"/>
              <a:gd name="connsiteX4" fmla="*/ 2 w 8513765"/>
              <a:gd name="connsiteY4" fmla="*/ 5056 h 6875756"/>
              <a:gd name="connsiteX0" fmla="*/ 30 w 8120093"/>
              <a:gd name="connsiteY0" fmla="*/ 0 h 6880225"/>
              <a:gd name="connsiteX1" fmla="*/ 4169530 w 8120093"/>
              <a:gd name="connsiteY1" fmla="*/ 4469 h 6880225"/>
              <a:gd name="connsiteX2" fmla="*/ 8120093 w 8120093"/>
              <a:gd name="connsiteY2" fmla="*/ 6880225 h 6880225"/>
              <a:gd name="connsiteX3" fmla="*/ 25430 w 8120093"/>
              <a:gd name="connsiteY3" fmla="*/ 6867525 h 6880225"/>
              <a:gd name="connsiteX4" fmla="*/ 30 w 8120093"/>
              <a:gd name="connsiteY4" fmla="*/ 0 h 6880225"/>
              <a:gd name="connsiteX0" fmla="*/ 260350 w 8094663"/>
              <a:gd name="connsiteY0" fmla="*/ 11406 h 6875756"/>
              <a:gd name="connsiteX1" fmla="*/ 4144100 w 8094663"/>
              <a:gd name="connsiteY1" fmla="*/ 0 h 6875756"/>
              <a:gd name="connsiteX2" fmla="*/ 8094663 w 8094663"/>
              <a:gd name="connsiteY2" fmla="*/ 6875756 h 6875756"/>
              <a:gd name="connsiteX3" fmla="*/ 0 w 8094663"/>
              <a:gd name="connsiteY3" fmla="*/ 6863056 h 6875756"/>
              <a:gd name="connsiteX4" fmla="*/ 260350 w 8094663"/>
              <a:gd name="connsiteY4" fmla="*/ 11406 h 6875756"/>
              <a:gd name="connsiteX0" fmla="*/ 305 w 8094968"/>
              <a:gd name="connsiteY0" fmla="*/ 0 h 6877050"/>
              <a:gd name="connsiteX1" fmla="*/ 4144405 w 8094968"/>
              <a:gd name="connsiteY1" fmla="*/ 1294 h 6877050"/>
              <a:gd name="connsiteX2" fmla="*/ 8094968 w 8094968"/>
              <a:gd name="connsiteY2" fmla="*/ 6877050 h 6877050"/>
              <a:gd name="connsiteX3" fmla="*/ 305 w 8094968"/>
              <a:gd name="connsiteY3" fmla="*/ 6864350 h 6877050"/>
              <a:gd name="connsiteX4" fmla="*/ 305 w 8094968"/>
              <a:gd name="connsiteY4" fmla="*/ 0 h 6877050"/>
              <a:gd name="connsiteX0" fmla="*/ 305 w 8103846"/>
              <a:gd name="connsiteY0" fmla="*/ 0 h 6868172"/>
              <a:gd name="connsiteX1" fmla="*/ 4144405 w 8103846"/>
              <a:gd name="connsiteY1" fmla="*/ 1294 h 6868172"/>
              <a:gd name="connsiteX2" fmla="*/ 8103846 w 8103846"/>
              <a:gd name="connsiteY2" fmla="*/ 6868172 h 6868172"/>
              <a:gd name="connsiteX3" fmla="*/ 305 w 8103846"/>
              <a:gd name="connsiteY3" fmla="*/ 6864350 h 6868172"/>
              <a:gd name="connsiteX4" fmla="*/ 305 w 8103846"/>
              <a:gd name="connsiteY4" fmla="*/ 0 h 6868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3846" h="6868172">
                <a:moveTo>
                  <a:pt x="305" y="0"/>
                </a:moveTo>
                <a:lnTo>
                  <a:pt x="4144405" y="1294"/>
                </a:lnTo>
                <a:lnTo>
                  <a:pt x="8103846" y="6868172"/>
                </a:lnTo>
                <a:lnTo>
                  <a:pt x="305" y="6864350"/>
                </a:lnTo>
                <a:cubicBezTo>
                  <a:pt x="1363" y="4574117"/>
                  <a:pt x="-753" y="2290233"/>
                  <a:pt x="305"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a:p>
        </p:txBody>
      </p:sp>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2385454" y="3860340"/>
            <a:ext cx="3710546" cy="875305"/>
          </a:xfrm>
          <a:prstGeom prst="rect">
            <a:avLst/>
          </a:prstGeom>
        </p:spPr>
        <p:txBody>
          <a:bodyPr/>
          <a:lstStyle>
            <a:lvl1pPr marL="0" indent="0" algn="l">
              <a:lnSpc>
                <a:spcPct val="100000"/>
              </a:lnSpc>
              <a:buNone/>
              <a:defRPr sz="2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3" name="Picture 12">
            <a:extLst>
              <a:ext uri="{FF2B5EF4-FFF2-40B4-BE49-F238E27FC236}">
                <a16:creationId xmlns:a16="http://schemas.microsoft.com/office/drawing/2014/main" id="{60E9CD00-40D3-3149-87C8-2CE581F806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6165" y="2163864"/>
            <a:ext cx="11887200" cy="1696476"/>
          </a:xfrm>
          <a:prstGeom prst="rect">
            <a:avLst/>
          </a:prstGeom>
        </p:spPr>
      </p:pic>
      <p:pic>
        <p:nvPicPr>
          <p:cNvPr id="12" name="Picture 11">
            <a:extLst>
              <a:ext uri="{FF2B5EF4-FFF2-40B4-BE49-F238E27FC236}">
                <a16:creationId xmlns:a16="http://schemas.microsoft.com/office/drawing/2014/main" id="{99CE8031-DEE2-A44C-8817-F0DE249EAA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E9EC1C52-7916-6D41-B7F9-A1BB1EDC94B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9" name="Text Placeholder 6">
            <a:extLst>
              <a:ext uri="{FF2B5EF4-FFF2-40B4-BE49-F238E27FC236}">
                <a16:creationId xmlns:a16="http://schemas.microsoft.com/office/drawing/2014/main" id="{642FDAF8-B649-1C47-BA89-D378108955E8}"/>
              </a:ext>
            </a:extLst>
          </p:cNvPr>
          <p:cNvSpPr>
            <a:spLocks noGrp="1"/>
          </p:cNvSpPr>
          <p:nvPr>
            <p:ph type="body" sz="quarter" idx="10" hasCustomPrompt="1"/>
          </p:nvPr>
        </p:nvSpPr>
        <p:spPr>
          <a:xfrm>
            <a:off x="390833" y="390832"/>
            <a:ext cx="3500120" cy="481680"/>
          </a:xfrm>
          <a:prstGeom prst="rect">
            <a:avLst/>
          </a:prstGeom>
        </p:spPr>
        <p:txBody>
          <a:bodyPr/>
          <a:lstStyle>
            <a:lvl1pPr marL="0" indent="0" algn="l">
              <a:lnSpc>
                <a:spcPct val="100000"/>
              </a:lnSpc>
              <a:buNone/>
              <a:defRPr sz="12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fld id="{3C5F761E-A033-894E-A6EA-51CD6AA715D8}" type="datetime4">
              <a:rPr lang="en-US" smtClean="0"/>
              <a:t>September 21, 2021</a:t>
            </a:fld>
            <a:endParaRPr lang="en-US"/>
          </a:p>
        </p:txBody>
      </p:sp>
    </p:spTree>
    <p:extLst>
      <p:ext uri="{BB962C8B-B14F-4D97-AF65-F5344CB8AC3E}">
        <p14:creationId xmlns:p14="http://schemas.microsoft.com/office/powerpoint/2010/main" val="361288017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E6379B-C8E5-A443-9209-9CE1BF738C7E}"/>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23F50D-6E4A-8C44-8BE7-64D8F5340869}"/>
              </a:ext>
            </a:extLst>
          </p:cNvPr>
          <p:cNvPicPr>
            <a:picLocks noChangeAspect="1"/>
          </p:cNvPicPr>
          <p:nvPr userDrawn="1"/>
        </p:nvPicPr>
        <p:blipFill>
          <a:blip r:embed="rId2"/>
          <a:stretch>
            <a:fillRect/>
          </a:stretch>
        </p:blipFill>
        <p:spPr>
          <a:xfrm>
            <a:off x="2773509" y="-1294"/>
            <a:ext cx="6644982" cy="6644982"/>
          </a:xfrm>
          <a:prstGeom prst="rect">
            <a:avLst/>
          </a:prstGeom>
        </p:spPr>
      </p:pic>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6" name="Picture 15">
            <a:extLst>
              <a:ext uri="{FF2B5EF4-FFF2-40B4-BE49-F238E27FC236}">
                <a16:creationId xmlns:a16="http://schemas.microsoft.com/office/drawing/2014/main" id="{5FB64738-6E17-4542-AF05-D1082E699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sp>
        <p:nvSpPr>
          <p:cNvPr id="17" name="Text Placeholder 6">
            <a:extLst>
              <a:ext uri="{FF2B5EF4-FFF2-40B4-BE49-F238E27FC236}">
                <a16:creationId xmlns:a16="http://schemas.microsoft.com/office/drawing/2014/main" id="{FC7DD599-0738-D542-98D3-486F28DA250A}"/>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a:extLst>
              <a:ext uri="{FF2B5EF4-FFF2-40B4-BE49-F238E27FC236}">
                <a16:creationId xmlns:a16="http://schemas.microsoft.com/office/drawing/2014/main" id="{B930559C-25DE-4142-ACB3-0A2F006618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4" name="Picture 13">
            <a:extLst>
              <a:ext uri="{FF2B5EF4-FFF2-40B4-BE49-F238E27FC236}">
                <a16:creationId xmlns:a16="http://schemas.microsoft.com/office/drawing/2014/main" id="{B2325AC1-5698-3A4E-A1E6-91A8FDF2B8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2751249636"/>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6096000" y="4234888"/>
            <a:ext cx="5715000" cy="481680"/>
          </a:xfrm>
          <a:prstGeom prst="rect">
            <a:avLst/>
          </a:prstGeom>
        </p:spPr>
        <p:txBody>
          <a:bodyPr/>
          <a:lstStyle>
            <a:lvl1pPr marL="0" indent="0" algn="l">
              <a:lnSpc>
                <a:spcPct val="100000"/>
              </a:lnSpc>
              <a:buNone/>
              <a:defRPr sz="2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6096000" y="4822306"/>
            <a:ext cx="5715000"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673643" y="1859409"/>
            <a:ext cx="3695700" cy="39711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Rectangle 1">
            <a:extLst>
              <a:ext uri="{FF2B5EF4-FFF2-40B4-BE49-F238E27FC236}">
                <a16:creationId xmlns:a16="http://schemas.microsoft.com/office/drawing/2014/main" id="{9B62B762-ED7B-A64D-8298-2FA4749F3338}"/>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673643" y="2375479"/>
            <a:ext cx="8137357" cy="1740457"/>
          </a:xfrm>
          <a:prstGeom prst="rect">
            <a:avLst/>
          </a:prstGeom>
        </p:spPr>
        <p:txBody>
          <a:bodyPr/>
          <a:lstStyle>
            <a:lvl1pPr marL="0" indent="0" algn="l">
              <a:lnSpc>
                <a:spcPct val="100000"/>
              </a:lnSpc>
              <a:buNone/>
              <a:defRPr sz="4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40826059"/>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520E77-10AA-6143-8BB5-C07B00DAAF3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pic>
        <p:nvPicPr>
          <p:cNvPr id="8" name="Picture 7">
            <a:extLst>
              <a:ext uri="{FF2B5EF4-FFF2-40B4-BE49-F238E27FC236}">
                <a16:creationId xmlns:a16="http://schemas.microsoft.com/office/drawing/2014/main" id="{405456CC-ECD5-B041-9F86-C2F963E42B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6522" y="5171458"/>
            <a:ext cx="10509813" cy="1499904"/>
          </a:xfrm>
          <a:prstGeom prst="rect">
            <a:avLst/>
          </a:prstGeom>
        </p:spPr>
      </p:pic>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410358" y="1257300"/>
            <a:ext cx="11400642" cy="3549831"/>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2764604365"/>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0" name="Text Placeholder 6">
            <a:extLst>
              <a:ext uri="{FF2B5EF4-FFF2-40B4-BE49-F238E27FC236}">
                <a16:creationId xmlns:a16="http://schemas.microsoft.com/office/drawing/2014/main" id="{ED9DBE72-C4A2-C241-88FD-F87AC126D4DF}"/>
              </a:ext>
            </a:extLst>
          </p:cNvPr>
          <p:cNvSpPr>
            <a:spLocks noGrp="1"/>
          </p:cNvSpPr>
          <p:nvPr>
            <p:ph type="body" sz="quarter" idx="11"/>
          </p:nvPr>
        </p:nvSpPr>
        <p:spPr>
          <a:xfrm>
            <a:off x="413084" y="468575"/>
            <a:ext cx="937861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6">
            <a:extLst>
              <a:ext uri="{FF2B5EF4-FFF2-40B4-BE49-F238E27FC236}">
                <a16:creationId xmlns:a16="http://schemas.microsoft.com/office/drawing/2014/main" id="{E83CAD81-ECEE-AD42-923E-9F216AD874F3}"/>
              </a:ext>
            </a:extLst>
          </p:cNvPr>
          <p:cNvSpPr>
            <a:spLocks noGrp="1"/>
          </p:cNvSpPr>
          <p:nvPr>
            <p:ph type="body" sz="quarter" idx="12"/>
          </p:nvPr>
        </p:nvSpPr>
        <p:spPr>
          <a:xfrm>
            <a:off x="381000" y="1257300"/>
            <a:ext cx="11430000" cy="519466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4" name="Footer Placeholder 3">
            <a:extLst>
              <a:ext uri="{FF2B5EF4-FFF2-40B4-BE49-F238E27FC236}">
                <a16:creationId xmlns:a16="http://schemas.microsoft.com/office/drawing/2014/main" id="{594A2608-84D0-8748-9EEA-24A702D787FE}"/>
              </a:ext>
            </a:extLst>
          </p:cNvPr>
          <p:cNvSpPr>
            <a:spLocks noGrp="1"/>
          </p:cNvSpPr>
          <p:nvPr>
            <p:ph type="ftr" sz="quarter" idx="14"/>
          </p:nvPr>
        </p:nvSpPr>
        <p:spPr>
          <a:xfrm>
            <a:off x="10726914" y="6451964"/>
            <a:ext cx="1084086" cy="219074"/>
          </a:xfrm>
          <a:prstGeom prst="rect">
            <a:avLst/>
          </a:prstGeom>
        </p:spPr>
        <p:txBody>
          <a:bodyPr/>
          <a:lstStyle/>
          <a:p>
            <a:fld id="{1DD30A3A-C24B-994C-902B-29D76E6E8629}" type="slidenum">
              <a:rPr lang="en-US" smtClean="0"/>
              <a:pPr/>
              <a:t>‹#›</a:t>
            </a:fld>
            <a:endParaRPr lang="en-US"/>
          </a:p>
        </p:txBody>
      </p:sp>
    </p:spTree>
    <p:extLst>
      <p:ext uri="{BB962C8B-B14F-4D97-AF65-F5344CB8AC3E}">
        <p14:creationId xmlns:p14="http://schemas.microsoft.com/office/powerpoint/2010/main" val="403763271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7609FFF-4277-9748-8A93-211B4E0660B1}"/>
              </a:ext>
            </a:extLst>
          </p:cNvPr>
          <p:cNvSpPr>
            <a:spLocks noGrp="1"/>
          </p:cNvSpPr>
          <p:nvPr>
            <p:ph type="body" sz="quarter" idx="11"/>
          </p:nvPr>
        </p:nvSpPr>
        <p:spPr>
          <a:xfrm>
            <a:off x="3061252" y="1270552"/>
            <a:ext cx="874974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BF4EA52C-0671-E847-92E6-C7F9347D8E7A}"/>
              </a:ext>
            </a:extLst>
          </p:cNvPr>
          <p:cNvSpPr>
            <a:spLocks noGrp="1"/>
          </p:cNvSpPr>
          <p:nvPr>
            <p:ph type="body" sz="quarter" idx="12"/>
          </p:nvPr>
        </p:nvSpPr>
        <p:spPr>
          <a:xfrm>
            <a:off x="3727376" y="2049195"/>
            <a:ext cx="8083624" cy="148791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71D3077F-BD06-EF4C-BAE1-B59766514917}"/>
              </a:ext>
            </a:extLst>
          </p:cNvPr>
          <p:cNvSpPr>
            <a:spLocks noGrp="1"/>
          </p:cNvSpPr>
          <p:nvPr>
            <p:ph type="body" sz="quarter" idx="13"/>
          </p:nvPr>
        </p:nvSpPr>
        <p:spPr>
          <a:xfrm>
            <a:off x="6096000" y="3834072"/>
            <a:ext cx="5715000" cy="2604828"/>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Rectangle 1">
            <a:extLst>
              <a:ext uri="{FF2B5EF4-FFF2-40B4-BE49-F238E27FC236}">
                <a16:creationId xmlns:a16="http://schemas.microsoft.com/office/drawing/2014/main" id="{F55F58B5-3609-F544-80EE-4265144A5E9C}"/>
              </a:ext>
            </a:extLst>
          </p:cNvPr>
          <p:cNvSpPr/>
          <p:nvPr userDrawn="1"/>
        </p:nvSpPr>
        <p:spPr>
          <a:xfrm>
            <a:off x="-8054"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240238"/>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6095851" cy="6858000"/>
          </a:xfrm>
          <a:prstGeom prst="rect">
            <a:avLst/>
          </a:prstGeom>
        </p:spPr>
      </p:pic>
      <p:sp>
        <p:nvSpPr>
          <p:cNvPr id="5" name="Text Placeholder 6">
            <a:extLst>
              <a:ext uri="{FF2B5EF4-FFF2-40B4-BE49-F238E27FC236}">
                <a16:creationId xmlns:a16="http://schemas.microsoft.com/office/drawing/2014/main" id="{60D74420-2E1B-3347-9A60-A0B4BC8A12AE}"/>
              </a:ext>
            </a:extLst>
          </p:cNvPr>
          <p:cNvSpPr>
            <a:spLocks noGrp="1"/>
          </p:cNvSpPr>
          <p:nvPr>
            <p:ph type="body" sz="quarter" idx="11"/>
          </p:nvPr>
        </p:nvSpPr>
        <p:spPr>
          <a:xfrm>
            <a:off x="6480314" y="1548848"/>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1EFDDE86-74A1-F048-A20A-634D638E4327}"/>
              </a:ext>
            </a:extLst>
          </p:cNvPr>
          <p:cNvSpPr>
            <a:spLocks noGrp="1"/>
          </p:cNvSpPr>
          <p:nvPr>
            <p:ph type="body" sz="quarter" idx="12"/>
          </p:nvPr>
        </p:nvSpPr>
        <p:spPr>
          <a:xfrm>
            <a:off x="6477587" y="2302208"/>
            <a:ext cx="5338563" cy="2661677"/>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9AF31077-9A7D-6B4B-B4EC-FFF58A118AEF}"/>
              </a:ext>
            </a:extLst>
          </p:cNvPr>
          <p:cNvSpPr>
            <a:spLocks noGrp="1"/>
          </p:cNvSpPr>
          <p:nvPr>
            <p:ph type="body" sz="quarter" idx="13"/>
          </p:nvPr>
        </p:nvSpPr>
        <p:spPr>
          <a:xfrm>
            <a:off x="6490251" y="5309152"/>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7973409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088DE-0E60-F548-B9AE-039CFDC804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149" y="0"/>
            <a:ext cx="6095851" cy="6858000"/>
          </a:xfrm>
          <a:prstGeom prst="rect">
            <a:avLst/>
          </a:prstGeom>
        </p:spPr>
      </p:pic>
      <p:sp>
        <p:nvSpPr>
          <p:cNvPr id="7" name="Text Placeholder 6">
            <a:extLst>
              <a:ext uri="{FF2B5EF4-FFF2-40B4-BE49-F238E27FC236}">
                <a16:creationId xmlns:a16="http://schemas.microsoft.com/office/drawing/2014/main" id="{1A16B86C-B1C6-F44E-BC89-444243379C99}"/>
              </a:ext>
            </a:extLst>
          </p:cNvPr>
          <p:cNvSpPr>
            <a:spLocks noGrp="1"/>
          </p:cNvSpPr>
          <p:nvPr>
            <p:ph type="body" sz="quarter" idx="11"/>
          </p:nvPr>
        </p:nvSpPr>
        <p:spPr>
          <a:xfrm>
            <a:off x="396979" y="1044185"/>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A8876E2-C06B-5145-BE63-CA1EFADF7E2E}"/>
              </a:ext>
            </a:extLst>
          </p:cNvPr>
          <p:cNvSpPr>
            <a:spLocks noGrp="1"/>
          </p:cNvSpPr>
          <p:nvPr>
            <p:ph type="body" sz="quarter" idx="12"/>
          </p:nvPr>
        </p:nvSpPr>
        <p:spPr>
          <a:xfrm>
            <a:off x="394252" y="1797546"/>
            <a:ext cx="5338563" cy="295733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9" name="Text Placeholder 6">
            <a:extLst>
              <a:ext uri="{FF2B5EF4-FFF2-40B4-BE49-F238E27FC236}">
                <a16:creationId xmlns:a16="http://schemas.microsoft.com/office/drawing/2014/main" id="{59E4798C-C2E8-E34E-8A9A-71B6F213F004}"/>
              </a:ext>
            </a:extLst>
          </p:cNvPr>
          <p:cNvSpPr>
            <a:spLocks noGrp="1"/>
          </p:cNvSpPr>
          <p:nvPr>
            <p:ph type="body" sz="quarter" idx="13"/>
          </p:nvPr>
        </p:nvSpPr>
        <p:spPr>
          <a:xfrm>
            <a:off x="406916" y="5087197"/>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903865080"/>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5143500"/>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9" y="478439"/>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83D62CA-46C3-8544-A563-2C94FBA70D7C}"/>
              </a:ext>
            </a:extLst>
          </p:cNvPr>
          <p:cNvSpPr>
            <a:spLocks noGrp="1"/>
          </p:cNvSpPr>
          <p:nvPr>
            <p:ph type="body" sz="quarter" idx="12"/>
          </p:nvPr>
        </p:nvSpPr>
        <p:spPr>
          <a:xfrm>
            <a:off x="394252" y="1257300"/>
            <a:ext cx="11416748" cy="281836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438972A0-080D-FB44-8DD5-416327C2C181}"/>
              </a:ext>
            </a:extLst>
          </p:cNvPr>
          <p:cNvSpPr>
            <a:spLocks noGrp="1"/>
          </p:cNvSpPr>
          <p:nvPr>
            <p:ph type="body" sz="quarter" idx="13"/>
          </p:nvPr>
        </p:nvSpPr>
        <p:spPr>
          <a:xfrm>
            <a:off x="406916" y="4368741"/>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478068106"/>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714500"/>
          </a:xfrm>
          <a:prstGeom prst="rect">
            <a:avLst/>
          </a:prstGeom>
        </p:spPr>
      </p:pic>
      <p:sp>
        <p:nvSpPr>
          <p:cNvPr id="6" name="Text Placeholder 6">
            <a:extLst>
              <a:ext uri="{FF2B5EF4-FFF2-40B4-BE49-F238E27FC236}">
                <a16:creationId xmlns:a16="http://schemas.microsoft.com/office/drawing/2014/main" id="{9B94BF49-012B-3A4D-8401-D3C0B014A530}"/>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2179626"/>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963446"/>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66BA4B49-E372-C945-8918-C0B8351EE0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1" name="Picture 10">
            <a:extLst>
              <a:ext uri="{FF2B5EF4-FFF2-40B4-BE49-F238E27FC236}">
                <a16:creationId xmlns:a16="http://schemas.microsoft.com/office/drawing/2014/main" id="{41426CE0-9320-8540-AD87-AC247D986D0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spTree>
    <p:extLst>
      <p:ext uri="{BB962C8B-B14F-4D97-AF65-F5344CB8AC3E}">
        <p14:creationId xmlns:p14="http://schemas.microsoft.com/office/powerpoint/2010/main" val="2300011079"/>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38501789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EC374B5-407A-DA42-B8B7-F820B4AA3706}"/>
              </a:ext>
            </a:extLst>
          </p:cNvPr>
          <p:cNvSpPr>
            <a:spLocks noGrp="1"/>
          </p:cNvSpPr>
          <p:nvPr>
            <p:ph type="pic" sz="quarter" idx="10"/>
          </p:nvPr>
        </p:nvSpPr>
        <p:spPr>
          <a:xfrm>
            <a:off x="0" y="-12701"/>
            <a:ext cx="11064875" cy="6883401"/>
          </a:xfrm>
          <a:custGeom>
            <a:avLst/>
            <a:gdLst>
              <a:gd name="connsiteX0" fmla="*/ 0 w 11064875"/>
              <a:gd name="connsiteY0" fmla="*/ 0 h 6883401"/>
              <a:gd name="connsiteX1" fmla="*/ 1106487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 name="connsiteX0" fmla="*/ 0 w 11064875"/>
              <a:gd name="connsiteY0" fmla="*/ 0 h 6883401"/>
              <a:gd name="connsiteX1" fmla="*/ 7122795 w 11064875"/>
              <a:gd name="connsiteY1" fmla="*/ 0 h 6883401"/>
              <a:gd name="connsiteX2" fmla="*/ 11064875 w 11064875"/>
              <a:gd name="connsiteY2" fmla="*/ 6883401 h 6883401"/>
              <a:gd name="connsiteX3" fmla="*/ 0 w 11064875"/>
              <a:gd name="connsiteY3" fmla="*/ 6883401 h 6883401"/>
              <a:gd name="connsiteX4" fmla="*/ 0 w 11064875"/>
              <a:gd name="connsiteY4" fmla="*/ 0 h 6883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83401">
                <a:moveTo>
                  <a:pt x="0" y="0"/>
                </a:moveTo>
                <a:lnTo>
                  <a:pt x="7122795" y="0"/>
                </a:lnTo>
                <a:lnTo>
                  <a:pt x="11064875" y="6883401"/>
                </a:lnTo>
                <a:lnTo>
                  <a:pt x="0" y="6883401"/>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37076F04-23E9-7E49-BE08-9587C97ABAAC}"/>
              </a:ext>
            </a:extLst>
          </p:cNvPr>
          <p:cNvSpPr>
            <a:spLocks noGrp="1"/>
          </p:cNvSpPr>
          <p:nvPr>
            <p:ph type="body" sz="quarter" idx="11"/>
          </p:nvPr>
        </p:nvSpPr>
        <p:spPr>
          <a:xfrm>
            <a:off x="8569234" y="1635575"/>
            <a:ext cx="324176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CB304E61-BF2F-0245-AB46-BA9D08ACD012}"/>
              </a:ext>
            </a:extLst>
          </p:cNvPr>
          <p:cNvSpPr>
            <a:spLocks noGrp="1"/>
          </p:cNvSpPr>
          <p:nvPr>
            <p:ph type="body" sz="quarter" idx="12"/>
          </p:nvPr>
        </p:nvSpPr>
        <p:spPr>
          <a:xfrm>
            <a:off x="9407525" y="2293063"/>
            <a:ext cx="2403475"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73072194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975AF3-17B8-7341-A7A5-5561758E2449}"/>
              </a:ext>
            </a:extLst>
          </p:cNvPr>
          <p:cNvSpPr>
            <a:spLocks noGrp="1"/>
          </p:cNvSpPr>
          <p:nvPr>
            <p:ph type="pic" sz="quarter" idx="10"/>
          </p:nvPr>
        </p:nvSpPr>
        <p:spPr>
          <a:xfrm>
            <a:off x="1127125" y="-11113"/>
            <a:ext cx="11064875" cy="6879273"/>
          </a:xfrm>
          <a:custGeom>
            <a:avLst/>
            <a:gdLst>
              <a:gd name="connsiteX0" fmla="*/ 0 w 11064875"/>
              <a:gd name="connsiteY0" fmla="*/ 0 h 6869113"/>
              <a:gd name="connsiteX1" fmla="*/ 11064875 w 11064875"/>
              <a:gd name="connsiteY1" fmla="*/ 0 h 6869113"/>
              <a:gd name="connsiteX2" fmla="*/ 11064875 w 11064875"/>
              <a:gd name="connsiteY2" fmla="*/ 6869113 h 6869113"/>
              <a:gd name="connsiteX3" fmla="*/ 0 w 11064875"/>
              <a:gd name="connsiteY3" fmla="*/ 6869113 h 6869113"/>
              <a:gd name="connsiteX4" fmla="*/ 0 w 11064875"/>
              <a:gd name="connsiteY4" fmla="*/ 0 h 6869113"/>
              <a:gd name="connsiteX0" fmla="*/ 0 w 11064875"/>
              <a:gd name="connsiteY0" fmla="*/ 0 h 6879273"/>
              <a:gd name="connsiteX1" fmla="*/ 11064875 w 11064875"/>
              <a:gd name="connsiteY1" fmla="*/ 0 h 6879273"/>
              <a:gd name="connsiteX2" fmla="*/ 11064875 w 11064875"/>
              <a:gd name="connsiteY2" fmla="*/ 6869113 h 6879273"/>
              <a:gd name="connsiteX3" fmla="*/ 3931920 w 11064875"/>
              <a:gd name="connsiteY3" fmla="*/ 6879273 h 6879273"/>
              <a:gd name="connsiteX4" fmla="*/ 0 w 11064875"/>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875" h="6879273">
                <a:moveTo>
                  <a:pt x="0" y="0"/>
                </a:moveTo>
                <a:lnTo>
                  <a:pt x="11064875" y="0"/>
                </a:lnTo>
                <a:lnTo>
                  <a:pt x="11064875" y="6869113"/>
                </a:lnTo>
                <a:lnTo>
                  <a:pt x="3931920" y="6879273"/>
                </a:lnTo>
                <a:lnTo>
                  <a:pt x="0" y="0"/>
                </a:lnTo>
                <a:close/>
              </a:path>
            </a:pathLst>
          </a:custGeom>
        </p:spPr>
        <p:txBody>
          <a:bodyPr/>
          <a:lstStyle/>
          <a:p>
            <a:endParaRPr lang="en-US"/>
          </a:p>
        </p:txBody>
      </p:sp>
      <p:sp>
        <p:nvSpPr>
          <p:cNvPr id="7" name="Text Placeholder 6">
            <a:extLst>
              <a:ext uri="{FF2B5EF4-FFF2-40B4-BE49-F238E27FC236}">
                <a16:creationId xmlns:a16="http://schemas.microsoft.com/office/drawing/2014/main" id="{080FF753-DA3C-C14F-B06F-8DEFBB1AE1CB}"/>
              </a:ext>
            </a:extLst>
          </p:cNvPr>
          <p:cNvSpPr>
            <a:spLocks noGrp="1"/>
          </p:cNvSpPr>
          <p:nvPr>
            <p:ph type="body" sz="quarter" idx="11"/>
          </p:nvPr>
        </p:nvSpPr>
        <p:spPr>
          <a:xfrm>
            <a:off x="407504" y="4961870"/>
            <a:ext cx="326315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0B31F619-B2A6-A44D-A588-5AD3D3035C72}"/>
              </a:ext>
            </a:extLst>
          </p:cNvPr>
          <p:cNvSpPr>
            <a:spLocks noGrp="1"/>
          </p:cNvSpPr>
          <p:nvPr>
            <p:ph type="body" sz="quarter" idx="12"/>
          </p:nvPr>
        </p:nvSpPr>
        <p:spPr>
          <a:xfrm>
            <a:off x="407504" y="5460332"/>
            <a:ext cx="3263159" cy="978568"/>
          </a:xfrm>
          <a:prstGeom prst="rect">
            <a:avLst/>
          </a:prstGeom>
        </p:spPr>
        <p:txBody>
          <a:bodyPr/>
          <a:lstStyle>
            <a:lvl1pPr marL="0" indent="0" algn="l">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80210780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E28078-ABEC-3044-BB88-932FD43081FC}"/>
              </a:ext>
            </a:extLst>
          </p:cNvPr>
          <p:cNvSpPr>
            <a:spLocks noGrp="1"/>
          </p:cNvSpPr>
          <p:nvPr>
            <p:ph type="pic" sz="quarter" idx="10"/>
          </p:nvPr>
        </p:nvSpPr>
        <p:spPr>
          <a:xfrm>
            <a:off x="0" y="-11748"/>
            <a:ext cx="8104188" cy="6869748"/>
          </a:xfrm>
          <a:custGeom>
            <a:avLst/>
            <a:gdLst>
              <a:gd name="connsiteX0" fmla="*/ 0 w 8104188"/>
              <a:gd name="connsiteY0" fmla="*/ 0 h 6859588"/>
              <a:gd name="connsiteX1" fmla="*/ 8104188 w 8104188"/>
              <a:gd name="connsiteY1" fmla="*/ 0 h 6859588"/>
              <a:gd name="connsiteX2" fmla="*/ 8104188 w 8104188"/>
              <a:gd name="connsiteY2" fmla="*/ 6859588 h 6859588"/>
              <a:gd name="connsiteX3" fmla="*/ 0 w 8104188"/>
              <a:gd name="connsiteY3" fmla="*/ 6859588 h 6859588"/>
              <a:gd name="connsiteX4" fmla="*/ 0 w 8104188"/>
              <a:gd name="connsiteY4" fmla="*/ 0 h 6859588"/>
              <a:gd name="connsiteX0" fmla="*/ 0 w 8104188"/>
              <a:gd name="connsiteY0" fmla="*/ 10160 h 6869748"/>
              <a:gd name="connsiteX1" fmla="*/ 4141788 w 8104188"/>
              <a:gd name="connsiteY1" fmla="*/ 0 h 6869748"/>
              <a:gd name="connsiteX2" fmla="*/ 8104188 w 8104188"/>
              <a:gd name="connsiteY2" fmla="*/ 6869748 h 6869748"/>
              <a:gd name="connsiteX3" fmla="*/ 0 w 8104188"/>
              <a:gd name="connsiteY3" fmla="*/ 6869748 h 6869748"/>
              <a:gd name="connsiteX4" fmla="*/ 0 w 8104188"/>
              <a:gd name="connsiteY4" fmla="*/ 10160 h 6869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4188" h="6869748">
                <a:moveTo>
                  <a:pt x="0" y="10160"/>
                </a:moveTo>
                <a:lnTo>
                  <a:pt x="4141788" y="0"/>
                </a:lnTo>
                <a:lnTo>
                  <a:pt x="8104188" y="6869748"/>
                </a:lnTo>
                <a:lnTo>
                  <a:pt x="0" y="6869748"/>
                </a:lnTo>
                <a:lnTo>
                  <a:pt x="0" y="10160"/>
                </a:lnTo>
                <a:close/>
              </a:path>
            </a:pathLst>
          </a:custGeom>
        </p:spPr>
        <p:txBody>
          <a:bodyPr/>
          <a:lstStyle/>
          <a:p>
            <a:endParaRPr lang="en-US"/>
          </a:p>
        </p:txBody>
      </p:sp>
      <p:sp>
        <p:nvSpPr>
          <p:cNvPr id="5" name="Text Placeholder 6">
            <a:extLst>
              <a:ext uri="{FF2B5EF4-FFF2-40B4-BE49-F238E27FC236}">
                <a16:creationId xmlns:a16="http://schemas.microsoft.com/office/drawing/2014/main" id="{7A50B370-EE13-DC4B-AA6E-A769CA4A056A}"/>
              </a:ext>
            </a:extLst>
          </p:cNvPr>
          <p:cNvSpPr>
            <a:spLocks noGrp="1"/>
          </p:cNvSpPr>
          <p:nvPr>
            <p:ph type="body" sz="quarter" idx="11"/>
          </p:nvPr>
        </p:nvSpPr>
        <p:spPr>
          <a:xfrm>
            <a:off x="6096001" y="1257300"/>
            <a:ext cx="5715000"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AE4C23DF-C556-3C4D-902C-AE2ECBA3DB07}"/>
              </a:ext>
            </a:extLst>
          </p:cNvPr>
          <p:cNvSpPr>
            <a:spLocks noGrp="1"/>
          </p:cNvSpPr>
          <p:nvPr>
            <p:ph type="body" sz="quarter" idx="12"/>
          </p:nvPr>
        </p:nvSpPr>
        <p:spPr>
          <a:xfrm>
            <a:off x="6805749" y="2086375"/>
            <a:ext cx="5005251" cy="1342626"/>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Tree>
    <p:extLst>
      <p:ext uri="{BB962C8B-B14F-4D97-AF65-F5344CB8AC3E}">
        <p14:creationId xmlns:p14="http://schemas.microsoft.com/office/powerpoint/2010/main" val="178344699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FFBF3E-09B1-634D-87A7-942B848F0CD6}"/>
              </a:ext>
            </a:extLst>
          </p:cNvPr>
          <p:cNvSpPr>
            <a:spLocks noGrp="1"/>
          </p:cNvSpPr>
          <p:nvPr>
            <p:ph type="pic" sz="quarter" idx="10"/>
          </p:nvPr>
        </p:nvSpPr>
        <p:spPr>
          <a:xfrm>
            <a:off x="4087813" y="-23813"/>
            <a:ext cx="8116887" cy="6891973"/>
          </a:xfrm>
          <a:custGeom>
            <a:avLst/>
            <a:gdLst>
              <a:gd name="connsiteX0" fmla="*/ 0 w 8116887"/>
              <a:gd name="connsiteY0" fmla="*/ 0 h 6881813"/>
              <a:gd name="connsiteX1" fmla="*/ 8116887 w 8116887"/>
              <a:gd name="connsiteY1" fmla="*/ 0 h 6881813"/>
              <a:gd name="connsiteX2" fmla="*/ 8116887 w 8116887"/>
              <a:gd name="connsiteY2" fmla="*/ 6881813 h 6881813"/>
              <a:gd name="connsiteX3" fmla="*/ 0 w 8116887"/>
              <a:gd name="connsiteY3" fmla="*/ 6881813 h 6881813"/>
              <a:gd name="connsiteX4" fmla="*/ 0 w 8116887"/>
              <a:gd name="connsiteY4" fmla="*/ 0 h 6881813"/>
              <a:gd name="connsiteX0" fmla="*/ 0 w 8116887"/>
              <a:gd name="connsiteY0" fmla="*/ 0 h 6891973"/>
              <a:gd name="connsiteX1" fmla="*/ 8116887 w 8116887"/>
              <a:gd name="connsiteY1" fmla="*/ 0 h 6891973"/>
              <a:gd name="connsiteX2" fmla="*/ 8116887 w 8116887"/>
              <a:gd name="connsiteY2" fmla="*/ 6881813 h 6891973"/>
              <a:gd name="connsiteX3" fmla="*/ 3931920 w 8116887"/>
              <a:gd name="connsiteY3" fmla="*/ 6891973 h 6891973"/>
              <a:gd name="connsiteX4" fmla="*/ 0 w 8116887"/>
              <a:gd name="connsiteY4" fmla="*/ 0 h 6891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6887" h="6891973">
                <a:moveTo>
                  <a:pt x="0" y="0"/>
                </a:moveTo>
                <a:lnTo>
                  <a:pt x="8116887" y="0"/>
                </a:lnTo>
                <a:lnTo>
                  <a:pt x="8116887" y="6881813"/>
                </a:lnTo>
                <a:lnTo>
                  <a:pt x="3931920" y="6891973"/>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8027BCC1-260D-1049-955E-12446C5C8C13}"/>
              </a:ext>
            </a:extLst>
          </p:cNvPr>
          <p:cNvSpPr>
            <a:spLocks noGrp="1"/>
          </p:cNvSpPr>
          <p:nvPr>
            <p:ph type="body" sz="quarter" idx="11"/>
          </p:nvPr>
        </p:nvSpPr>
        <p:spPr>
          <a:xfrm>
            <a:off x="397566" y="1041951"/>
            <a:ext cx="3690247" cy="1008917"/>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F2ECE59B-A9A1-A348-9A95-A166088344D3}"/>
              </a:ext>
            </a:extLst>
          </p:cNvPr>
          <p:cNvSpPr>
            <a:spLocks noGrp="1"/>
          </p:cNvSpPr>
          <p:nvPr>
            <p:ph type="body" sz="quarter" idx="12"/>
          </p:nvPr>
        </p:nvSpPr>
        <p:spPr>
          <a:xfrm>
            <a:off x="394840" y="2417716"/>
            <a:ext cx="3695700" cy="2547992"/>
          </a:xfrm>
          <a:prstGeom prst="rect">
            <a:avLst/>
          </a:prstGeom>
        </p:spPr>
        <p:txBody>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1600">
                <a:solidFill>
                  <a:schemeClr val="tx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457200" marR="0" lvl="1"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p:txBody>
      </p:sp>
      <p:sp>
        <p:nvSpPr>
          <p:cNvPr id="7" name="Text Placeholder 6">
            <a:extLst>
              <a:ext uri="{FF2B5EF4-FFF2-40B4-BE49-F238E27FC236}">
                <a16:creationId xmlns:a16="http://schemas.microsoft.com/office/drawing/2014/main" id="{690A2A10-88E9-D142-89AD-EF08913DFEC9}"/>
              </a:ext>
            </a:extLst>
          </p:cNvPr>
          <p:cNvSpPr>
            <a:spLocks noGrp="1"/>
          </p:cNvSpPr>
          <p:nvPr>
            <p:ph type="body" sz="quarter" idx="13"/>
          </p:nvPr>
        </p:nvSpPr>
        <p:spPr>
          <a:xfrm>
            <a:off x="407504" y="5332556"/>
            <a:ext cx="568849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000210996"/>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381085934"/>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992529511"/>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446905190"/>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B8E057D-EAAC-3342-9875-581C8E7921BF}"/>
              </a:ext>
            </a:extLst>
          </p:cNvPr>
          <p:cNvSpPr>
            <a:spLocks noGrp="1"/>
          </p:cNvSpPr>
          <p:nvPr>
            <p:ph type="body" sz="quarter" idx="11"/>
          </p:nvPr>
        </p:nvSpPr>
        <p:spPr>
          <a:xfrm>
            <a:off x="396979" y="1270363"/>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46C737E2-9573-254A-8A9E-19D2A3DED444}"/>
              </a:ext>
            </a:extLst>
          </p:cNvPr>
          <p:cNvSpPr>
            <a:spLocks noGrp="1"/>
          </p:cNvSpPr>
          <p:nvPr>
            <p:ph type="body" sz="quarter" idx="12"/>
          </p:nvPr>
        </p:nvSpPr>
        <p:spPr>
          <a:xfrm>
            <a:off x="394252" y="2023724"/>
            <a:ext cx="5338563" cy="2574402"/>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1F74DB27-02D0-5841-9566-B47DBE52A369}"/>
              </a:ext>
            </a:extLst>
          </p:cNvPr>
          <p:cNvSpPr>
            <a:spLocks noGrp="1"/>
          </p:cNvSpPr>
          <p:nvPr>
            <p:ph type="body" sz="quarter" idx="13"/>
          </p:nvPr>
        </p:nvSpPr>
        <p:spPr>
          <a:xfrm>
            <a:off x="406916" y="4947615"/>
            <a:ext cx="5320749"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8267710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9144000" y="0"/>
            <a:ext cx="3048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15B9327B-02DB-4843-A650-229BEFD17FBA}"/>
              </a:ext>
            </a:extLst>
          </p:cNvPr>
          <p:cNvSpPr>
            <a:spLocks noGrp="1"/>
          </p:cNvSpPr>
          <p:nvPr>
            <p:ph type="body" sz="quarter" idx="11"/>
          </p:nvPr>
        </p:nvSpPr>
        <p:spPr>
          <a:xfrm>
            <a:off x="396978" y="407898"/>
            <a:ext cx="8397705" cy="620802"/>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1D256CE6-7309-8B46-9135-81A3A8DAC916}"/>
              </a:ext>
            </a:extLst>
          </p:cNvPr>
          <p:cNvSpPr>
            <a:spLocks noGrp="1"/>
          </p:cNvSpPr>
          <p:nvPr>
            <p:ph type="body" sz="quarter" idx="12"/>
          </p:nvPr>
        </p:nvSpPr>
        <p:spPr>
          <a:xfrm>
            <a:off x="394252" y="1257301"/>
            <a:ext cx="8410114" cy="44258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BE59EA93-1972-8B45-B70F-E6E2BF03A0A3}"/>
              </a:ext>
            </a:extLst>
          </p:cNvPr>
          <p:cNvSpPr>
            <a:spLocks noGrp="1"/>
          </p:cNvSpPr>
          <p:nvPr>
            <p:ph type="body" sz="quarter" idx="13"/>
          </p:nvPr>
        </p:nvSpPr>
        <p:spPr>
          <a:xfrm>
            <a:off x="406916" y="5968422"/>
            <a:ext cx="8410114"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800470663"/>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342900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AF4A5CEE-C50D-6148-B6AC-54B3D1479007}"/>
              </a:ext>
            </a:extLst>
          </p:cNvPr>
          <p:cNvSpPr>
            <a:spLocks noGrp="1"/>
          </p:cNvSpPr>
          <p:nvPr>
            <p:ph type="body" sz="quarter" idx="11"/>
          </p:nvPr>
        </p:nvSpPr>
        <p:spPr>
          <a:xfrm>
            <a:off x="396979" y="547020"/>
            <a:ext cx="8181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A949E40C-C430-0A48-B9BC-EB9ADA52F9F3}"/>
              </a:ext>
            </a:extLst>
          </p:cNvPr>
          <p:cNvSpPr>
            <a:spLocks noGrp="1"/>
          </p:cNvSpPr>
          <p:nvPr>
            <p:ph type="body" sz="quarter" idx="12"/>
          </p:nvPr>
        </p:nvSpPr>
        <p:spPr>
          <a:xfrm>
            <a:off x="394252" y="1257300"/>
            <a:ext cx="11416748" cy="190391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60995481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3429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0AD2AD57-EFD9-9844-B04E-7668E36C9465}"/>
              </a:ext>
            </a:extLst>
          </p:cNvPr>
          <p:cNvSpPr>
            <a:spLocks noGrp="1"/>
          </p:cNvSpPr>
          <p:nvPr>
            <p:ph type="body" sz="quarter" idx="11"/>
          </p:nvPr>
        </p:nvSpPr>
        <p:spPr>
          <a:xfrm>
            <a:off x="396978" y="3833559"/>
            <a:ext cx="11414021"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2ECF5E8D-7C15-2848-934A-60419A0BA9D4}"/>
              </a:ext>
            </a:extLst>
          </p:cNvPr>
          <p:cNvSpPr>
            <a:spLocks noGrp="1"/>
          </p:cNvSpPr>
          <p:nvPr>
            <p:ph type="body" sz="quarter" idx="12"/>
          </p:nvPr>
        </p:nvSpPr>
        <p:spPr>
          <a:xfrm>
            <a:off x="394252" y="4586920"/>
            <a:ext cx="11430887" cy="1851980"/>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18442719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F1EA405-FEFD-5246-8E76-DC2040FCB789}"/>
              </a:ext>
            </a:extLst>
          </p:cNvPr>
          <p:cNvSpPr>
            <a:spLocks noGrp="1"/>
          </p:cNvSpPr>
          <p:nvPr>
            <p:ph type="pic" sz="quarter" idx="10"/>
          </p:nvPr>
        </p:nvSpPr>
        <p:spPr>
          <a:xfrm>
            <a:off x="0" y="-12700"/>
            <a:ext cx="5054600" cy="6880225"/>
          </a:xfrm>
          <a:custGeom>
            <a:avLst/>
            <a:gdLst>
              <a:gd name="connsiteX0" fmla="*/ 0 w 5054600"/>
              <a:gd name="connsiteY0" fmla="*/ 0 h 6880225"/>
              <a:gd name="connsiteX1" fmla="*/ 505460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 name="connsiteX0" fmla="*/ 0 w 5054600"/>
              <a:gd name="connsiteY0" fmla="*/ 0 h 6880225"/>
              <a:gd name="connsiteX1" fmla="*/ 1112520 w 5054600"/>
              <a:gd name="connsiteY1" fmla="*/ 0 h 6880225"/>
              <a:gd name="connsiteX2" fmla="*/ 5054600 w 5054600"/>
              <a:gd name="connsiteY2" fmla="*/ 6880225 h 6880225"/>
              <a:gd name="connsiteX3" fmla="*/ 0 w 5054600"/>
              <a:gd name="connsiteY3" fmla="*/ 6880225 h 6880225"/>
              <a:gd name="connsiteX4" fmla="*/ 0 w 5054600"/>
              <a:gd name="connsiteY4" fmla="*/ 0 h 6880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4600" h="6880225">
                <a:moveTo>
                  <a:pt x="0" y="0"/>
                </a:moveTo>
                <a:lnTo>
                  <a:pt x="1112520" y="0"/>
                </a:lnTo>
                <a:lnTo>
                  <a:pt x="5054600" y="6880225"/>
                </a:lnTo>
                <a:lnTo>
                  <a:pt x="0" y="6880225"/>
                </a:lnTo>
                <a:lnTo>
                  <a:pt x="0" y="0"/>
                </a:lnTo>
                <a:close/>
              </a:path>
            </a:pathLst>
          </a:custGeom>
        </p:spPr>
        <p:txBody>
          <a:bodyPr/>
          <a:lstStyle/>
          <a:p>
            <a:endParaRPr lang="en-US"/>
          </a:p>
        </p:txBody>
      </p:sp>
      <p:sp>
        <p:nvSpPr>
          <p:cNvPr id="5" name="Text Placeholder 6">
            <a:extLst>
              <a:ext uri="{FF2B5EF4-FFF2-40B4-BE49-F238E27FC236}">
                <a16:creationId xmlns:a16="http://schemas.microsoft.com/office/drawing/2014/main" id="{00F14A4C-1741-FE43-BFED-BC8D31098178}"/>
              </a:ext>
            </a:extLst>
          </p:cNvPr>
          <p:cNvSpPr>
            <a:spLocks noGrp="1"/>
          </p:cNvSpPr>
          <p:nvPr>
            <p:ph type="body" sz="quarter" idx="11"/>
          </p:nvPr>
        </p:nvSpPr>
        <p:spPr>
          <a:xfrm>
            <a:off x="3696806" y="3093807"/>
            <a:ext cx="8114194" cy="656558"/>
          </a:xfrm>
          <a:prstGeom prst="rect">
            <a:avLst/>
          </a:prstGeom>
        </p:spPr>
        <p:txBody>
          <a:bodyPr anchor="ctr"/>
          <a:lstStyle>
            <a:lvl1pPr marL="0" indent="0" algn="l">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454008711"/>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0EB909-D31B-1F41-9A46-3596257F5A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2556387"/>
            <a:ext cx="12191702" cy="1714500"/>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8" y="3188160"/>
            <a:ext cx="11414021" cy="481680"/>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60468483"/>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3196C9-1E99-AE4A-AE61-FD4EBB6241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3429000"/>
            <a:ext cx="12191702" cy="3429000"/>
          </a:xfrm>
          <a:prstGeom prst="rect">
            <a:avLst/>
          </a:prstGeom>
        </p:spPr>
      </p:pic>
      <p:sp>
        <p:nvSpPr>
          <p:cNvPr id="3" name="Text Placeholder 6">
            <a:extLst>
              <a:ext uri="{FF2B5EF4-FFF2-40B4-BE49-F238E27FC236}">
                <a16:creationId xmlns:a16="http://schemas.microsoft.com/office/drawing/2014/main" id="{3D699B68-21B0-0F40-B203-DF169775CCBC}"/>
              </a:ext>
            </a:extLst>
          </p:cNvPr>
          <p:cNvSpPr>
            <a:spLocks noGrp="1"/>
          </p:cNvSpPr>
          <p:nvPr>
            <p:ph type="body" sz="quarter" idx="11"/>
          </p:nvPr>
        </p:nvSpPr>
        <p:spPr>
          <a:xfrm>
            <a:off x="381000" y="1927615"/>
            <a:ext cx="11430000" cy="656558"/>
          </a:xfrm>
          <a:prstGeom prst="rect">
            <a:avLst/>
          </a:prstGeom>
        </p:spPr>
        <p:txBody>
          <a:bodyPr anchor="ctr"/>
          <a:lstStyle>
            <a:lvl1pPr marL="0" indent="0" algn="ctr">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6744838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0EDD52-6911-A849-8BD8-870770DEA795}"/>
              </a:ext>
            </a:extLst>
          </p:cNvPr>
          <p:cNvSpPr/>
          <p:nvPr userDrawn="1"/>
        </p:nvSpPr>
        <p:spPr>
          <a:xfrm>
            <a:off x="990600" y="0"/>
            <a:ext cx="11201400" cy="68792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EBAA53-927D-1646-8985-0D38E16CB4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24602" y="665191"/>
            <a:ext cx="5062655" cy="5062655"/>
          </a:xfrm>
          <a:prstGeom prst="rect">
            <a:avLst/>
          </a:prstGeom>
        </p:spPr>
      </p:pic>
      <p:sp>
        <p:nvSpPr>
          <p:cNvPr id="15" name="TextBox 14">
            <a:extLst>
              <a:ext uri="{FF2B5EF4-FFF2-40B4-BE49-F238E27FC236}">
                <a16:creationId xmlns:a16="http://schemas.microsoft.com/office/drawing/2014/main" id="{601D3B40-C733-454D-8A86-58B6510726CD}"/>
              </a:ext>
            </a:extLst>
          </p:cNvPr>
          <p:cNvSpPr txBox="1"/>
          <p:nvPr userDrawn="1"/>
        </p:nvSpPr>
        <p:spPr>
          <a:xfrm>
            <a:off x="4615676" y="521300"/>
            <a:ext cx="2968487" cy="369332"/>
          </a:xfrm>
          <a:prstGeom prst="rect">
            <a:avLst/>
          </a:prstGeom>
          <a:noFill/>
        </p:spPr>
        <p:txBody>
          <a:bodyPr wrap="square" rtlCol="0">
            <a:spAutoFit/>
          </a:bodyPr>
          <a:lstStyle/>
          <a:p>
            <a:pPr algn="ctr"/>
            <a:r>
              <a:rPr lang="en-US" sz="1800" b="0" err="1">
                <a:solidFill>
                  <a:schemeClr val="bg1"/>
                </a:solidFill>
                <a:latin typeface="Arial" panose="020B0604020202020204" pitchFamily="34" charset="0"/>
                <a:cs typeface="Arial" panose="020B0604020202020204" pitchFamily="34" charset="0"/>
              </a:rPr>
              <a:t>nasa.gov</a:t>
            </a:r>
            <a:r>
              <a:rPr lang="en-US" sz="1800" b="0">
                <a:solidFill>
                  <a:schemeClr val="bg1"/>
                </a:solidFill>
                <a:latin typeface="Arial" panose="020B0604020202020204" pitchFamily="34" charset="0"/>
                <a:cs typeface="Arial" panose="020B0604020202020204" pitchFamily="34" charset="0"/>
              </a:rPr>
              <a:t>/ARTEMIS</a:t>
            </a:r>
            <a:endParaRPr lang="en-US" b="0">
              <a:latin typeface="Arial" panose="020B0604020202020204" pitchFamily="34" charset="0"/>
              <a:cs typeface="Arial" panose="020B0604020202020204" pitchFamily="34" charset="0"/>
            </a:endParaRPr>
          </a:p>
        </p:txBody>
      </p:sp>
      <p:sp>
        <p:nvSpPr>
          <p:cNvPr id="13" name="Rectangle 1">
            <a:extLst>
              <a:ext uri="{FF2B5EF4-FFF2-40B4-BE49-F238E27FC236}">
                <a16:creationId xmlns:a16="http://schemas.microsoft.com/office/drawing/2014/main" id="{275B0FF7-E574-244B-A027-4FA062FEADE5}"/>
              </a:ext>
            </a:extLst>
          </p:cNvPr>
          <p:cNvSpPr/>
          <p:nvPr userDrawn="1"/>
        </p:nvSpPr>
        <p:spPr>
          <a:xfrm>
            <a:off x="0" y="0"/>
            <a:ext cx="5062654" cy="6879273"/>
          </a:xfrm>
          <a:custGeom>
            <a:avLst/>
            <a:gdLst>
              <a:gd name="connsiteX0" fmla="*/ 0 w 5062654"/>
              <a:gd name="connsiteY0" fmla="*/ 0 h 6879273"/>
              <a:gd name="connsiteX1" fmla="*/ 5062654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520176 w 5062654"/>
              <a:gd name="connsiteY1" fmla="*/ 0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2252546 w 5062654"/>
              <a:gd name="connsiteY1" fmla="*/ 11152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2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691376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26274 w 5062654"/>
              <a:gd name="connsiteY1" fmla="*/ 11153 h 6879273"/>
              <a:gd name="connsiteX2" fmla="*/ 5062654 w 5062654"/>
              <a:gd name="connsiteY2" fmla="*/ 6879273 h 6879273"/>
              <a:gd name="connsiteX3" fmla="*/ 0 w 5062654"/>
              <a:gd name="connsiteY3" fmla="*/ 6879273 h 6879273"/>
              <a:gd name="connsiteX4" fmla="*/ 0 w 5062654"/>
              <a:gd name="connsiteY4" fmla="*/ 0 h 6879273"/>
              <a:gd name="connsiteX0" fmla="*/ 0 w 5062654"/>
              <a:gd name="connsiteY0" fmla="*/ 0 h 6879273"/>
              <a:gd name="connsiteX1" fmla="*/ 1115123 w 5062654"/>
              <a:gd name="connsiteY1" fmla="*/ 1 h 6879273"/>
              <a:gd name="connsiteX2" fmla="*/ 5062654 w 5062654"/>
              <a:gd name="connsiteY2" fmla="*/ 6879273 h 6879273"/>
              <a:gd name="connsiteX3" fmla="*/ 0 w 5062654"/>
              <a:gd name="connsiteY3" fmla="*/ 6879273 h 6879273"/>
              <a:gd name="connsiteX4" fmla="*/ 0 w 5062654"/>
              <a:gd name="connsiteY4" fmla="*/ 0 h 6879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2654" h="6879273">
                <a:moveTo>
                  <a:pt x="0" y="0"/>
                </a:moveTo>
                <a:lnTo>
                  <a:pt x="1115123" y="1"/>
                </a:lnTo>
                <a:lnTo>
                  <a:pt x="5062654" y="6879273"/>
                </a:lnTo>
                <a:lnTo>
                  <a:pt x="0" y="6879273"/>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AF0D566-8749-4146-BE4E-84D55008C8CB}"/>
              </a:ext>
            </a:extLst>
          </p:cNvPr>
          <p:cNvPicPr>
            <a:picLocks noChangeAspect="1"/>
          </p:cNvPicPr>
          <p:nvPr userDrawn="1"/>
        </p:nvPicPr>
        <p:blipFill>
          <a:blip r:embed="rId4"/>
          <a:stretch>
            <a:fillRect/>
          </a:stretch>
        </p:blipFill>
        <p:spPr>
          <a:xfrm>
            <a:off x="855122" y="2824653"/>
            <a:ext cx="10617647" cy="1156932"/>
          </a:xfrm>
          <a:prstGeom prst="rect">
            <a:avLst/>
          </a:prstGeom>
        </p:spPr>
      </p:pic>
      <p:pic>
        <p:nvPicPr>
          <p:cNvPr id="22" name="Picture 21">
            <a:extLst>
              <a:ext uri="{FF2B5EF4-FFF2-40B4-BE49-F238E27FC236}">
                <a16:creationId xmlns:a16="http://schemas.microsoft.com/office/drawing/2014/main" id="{C1F51AD5-B568-DB40-ACA6-685133BF657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62654" y="5704123"/>
            <a:ext cx="2071986" cy="523411"/>
          </a:xfrm>
          <a:prstGeom prst="rect">
            <a:avLst/>
          </a:prstGeom>
        </p:spPr>
      </p:pic>
      <p:pic>
        <p:nvPicPr>
          <p:cNvPr id="10" name="Picture 9">
            <a:extLst>
              <a:ext uri="{FF2B5EF4-FFF2-40B4-BE49-F238E27FC236}">
                <a16:creationId xmlns:a16="http://schemas.microsoft.com/office/drawing/2014/main" id="{C66A660C-E34D-C846-B12E-25796B71556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2" name="Picture 11">
            <a:extLst>
              <a:ext uri="{FF2B5EF4-FFF2-40B4-BE49-F238E27FC236}">
                <a16:creationId xmlns:a16="http://schemas.microsoft.com/office/drawing/2014/main" id="{AD59F3DD-0067-4B41-B0F6-9D74308CA9F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Tree>
    <p:extLst>
      <p:ext uri="{BB962C8B-B14F-4D97-AF65-F5344CB8AC3E}">
        <p14:creationId xmlns:p14="http://schemas.microsoft.com/office/powerpoint/2010/main" val="374253989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1B5080-F640-3844-AFBA-E47AE8DE7FF0}"/>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4097A6-2070-4C4B-8FD5-BDE351C8CA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68573" y="-1294"/>
            <a:ext cx="6054853" cy="6054853"/>
          </a:xfrm>
          <a:prstGeom prst="rect">
            <a:avLst/>
          </a:prstGeom>
        </p:spPr>
      </p:pic>
      <p:sp>
        <p:nvSpPr>
          <p:cNvPr id="5" name="Text Placeholder 6">
            <a:extLst>
              <a:ext uri="{FF2B5EF4-FFF2-40B4-BE49-F238E27FC236}">
                <a16:creationId xmlns:a16="http://schemas.microsoft.com/office/drawing/2014/main" id="{7E71EDF0-4CB6-5840-9ED1-5C9D1D595BE2}"/>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a:extLst>
              <a:ext uri="{FF2B5EF4-FFF2-40B4-BE49-F238E27FC236}">
                <a16:creationId xmlns:a16="http://schemas.microsoft.com/office/drawing/2014/main" id="{238204AB-70F7-5948-910F-A689803A54F3}"/>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32AF8920-D589-0344-8103-2A5DEAD923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9" name="Picture 8">
            <a:extLst>
              <a:ext uri="{FF2B5EF4-FFF2-40B4-BE49-F238E27FC236}">
                <a16:creationId xmlns:a16="http://schemas.microsoft.com/office/drawing/2014/main" id="{C6744309-0381-654F-A4B2-F966F7668C1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10" name="Picture 9">
            <a:extLst>
              <a:ext uri="{FF2B5EF4-FFF2-40B4-BE49-F238E27FC236}">
                <a16:creationId xmlns:a16="http://schemas.microsoft.com/office/drawing/2014/main" id="{D124E1EE-F9E1-6047-BA44-FB58BDF71475}"/>
              </a:ext>
            </a:extLst>
          </p:cNvPr>
          <p:cNvPicPr>
            <a:picLocks noChangeAspect="1"/>
          </p:cNvPicPr>
          <p:nvPr userDrawn="1"/>
        </p:nvPicPr>
        <p:blipFill>
          <a:blip r:embed="rId5"/>
          <a:stretch>
            <a:fillRect/>
          </a:stretch>
        </p:blipFill>
        <p:spPr>
          <a:xfrm>
            <a:off x="855122" y="2051991"/>
            <a:ext cx="10617647" cy="1156932"/>
          </a:xfrm>
          <a:prstGeom prst="rect">
            <a:avLst/>
          </a:prstGeom>
        </p:spPr>
      </p:pic>
      <p:pic>
        <p:nvPicPr>
          <p:cNvPr id="11" name="Picture 10">
            <a:extLst>
              <a:ext uri="{FF2B5EF4-FFF2-40B4-BE49-F238E27FC236}">
                <a16:creationId xmlns:a16="http://schemas.microsoft.com/office/drawing/2014/main" id="{6CDCCD0A-10A5-CE40-916A-5E1CC652F14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62654" y="5791853"/>
            <a:ext cx="2071986" cy="523411"/>
          </a:xfrm>
          <a:prstGeom prst="rect">
            <a:avLst/>
          </a:prstGeom>
        </p:spPr>
      </p:pic>
    </p:spTree>
    <p:extLst>
      <p:ext uri="{BB962C8B-B14F-4D97-AF65-F5344CB8AC3E}">
        <p14:creationId xmlns:p14="http://schemas.microsoft.com/office/powerpoint/2010/main" val="90677356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4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pic>
        <p:nvPicPr>
          <p:cNvPr id="6" name="Picture 5">
            <a:extLst>
              <a:ext uri="{FF2B5EF4-FFF2-40B4-BE49-F238E27FC236}">
                <a16:creationId xmlns:a16="http://schemas.microsoft.com/office/drawing/2014/main" id="{67AD677A-8C27-0D4E-9A6C-D749460ABCE1}"/>
              </a:ext>
            </a:extLst>
          </p:cNvPr>
          <p:cNvPicPr>
            <a:picLocks noChangeAspect="1"/>
          </p:cNvPicPr>
          <p:nvPr userDrawn="1"/>
        </p:nvPicPr>
        <p:blipFill>
          <a:blip r:embed="rId3"/>
          <a:stretch>
            <a:fillRect/>
          </a:stretch>
        </p:blipFill>
        <p:spPr>
          <a:xfrm>
            <a:off x="6439452" y="1221373"/>
            <a:ext cx="5384800" cy="787400"/>
          </a:xfrm>
          <a:prstGeom prst="rect">
            <a:avLst/>
          </a:prstGeom>
        </p:spPr>
      </p:pic>
      <p:sp>
        <p:nvSpPr>
          <p:cNvPr id="8" name="Text Placeholder 7">
            <a:extLst>
              <a:ext uri="{FF2B5EF4-FFF2-40B4-BE49-F238E27FC236}">
                <a16:creationId xmlns:a16="http://schemas.microsoft.com/office/drawing/2014/main" id="{EA3DEF1E-0C1F-C94C-88D6-4CE90CF828B3}"/>
              </a:ext>
            </a:extLst>
          </p:cNvPr>
          <p:cNvSpPr>
            <a:spLocks noGrp="1"/>
          </p:cNvSpPr>
          <p:nvPr>
            <p:ph type="body" sz="quarter" idx="10"/>
          </p:nvPr>
        </p:nvSpPr>
        <p:spPr>
          <a:xfrm>
            <a:off x="7010400" y="4694580"/>
            <a:ext cx="4610100" cy="1046370"/>
          </a:xfrm>
          <a:prstGeom prst="rect">
            <a:avLst/>
          </a:prstGeom>
        </p:spPr>
        <p:txBody>
          <a:bodyPr/>
          <a:lstStyle>
            <a:lvl1pPr marL="0" indent="0">
              <a:buNone/>
              <a:defRPr sz="2400">
                <a:latin typeface="Arial" panose="020B0604020202020204" pitchFamily="34" charset="0"/>
                <a:cs typeface="Arial" panose="020B0604020202020204" pitchFamily="34" charset="0"/>
              </a:defRPr>
            </a:lvl1pPr>
            <a:lvl2pPr marL="457200" indent="0">
              <a:buNone/>
              <a:defRPr lang="en-US" sz="1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Click to edit Master text styles</a:t>
            </a:r>
          </a:p>
          <a:p>
            <a:pPr marL="457200" lvl="1" indent="0" algn="l" defTabSz="914400" rtl="0" eaLnBrk="1" latinLnBrk="0" hangingPunct="1">
              <a:spcAft>
                <a:spcPts val="600"/>
              </a:spcAft>
              <a:buFont typeface="Arial" panose="020B0604020202020204" pitchFamily="34" charset="0"/>
              <a:buNone/>
            </a:pPr>
            <a:r>
              <a:rPr lang="en-US"/>
              <a:t>Second level</a:t>
            </a:r>
          </a:p>
        </p:txBody>
      </p:sp>
      <p:sp>
        <p:nvSpPr>
          <p:cNvPr id="9" name="TextBox 8">
            <a:extLst>
              <a:ext uri="{FF2B5EF4-FFF2-40B4-BE49-F238E27FC236}">
                <a16:creationId xmlns:a16="http://schemas.microsoft.com/office/drawing/2014/main" id="{CBB18D2D-AC02-0F49-AEE2-4A3AF449BA81}"/>
              </a:ext>
            </a:extLst>
          </p:cNvPr>
          <p:cNvSpPr txBox="1"/>
          <p:nvPr userDrawn="1"/>
        </p:nvSpPr>
        <p:spPr>
          <a:xfrm>
            <a:off x="7010400" y="2087218"/>
            <a:ext cx="4610100" cy="2462213"/>
          </a:xfrm>
          <a:prstGeom prst="rect">
            <a:avLst/>
          </a:prstGeom>
          <a:noFill/>
        </p:spPr>
        <p:txBody>
          <a:bodyPr wrap="square" rtlCol="0">
            <a:spAutoFit/>
          </a:bodyPr>
          <a:lstStyle/>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/ARTEMIS</a:t>
            </a:r>
          </a:p>
          <a:p>
            <a:pPr marL="457200" lvl="1" indent="0">
              <a:spcAft>
                <a:spcPts val="600"/>
              </a:spcAft>
              <a:buFont typeface="Arial" panose="020B0604020202020204" pitchFamily="34" charset="0"/>
              <a:buNone/>
            </a:pPr>
            <a:r>
              <a:rPr lang="en-US">
                <a:latin typeface="Arial" panose="020B0604020202020204" pitchFamily="34" charset="0"/>
                <a:cs typeface="Arial" panose="020B0604020202020204" pitchFamily="34" charset="0"/>
              </a:rPr>
              <a:t>for more information</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/SOLVE</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challenges, prize competitions, and citizen science opportunities</a:t>
            </a:r>
          </a:p>
          <a:p>
            <a:pPr marL="0" indent="0">
              <a:buFont typeface="Arial" panose="020B0604020202020204" pitchFamily="34" charset="0"/>
              <a:buNone/>
            </a:pPr>
            <a:r>
              <a:rPr lang="en-US" sz="2400" err="1">
                <a:latin typeface="Arial" panose="020B0604020202020204" pitchFamily="34" charset="0"/>
                <a:cs typeface="Arial" panose="020B0604020202020204" pitchFamily="34" charset="0"/>
              </a:rPr>
              <a:t>nasa.gov</a:t>
            </a:r>
            <a:r>
              <a:rPr lang="en-US" sz="2400">
                <a:latin typeface="Arial" panose="020B0604020202020204" pitchFamily="34" charset="0"/>
                <a:cs typeface="Arial" panose="020B0604020202020204" pitchFamily="34" charset="0"/>
              </a:rPr>
              <a:t>/STEM</a:t>
            </a:r>
          </a:p>
          <a:p>
            <a:pPr marL="457200" lvl="1" indent="0" algn="l" defTabSz="914400" rtl="0" eaLnBrk="1" latinLnBrk="0" hangingPunct="1">
              <a:spcAft>
                <a:spcPts val="600"/>
              </a:spcAft>
              <a:buFont typeface="Arial" panose="020B0604020202020204" pitchFamily="34" charset="0"/>
              <a:buNone/>
            </a:pPr>
            <a:r>
              <a:rPr lang="en-US" sz="1800" kern="1200">
                <a:solidFill>
                  <a:schemeClr val="tx1"/>
                </a:solidFill>
                <a:latin typeface="Arial" panose="020B0604020202020204" pitchFamily="34" charset="0"/>
                <a:ea typeface="+mn-ea"/>
                <a:cs typeface="Arial" panose="020B0604020202020204" pitchFamily="34" charset="0"/>
              </a:rPr>
              <a:t>for student activities</a:t>
            </a:r>
          </a:p>
        </p:txBody>
      </p:sp>
      <p:pic>
        <p:nvPicPr>
          <p:cNvPr id="10" name="Picture 9">
            <a:extLst>
              <a:ext uri="{FF2B5EF4-FFF2-40B4-BE49-F238E27FC236}">
                <a16:creationId xmlns:a16="http://schemas.microsoft.com/office/drawing/2014/main" id="{3E99FD74-BDB9-2044-9885-9FDEA518D60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Tree>
    <p:extLst>
      <p:ext uri="{BB962C8B-B14F-4D97-AF65-F5344CB8AC3E}">
        <p14:creationId xmlns:p14="http://schemas.microsoft.com/office/powerpoint/2010/main" val="3996124769"/>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DC204B-5FDE-4E45-B58C-AFA0F09DE6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480312" y="5945295"/>
            <a:ext cx="5330688" cy="580848"/>
          </a:xfrm>
          <a:prstGeom prst="rect">
            <a:avLst/>
          </a:prstGeom>
        </p:spPr>
      </p:pic>
      <p:sp>
        <p:nvSpPr>
          <p:cNvPr id="7" name="Text Placeholder 6">
            <a:extLst>
              <a:ext uri="{FF2B5EF4-FFF2-40B4-BE49-F238E27FC236}">
                <a16:creationId xmlns:a16="http://schemas.microsoft.com/office/drawing/2014/main" id="{4AE00626-6F21-5145-B804-B78C9EF3606C}"/>
              </a:ext>
            </a:extLst>
          </p:cNvPr>
          <p:cNvSpPr>
            <a:spLocks noGrp="1"/>
          </p:cNvSpPr>
          <p:nvPr>
            <p:ph type="body" sz="quarter" idx="12"/>
          </p:nvPr>
        </p:nvSpPr>
        <p:spPr>
          <a:xfrm>
            <a:off x="6591300" y="1257301"/>
            <a:ext cx="5207036" cy="3511470"/>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pic>
        <p:nvPicPr>
          <p:cNvPr id="3" name="Picture 2">
            <a:extLst>
              <a:ext uri="{FF2B5EF4-FFF2-40B4-BE49-F238E27FC236}">
                <a16:creationId xmlns:a16="http://schemas.microsoft.com/office/drawing/2014/main" id="{1E2ACB16-40D8-554B-8409-97C433A84C5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8" name="Text Placeholder 6">
            <a:extLst>
              <a:ext uri="{FF2B5EF4-FFF2-40B4-BE49-F238E27FC236}">
                <a16:creationId xmlns:a16="http://schemas.microsoft.com/office/drawing/2014/main" id="{3F9C4D8F-5858-BA4E-8CEE-DC9AAB674092}"/>
              </a:ext>
            </a:extLst>
          </p:cNvPr>
          <p:cNvSpPr>
            <a:spLocks noGrp="1"/>
          </p:cNvSpPr>
          <p:nvPr>
            <p:ph type="body" sz="quarter" idx="13"/>
          </p:nvPr>
        </p:nvSpPr>
        <p:spPr>
          <a:xfrm>
            <a:off x="6591300" y="5171771"/>
            <a:ext cx="5207036" cy="58084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69879689"/>
      </p:ext>
    </p:extLst>
  </p:cSld>
  <p:clrMapOvr>
    <a:masterClrMapping/>
  </p:clrMapOvr>
  <p:extLst>
    <p:ext uri="{DCECCB84-F9BA-43D5-87BE-67443E8EF086}">
      <p15:sldGuideLst xmlns:p15="http://schemas.microsoft.com/office/powerpoint/2012/main">
        <p15:guide id="1" pos="4152">
          <p15:clr>
            <a:srgbClr val="FBAE40"/>
          </p15:clr>
        </p15:guide>
        <p15:guide id="2" pos="732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CD29A0-6FCA-BE40-90EB-FE88FBE34855}"/>
              </a:ext>
            </a:extLst>
          </p:cNvPr>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
            <a:extLst>
              <a:ext uri="{FF2B5EF4-FFF2-40B4-BE49-F238E27FC236}">
                <a16:creationId xmlns:a16="http://schemas.microsoft.com/office/drawing/2014/main" id="{AD721189-90D6-D249-83DF-3B4E07BD3C1F}"/>
              </a:ext>
            </a:extLst>
          </p:cNvPr>
          <p:cNvSpPr>
            <a:spLocks noGrp="1"/>
          </p:cNvSpPr>
          <p:nvPr>
            <p:ph idx="1"/>
          </p:nvPr>
        </p:nvSpPr>
        <p:spPr>
          <a:xfrm>
            <a:off x="457200" y="1507672"/>
            <a:ext cx="11277600" cy="441481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2CF64255-F7DE-BE4C-A869-33F04944F31E}"/>
              </a:ext>
            </a:extLst>
          </p:cNvPr>
          <p:cNvSpPr>
            <a:spLocks noGrp="1"/>
          </p:cNvSpPr>
          <p:nvPr>
            <p:ph type="title"/>
          </p:nvPr>
        </p:nvSpPr>
        <p:spPr>
          <a:xfrm>
            <a:off x="457200" y="457201"/>
            <a:ext cx="10459328" cy="674914"/>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
        <p:nvSpPr>
          <p:cNvPr id="3" name="Slide Number Placeholder 2">
            <a:extLst>
              <a:ext uri="{FF2B5EF4-FFF2-40B4-BE49-F238E27FC236}">
                <a16:creationId xmlns:a16="http://schemas.microsoft.com/office/drawing/2014/main" id="{C720A8D5-CAFF-244B-BF55-2CE4A54F528B}"/>
              </a:ext>
            </a:extLst>
          </p:cNvPr>
          <p:cNvSpPr>
            <a:spLocks noGrp="1"/>
          </p:cNvSpPr>
          <p:nvPr>
            <p:ph type="sldNum" sz="quarter" idx="10"/>
          </p:nvPr>
        </p:nvSpPr>
        <p:spPr/>
        <p:txBody>
          <a:bodyPr/>
          <a:lstStyle/>
          <a:p>
            <a:fld id="{9FB967D1-E88B-4B4F-8B32-708BA417D823}" type="slidenum">
              <a:rPr lang="en-US" smtClean="0"/>
              <a:pPr/>
              <a:t>‹#›</a:t>
            </a:fld>
            <a:endParaRPr lang="en-US"/>
          </a:p>
        </p:txBody>
      </p:sp>
      <p:pic>
        <p:nvPicPr>
          <p:cNvPr id="9" name="Picture 8">
            <a:extLst>
              <a:ext uri="{FF2B5EF4-FFF2-40B4-BE49-F238E27FC236}">
                <a16:creationId xmlns:a16="http://schemas.microsoft.com/office/drawing/2014/main" id="{74ADFA71-431F-2046-8D2F-FF4A0A8F7ED9}"/>
              </a:ext>
            </a:extLst>
          </p:cNvPr>
          <p:cNvPicPr>
            <a:picLocks noChangeAspect="1"/>
          </p:cNvPicPr>
          <p:nvPr userDrawn="1"/>
        </p:nvPicPr>
        <p:blipFill>
          <a:blip cstate="screen">
            <a:extLst>
              <a:ext uri="{28A0092B-C50C-407E-A947-70E740481C1C}">
                <a14:useLocalDpi xmlns:a14="http://schemas.microsoft.com/office/drawing/2010/main"/>
              </a:ext>
            </a:extLst>
          </a:blip>
          <a:stretch>
            <a:fillRect/>
          </a:stretch>
        </p:blipFill>
        <p:spPr>
          <a:xfrm>
            <a:off x="10645163" y="133703"/>
            <a:ext cx="1410339" cy="1314436"/>
          </a:xfrm>
          <a:prstGeom prst="rect">
            <a:avLst/>
          </a:prstGeom>
        </p:spPr>
      </p:pic>
    </p:spTree>
    <p:extLst>
      <p:ext uri="{BB962C8B-B14F-4D97-AF65-F5344CB8AC3E}">
        <p14:creationId xmlns:p14="http://schemas.microsoft.com/office/powerpoint/2010/main" val="103752002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F69E-3BD7-0DB4-CC45-9ECF50E4E5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0A1940-75E5-4D5C-D58F-ED4239E594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191129-CF9A-F821-6894-B51935E96B0A}"/>
              </a:ext>
            </a:extLst>
          </p:cNvPr>
          <p:cNvSpPr>
            <a:spLocks noGrp="1"/>
          </p:cNvSpPr>
          <p:nvPr>
            <p:ph type="dt" sz="half" idx="10"/>
          </p:nvPr>
        </p:nvSpPr>
        <p:spPr/>
        <p:txBody>
          <a:bodyPr/>
          <a:lstStyle/>
          <a:p>
            <a:fld id="{A221401D-48B9-F242-AA07-B79AAFA4F5DD}" type="datetimeFigureOut">
              <a:rPr lang="en-US" smtClean="0"/>
              <a:t>9/4/2024</a:t>
            </a:fld>
            <a:endParaRPr lang="en-US"/>
          </a:p>
        </p:txBody>
      </p:sp>
      <p:sp>
        <p:nvSpPr>
          <p:cNvPr id="5" name="Footer Placeholder 4">
            <a:extLst>
              <a:ext uri="{FF2B5EF4-FFF2-40B4-BE49-F238E27FC236}">
                <a16:creationId xmlns:a16="http://schemas.microsoft.com/office/drawing/2014/main" id="{B35E1BA1-E8D6-57E4-B6AA-9BB988A8D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2B17EB-4B8F-2E40-8971-761FC48BF991}"/>
              </a:ext>
            </a:extLst>
          </p:cNvPr>
          <p:cNvSpPr>
            <a:spLocks noGrp="1"/>
          </p:cNvSpPr>
          <p:nvPr>
            <p:ph type="sldNum" sz="quarter" idx="12"/>
          </p:nvPr>
        </p:nvSpPr>
        <p:spPr/>
        <p:txBody>
          <a:bodyPr/>
          <a:lstStyle/>
          <a:p>
            <a:fld id="{44153974-40EA-D540-9832-11EBFFD51A0E}" type="slidenum">
              <a:rPr lang="en-US" smtClean="0"/>
              <a:t>‹#›</a:t>
            </a:fld>
            <a:endParaRPr lang="en-US"/>
          </a:p>
        </p:txBody>
      </p:sp>
    </p:spTree>
    <p:extLst>
      <p:ext uri="{BB962C8B-B14F-4D97-AF65-F5344CB8AC3E}">
        <p14:creationId xmlns:p14="http://schemas.microsoft.com/office/powerpoint/2010/main" val="339065422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Picture 4" descr="A close-up of the moon&#10;&#10;Description automatically generated">
            <a:extLst>
              <a:ext uri="{FF2B5EF4-FFF2-40B4-BE49-F238E27FC236}">
                <a16:creationId xmlns:a16="http://schemas.microsoft.com/office/drawing/2014/main" id="{07554242-6745-55CB-8F79-A00E28E8F00D}"/>
              </a:ext>
            </a:extLst>
          </p:cNvPr>
          <p:cNvPicPr>
            <a:picLocks noChangeAspect="1"/>
          </p:cNvPicPr>
          <p:nvPr userDrawn="1"/>
        </p:nvPicPr>
        <p:blipFill>
          <a:blip r:embed="rId2"/>
          <a:stretch>
            <a:fillRect/>
          </a:stretch>
        </p:blipFill>
        <p:spPr>
          <a:xfrm>
            <a:off x="1524" y="0"/>
            <a:ext cx="12190476" cy="6842124"/>
          </a:xfrm>
          <a:prstGeom prst="rect">
            <a:avLst/>
          </a:prstGeom>
        </p:spPr>
      </p:pic>
      <p:sp>
        <p:nvSpPr>
          <p:cNvPr id="6" name="Rectangle 5">
            <a:extLst>
              <a:ext uri="{FF2B5EF4-FFF2-40B4-BE49-F238E27FC236}">
                <a16:creationId xmlns:a16="http://schemas.microsoft.com/office/drawing/2014/main" id="{1C1B4F14-F7C4-E75A-F8BF-BAF47F9AD6F2}"/>
              </a:ext>
            </a:extLst>
          </p:cNvPr>
          <p:cNvSpPr/>
          <p:nvPr userDrawn="1"/>
        </p:nvSpPr>
        <p:spPr>
          <a:xfrm>
            <a:off x="0" y="-15876"/>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a:extLst>
              <a:ext uri="{FF2B5EF4-FFF2-40B4-BE49-F238E27FC236}">
                <a16:creationId xmlns:a16="http://schemas.microsoft.com/office/drawing/2014/main" id="{30E6EFF0-76E6-FA5B-77CA-8D7C12410223}"/>
              </a:ext>
            </a:extLst>
          </p:cNvPr>
          <p:cNvPicPr>
            <a:picLocks noChangeAspect="1"/>
          </p:cNvPicPr>
          <p:nvPr userDrawn="1"/>
        </p:nvPicPr>
        <p:blipFill>
          <a:blip r:embed="rId3"/>
          <a:stretch>
            <a:fillRect/>
          </a:stretch>
        </p:blipFill>
        <p:spPr>
          <a:xfrm>
            <a:off x="0" y="-19571"/>
            <a:ext cx="12192000" cy="6858000"/>
          </a:xfrm>
          <a:prstGeom prst="rect">
            <a:avLst/>
          </a:prstGeom>
        </p:spPr>
      </p:pic>
      <p:sp>
        <p:nvSpPr>
          <p:cNvPr id="8" name="Slide Number Placeholder 2">
            <a:extLst>
              <a:ext uri="{FF2B5EF4-FFF2-40B4-BE49-F238E27FC236}">
                <a16:creationId xmlns:a16="http://schemas.microsoft.com/office/drawing/2014/main" id="{EDD7C6D6-B97A-70C6-D6F2-27AAE7F75787}"/>
              </a:ext>
            </a:extLst>
          </p:cNvPr>
          <p:cNvSpPr>
            <a:spLocks noGrp="1"/>
          </p:cNvSpPr>
          <p:nvPr>
            <p:ph type="sldNum" sz="quarter" idx="10"/>
          </p:nvPr>
        </p:nvSpPr>
        <p:spPr>
          <a:xfrm>
            <a:off x="11484864" y="6476999"/>
            <a:ext cx="514872" cy="365125"/>
          </a:xfrm>
        </p:spPr>
        <p:txBody>
          <a:bodyPr/>
          <a:lstStyle>
            <a:lvl1pPr>
              <a:defRPr>
                <a:solidFill>
                  <a:schemeClr val="bg1">
                    <a:lumMod val="85000"/>
                  </a:schemeClr>
                </a:solidFill>
              </a:defRPr>
            </a:lvl1pPr>
          </a:lstStyle>
          <a:p>
            <a:r>
              <a:rPr lang="en-US"/>
              <a:t>|  </a:t>
            </a:r>
            <a:fld id="{74A9377E-0C4D-724E-A9B2-34C9B1B1885B}" type="slidenum">
              <a:rPr lang="en-US" smtClean="0"/>
              <a:pPr/>
              <a:t>‹#›</a:t>
            </a:fld>
            <a:endParaRPr lang="en-US" dirty="0"/>
          </a:p>
        </p:txBody>
      </p:sp>
      <p:sp>
        <p:nvSpPr>
          <p:cNvPr id="9" name="Footer Placeholder 3">
            <a:extLst>
              <a:ext uri="{FF2B5EF4-FFF2-40B4-BE49-F238E27FC236}">
                <a16:creationId xmlns:a16="http://schemas.microsoft.com/office/drawing/2014/main" id="{E6DC016D-7824-67D1-A9A0-98EC4D5F2847}"/>
              </a:ext>
            </a:extLst>
          </p:cNvPr>
          <p:cNvSpPr>
            <a:spLocks noGrp="1"/>
          </p:cNvSpPr>
          <p:nvPr>
            <p:ph type="ftr" sz="quarter" idx="11"/>
          </p:nvPr>
        </p:nvSpPr>
        <p:spPr>
          <a:xfrm>
            <a:off x="6647688" y="6476999"/>
            <a:ext cx="5020056" cy="365125"/>
          </a:xfrm>
          <a:prstGeom prst="rect">
            <a:avLst/>
          </a:prstGeom>
        </p:spPr>
        <p:txBody>
          <a:bodyPr/>
          <a:lstStyle>
            <a:lvl1pPr>
              <a:defRPr>
                <a:solidFill>
                  <a:schemeClr val="bg1">
                    <a:lumMod val="85000"/>
                  </a:schemeClr>
                </a:solidFill>
              </a:defRPr>
            </a:lvl1pPr>
          </a:lstStyle>
          <a:p>
            <a:pPr algn="r">
              <a:lnSpc>
                <a:spcPct val="107000"/>
              </a:lnSpc>
              <a:spcAft>
                <a:spcPts val="800"/>
              </a:spcAft>
            </a:pPr>
            <a:r>
              <a:rPr lang="en-US">
                <a:ea typeface="Calibri" panose="020F0502020204030204" pitchFamily="34" charset="0"/>
              </a:rPr>
              <a:t>2023 Space Generation Congress NASA Exploration Working Group—Simulation Planning</a:t>
            </a:r>
            <a:endParaRPr lang="en-US" dirty="0">
              <a:ea typeface="Calibri" panose="020F0502020204030204" pitchFamily="34" charset="0"/>
            </a:endParaRPr>
          </a:p>
        </p:txBody>
      </p:sp>
      <p:sp>
        <p:nvSpPr>
          <p:cNvPr id="12" name="Text Placeholder 6">
            <a:extLst>
              <a:ext uri="{FF2B5EF4-FFF2-40B4-BE49-F238E27FC236}">
                <a16:creationId xmlns:a16="http://schemas.microsoft.com/office/drawing/2014/main" id="{C13322B6-1C20-1F12-FFA2-2CC858773F26}"/>
              </a:ext>
            </a:extLst>
          </p:cNvPr>
          <p:cNvSpPr>
            <a:spLocks noGrp="1"/>
          </p:cNvSpPr>
          <p:nvPr>
            <p:ph type="body" sz="quarter" idx="12"/>
          </p:nvPr>
        </p:nvSpPr>
        <p:spPr>
          <a:xfrm>
            <a:off x="5130861" y="4350028"/>
            <a:ext cx="6685767" cy="366540"/>
          </a:xfrm>
          <a:prstGeom prst="rect">
            <a:avLst/>
          </a:prstGeom>
        </p:spPr>
        <p:txBody>
          <a:bodyPr/>
          <a:lstStyle>
            <a:lvl1pPr marL="0" indent="0" algn="r">
              <a:lnSpc>
                <a:spcPct val="100000"/>
              </a:lnSpc>
              <a:buNone/>
              <a:defRPr sz="24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529B5054-B526-9FC5-DEE9-A56B31E65E58}"/>
              </a:ext>
            </a:extLst>
          </p:cNvPr>
          <p:cNvSpPr>
            <a:spLocks noGrp="1"/>
          </p:cNvSpPr>
          <p:nvPr>
            <p:ph type="body" sz="quarter" idx="13"/>
          </p:nvPr>
        </p:nvSpPr>
        <p:spPr>
          <a:xfrm>
            <a:off x="5130861" y="5435748"/>
            <a:ext cx="6685767" cy="365125"/>
          </a:xfrm>
          <a:prstGeom prst="rect">
            <a:avLst/>
          </a:prstGeom>
        </p:spPr>
        <p:txBody>
          <a:bodyPr/>
          <a:lstStyle>
            <a:lvl1pPr marL="0" indent="0" algn="r">
              <a:lnSpc>
                <a:spcPct val="100000"/>
              </a:lnSpc>
              <a:buNone/>
              <a:defRPr sz="16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4" name="Text Placeholder 6">
            <a:extLst>
              <a:ext uri="{FF2B5EF4-FFF2-40B4-BE49-F238E27FC236}">
                <a16:creationId xmlns:a16="http://schemas.microsoft.com/office/drawing/2014/main" id="{96C400F2-1727-66AE-8CB2-86DBA589386B}"/>
              </a:ext>
            </a:extLst>
          </p:cNvPr>
          <p:cNvSpPr>
            <a:spLocks noGrp="1"/>
          </p:cNvSpPr>
          <p:nvPr>
            <p:ph type="body" sz="quarter" idx="14"/>
          </p:nvPr>
        </p:nvSpPr>
        <p:spPr>
          <a:xfrm>
            <a:off x="3426595" y="2009277"/>
            <a:ext cx="8390034" cy="331474"/>
          </a:xfrm>
          <a:prstGeom prst="rect">
            <a:avLst/>
          </a:prstGeom>
        </p:spPr>
        <p:txBody>
          <a:bodyPr/>
          <a:lstStyle>
            <a:lvl1pPr marL="0" indent="0" algn="r">
              <a:lnSpc>
                <a:spcPct val="100000"/>
              </a:lnSpc>
              <a:buNone/>
              <a:defRPr sz="14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5" name="Text Placeholder 6">
            <a:extLst>
              <a:ext uri="{FF2B5EF4-FFF2-40B4-BE49-F238E27FC236}">
                <a16:creationId xmlns:a16="http://schemas.microsoft.com/office/drawing/2014/main" id="{49E36DEE-25B0-74C1-DF55-637A0BFE1950}"/>
              </a:ext>
            </a:extLst>
          </p:cNvPr>
          <p:cNvSpPr>
            <a:spLocks noGrp="1"/>
          </p:cNvSpPr>
          <p:nvPr>
            <p:ph type="body" sz="quarter" idx="15" hasCustomPrompt="1"/>
          </p:nvPr>
        </p:nvSpPr>
        <p:spPr>
          <a:xfrm>
            <a:off x="3426595" y="2375479"/>
            <a:ext cx="8390034" cy="1770702"/>
          </a:xfrm>
          <a:prstGeom prst="rect">
            <a:avLst/>
          </a:prstGeom>
        </p:spPr>
        <p:txBody>
          <a:bodyPr/>
          <a:lstStyle>
            <a:lvl1pPr marL="0" indent="0" algn="r">
              <a:lnSpc>
                <a:spcPct val="100000"/>
              </a:lnSpc>
              <a:buNone/>
              <a:defRPr sz="4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pic>
        <p:nvPicPr>
          <p:cNvPr id="2" name="Picture 1" descr="A black and white logo&#10;&#10;Description automatically generated">
            <a:extLst>
              <a:ext uri="{FF2B5EF4-FFF2-40B4-BE49-F238E27FC236}">
                <a16:creationId xmlns:a16="http://schemas.microsoft.com/office/drawing/2014/main" id="{4EB9D2F4-8FC5-D1A1-4A25-078A940FE77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63330686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Picture 4" descr="A close-up of the moon&#10;&#10;Description automatically generated">
            <a:extLst>
              <a:ext uri="{FF2B5EF4-FFF2-40B4-BE49-F238E27FC236}">
                <a16:creationId xmlns:a16="http://schemas.microsoft.com/office/drawing/2014/main" id="{39BE3EB0-2D78-2475-0370-3FBBABB41A29}"/>
              </a:ext>
            </a:extLst>
          </p:cNvPr>
          <p:cNvPicPr>
            <a:picLocks noChangeAspect="1"/>
          </p:cNvPicPr>
          <p:nvPr userDrawn="1"/>
        </p:nvPicPr>
        <p:blipFill>
          <a:blip r:embed="rId2"/>
          <a:stretch>
            <a:fillRect/>
          </a:stretch>
        </p:blipFill>
        <p:spPr>
          <a:xfrm>
            <a:off x="1524" y="0"/>
            <a:ext cx="12190476" cy="6842124"/>
          </a:xfrm>
          <a:prstGeom prst="rect">
            <a:avLst/>
          </a:prstGeom>
        </p:spPr>
      </p:pic>
      <p:sp>
        <p:nvSpPr>
          <p:cNvPr id="6" name="Rectangle 5">
            <a:extLst>
              <a:ext uri="{FF2B5EF4-FFF2-40B4-BE49-F238E27FC236}">
                <a16:creationId xmlns:a16="http://schemas.microsoft.com/office/drawing/2014/main" id="{63BDF914-E3A7-34B5-C22E-5D0912A13333}"/>
              </a:ext>
            </a:extLst>
          </p:cNvPr>
          <p:cNvSpPr/>
          <p:nvPr userDrawn="1"/>
        </p:nvSpPr>
        <p:spPr>
          <a:xfrm>
            <a:off x="0" y="-15876"/>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8DC0B774-3DF2-E4DD-424E-2A75D4F37562}"/>
              </a:ext>
            </a:extLst>
          </p:cNvPr>
          <p:cNvSpPr>
            <a:spLocks noGrp="1"/>
          </p:cNvSpPr>
          <p:nvPr>
            <p:ph type="sldNum" sz="quarter" idx="10"/>
          </p:nvPr>
        </p:nvSpPr>
        <p:spPr>
          <a:xfrm>
            <a:off x="11484864" y="6476999"/>
            <a:ext cx="514872" cy="365125"/>
          </a:xfrm>
        </p:spPr>
        <p:txBody>
          <a:bodyPr/>
          <a:lstStyle>
            <a:lvl1pPr>
              <a:defRPr>
                <a:solidFill>
                  <a:schemeClr val="bg1">
                    <a:lumMod val="85000"/>
                  </a:schemeClr>
                </a:solidFill>
              </a:defRPr>
            </a:lvl1pPr>
          </a:lstStyle>
          <a:p>
            <a:r>
              <a:rPr lang="en-US"/>
              <a:t>|  </a:t>
            </a:r>
            <a:fld id="{74A9377E-0C4D-724E-A9B2-34C9B1B1885B}" type="slidenum">
              <a:rPr lang="en-US" smtClean="0"/>
              <a:pPr/>
              <a:t>‹#›</a:t>
            </a:fld>
            <a:endParaRPr lang="en-US" dirty="0"/>
          </a:p>
        </p:txBody>
      </p:sp>
      <p:sp>
        <p:nvSpPr>
          <p:cNvPr id="8" name="Footer Placeholder 3">
            <a:extLst>
              <a:ext uri="{FF2B5EF4-FFF2-40B4-BE49-F238E27FC236}">
                <a16:creationId xmlns:a16="http://schemas.microsoft.com/office/drawing/2014/main" id="{122FA468-BF8D-8833-EDD1-A3B6317A7988}"/>
              </a:ext>
            </a:extLst>
          </p:cNvPr>
          <p:cNvSpPr>
            <a:spLocks noGrp="1"/>
          </p:cNvSpPr>
          <p:nvPr>
            <p:ph type="ftr" sz="quarter" idx="11"/>
          </p:nvPr>
        </p:nvSpPr>
        <p:spPr>
          <a:xfrm>
            <a:off x="6647688" y="6476999"/>
            <a:ext cx="5020056" cy="365125"/>
          </a:xfrm>
          <a:prstGeom prst="rect">
            <a:avLst/>
          </a:prstGeom>
        </p:spPr>
        <p:txBody>
          <a:bodyPr/>
          <a:lstStyle>
            <a:lvl1pPr>
              <a:defRPr>
                <a:solidFill>
                  <a:schemeClr val="bg1">
                    <a:lumMod val="85000"/>
                  </a:schemeClr>
                </a:solidFill>
              </a:defRPr>
            </a:lvl1pPr>
          </a:lstStyle>
          <a:p>
            <a:pPr algn="r">
              <a:lnSpc>
                <a:spcPct val="107000"/>
              </a:lnSpc>
              <a:spcAft>
                <a:spcPts val="800"/>
              </a:spcAft>
            </a:pPr>
            <a:r>
              <a:rPr lang="en-US">
                <a:ea typeface="Calibri" panose="020F0502020204030204" pitchFamily="34" charset="0"/>
              </a:rPr>
              <a:t>2023 Space Generation Congress NASA Exploration Working Group—Simulation Planning</a:t>
            </a:r>
            <a:endParaRPr lang="en-US" dirty="0">
              <a:ea typeface="Calibri" panose="020F0502020204030204" pitchFamily="34" charset="0"/>
            </a:endParaRPr>
          </a:p>
        </p:txBody>
      </p:sp>
      <p:sp>
        <p:nvSpPr>
          <p:cNvPr id="11" name="Text Placeholder 6">
            <a:extLst>
              <a:ext uri="{FF2B5EF4-FFF2-40B4-BE49-F238E27FC236}">
                <a16:creationId xmlns:a16="http://schemas.microsoft.com/office/drawing/2014/main" id="{A3CA4BBC-A11B-A624-FD37-AE5283A15FDB}"/>
              </a:ext>
            </a:extLst>
          </p:cNvPr>
          <p:cNvSpPr>
            <a:spLocks noGrp="1"/>
          </p:cNvSpPr>
          <p:nvPr>
            <p:ph type="body" sz="quarter" idx="12"/>
          </p:nvPr>
        </p:nvSpPr>
        <p:spPr>
          <a:xfrm>
            <a:off x="4463715" y="4459661"/>
            <a:ext cx="7352913" cy="703233"/>
          </a:xfrm>
          <a:prstGeom prst="rect">
            <a:avLst/>
          </a:prstGeom>
        </p:spPr>
        <p:txBody>
          <a:bodyPr/>
          <a:lstStyle>
            <a:lvl1pPr marL="0" indent="0" algn="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 Placeholder 6">
            <a:extLst>
              <a:ext uri="{FF2B5EF4-FFF2-40B4-BE49-F238E27FC236}">
                <a16:creationId xmlns:a16="http://schemas.microsoft.com/office/drawing/2014/main" id="{7462AF78-7898-B346-DE7C-1CE67A94B1E2}"/>
              </a:ext>
            </a:extLst>
          </p:cNvPr>
          <p:cNvSpPr>
            <a:spLocks noGrp="1"/>
          </p:cNvSpPr>
          <p:nvPr>
            <p:ph type="body" sz="quarter" idx="13"/>
          </p:nvPr>
        </p:nvSpPr>
        <p:spPr>
          <a:xfrm>
            <a:off x="5130861" y="5435748"/>
            <a:ext cx="6685767" cy="365125"/>
          </a:xfrm>
          <a:prstGeom prst="rect">
            <a:avLst/>
          </a:prstGeom>
        </p:spPr>
        <p:txBody>
          <a:bodyPr/>
          <a:lstStyle>
            <a:lvl1pPr marL="0" indent="0" algn="r">
              <a:lnSpc>
                <a:spcPct val="100000"/>
              </a:lnSpc>
              <a:buNone/>
              <a:defRPr sz="16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3" name="Text Placeholder 6">
            <a:extLst>
              <a:ext uri="{FF2B5EF4-FFF2-40B4-BE49-F238E27FC236}">
                <a16:creationId xmlns:a16="http://schemas.microsoft.com/office/drawing/2014/main" id="{71574E4B-AD37-5FC9-26C1-94FCD5749E76}"/>
              </a:ext>
            </a:extLst>
          </p:cNvPr>
          <p:cNvSpPr>
            <a:spLocks noGrp="1"/>
          </p:cNvSpPr>
          <p:nvPr>
            <p:ph type="body" sz="quarter" idx="14"/>
          </p:nvPr>
        </p:nvSpPr>
        <p:spPr>
          <a:xfrm>
            <a:off x="4463715" y="2009277"/>
            <a:ext cx="7352913" cy="331474"/>
          </a:xfrm>
          <a:prstGeom prst="rect">
            <a:avLst/>
          </a:prstGeom>
        </p:spPr>
        <p:txBody>
          <a:bodyPr/>
          <a:lstStyle>
            <a:lvl1pPr marL="0" indent="0" algn="r">
              <a:lnSpc>
                <a:spcPct val="100000"/>
              </a:lnSpc>
              <a:buNone/>
              <a:defRPr sz="14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4" name="Text Placeholder 6">
            <a:extLst>
              <a:ext uri="{FF2B5EF4-FFF2-40B4-BE49-F238E27FC236}">
                <a16:creationId xmlns:a16="http://schemas.microsoft.com/office/drawing/2014/main" id="{EA17B4D0-9A83-ACCC-21AF-4EFE03A5AE4A}"/>
              </a:ext>
            </a:extLst>
          </p:cNvPr>
          <p:cNvSpPr>
            <a:spLocks noGrp="1"/>
          </p:cNvSpPr>
          <p:nvPr>
            <p:ph type="body" sz="quarter" idx="15" hasCustomPrompt="1"/>
          </p:nvPr>
        </p:nvSpPr>
        <p:spPr>
          <a:xfrm>
            <a:off x="4463715" y="2375479"/>
            <a:ext cx="7352913" cy="1770702"/>
          </a:xfrm>
          <a:prstGeom prst="rect">
            <a:avLst/>
          </a:prstGeom>
        </p:spPr>
        <p:txBody>
          <a:bodyPr/>
          <a:lstStyle>
            <a:lvl1pPr marL="0" indent="0" algn="r">
              <a:lnSpc>
                <a:spcPct val="100000"/>
              </a:lnSpc>
              <a:buNone/>
              <a:defRPr sz="4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pic>
        <p:nvPicPr>
          <p:cNvPr id="15" name="Picture 14" descr="Background pattern&#10;&#10;Description automatically generated">
            <a:extLst>
              <a:ext uri="{FF2B5EF4-FFF2-40B4-BE49-F238E27FC236}">
                <a16:creationId xmlns:a16="http://schemas.microsoft.com/office/drawing/2014/main" id="{25ADAEC3-6EFB-5AD3-856E-74E914793404}"/>
              </a:ext>
            </a:extLst>
          </p:cNvPr>
          <p:cNvPicPr>
            <a:picLocks noChangeAspect="1"/>
          </p:cNvPicPr>
          <p:nvPr userDrawn="1"/>
        </p:nvPicPr>
        <p:blipFill rotWithShape="1">
          <a:blip r:embed="rId3" cstate="hqprint">
            <a:alphaModFix/>
            <a:extLst>
              <a:ext uri="{28A0092B-C50C-407E-A947-70E740481C1C}">
                <a14:useLocalDpi xmlns:a14="http://schemas.microsoft.com/office/drawing/2010/main"/>
              </a:ext>
            </a:extLst>
          </a:blip>
          <a:srcRect/>
          <a:stretch/>
        </p:blipFill>
        <p:spPr>
          <a:xfrm>
            <a:off x="3298" y="1395"/>
            <a:ext cx="4085045" cy="6840729"/>
          </a:xfrm>
          <a:prstGeom prst="rect">
            <a:avLst/>
          </a:prstGeom>
        </p:spPr>
      </p:pic>
      <p:pic>
        <p:nvPicPr>
          <p:cNvPr id="2" name="Picture 1" descr="A black and white logo&#10;&#10;Description automatically generated">
            <a:extLst>
              <a:ext uri="{FF2B5EF4-FFF2-40B4-BE49-F238E27FC236}">
                <a16:creationId xmlns:a16="http://schemas.microsoft.com/office/drawing/2014/main" id="{4C4465C7-06CE-3A26-D277-7B02C5F0EC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45937624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10" name="Picture 9" descr="Shape&#10;&#10;Description automatically generated">
            <a:extLst>
              <a:ext uri="{FF2B5EF4-FFF2-40B4-BE49-F238E27FC236}">
                <a16:creationId xmlns:a16="http://schemas.microsoft.com/office/drawing/2014/main" id="{38339A8B-AA1B-422E-9760-49E4E16157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ext Placeholder 6">
            <a:extLst>
              <a:ext uri="{FF2B5EF4-FFF2-40B4-BE49-F238E27FC236}">
                <a16:creationId xmlns:a16="http://schemas.microsoft.com/office/drawing/2014/main" id="{652C289B-C719-3745-A4A8-6C0A65F33014}"/>
              </a:ext>
            </a:extLst>
          </p:cNvPr>
          <p:cNvSpPr>
            <a:spLocks noGrp="1"/>
          </p:cNvSpPr>
          <p:nvPr>
            <p:ph type="body" sz="quarter" idx="10"/>
          </p:nvPr>
        </p:nvSpPr>
        <p:spPr>
          <a:xfrm>
            <a:off x="5312118" y="4234888"/>
            <a:ext cx="5715000" cy="481680"/>
          </a:xfrm>
          <a:prstGeom prst="rect">
            <a:avLst/>
          </a:prstGeom>
        </p:spPr>
        <p:txBody>
          <a:bodyPr/>
          <a:lstStyle>
            <a:lvl1pPr marL="0" indent="0" algn="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5" name="Text Placeholder 6">
            <a:extLst>
              <a:ext uri="{FF2B5EF4-FFF2-40B4-BE49-F238E27FC236}">
                <a16:creationId xmlns:a16="http://schemas.microsoft.com/office/drawing/2014/main" id="{188F8DBA-F296-E147-A51B-A255BF838D2C}"/>
              </a:ext>
            </a:extLst>
          </p:cNvPr>
          <p:cNvSpPr>
            <a:spLocks noGrp="1"/>
          </p:cNvSpPr>
          <p:nvPr>
            <p:ph type="body" sz="quarter" idx="11"/>
          </p:nvPr>
        </p:nvSpPr>
        <p:spPr>
          <a:xfrm>
            <a:off x="5312118" y="4822306"/>
            <a:ext cx="5715000" cy="978568"/>
          </a:xfrm>
          <a:prstGeom prst="rect">
            <a:avLst/>
          </a:prstGeom>
        </p:spPr>
        <p:txBody>
          <a:bodyPr/>
          <a:lstStyle>
            <a:lvl1pPr marL="0" indent="0" algn="r">
              <a:lnSpc>
                <a:spcPct val="100000"/>
              </a:lnSpc>
              <a:buNone/>
              <a:defRPr sz="16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Text Placeholder 6">
            <a:extLst>
              <a:ext uri="{FF2B5EF4-FFF2-40B4-BE49-F238E27FC236}">
                <a16:creationId xmlns:a16="http://schemas.microsoft.com/office/drawing/2014/main" id="{1DF63E62-B858-3C4E-A577-3D5595ED3A34}"/>
              </a:ext>
            </a:extLst>
          </p:cNvPr>
          <p:cNvSpPr>
            <a:spLocks noGrp="1"/>
          </p:cNvSpPr>
          <p:nvPr>
            <p:ph type="body" sz="quarter" idx="12"/>
          </p:nvPr>
        </p:nvSpPr>
        <p:spPr>
          <a:xfrm>
            <a:off x="3855309" y="1859409"/>
            <a:ext cx="7171809" cy="397118"/>
          </a:xfrm>
          <a:prstGeom prst="rect">
            <a:avLst/>
          </a:prstGeom>
        </p:spPr>
        <p:txBody>
          <a:bodyPr/>
          <a:lstStyle>
            <a:lvl1pPr marL="0" indent="0" algn="r">
              <a:lnSpc>
                <a:spcPct val="100000"/>
              </a:lnSpc>
              <a:buNone/>
              <a:defRPr sz="12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C80A28FF-5C5B-704D-A79B-5EAAA14A7D4D}"/>
              </a:ext>
            </a:extLst>
          </p:cNvPr>
          <p:cNvSpPr>
            <a:spLocks noGrp="1"/>
          </p:cNvSpPr>
          <p:nvPr>
            <p:ph type="body" sz="quarter" idx="13" hasCustomPrompt="1"/>
          </p:nvPr>
        </p:nvSpPr>
        <p:spPr>
          <a:xfrm>
            <a:off x="3855309" y="2375479"/>
            <a:ext cx="7171809" cy="1740457"/>
          </a:xfrm>
          <a:prstGeom prst="rect">
            <a:avLst/>
          </a:prstGeom>
        </p:spPr>
        <p:txBody>
          <a:bodyPr/>
          <a:lstStyle>
            <a:lvl1pPr marL="0" indent="0" algn="r">
              <a:lnSpc>
                <a:spcPct val="100000"/>
              </a:lnSpc>
              <a:buNone/>
              <a:defRPr sz="36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594406145"/>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descr="Shape&#10;&#10;Description automatically generated">
            <a:extLst>
              <a:ext uri="{FF2B5EF4-FFF2-40B4-BE49-F238E27FC236}">
                <a16:creationId xmlns:a16="http://schemas.microsoft.com/office/drawing/2014/main" id="{E924E7BE-96C1-8E52-FB42-46E26735D26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C3C494C-3CC4-69F7-24BD-2B3B3A2F0A54}"/>
              </a:ext>
            </a:extLst>
          </p:cNvPr>
          <p:cNvSpPr>
            <a:spLocks noGrp="1"/>
          </p:cNvSpPr>
          <p:nvPr>
            <p:ph type="sldNum" sz="quarter" idx="10"/>
          </p:nvPr>
        </p:nvSpPr>
        <p:spPr/>
        <p:txBody>
          <a:bodyPr/>
          <a:lstStyle/>
          <a:p>
            <a:r>
              <a:rPr lang="en-US"/>
              <a:t>|  </a:t>
            </a:r>
            <a:fld id="{74A9377E-0C4D-724E-A9B2-34C9B1B1885B}" type="slidenum">
              <a:rPr lang="en-US" smtClean="0"/>
              <a:pPr/>
              <a:t>‹#›</a:t>
            </a:fld>
            <a:endParaRPr lang="en-US" dirty="0"/>
          </a:p>
        </p:txBody>
      </p:sp>
      <p:sp>
        <p:nvSpPr>
          <p:cNvPr id="4" name="Footer Placeholder 3">
            <a:extLst>
              <a:ext uri="{FF2B5EF4-FFF2-40B4-BE49-F238E27FC236}">
                <a16:creationId xmlns:a16="http://schemas.microsoft.com/office/drawing/2014/main" id="{83CB7810-8C38-4259-8E92-3B68CA09ED46}"/>
              </a:ext>
            </a:extLst>
          </p:cNvPr>
          <p:cNvSpPr>
            <a:spLocks noGrp="1"/>
          </p:cNvSpPr>
          <p:nvPr>
            <p:ph type="ftr" sz="quarter" idx="11"/>
          </p:nvPr>
        </p:nvSpPr>
        <p:spPr>
          <a:xfrm>
            <a:off x="6647688" y="6476999"/>
            <a:ext cx="5020056" cy="365125"/>
          </a:xfrm>
          <a:prstGeom prst="rect">
            <a:avLst/>
          </a:prstGeom>
        </p:spPr>
        <p:txBody>
          <a:bodyPr/>
          <a:lstStyle/>
          <a:p>
            <a:pPr algn="r">
              <a:lnSpc>
                <a:spcPct val="107000"/>
              </a:lnSpc>
              <a:spcAft>
                <a:spcPts val="800"/>
              </a:spcAft>
            </a:pPr>
            <a:r>
              <a:rPr lang="en-US">
                <a:ea typeface="Calibri" panose="020F0502020204030204" pitchFamily="34" charset="0"/>
              </a:rPr>
              <a:t>2023 Space Generation Congress NASA Exploration Working Group—Simulation Planning</a:t>
            </a:r>
            <a:endParaRPr lang="en-US" dirty="0">
              <a:ea typeface="Calibri" panose="020F0502020204030204" pitchFamily="34" charset="0"/>
            </a:endParaRPr>
          </a:p>
        </p:txBody>
      </p:sp>
      <p:sp>
        <p:nvSpPr>
          <p:cNvPr id="6" name="Text Placeholder 6">
            <a:extLst>
              <a:ext uri="{FF2B5EF4-FFF2-40B4-BE49-F238E27FC236}">
                <a16:creationId xmlns:a16="http://schemas.microsoft.com/office/drawing/2014/main" id="{BB0A6D76-BE99-75B0-A128-447D6281DBAA}"/>
              </a:ext>
            </a:extLst>
          </p:cNvPr>
          <p:cNvSpPr>
            <a:spLocks noGrp="1"/>
          </p:cNvSpPr>
          <p:nvPr>
            <p:ph type="body" sz="quarter" idx="12"/>
          </p:nvPr>
        </p:nvSpPr>
        <p:spPr>
          <a:xfrm>
            <a:off x="1650492" y="408093"/>
            <a:ext cx="7507224" cy="481680"/>
          </a:xfrm>
          <a:prstGeom prst="rect">
            <a:avLst/>
          </a:prstGeom>
        </p:spPr>
        <p:txBody>
          <a:bodyPr/>
          <a:lstStyle>
            <a:lvl1pPr marL="0" indent="0" algn="l">
              <a:lnSpc>
                <a:spcPct val="100000"/>
              </a:lnSpc>
              <a:buNone/>
              <a:defRPr sz="30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6">
            <a:extLst>
              <a:ext uri="{FF2B5EF4-FFF2-40B4-BE49-F238E27FC236}">
                <a16:creationId xmlns:a16="http://schemas.microsoft.com/office/drawing/2014/main" id="{90ED885B-DD70-70CF-3382-3DD72B7BB08D}"/>
              </a:ext>
            </a:extLst>
          </p:cNvPr>
          <p:cNvSpPr>
            <a:spLocks noGrp="1"/>
          </p:cNvSpPr>
          <p:nvPr>
            <p:ph type="body" sz="quarter" idx="13"/>
          </p:nvPr>
        </p:nvSpPr>
        <p:spPr>
          <a:xfrm>
            <a:off x="3963492" y="1494188"/>
            <a:ext cx="7576741" cy="2661677"/>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
        <p:nvSpPr>
          <p:cNvPr id="8" name="Text Placeholder 6">
            <a:extLst>
              <a:ext uri="{FF2B5EF4-FFF2-40B4-BE49-F238E27FC236}">
                <a16:creationId xmlns:a16="http://schemas.microsoft.com/office/drawing/2014/main" id="{F6A2995B-E731-E99B-A81F-DCDC02B2D105}"/>
              </a:ext>
            </a:extLst>
          </p:cNvPr>
          <p:cNvSpPr>
            <a:spLocks noGrp="1"/>
          </p:cNvSpPr>
          <p:nvPr>
            <p:ph type="body" sz="quarter" idx="14"/>
          </p:nvPr>
        </p:nvSpPr>
        <p:spPr>
          <a:xfrm>
            <a:off x="3963493" y="4501132"/>
            <a:ext cx="7576741"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767409193"/>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3" name="Picture 12" descr="A close-up of the moon&#10;&#10;Description automatically generated">
            <a:extLst>
              <a:ext uri="{FF2B5EF4-FFF2-40B4-BE49-F238E27FC236}">
                <a16:creationId xmlns:a16="http://schemas.microsoft.com/office/drawing/2014/main" id="{1F3CAC80-6B9E-CB67-F52A-7DA8A1101A34}"/>
              </a:ext>
            </a:extLst>
          </p:cNvPr>
          <p:cNvPicPr>
            <a:picLocks noChangeAspect="1"/>
          </p:cNvPicPr>
          <p:nvPr userDrawn="1"/>
        </p:nvPicPr>
        <p:blipFill>
          <a:blip r:embed="rId2"/>
          <a:stretch>
            <a:fillRect/>
          </a:stretch>
        </p:blipFill>
        <p:spPr>
          <a:xfrm>
            <a:off x="1524" y="0"/>
            <a:ext cx="12190476" cy="6842124"/>
          </a:xfrm>
          <a:prstGeom prst="rect">
            <a:avLst/>
          </a:prstGeom>
        </p:spPr>
      </p:pic>
      <p:sp>
        <p:nvSpPr>
          <p:cNvPr id="2" name="Rectangle 1">
            <a:extLst>
              <a:ext uri="{FF2B5EF4-FFF2-40B4-BE49-F238E27FC236}">
                <a16:creationId xmlns:a16="http://schemas.microsoft.com/office/drawing/2014/main" id="{ABF93E1B-E8AF-261D-57A5-23399A95DBDF}"/>
              </a:ext>
            </a:extLst>
          </p:cNvPr>
          <p:cNvSpPr/>
          <p:nvPr userDrawn="1"/>
        </p:nvSpPr>
        <p:spPr>
          <a:xfrm>
            <a:off x="0" y="-15876"/>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hape&#10;&#10;Description automatically generated">
            <a:extLst>
              <a:ext uri="{FF2B5EF4-FFF2-40B4-BE49-F238E27FC236}">
                <a16:creationId xmlns:a16="http://schemas.microsoft.com/office/drawing/2014/main" id="{E924E7BE-96C1-8E52-FB42-46E26735D260}"/>
              </a:ext>
            </a:extLst>
          </p:cNvPr>
          <p:cNvPicPr>
            <a:picLocks noChangeAspect="1"/>
          </p:cNvPicPr>
          <p:nvPr userDrawn="1"/>
        </p:nvPicPr>
        <p:blipFill>
          <a:blip r:embed="rId3"/>
          <a:stretch>
            <a:fillRect/>
          </a:stretch>
        </p:blipFill>
        <p:spPr>
          <a:xfrm>
            <a:off x="0" y="-19571"/>
            <a:ext cx="12192000" cy="6858000"/>
          </a:xfrm>
          <a:prstGeom prst="rect">
            <a:avLst/>
          </a:prstGeom>
        </p:spPr>
      </p:pic>
      <p:sp>
        <p:nvSpPr>
          <p:cNvPr id="3" name="Slide Number Placeholder 2">
            <a:extLst>
              <a:ext uri="{FF2B5EF4-FFF2-40B4-BE49-F238E27FC236}">
                <a16:creationId xmlns:a16="http://schemas.microsoft.com/office/drawing/2014/main" id="{6C3C494C-3CC4-69F7-24BD-2B3B3A2F0A54}"/>
              </a:ext>
            </a:extLst>
          </p:cNvPr>
          <p:cNvSpPr>
            <a:spLocks noGrp="1"/>
          </p:cNvSpPr>
          <p:nvPr>
            <p:ph type="sldNum" sz="quarter" idx="10"/>
          </p:nvPr>
        </p:nvSpPr>
        <p:spPr/>
        <p:txBody>
          <a:bodyPr/>
          <a:lstStyle>
            <a:lvl1pPr>
              <a:defRPr>
                <a:solidFill>
                  <a:schemeClr val="bg1">
                    <a:lumMod val="85000"/>
                  </a:schemeClr>
                </a:solidFill>
              </a:defRPr>
            </a:lvl1pPr>
          </a:lstStyle>
          <a:p>
            <a:r>
              <a:rPr lang="en-US"/>
              <a:t>|  </a:t>
            </a:r>
            <a:fld id="{74A9377E-0C4D-724E-A9B2-34C9B1B1885B}" type="slidenum">
              <a:rPr lang="en-US" smtClean="0"/>
              <a:pPr/>
              <a:t>‹#›</a:t>
            </a:fld>
            <a:endParaRPr lang="en-US" dirty="0"/>
          </a:p>
        </p:txBody>
      </p:sp>
      <p:sp>
        <p:nvSpPr>
          <p:cNvPr id="4" name="Footer Placeholder 3">
            <a:extLst>
              <a:ext uri="{FF2B5EF4-FFF2-40B4-BE49-F238E27FC236}">
                <a16:creationId xmlns:a16="http://schemas.microsoft.com/office/drawing/2014/main" id="{83CB7810-8C38-4259-8E92-3B68CA09ED46}"/>
              </a:ext>
            </a:extLst>
          </p:cNvPr>
          <p:cNvSpPr>
            <a:spLocks noGrp="1"/>
          </p:cNvSpPr>
          <p:nvPr>
            <p:ph type="ftr" sz="quarter" idx="11"/>
          </p:nvPr>
        </p:nvSpPr>
        <p:spPr>
          <a:xfrm>
            <a:off x="6647688" y="6476999"/>
            <a:ext cx="5020056" cy="365125"/>
          </a:xfrm>
          <a:prstGeom prst="rect">
            <a:avLst/>
          </a:prstGeom>
        </p:spPr>
        <p:txBody>
          <a:bodyPr/>
          <a:lstStyle>
            <a:lvl1pPr>
              <a:defRPr>
                <a:solidFill>
                  <a:schemeClr val="bg1">
                    <a:lumMod val="85000"/>
                  </a:schemeClr>
                </a:solidFill>
              </a:defRPr>
            </a:lvl1pPr>
          </a:lstStyle>
          <a:p>
            <a:pPr algn="r">
              <a:lnSpc>
                <a:spcPct val="107000"/>
              </a:lnSpc>
              <a:spcAft>
                <a:spcPts val="800"/>
              </a:spcAft>
            </a:pPr>
            <a:r>
              <a:rPr lang="en-US">
                <a:ea typeface="Calibri" panose="020F0502020204030204" pitchFamily="34" charset="0"/>
              </a:rPr>
              <a:t>2023 Space Generation Congress NASA Exploration Working Group—Simulation Planning</a:t>
            </a:r>
            <a:endParaRPr lang="en-US" dirty="0">
              <a:ea typeface="Calibri" panose="020F0502020204030204" pitchFamily="34" charset="0"/>
            </a:endParaRPr>
          </a:p>
        </p:txBody>
      </p:sp>
      <p:sp>
        <p:nvSpPr>
          <p:cNvPr id="9" name="Text Placeholder 6">
            <a:extLst>
              <a:ext uri="{FF2B5EF4-FFF2-40B4-BE49-F238E27FC236}">
                <a16:creationId xmlns:a16="http://schemas.microsoft.com/office/drawing/2014/main" id="{A2D63532-7839-3552-318B-8B4C0009B7CA}"/>
              </a:ext>
            </a:extLst>
          </p:cNvPr>
          <p:cNvSpPr>
            <a:spLocks noGrp="1"/>
          </p:cNvSpPr>
          <p:nvPr>
            <p:ph type="body" sz="quarter" idx="12"/>
          </p:nvPr>
        </p:nvSpPr>
        <p:spPr>
          <a:xfrm>
            <a:off x="1650492" y="408093"/>
            <a:ext cx="7507224" cy="481680"/>
          </a:xfrm>
          <a:prstGeom prst="rect">
            <a:avLst/>
          </a:prstGeom>
        </p:spPr>
        <p:txBody>
          <a:bodyPr/>
          <a:lstStyle>
            <a:lvl1pPr marL="0" indent="0" algn="l">
              <a:lnSpc>
                <a:spcPct val="100000"/>
              </a:lnSpc>
              <a:buNone/>
              <a:defRPr sz="30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 Placeholder 6">
            <a:extLst>
              <a:ext uri="{FF2B5EF4-FFF2-40B4-BE49-F238E27FC236}">
                <a16:creationId xmlns:a16="http://schemas.microsoft.com/office/drawing/2014/main" id="{6BD40826-880B-23D7-8424-BAACC2C6D331}"/>
              </a:ext>
            </a:extLst>
          </p:cNvPr>
          <p:cNvSpPr>
            <a:spLocks noGrp="1"/>
          </p:cNvSpPr>
          <p:nvPr>
            <p:ph type="body" sz="quarter" idx="13"/>
          </p:nvPr>
        </p:nvSpPr>
        <p:spPr>
          <a:xfrm>
            <a:off x="1650493" y="1494188"/>
            <a:ext cx="9886764" cy="2661677"/>
          </a:xfrm>
          <a:prstGeom prst="rect">
            <a:avLst/>
          </a:prstGeom>
        </p:spPr>
        <p:txBody>
          <a:bodyPr/>
          <a:lstStyle>
            <a:lvl1pPr marL="171450" marR="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
        <p:nvSpPr>
          <p:cNvPr id="14" name="Text Placeholder 6">
            <a:extLst>
              <a:ext uri="{FF2B5EF4-FFF2-40B4-BE49-F238E27FC236}">
                <a16:creationId xmlns:a16="http://schemas.microsoft.com/office/drawing/2014/main" id="{56D26D7C-61FF-544A-CFA0-BFE1FD2B61B9}"/>
              </a:ext>
            </a:extLst>
          </p:cNvPr>
          <p:cNvSpPr>
            <a:spLocks noGrp="1"/>
          </p:cNvSpPr>
          <p:nvPr>
            <p:ph type="body" sz="quarter" idx="14"/>
          </p:nvPr>
        </p:nvSpPr>
        <p:spPr>
          <a:xfrm>
            <a:off x="3960516" y="5409213"/>
            <a:ext cx="7576741"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pic>
        <p:nvPicPr>
          <p:cNvPr id="6" name="Picture 5" descr="A black and white logo&#10;&#10;Description automatically generated">
            <a:extLst>
              <a:ext uri="{FF2B5EF4-FFF2-40B4-BE49-F238E27FC236}">
                <a16:creationId xmlns:a16="http://schemas.microsoft.com/office/drawing/2014/main" id="{0CA235FB-B7DB-BF29-C72F-96DFC90F86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56444436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Picture 4" descr="A close-up of the moon&#10;&#10;Description automatically generated">
            <a:extLst>
              <a:ext uri="{FF2B5EF4-FFF2-40B4-BE49-F238E27FC236}">
                <a16:creationId xmlns:a16="http://schemas.microsoft.com/office/drawing/2014/main" id="{CC63F317-F148-47B4-575E-9845B9E7EA40}"/>
              </a:ext>
            </a:extLst>
          </p:cNvPr>
          <p:cNvPicPr>
            <a:picLocks noChangeAspect="1"/>
          </p:cNvPicPr>
          <p:nvPr userDrawn="1"/>
        </p:nvPicPr>
        <p:blipFill>
          <a:blip r:embed="rId2"/>
          <a:stretch>
            <a:fillRect/>
          </a:stretch>
        </p:blipFill>
        <p:spPr>
          <a:xfrm>
            <a:off x="1524" y="0"/>
            <a:ext cx="12190476" cy="6842124"/>
          </a:xfrm>
          <a:prstGeom prst="rect">
            <a:avLst/>
          </a:prstGeom>
        </p:spPr>
      </p:pic>
      <p:sp>
        <p:nvSpPr>
          <p:cNvPr id="6" name="Rectangle 5">
            <a:extLst>
              <a:ext uri="{FF2B5EF4-FFF2-40B4-BE49-F238E27FC236}">
                <a16:creationId xmlns:a16="http://schemas.microsoft.com/office/drawing/2014/main" id="{60CEE721-75B4-A6F9-4C42-C6AA6DC4D8A7}"/>
              </a:ext>
            </a:extLst>
          </p:cNvPr>
          <p:cNvSpPr/>
          <p:nvPr userDrawn="1"/>
        </p:nvSpPr>
        <p:spPr>
          <a:xfrm>
            <a:off x="0" y="-15876"/>
            <a:ext cx="12192000" cy="6858000"/>
          </a:xfrm>
          <a:prstGeom prst="rect">
            <a:avLst/>
          </a:prstGeom>
          <a:solidFill>
            <a:schemeClr val="tx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
            <a:extLst>
              <a:ext uri="{FF2B5EF4-FFF2-40B4-BE49-F238E27FC236}">
                <a16:creationId xmlns:a16="http://schemas.microsoft.com/office/drawing/2014/main" id="{70F70C8D-0923-0AD1-B31C-D396D7EFB815}"/>
              </a:ext>
            </a:extLst>
          </p:cNvPr>
          <p:cNvSpPr>
            <a:spLocks noGrp="1"/>
          </p:cNvSpPr>
          <p:nvPr>
            <p:ph type="sldNum" sz="quarter" idx="10"/>
          </p:nvPr>
        </p:nvSpPr>
        <p:spPr>
          <a:xfrm>
            <a:off x="11484864" y="6476999"/>
            <a:ext cx="514872" cy="365125"/>
          </a:xfrm>
        </p:spPr>
        <p:txBody>
          <a:bodyPr/>
          <a:lstStyle>
            <a:lvl1pPr>
              <a:defRPr>
                <a:solidFill>
                  <a:schemeClr val="bg1">
                    <a:lumMod val="85000"/>
                  </a:schemeClr>
                </a:solidFill>
              </a:defRPr>
            </a:lvl1pPr>
          </a:lstStyle>
          <a:p>
            <a:r>
              <a:rPr lang="en-US"/>
              <a:t>|  </a:t>
            </a:r>
            <a:fld id="{74A9377E-0C4D-724E-A9B2-34C9B1B1885B}" type="slidenum">
              <a:rPr lang="en-US" smtClean="0"/>
              <a:pPr/>
              <a:t>‹#›</a:t>
            </a:fld>
            <a:endParaRPr lang="en-US" dirty="0"/>
          </a:p>
        </p:txBody>
      </p:sp>
      <p:sp>
        <p:nvSpPr>
          <p:cNvPr id="8" name="Footer Placeholder 3">
            <a:extLst>
              <a:ext uri="{FF2B5EF4-FFF2-40B4-BE49-F238E27FC236}">
                <a16:creationId xmlns:a16="http://schemas.microsoft.com/office/drawing/2014/main" id="{78BDB1FA-A18E-EE8D-4CBB-ADB5F2C0525D}"/>
              </a:ext>
            </a:extLst>
          </p:cNvPr>
          <p:cNvSpPr>
            <a:spLocks noGrp="1"/>
          </p:cNvSpPr>
          <p:nvPr>
            <p:ph type="ftr" sz="quarter" idx="11"/>
          </p:nvPr>
        </p:nvSpPr>
        <p:spPr>
          <a:xfrm>
            <a:off x="6647688" y="6476999"/>
            <a:ext cx="5020056" cy="365125"/>
          </a:xfrm>
          <a:prstGeom prst="rect">
            <a:avLst/>
          </a:prstGeom>
        </p:spPr>
        <p:txBody>
          <a:bodyPr/>
          <a:lstStyle>
            <a:lvl1pPr>
              <a:defRPr>
                <a:solidFill>
                  <a:schemeClr val="bg1">
                    <a:lumMod val="85000"/>
                  </a:schemeClr>
                </a:solidFill>
              </a:defRPr>
            </a:lvl1pPr>
          </a:lstStyle>
          <a:p>
            <a:pPr algn="r">
              <a:lnSpc>
                <a:spcPct val="107000"/>
              </a:lnSpc>
              <a:spcAft>
                <a:spcPts val="800"/>
              </a:spcAft>
            </a:pPr>
            <a:r>
              <a:rPr lang="en-US">
                <a:ea typeface="Calibri" panose="020F0502020204030204" pitchFamily="34" charset="0"/>
              </a:rPr>
              <a:t>2023 Space Generation Congress NASA Exploration Working Group—Simulation Planning</a:t>
            </a:r>
            <a:endParaRPr lang="en-US" dirty="0">
              <a:ea typeface="Calibri" panose="020F0502020204030204" pitchFamily="34" charset="0"/>
            </a:endParaRPr>
          </a:p>
        </p:txBody>
      </p:sp>
      <p:pic>
        <p:nvPicPr>
          <p:cNvPr id="11" name="Picture 10" descr="Background pattern&#10;&#10;Description automatically generated">
            <a:extLst>
              <a:ext uri="{FF2B5EF4-FFF2-40B4-BE49-F238E27FC236}">
                <a16:creationId xmlns:a16="http://schemas.microsoft.com/office/drawing/2014/main" id="{A9C269F8-60D3-3908-620C-E000D7BC7B26}"/>
              </a:ext>
            </a:extLst>
          </p:cNvPr>
          <p:cNvPicPr>
            <a:picLocks noChangeAspect="1"/>
          </p:cNvPicPr>
          <p:nvPr userDrawn="1"/>
        </p:nvPicPr>
        <p:blipFill rotWithShape="1">
          <a:blip r:embed="rId3" cstate="hqprint">
            <a:alphaModFix/>
            <a:extLst>
              <a:ext uri="{28A0092B-C50C-407E-A947-70E740481C1C}">
                <a14:useLocalDpi xmlns:a14="http://schemas.microsoft.com/office/drawing/2010/main"/>
              </a:ext>
            </a:extLst>
          </a:blip>
          <a:srcRect/>
          <a:stretch/>
        </p:blipFill>
        <p:spPr>
          <a:xfrm>
            <a:off x="3298" y="1395"/>
            <a:ext cx="4085045" cy="6840729"/>
          </a:xfrm>
          <a:prstGeom prst="rect">
            <a:avLst/>
          </a:prstGeom>
        </p:spPr>
      </p:pic>
      <p:sp>
        <p:nvSpPr>
          <p:cNvPr id="12" name="Text Placeholder 6">
            <a:extLst>
              <a:ext uri="{FF2B5EF4-FFF2-40B4-BE49-F238E27FC236}">
                <a16:creationId xmlns:a16="http://schemas.microsoft.com/office/drawing/2014/main" id="{36F2FD40-8389-6858-5A60-C6CFCD2BD7DA}"/>
              </a:ext>
            </a:extLst>
          </p:cNvPr>
          <p:cNvSpPr>
            <a:spLocks noGrp="1"/>
          </p:cNvSpPr>
          <p:nvPr>
            <p:ph type="body" sz="quarter" idx="13"/>
          </p:nvPr>
        </p:nvSpPr>
        <p:spPr>
          <a:xfrm>
            <a:off x="413084" y="1360955"/>
            <a:ext cx="11403544" cy="3590039"/>
          </a:xfrm>
          <a:prstGeom prst="rect">
            <a:avLst/>
          </a:prstGeom>
        </p:spPr>
        <p:txBody>
          <a:bodyPr/>
          <a:lstStyle>
            <a:lvl1pPr marL="171450" marR="0" indent="-1714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
        <p:nvSpPr>
          <p:cNvPr id="13" name="Text Placeholder 6">
            <a:extLst>
              <a:ext uri="{FF2B5EF4-FFF2-40B4-BE49-F238E27FC236}">
                <a16:creationId xmlns:a16="http://schemas.microsoft.com/office/drawing/2014/main" id="{11A3D246-DBF9-D918-22D0-C6899D28C95D}"/>
              </a:ext>
            </a:extLst>
          </p:cNvPr>
          <p:cNvSpPr>
            <a:spLocks noGrp="1"/>
          </p:cNvSpPr>
          <p:nvPr>
            <p:ph type="body" sz="quarter" idx="14"/>
          </p:nvPr>
        </p:nvSpPr>
        <p:spPr>
          <a:xfrm>
            <a:off x="413084" y="5645276"/>
            <a:ext cx="11403544" cy="481680"/>
          </a:xfrm>
          <a:prstGeom prst="rect">
            <a:avLst/>
          </a:prstGeom>
        </p:spPr>
        <p:txBody>
          <a:bodyPr/>
          <a:lstStyle>
            <a:lvl1pPr marL="0" indent="0" algn="l">
              <a:lnSpc>
                <a:spcPct val="100000"/>
              </a:lnSpc>
              <a:buNone/>
              <a:defRPr sz="18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4" name="Text Placeholder 6">
            <a:extLst>
              <a:ext uri="{FF2B5EF4-FFF2-40B4-BE49-F238E27FC236}">
                <a16:creationId xmlns:a16="http://schemas.microsoft.com/office/drawing/2014/main" id="{EF559E4C-919C-4A75-094E-EBEEEAEEAB27}"/>
              </a:ext>
            </a:extLst>
          </p:cNvPr>
          <p:cNvSpPr>
            <a:spLocks noGrp="1"/>
          </p:cNvSpPr>
          <p:nvPr>
            <p:ph type="body" sz="quarter" idx="15"/>
          </p:nvPr>
        </p:nvSpPr>
        <p:spPr>
          <a:xfrm>
            <a:off x="413084" y="409200"/>
            <a:ext cx="9378616" cy="481680"/>
          </a:xfrm>
          <a:prstGeom prst="rect">
            <a:avLst/>
          </a:prstGeom>
        </p:spPr>
        <p:txBody>
          <a:bodyPr/>
          <a:lstStyle>
            <a:lvl1pPr marL="0" indent="0" algn="l">
              <a:lnSpc>
                <a:spcPct val="100000"/>
              </a:lnSpc>
              <a:buNone/>
              <a:defRPr sz="30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pic>
        <p:nvPicPr>
          <p:cNvPr id="2" name="Picture 1" descr="A black and white logo&#10;&#10;Description automatically generated">
            <a:extLst>
              <a:ext uri="{FF2B5EF4-FFF2-40B4-BE49-F238E27FC236}">
                <a16:creationId xmlns:a16="http://schemas.microsoft.com/office/drawing/2014/main" id="{3977FB25-3AE1-B3C5-7488-768FD6B67C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223655956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A36015-679B-3E66-9082-B96DCE063C87}"/>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A2EC431-8A73-9EFC-6DE3-57A7C1AEC989}"/>
              </a:ext>
            </a:extLst>
          </p:cNvPr>
          <p:cNvPicPr>
            <a:picLocks noChangeAspect="1"/>
          </p:cNvPicPr>
          <p:nvPr userDrawn="1"/>
        </p:nvPicPr>
        <p:blipFill>
          <a:blip r:embed="rId2"/>
          <a:stretch>
            <a:fillRect/>
          </a:stretch>
        </p:blipFill>
        <p:spPr>
          <a:xfrm>
            <a:off x="3068573" y="-1294"/>
            <a:ext cx="6054853" cy="6054853"/>
          </a:xfrm>
          <a:prstGeom prst="rect">
            <a:avLst/>
          </a:prstGeom>
        </p:spPr>
      </p:pic>
      <p:pic>
        <p:nvPicPr>
          <p:cNvPr id="11" name="Picture 10" descr="A picture containing background pattern&#10;&#10;Description automatically generated">
            <a:extLst>
              <a:ext uri="{FF2B5EF4-FFF2-40B4-BE49-F238E27FC236}">
                <a16:creationId xmlns:a16="http://schemas.microsoft.com/office/drawing/2014/main" id="{5795DFE3-9C47-0766-DE6E-63121BBCF859}"/>
              </a:ext>
            </a:extLst>
          </p:cNvPr>
          <p:cNvPicPr>
            <a:picLocks noChangeAspect="1"/>
          </p:cNvPicPr>
          <p:nvPr userDrawn="1"/>
        </p:nvPicPr>
        <p:blipFill rotWithShape="1">
          <a:blip r:embed="rId3" cstate="hqprint">
            <a:alphaModFix amt="85000"/>
            <a:extLst>
              <a:ext uri="{28A0092B-C50C-407E-A947-70E740481C1C}">
                <a14:useLocalDpi xmlns:a14="http://schemas.microsoft.com/office/drawing/2010/main"/>
              </a:ext>
            </a:extLst>
          </a:blip>
          <a:srcRect b="50000"/>
          <a:stretch/>
        </p:blipFill>
        <p:spPr>
          <a:xfrm>
            <a:off x="0" y="2571749"/>
            <a:ext cx="12191702" cy="1714501"/>
          </a:xfrm>
          <a:prstGeom prst="rect">
            <a:avLst/>
          </a:prstGeom>
        </p:spPr>
      </p:pic>
      <p:sp>
        <p:nvSpPr>
          <p:cNvPr id="5" name="Text Placeholder 6">
            <a:extLst>
              <a:ext uri="{FF2B5EF4-FFF2-40B4-BE49-F238E27FC236}">
                <a16:creationId xmlns:a16="http://schemas.microsoft.com/office/drawing/2014/main" id="{9D2658AB-6C82-3843-BBE7-BEA590909DCF}"/>
              </a:ext>
            </a:extLst>
          </p:cNvPr>
          <p:cNvSpPr>
            <a:spLocks noGrp="1"/>
          </p:cNvSpPr>
          <p:nvPr>
            <p:ph type="body" sz="quarter" idx="11"/>
          </p:nvPr>
        </p:nvSpPr>
        <p:spPr>
          <a:xfrm>
            <a:off x="396978" y="3188160"/>
            <a:ext cx="11414021" cy="481680"/>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 name="Slide Number Placeholder 11">
            <a:extLst>
              <a:ext uri="{FF2B5EF4-FFF2-40B4-BE49-F238E27FC236}">
                <a16:creationId xmlns:a16="http://schemas.microsoft.com/office/drawing/2014/main" id="{BD3EDEA3-46D3-EA88-C445-07F4F7151CD3}"/>
              </a:ext>
            </a:extLst>
          </p:cNvPr>
          <p:cNvSpPr>
            <a:spLocks noGrp="1"/>
          </p:cNvSpPr>
          <p:nvPr>
            <p:ph type="sldNum" sz="quarter" idx="4"/>
          </p:nvPr>
        </p:nvSpPr>
        <p:spPr>
          <a:xfrm>
            <a:off x="11484864" y="6476999"/>
            <a:ext cx="514872"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r>
              <a:rPr lang="en-US" dirty="0"/>
              <a:t>|  </a:t>
            </a:r>
            <a:fld id="{74A9377E-0C4D-724E-A9B2-34C9B1B1885B}" type="slidenum">
              <a:rPr lang="en-US" smtClean="0"/>
              <a:pPr/>
              <a:t>‹#›</a:t>
            </a:fld>
            <a:endParaRPr lang="en-US" dirty="0"/>
          </a:p>
        </p:txBody>
      </p:sp>
      <p:sp>
        <p:nvSpPr>
          <p:cNvPr id="4" name="Footer Placeholder 12">
            <a:extLst>
              <a:ext uri="{FF2B5EF4-FFF2-40B4-BE49-F238E27FC236}">
                <a16:creationId xmlns:a16="http://schemas.microsoft.com/office/drawing/2014/main" id="{E596C3EB-B40E-B045-194D-681066F2848C}"/>
              </a:ext>
            </a:extLst>
          </p:cNvPr>
          <p:cNvSpPr>
            <a:spLocks noGrp="1"/>
          </p:cNvSpPr>
          <p:nvPr>
            <p:ph type="ftr" sz="quarter" idx="3"/>
          </p:nvPr>
        </p:nvSpPr>
        <p:spPr>
          <a:xfrm>
            <a:off x="4867416" y="6476999"/>
            <a:ext cx="6800328" cy="365125"/>
          </a:xfrm>
          <a:prstGeom prst="rect">
            <a:avLst/>
          </a:prstGeom>
        </p:spPr>
        <p:txBody>
          <a:bodyPr vert="horz" lIns="91440" tIns="45720" rIns="91440" bIns="45720" rtlCol="0" anchor="ctr"/>
          <a:lstStyle>
            <a:lvl1pPr algn="ctr">
              <a:defRPr sz="900" b="0">
                <a:solidFill>
                  <a:schemeClr val="tx1">
                    <a:tint val="75000"/>
                  </a:schemeClr>
                </a:solidFill>
                <a:latin typeface="Arial" panose="020B0604020202020204" pitchFamily="34" charset="0"/>
                <a:cs typeface="Arial" panose="020B0604020202020204" pitchFamily="34" charset="0"/>
              </a:defRPr>
            </a:lvl1pPr>
          </a:lstStyle>
          <a:p>
            <a:pPr algn="r">
              <a:lnSpc>
                <a:spcPct val="107000"/>
              </a:lnSpc>
              <a:spcAft>
                <a:spcPts val="800"/>
              </a:spcAft>
            </a:pPr>
            <a:r>
              <a:rPr lang="en-US" dirty="0">
                <a:ea typeface="Calibri" panose="020F0502020204030204" pitchFamily="34" charset="0"/>
              </a:rPr>
              <a:t>2023 Space Generation Congress NASA Exploration Working Group—Simulation Planning</a:t>
            </a:r>
          </a:p>
        </p:txBody>
      </p:sp>
      <p:pic>
        <p:nvPicPr>
          <p:cNvPr id="2" name="Picture 1" descr="A black and white logo&#10;&#10;Description automatically generated">
            <a:extLst>
              <a:ext uri="{FF2B5EF4-FFF2-40B4-BE49-F238E27FC236}">
                <a16:creationId xmlns:a16="http://schemas.microsoft.com/office/drawing/2014/main" id="{7A4EA6A7-9BB0-084A-F088-FB7619FF89B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1842636277"/>
      </p:ext>
    </p:extLst>
  </p:cSld>
  <p:clrMapOvr>
    <a:masterClrMapping/>
  </p:clrMapOvr>
  <p:extLst>
    <p:ext uri="{DCECCB84-F9BA-43D5-87BE-67443E8EF086}">
      <p15:sldGuideLst xmlns:p15="http://schemas.microsoft.com/office/powerpoint/2012/main">
        <p15:guide id="1" orient="horz" pos="324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B02179D-F618-9346-85FE-32ABC51E411A}"/>
              </a:ext>
            </a:extLst>
          </p:cNvPr>
          <p:cNvSpPr>
            <a:spLocks noGrp="1"/>
          </p:cNvSpPr>
          <p:nvPr>
            <p:ph type="body" sz="quarter" idx="12"/>
          </p:nvPr>
        </p:nvSpPr>
        <p:spPr>
          <a:xfrm>
            <a:off x="394252" y="1636702"/>
            <a:ext cx="11416748" cy="3398214"/>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
        <p:nvSpPr>
          <p:cNvPr id="8" name="Text Placeholder 6">
            <a:extLst>
              <a:ext uri="{FF2B5EF4-FFF2-40B4-BE49-F238E27FC236}">
                <a16:creationId xmlns:a16="http://schemas.microsoft.com/office/drawing/2014/main" id="{A3639466-C3EF-1748-B995-AC0C9284E852}"/>
              </a:ext>
            </a:extLst>
          </p:cNvPr>
          <p:cNvSpPr>
            <a:spLocks noGrp="1"/>
          </p:cNvSpPr>
          <p:nvPr>
            <p:ph type="body" sz="quarter" idx="13"/>
          </p:nvPr>
        </p:nvSpPr>
        <p:spPr>
          <a:xfrm>
            <a:off x="406916" y="5259202"/>
            <a:ext cx="11416748"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pic>
        <p:nvPicPr>
          <p:cNvPr id="3" name="Picture 2">
            <a:extLst>
              <a:ext uri="{FF2B5EF4-FFF2-40B4-BE49-F238E27FC236}">
                <a16:creationId xmlns:a16="http://schemas.microsoft.com/office/drawing/2014/main" id="{205CF713-5194-061F-413C-C9B4A79317C1}"/>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48" y="0"/>
            <a:ext cx="12191851" cy="1171576"/>
          </a:xfrm>
          <a:prstGeom prst="rect">
            <a:avLst/>
          </a:prstGeom>
        </p:spPr>
      </p:pic>
      <p:pic>
        <p:nvPicPr>
          <p:cNvPr id="2" name="Picture 1">
            <a:extLst>
              <a:ext uri="{FF2B5EF4-FFF2-40B4-BE49-F238E27FC236}">
                <a16:creationId xmlns:a16="http://schemas.microsoft.com/office/drawing/2014/main" id="{FEE2FF9D-E1F9-2056-0FAC-98B11BC0A46A}"/>
              </a:ext>
            </a:extLst>
          </p:cNvPr>
          <p:cNvPicPr>
            <a:picLocks noChangeAspect="1"/>
          </p:cNvPicPr>
          <p:nvPr userDrawn="1"/>
        </p:nvPicPr>
        <p:blipFill>
          <a:blip r:embed="rId3"/>
          <a:stretch>
            <a:fillRect/>
          </a:stretch>
        </p:blipFill>
        <p:spPr>
          <a:xfrm>
            <a:off x="11093450" y="377459"/>
            <a:ext cx="723178" cy="651572"/>
          </a:xfrm>
          <a:prstGeom prst="rect">
            <a:avLst/>
          </a:prstGeom>
        </p:spPr>
      </p:pic>
      <p:pic>
        <p:nvPicPr>
          <p:cNvPr id="4" name="Picture 3">
            <a:extLst>
              <a:ext uri="{FF2B5EF4-FFF2-40B4-BE49-F238E27FC236}">
                <a16:creationId xmlns:a16="http://schemas.microsoft.com/office/drawing/2014/main" id="{528A0E09-5396-109D-C1EE-6F0D9092C822}"/>
              </a:ext>
            </a:extLst>
          </p:cNvPr>
          <p:cNvPicPr>
            <a:picLocks noChangeAspect="1"/>
          </p:cNvPicPr>
          <p:nvPr userDrawn="1"/>
        </p:nvPicPr>
        <p:blipFill>
          <a:blip r:embed="rId4"/>
          <a:stretch>
            <a:fillRect/>
          </a:stretch>
        </p:blipFill>
        <p:spPr>
          <a:xfrm>
            <a:off x="10155766" y="373667"/>
            <a:ext cx="782110" cy="652980"/>
          </a:xfrm>
          <a:prstGeom prst="rect">
            <a:avLst/>
          </a:prstGeom>
        </p:spPr>
      </p:pic>
      <p:sp>
        <p:nvSpPr>
          <p:cNvPr id="5" name="Slide Number Placeholder 11">
            <a:extLst>
              <a:ext uri="{FF2B5EF4-FFF2-40B4-BE49-F238E27FC236}">
                <a16:creationId xmlns:a16="http://schemas.microsoft.com/office/drawing/2014/main" id="{1CF8A50F-610C-E209-936F-B715A00DADF9}"/>
              </a:ext>
            </a:extLst>
          </p:cNvPr>
          <p:cNvSpPr>
            <a:spLocks noGrp="1"/>
          </p:cNvSpPr>
          <p:nvPr>
            <p:ph type="sldNum" sz="quarter" idx="4"/>
          </p:nvPr>
        </p:nvSpPr>
        <p:spPr>
          <a:xfrm>
            <a:off x="11484864" y="6476999"/>
            <a:ext cx="514872"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r>
              <a:rPr lang="en-US" dirty="0"/>
              <a:t>|  </a:t>
            </a:r>
            <a:fld id="{74A9377E-0C4D-724E-A9B2-34C9B1B1885B}" type="slidenum">
              <a:rPr lang="en-US" smtClean="0"/>
              <a:pPr/>
              <a:t>‹#›</a:t>
            </a:fld>
            <a:endParaRPr lang="en-US" dirty="0"/>
          </a:p>
        </p:txBody>
      </p:sp>
      <p:sp>
        <p:nvSpPr>
          <p:cNvPr id="9" name="Footer Placeholder 12">
            <a:extLst>
              <a:ext uri="{FF2B5EF4-FFF2-40B4-BE49-F238E27FC236}">
                <a16:creationId xmlns:a16="http://schemas.microsoft.com/office/drawing/2014/main" id="{10EBA251-EFFC-06AA-0467-05FCC22D5757}"/>
              </a:ext>
            </a:extLst>
          </p:cNvPr>
          <p:cNvSpPr>
            <a:spLocks noGrp="1"/>
          </p:cNvSpPr>
          <p:nvPr>
            <p:ph type="ftr" sz="quarter" idx="3"/>
          </p:nvPr>
        </p:nvSpPr>
        <p:spPr>
          <a:xfrm>
            <a:off x="4867416" y="6476999"/>
            <a:ext cx="6800328" cy="365125"/>
          </a:xfrm>
          <a:prstGeom prst="rect">
            <a:avLst/>
          </a:prstGeom>
        </p:spPr>
        <p:txBody>
          <a:bodyPr vert="horz" lIns="91440" tIns="45720" rIns="91440" bIns="45720" rtlCol="0" anchor="ctr"/>
          <a:lstStyle>
            <a:lvl1pPr algn="ctr">
              <a:defRPr sz="900" b="0">
                <a:solidFill>
                  <a:schemeClr val="tx1">
                    <a:tint val="75000"/>
                  </a:schemeClr>
                </a:solidFill>
                <a:latin typeface="Arial" panose="020B0604020202020204" pitchFamily="34" charset="0"/>
                <a:cs typeface="Arial" panose="020B0604020202020204" pitchFamily="34" charset="0"/>
              </a:defRPr>
            </a:lvl1pPr>
          </a:lstStyle>
          <a:p>
            <a:pPr algn="r">
              <a:lnSpc>
                <a:spcPct val="107000"/>
              </a:lnSpc>
              <a:spcAft>
                <a:spcPts val="800"/>
              </a:spcAft>
            </a:pPr>
            <a:r>
              <a:rPr lang="en-US" dirty="0">
                <a:ea typeface="Calibri" panose="020F0502020204030204" pitchFamily="34" charset="0"/>
              </a:rPr>
              <a:t>2023 Space Generation Congress NASA Exploration Working Group—Simulation Planning</a:t>
            </a:r>
          </a:p>
        </p:txBody>
      </p:sp>
      <p:sp>
        <p:nvSpPr>
          <p:cNvPr id="10" name="Text Placeholder 6">
            <a:extLst>
              <a:ext uri="{FF2B5EF4-FFF2-40B4-BE49-F238E27FC236}">
                <a16:creationId xmlns:a16="http://schemas.microsoft.com/office/drawing/2014/main" id="{79DF8190-40FA-7228-22EB-76E9262E1A86}"/>
              </a:ext>
            </a:extLst>
          </p:cNvPr>
          <p:cNvSpPr>
            <a:spLocks noGrp="1"/>
          </p:cNvSpPr>
          <p:nvPr>
            <p:ph type="body" sz="quarter" idx="14"/>
          </p:nvPr>
        </p:nvSpPr>
        <p:spPr>
          <a:xfrm>
            <a:off x="413084" y="409200"/>
            <a:ext cx="9378616" cy="481680"/>
          </a:xfrm>
          <a:prstGeom prst="rect">
            <a:avLst/>
          </a:prstGeom>
        </p:spPr>
        <p:txBody>
          <a:bodyPr/>
          <a:lstStyle>
            <a:lvl1pPr marL="0" indent="0" algn="l">
              <a:lnSpc>
                <a:spcPct val="100000"/>
              </a:lnSpc>
              <a:buNone/>
              <a:defRPr sz="30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612866859"/>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CAD5451-1514-5810-19E4-8A9D3B0F86F5}"/>
              </a:ext>
            </a:extLst>
          </p:cNvPr>
          <p:cNvPicPr>
            <a:picLocks noChangeAspect="1"/>
          </p:cNvPicPr>
          <p:nvPr userDrawn="1"/>
        </p:nvPicPr>
        <p:blipFill>
          <a:blip r:embed="rId2"/>
          <a:stretch>
            <a:fillRect/>
          </a:stretch>
        </p:blipFill>
        <p:spPr>
          <a:xfrm rot="16200000">
            <a:off x="-1872049" y="1872047"/>
            <a:ext cx="6858003" cy="3113902"/>
          </a:xfrm>
          <a:prstGeom prst="rect">
            <a:avLst/>
          </a:prstGeom>
        </p:spPr>
      </p:pic>
      <p:sp>
        <p:nvSpPr>
          <p:cNvPr id="3" name="Text Placeholder 6">
            <a:extLst>
              <a:ext uri="{FF2B5EF4-FFF2-40B4-BE49-F238E27FC236}">
                <a16:creationId xmlns:a16="http://schemas.microsoft.com/office/drawing/2014/main" id="{87A949A6-2F7E-5843-A7DE-CC8A758D478D}"/>
              </a:ext>
            </a:extLst>
          </p:cNvPr>
          <p:cNvSpPr>
            <a:spLocks noGrp="1"/>
          </p:cNvSpPr>
          <p:nvPr>
            <p:ph type="body" sz="quarter" idx="11"/>
          </p:nvPr>
        </p:nvSpPr>
        <p:spPr>
          <a:xfrm>
            <a:off x="3448595" y="1257300"/>
            <a:ext cx="8350068"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5" name="Text Placeholder 6">
            <a:extLst>
              <a:ext uri="{FF2B5EF4-FFF2-40B4-BE49-F238E27FC236}">
                <a16:creationId xmlns:a16="http://schemas.microsoft.com/office/drawing/2014/main" id="{570D4D94-2364-2944-B422-037A9190DCD0}"/>
              </a:ext>
            </a:extLst>
          </p:cNvPr>
          <p:cNvSpPr>
            <a:spLocks noGrp="1"/>
          </p:cNvSpPr>
          <p:nvPr>
            <p:ph type="body" sz="quarter" idx="12"/>
          </p:nvPr>
        </p:nvSpPr>
        <p:spPr>
          <a:xfrm>
            <a:off x="3448595" y="2010660"/>
            <a:ext cx="8362406" cy="3590039"/>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t>Click to edit Master text styles</a:t>
            </a:r>
          </a:p>
          <a:p>
            <a:pPr lvl="0"/>
            <a:endParaRPr lang="en-US" dirty="0"/>
          </a:p>
        </p:txBody>
      </p:sp>
      <p:sp>
        <p:nvSpPr>
          <p:cNvPr id="6" name="Text Placeholder 6">
            <a:extLst>
              <a:ext uri="{FF2B5EF4-FFF2-40B4-BE49-F238E27FC236}">
                <a16:creationId xmlns:a16="http://schemas.microsoft.com/office/drawing/2014/main" id="{5037ADF0-07D8-AD45-818A-FBE4FC5FCAD1}"/>
              </a:ext>
            </a:extLst>
          </p:cNvPr>
          <p:cNvSpPr>
            <a:spLocks noGrp="1"/>
          </p:cNvSpPr>
          <p:nvPr>
            <p:ph type="body" sz="quarter" idx="13"/>
          </p:nvPr>
        </p:nvSpPr>
        <p:spPr>
          <a:xfrm>
            <a:off x="3448595" y="5957220"/>
            <a:ext cx="8362406"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 name="Slide Number Placeholder 11">
            <a:extLst>
              <a:ext uri="{FF2B5EF4-FFF2-40B4-BE49-F238E27FC236}">
                <a16:creationId xmlns:a16="http://schemas.microsoft.com/office/drawing/2014/main" id="{D6036314-9A19-5EEA-F228-1B0B52268585}"/>
              </a:ext>
            </a:extLst>
          </p:cNvPr>
          <p:cNvSpPr>
            <a:spLocks noGrp="1"/>
          </p:cNvSpPr>
          <p:nvPr>
            <p:ph type="sldNum" sz="quarter" idx="4"/>
          </p:nvPr>
        </p:nvSpPr>
        <p:spPr>
          <a:xfrm>
            <a:off x="11484864" y="6476999"/>
            <a:ext cx="514872"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r>
              <a:rPr lang="en-US" dirty="0"/>
              <a:t>|  </a:t>
            </a:r>
            <a:fld id="{74A9377E-0C4D-724E-A9B2-34C9B1B1885B}" type="slidenum">
              <a:rPr lang="en-US" smtClean="0"/>
              <a:pPr/>
              <a:t>‹#›</a:t>
            </a:fld>
            <a:endParaRPr lang="en-US" dirty="0"/>
          </a:p>
        </p:txBody>
      </p:sp>
      <p:sp>
        <p:nvSpPr>
          <p:cNvPr id="7" name="Footer Placeholder 12">
            <a:extLst>
              <a:ext uri="{FF2B5EF4-FFF2-40B4-BE49-F238E27FC236}">
                <a16:creationId xmlns:a16="http://schemas.microsoft.com/office/drawing/2014/main" id="{88E21955-C679-CEA3-A6C4-FC60D1B859B1}"/>
              </a:ext>
            </a:extLst>
          </p:cNvPr>
          <p:cNvSpPr>
            <a:spLocks noGrp="1"/>
          </p:cNvSpPr>
          <p:nvPr>
            <p:ph type="ftr" sz="quarter" idx="3"/>
          </p:nvPr>
        </p:nvSpPr>
        <p:spPr>
          <a:xfrm>
            <a:off x="4867416" y="6476999"/>
            <a:ext cx="6800328" cy="365125"/>
          </a:xfrm>
          <a:prstGeom prst="rect">
            <a:avLst/>
          </a:prstGeom>
        </p:spPr>
        <p:txBody>
          <a:bodyPr vert="horz" lIns="91440" tIns="45720" rIns="91440" bIns="45720" rtlCol="0" anchor="ctr"/>
          <a:lstStyle>
            <a:lvl1pPr algn="ctr">
              <a:defRPr sz="900" b="0">
                <a:solidFill>
                  <a:schemeClr val="tx1">
                    <a:tint val="75000"/>
                  </a:schemeClr>
                </a:solidFill>
                <a:latin typeface="Arial" panose="020B0604020202020204" pitchFamily="34" charset="0"/>
                <a:cs typeface="Arial" panose="020B0604020202020204" pitchFamily="34" charset="0"/>
              </a:defRPr>
            </a:lvl1pPr>
          </a:lstStyle>
          <a:p>
            <a:pPr algn="r">
              <a:lnSpc>
                <a:spcPct val="107000"/>
              </a:lnSpc>
              <a:spcAft>
                <a:spcPts val="800"/>
              </a:spcAft>
            </a:pPr>
            <a:r>
              <a:rPr lang="en-US" dirty="0">
                <a:ea typeface="Calibri" panose="020F0502020204030204" pitchFamily="34" charset="0"/>
              </a:rPr>
              <a:t>2023 Space Generation Congress NASA Exploration Working Group—Simulation Planning</a:t>
            </a:r>
          </a:p>
        </p:txBody>
      </p:sp>
    </p:spTree>
    <p:extLst>
      <p:ext uri="{BB962C8B-B14F-4D97-AF65-F5344CB8AC3E}">
        <p14:creationId xmlns:p14="http://schemas.microsoft.com/office/powerpoint/2010/main" val="3110332101"/>
      </p:ext>
    </p:extLst>
  </p:cSld>
  <p:clrMapOvr>
    <a:masterClrMapping/>
  </p:clrMapOvr>
  <p:extLst>
    <p:ext uri="{DCECCB84-F9BA-43D5-87BE-67443E8EF086}">
      <p15:sldGuideLst xmlns:p15="http://schemas.microsoft.com/office/powerpoint/2012/main">
        <p15:guide id="1" pos="192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Slide Number Placeholder 11">
            <a:extLst>
              <a:ext uri="{FF2B5EF4-FFF2-40B4-BE49-F238E27FC236}">
                <a16:creationId xmlns:a16="http://schemas.microsoft.com/office/drawing/2014/main" id="{3E8714DE-AB47-2A5A-16BF-EC024A2D069D}"/>
              </a:ext>
            </a:extLst>
          </p:cNvPr>
          <p:cNvSpPr>
            <a:spLocks noGrp="1"/>
          </p:cNvSpPr>
          <p:nvPr>
            <p:ph type="sldNum" sz="quarter" idx="4"/>
          </p:nvPr>
        </p:nvSpPr>
        <p:spPr>
          <a:xfrm>
            <a:off x="11484864" y="6476999"/>
            <a:ext cx="514872"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r>
              <a:rPr lang="en-US" dirty="0"/>
              <a:t>|  </a:t>
            </a:r>
            <a:fld id="{74A9377E-0C4D-724E-A9B2-34C9B1B1885B}" type="slidenum">
              <a:rPr lang="en-US" smtClean="0"/>
              <a:pPr/>
              <a:t>‹#›</a:t>
            </a:fld>
            <a:endParaRPr lang="en-US" dirty="0"/>
          </a:p>
        </p:txBody>
      </p:sp>
      <p:sp>
        <p:nvSpPr>
          <p:cNvPr id="3" name="Footer Placeholder 12">
            <a:extLst>
              <a:ext uri="{FF2B5EF4-FFF2-40B4-BE49-F238E27FC236}">
                <a16:creationId xmlns:a16="http://schemas.microsoft.com/office/drawing/2014/main" id="{DEF6C5DB-0DB9-C164-5FCF-D3DCE6DDFE52}"/>
              </a:ext>
            </a:extLst>
          </p:cNvPr>
          <p:cNvSpPr>
            <a:spLocks noGrp="1"/>
          </p:cNvSpPr>
          <p:nvPr>
            <p:ph type="ftr" sz="quarter" idx="3"/>
          </p:nvPr>
        </p:nvSpPr>
        <p:spPr>
          <a:xfrm>
            <a:off x="4867416" y="6476999"/>
            <a:ext cx="6800328" cy="365125"/>
          </a:xfrm>
          <a:prstGeom prst="rect">
            <a:avLst/>
          </a:prstGeom>
        </p:spPr>
        <p:txBody>
          <a:bodyPr vert="horz" lIns="91440" tIns="45720" rIns="91440" bIns="45720" rtlCol="0" anchor="ctr"/>
          <a:lstStyle>
            <a:lvl1pPr algn="ctr">
              <a:defRPr sz="900" b="0">
                <a:solidFill>
                  <a:schemeClr val="tx1">
                    <a:tint val="75000"/>
                  </a:schemeClr>
                </a:solidFill>
                <a:latin typeface="Arial" panose="020B0604020202020204" pitchFamily="34" charset="0"/>
                <a:cs typeface="Arial" panose="020B0604020202020204" pitchFamily="34" charset="0"/>
              </a:defRPr>
            </a:lvl1pPr>
          </a:lstStyle>
          <a:p>
            <a:pPr algn="r">
              <a:lnSpc>
                <a:spcPct val="107000"/>
              </a:lnSpc>
              <a:spcAft>
                <a:spcPts val="800"/>
              </a:spcAft>
            </a:pPr>
            <a:r>
              <a:rPr lang="en-US" dirty="0">
                <a:ea typeface="Calibri" panose="020F0502020204030204" pitchFamily="34" charset="0"/>
              </a:rPr>
              <a:t>2023 Space Generation Congress NASA Exploration Working Group—Simulation Planning</a:t>
            </a:r>
          </a:p>
        </p:txBody>
      </p:sp>
      <p:sp>
        <p:nvSpPr>
          <p:cNvPr id="5" name="Rectangle 4">
            <a:extLst>
              <a:ext uri="{FF2B5EF4-FFF2-40B4-BE49-F238E27FC236}">
                <a16:creationId xmlns:a16="http://schemas.microsoft.com/office/drawing/2014/main" id="{5B9BE59C-E15F-88DF-4284-F60025349080}"/>
              </a:ext>
            </a:extLst>
          </p:cNvPr>
          <p:cNvSpPr/>
          <p:nvPr userDrawn="1"/>
        </p:nvSpPr>
        <p:spPr>
          <a:xfrm>
            <a:off x="0" y="0"/>
            <a:ext cx="12192000" cy="68580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full moon in the sky&#10;&#10;Description automatically generated">
            <a:extLst>
              <a:ext uri="{FF2B5EF4-FFF2-40B4-BE49-F238E27FC236}">
                <a16:creationId xmlns:a16="http://schemas.microsoft.com/office/drawing/2014/main" id="{48123178-CA21-6DC7-E5C7-E83A0B1A14A2}"/>
              </a:ext>
            </a:extLst>
          </p:cNvPr>
          <p:cNvPicPr>
            <a:picLocks noChangeAspect="1"/>
          </p:cNvPicPr>
          <p:nvPr userDrawn="1"/>
        </p:nvPicPr>
        <p:blipFill>
          <a:blip r:embed="rId2"/>
          <a:stretch>
            <a:fillRect/>
          </a:stretch>
        </p:blipFill>
        <p:spPr>
          <a:xfrm>
            <a:off x="2667000" y="0"/>
            <a:ext cx="6858000" cy="6858000"/>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CB6124DF-ED81-5740-B442-AFF1BBC0E1E1}"/>
              </a:ext>
            </a:extLst>
          </p:cNvPr>
          <p:cNvPicPr>
            <a:picLocks noChangeAspect="1"/>
          </p:cNvPicPr>
          <p:nvPr userDrawn="1"/>
        </p:nvPicPr>
        <p:blipFill rotWithShape="1">
          <a:blip r:embed="rId3" cstate="hqprint">
            <a:alphaModFix amt="85000"/>
            <a:extLst>
              <a:ext uri="{28A0092B-C50C-407E-A947-70E740481C1C}">
                <a14:useLocalDpi xmlns:a14="http://schemas.microsoft.com/office/drawing/2010/main"/>
              </a:ext>
            </a:extLst>
          </a:blip>
          <a:srcRect/>
          <a:stretch/>
        </p:blipFill>
        <p:spPr>
          <a:xfrm rot="10800000">
            <a:off x="0" y="3429000"/>
            <a:ext cx="12191702" cy="3429001"/>
          </a:xfrm>
          <a:prstGeom prst="rect">
            <a:avLst/>
          </a:prstGeom>
        </p:spPr>
      </p:pic>
      <p:pic>
        <p:nvPicPr>
          <p:cNvPr id="8" name="Picture 7">
            <a:extLst>
              <a:ext uri="{FF2B5EF4-FFF2-40B4-BE49-F238E27FC236}">
                <a16:creationId xmlns:a16="http://schemas.microsoft.com/office/drawing/2014/main" id="{00CD9DED-CBC9-2458-C6A8-212ADAC87421}"/>
              </a:ext>
            </a:extLst>
          </p:cNvPr>
          <p:cNvPicPr>
            <a:picLocks noChangeAspect="1"/>
          </p:cNvPicPr>
          <p:nvPr userDrawn="1"/>
        </p:nvPicPr>
        <p:blipFill>
          <a:blip r:embed="rId4"/>
          <a:stretch>
            <a:fillRect/>
          </a:stretch>
        </p:blipFill>
        <p:spPr>
          <a:xfrm>
            <a:off x="11093450" y="377459"/>
            <a:ext cx="723178" cy="651572"/>
          </a:xfrm>
          <a:prstGeom prst="rect">
            <a:avLst/>
          </a:prstGeom>
        </p:spPr>
      </p:pic>
      <p:pic>
        <p:nvPicPr>
          <p:cNvPr id="9" name="Picture 8">
            <a:extLst>
              <a:ext uri="{FF2B5EF4-FFF2-40B4-BE49-F238E27FC236}">
                <a16:creationId xmlns:a16="http://schemas.microsoft.com/office/drawing/2014/main" id="{9D07F57F-8AB6-80B5-2A9C-61EADB26ECD6}"/>
              </a:ext>
            </a:extLst>
          </p:cNvPr>
          <p:cNvPicPr>
            <a:picLocks noChangeAspect="1"/>
          </p:cNvPicPr>
          <p:nvPr userDrawn="1"/>
        </p:nvPicPr>
        <p:blipFill>
          <a:blip r:embed="rId5"/>
          <a:stretch>
            <a:fillRect/>
          </a:stretch>
        </p:blipFill>
        <p:spPr>
          <a:xfrm>
            <a:off x="10155766" y="373667"/>
            <a:ext cx="782110" cy="652980"/>
          </a:xfrm>
          <a:prstGeom prst="rect">
            <a:avLst/>
          </a:prstGeom>
        </p:spPr>
      </p:pic>
    </p:spTree>
    <p:extLst>
      <p:ext uri="{BB962C8B-B14F-4D97-AF65-F5344CB8AC3E}">
        <p14:creationId xmlns:p14="http://schemas.microsoft.com/office/powerpoint/2010/main" val="391800326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100578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E6379B-C8E5-A443-9209-9CE1BF738C7E}"/>
              </a:ext>
            </a:extLst>
          </p:cNvPr>
          <p:cNvSpPr/>
          <p:nvPr userDrawn="1"/>
        </p:nvSpPr>
        <p:spPr>
          <a:xfrm>
            <a:off x="0" y="-1294"/>
            <a:ext cx="12192000" cy="68592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423F50D-6E4A-8C44-8BE7-64D8F5340869}"/>
              </a:ext>
            </a:extLst>
          </p:cNvPr>
          <p:cNvPicPr>
            <a:picLocks noChangeAspect="1"/>
          </p:cNvPicPr>
          <p:nvPr userDrawn="1"/>
        </p:nvPicPr>
        <p:blipFill>
          <a:blip r:embed="rId2"/>
          <a:stretch>
            <a:fillRect/>
          </a:stretch>
        </p:blipFill>
        <p:spPr>
          <a:xfrm>
            <a:off x="2773509" y="-1294"/>
            <a:ext cx="6644982" cy="6644982"/>
          </a:xfrm>
          <a:prstGeom prst="rect">
            <a:avLst/>
          </a:prstGeom>
        </p:spPr>
      </p:pic>
      <p:sp>
        <p:nvSpPr>
          <p:cNvPr id="11" name="Text Placeholder 6">
            <a:extLst>
              <a:ext uri="{FF2B5EF4-FFF2-40B4-BE49-F238E27FC236}">
                <a16:creationId xmlns:a16="http://schemas.microsoft.com/office/drawing/2014/main" id="{8F42531A-881A-CD4E-89A0-31794EDF1213}"/>
              </a:ext>
            </a:extLst>
          </p:cNvPr>
          <p:cNvSpPr>
            <a:spLocks noGrp="1"/>
          </p:cNvSpPr>
          <p:nvPr>
            <p:ph type="body" sz="quarter" idx="11"/>
          </p:nvPr>
        </p:nvSpPr>
        <p:spPr>
          <a:xfrm>
            <a:off x="381001" y="5407812"/>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6" name="Picture 15">
            <a:extLst>
              <a:ext uri="{FF2B5EF4-FFF2-40B4-BE49-F238E27FC236}">
                <a16:creationId xmlns:a16="http://schemas.microsoft.com/office/drawing/2014/main" id="{5FB64738-6E17-4542-AF05-D1082E6996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7028" y="1209675"/>
            <a:ext cx="10837545" cy="1546675"/>
          </a:xfrm>
          <a:prstGeom prst="rect">
            <a:avLst/>
          </a:prstGeom>
        </p:spPr>
      </p:pic>
      <p:sp>
        <p:nvSpPr>
          <p:cNvPr id="17" name="Text Placeholder 6">
            <a:extLst>
              <a:ext uri="{FF2B5EF4-FFF2-40B4-BE49-F238E27FC236}">
                <a16:creationId xmlns:a16="http://schemas.microsoft.com/office/drawing/2014/main" id="{FC7DD599-0738-D542-98D3-486F28DA250A}"/>
              </a:ext>
            </a:extLst>
          </p:cNvPr>
          <p:cNvSpPr>
            <a:spLocks noGrp="1"/>
          </p:cNvSpPr>
          <p:nvPr>
            <p:ph type="body" sz="quarter" idx="12"/>
          </p:nvPr>
        </p:nvSpPr>
        <p:spPr>
          <a:xfrm>
            <a:off x="7867651" y="5428531"/>
            <a:ext cx="3948560" cy="1010369"/>
          </a:xfrm>
          <a:prstGeom prst="rect">
            <a:avLst/>
          </a:prstGeom>
        </p:spPr>
        <p:txBody>
          <a:bodyPr/>
          <a:lstStyle>
            <a:lvl1pPr marL="0" indent="0" algn="l">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2" name="Picture 1" descr="A close-up of logos&#10;&#10;Description automatically generated">
            <a:extLst>
              <a:ext uri="{FF2B5EF4-FFF2-40B4-BE49-F238E27FC236}">
                <a16:creationId xmlns:a16="http://schemas.microsoft.com/office/drawing/2014/main" id="{4A9F357A-88D1-F13F-FFF1-2FE0D9E31150}"/>
              </a:ext>
            </a:extLst>
          </p:cNvPr>
          <p:cNvPicPr>
            <a:picLocks noChangeAspect="1"/>
          </p:cNvPicPr>
          <p:nvPr userDrawn="1"/>
        </p:nvPicPr>
        <p:blipFill>
          <a:blip r:embed="rId4"/>
          <a:stretch>
            <a:fillRect/>
          </a:stretch>
        </p:blipFill>
        <p:spPr>
          <a:xfrm>
            <a:off x="10317089" y="265647"/>
            <a:ext cx="1643759" cy="676230"/>
          </a:xfrm>
          <a:prstGeom prst="rect">
            <a:avLst/>
          </a:prstGeom>
        </p:spPr>
      </p:pic>
    </p:spTree>
    <p:extLst>
      <p:ext uri="{BB962C8B-B14F-4D97-AF65-F5344CB8AC3E}">
        <p14:creationId xmlns:p14="http://schemas.microsoft.com/office/powerpoint/2010/main" val="76060604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tx1"/>
        </a:solidFill>
        <a:effectLst/>
      </p:bgPr>
    </p:bg>
    <p:spTree>
      <p:nvGrpSpPr>
        <p:cNvPr id="1" name=""/>
        <p:cNvGrpSpPr/>
        <p:nvPr/>
      </p:nvGrpSpPr>
      <p:grpSpPr>
        <a:xfrm>
          <a:off x="0" y="0"/>
          <a:ext cx="0" cy="0"/>
          <a:chOff x="0" y="0"/>
          <a:chExt cx="0" cy="0"/>
        </a:xfrm>
      </p:grpSpPr>
      <p:pic>
        <p:nvPicPr>
          <p:cNvPr id="4" name="Picture 3" descr="A person in space with a planet in the background&#10;&#10;Description automatically generated">
            <a:extLst>
              <a:ext uri="{FF2B5EF4-FFF2-40B4-BE49-F238E27FC236}">
                <a16:creationId xmlns:a16="http://schemas.microsoft.com/office/drawing/2014/main" id="{CD026233-1447-C932-0EFB-E5D305B74B40}"/>
              </a:ext>
            </a:extLst>
          </p:cNvPr>
          <p:cNvPicPr>
            <a:picLocks noChangeAspect="1"/>
          </p:cNvPicPr>
          <p:nvPr userDrawn="1"/>
        </p:nvPicPr>
        <p:blipFill>
          <a:blip r:embed="rId2"/>
          <a:stretch>
            <a:fillRect/>
          </a:stretch>
        </p:blipFill>
        <p:spPr>
          <a:xfrm>
            <a:off x="6350" y="0"/>
            <a:ext cx="12179302" cy="6858000"/>
          </a:xfrm>
          <a:prstGeom prst="rect">
            <a:avLst/>
          </a:prstGeom>
        </p:spPr>
      </p:pic>
      <p:sp>
        <p:nvSpPr>
          <p:cNvPr id="9" name="Title 1">
            <a:extLst>
              <a:ext uri="{FF2B5EF4-FFF2-40B4-BE49-F238E27FC236}">
                <a16:creationId xmlns:a16="http://schemas.microsoft.com/office/drawing/2014/main" id="{56F5637C-EE63-DCA4-1589-0F8B6FF05B8B}"/>
              </a:ext>
            </a:extLst>
          </p:cNvPr>
          <p:cNvSpPr>
            <a:spLocks noGrp="1"/>
          </p:cNvSpPr>
          <p:nvPr>
            <p:ph type="ctrTitle"/>
          </p:nvPr>
        </p:nvSpPr>
        <p:spPr>
          <a:xfrm>
            <a:off x="7008902" y="3475166"/>
            <a:ext cx="4912164" cy="1036292"/>
          </a:xfrm>
        </p:spPr>
        <p:txBody>
          <a:bodyPr anchor="b" anchorCtr="0">
            <a:normAutofit/>
          </a:bodyPr>
          <a:lstStyle>
            <a:lvl1pPr algn="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740EEFD5-31D9-F7DA-C94B-0019C624C817}"/>
              </a:ext>
            </a:extLst>
          </p:cNvPr>
          <p:cNvSpPr>
            <a:spLocks noGrp="1"/>
          </p:cNvSpPr>
          <p:nvPr>
            <p:ph type="subTitle" idx="1"/>
          </p:nvPr>
        </p:nvSpPr>
        <p:spPr>
          <a:xfrm>
            <a:off x="7008902" y="4838954"/>
            <a:ext cx="4912164" cy="1036292"/>
          </a:xfrm>
        </p:spPr>
        <p:txBody>
          <a:bodyPr anchor="b" anchorCtr="0"/>
          <a:lstStyle>
            <a:lvl1pPr marL="0" indent="0" algn="r">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descr="A logo with a black background&#10;&#10;Description automatically generated">
            <a:extLst>
              <a:ext uri="{FF2B5EF4-FFF2-40B4-BE49-F238E27FC236}">
                <a16:creationId xmlns:a16="http://schemas.microsoft.com/office/drawing/2014/main" id="{FB22AC6C-66B6-FBB3-771C-036A61C5221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
        <p:nvSpPr>
          <p:cNvPr id="7" name="TextBox 6">
            <a:extLst>
              <a:ext uri="{FF2B5EF4-FFF2-40B4-BE49-F238E27FC236}">
                <a16:creationId xmlns:a16="http://schemas.microsoft.com/office/drawing/2014/main" id="{1884FDFF-8C5E-55F3-C30A-973B610F6F9F}"/>
              </a:ext>
            </a:extLst>
          </p:cNvPr>
          <p:cNvSpPr txBox="1"/>
          <p:nvPr userDrawn="1"/>
        </p:nvSpPr>
        <p:spPr>
          <a:xfrm>
            <a:off x="9154309" y="407373"/>
            <a:ext cx="1608133" cy="400110"/>
          </a:xfrm>
          <a:prstGeom prst="rect">
            <a:avLst/>
          </a:prstGeom>
          <a:noFill/>
        </p:spPr>
        <p:txBody>
          <a:bodyPr wrap="none" rtlCol="0">
            <a:spAutoFit/>
          </a:bodyPr>
          <a:lstStyle/>
          <a:p>
            <a:pPr algn="r"/>
            <a:r>
              <a:rPr lang="en-US" sz="1000">
                <a:solidFill>
                  <a:schemeClr val="bg1"/>
                </a:solidFill>
                <a:latin typeface="Helvetica" pitchFamily="2" charset="0"/>
              </a:rPr>
              <a:t>National Aeronautics and</a:t>
            </a:r>
          </a:p>
          <a:p>
            <a:pPr algn="r"/>
            <a:r>
              <a:rPr lang="en-US" sz="1000">
                <a:solidFill>
                  <a:schemeClr val="bg1"/>
                </a:solidFill>
                <a:latin typeface="Helvetica" pitchFamily="2" charset="0"/>
              </a:rPr>
              <a:t>Space Administration</a:t>
            </a:r>
          </a:p>
        </p:txBody>
      </p:sp>
      <p:cxnSp>
        <p:nvCxnSpPr>
          <p:cNvPr id="11" name="Straight Connector 10">
            <a:extLst>
              <a:ext uri="{FF2B5EF4-FFF2-40B4-BE49-F238E27FC236}">
                <a16:creationId xmlns:a16="http://schemas.microsoft.com/office/drawing/2014/main" id="{A04F7531-FD74-D930-FA14-0B27B64CEDD5}"/>
              </a:ext>
            </a:extLst>
          </p:cNvPr>
          <p:cNvCxnSpPr>
            <a:cxnSpLocks/>
          </p:cNvCxnSpPr>
          <p:nvPr userDrawn="1"/>
        </p:nvCxnSpPr>
        <p:spPr>
          <a:xfrm>
            <a:off x="10859708" y="237544"/>
            <a:ext cx="0" cy="7163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39052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1" name="Picture 10" descr="A row of planets in different colors&#10;&#10;Description automatically generated">
            <a:extLst>
              <a:ext uri="{FF2B5EF4-FFF2-40B4-BE49-F238E27FC236}">
                <a16:creationId xmlns:a16="http://schemas.microsoft.com/office/drawing/2014/main" id="{819C856C-1F51-F070-5CDD-827B40D8C22C}"/>
              </a:ext>
            </a:extLst>
          </p:cNvPr>
          <p:cNvPicPr>
            <a:picLocks noChangeAspect="1"/>
          </p:cNvPicPr>
          <p:nvPr userDrawn="1"/>
        </p:nvPicPr>
        <p:blipFill>
          <a:blip r:embed="rId2"/>
          <a:stretch>
            <a:fillRect/>
          </a:stretch>
        </p:blipFill>
        <p:spPr>
          <a:xfrm>
            <a:off x="608" y="-1"/>
            <a:ext cx="12191391" cy="6858343"/>
          </a:xfrm>
          <a:prstGeom prst="rect">
            <a:avLst/>
          </a:prstGeom>
        </p:spPr>
      </p:pic>
      <p:sp>
        <p:nvSpPr>
          <p:cNvPr id="2" name="Title 1">
            <a:extLst>
              <a:ext uri="{FF2B5EF4-FFF2-40B4-BE49-F238E27FC236}">
                <a16:creationId xmlns:a16="http://schemas.microsoft.com/office/drawing/2014/main" id="{8BFEA241-FD65-C459-00FD-CE786E1BE006}"/>
              </a:ext>
            </a:extLst>
          </p:cNvPr>
          <p:cNvSpPr>
            <a:spLocks noGrp="1"/>
          </p:cNvSpPr>
          <p:nvPr>
            <p:ph type="ctrTitle"/>
          </p:nvPr>
        </p:nvSpPr>
        <p:spPr>
          <a:xfrm>
            <a:off x="2722880" y="1999077"/>
            <a:ext cx="9144000" cy="1354116"/>
          </a:xfrm>
        </p:spPr>
        <p:txBody>
          <a:bodyPr anchor="b"/>
          <a:lstStyle>
            <a:lvl1pPr algn="r">
              <a:defRPr sz="4400">
                <a:solidFill>
                  <a:schemeClr val="bg1"/>
                </a:solidFill>
                <a:effectLst>
                  <a:outerShdw blurRad="50800" dist="38100" dir="2700000" algn="tl" rotWithShape="0">
                    <a:prstClr val="black">
                      <a:alpha val="70000"/>
                    </a:prstClr>
                  </a:outerShdw>
                </a:effectLst>
              </a:defRPr>
            </a:lvl1pPr>
          </a:lstStyle>
          <a:p>
            <a:r>
              <a:rPr lang="en-US"/>
              <a:t>Click to edit Master title style</a:t>
            </a:r>
          </a:p>
        </p:txBody>
      </p:sp>
      <p:sp>
        <p:nvSpPr>
          <p:cNvPr id="3" name="Subtitle 2">
            <a:extLst>
              <a:ext uri="{FF2B5EF4-FFF2-40B4-BE49-F238E27FC236}">
                <a16:creationId xmlns:a16="http://schemas.microsoft.com/office/drawing/2014/main" id="{F22BF035-C857-0A8C-8A78-ADA18EE5849E}"/>
              </a:ext>
            </a:extLst>
          </p:cNvPr>
          <p:cNvSpPr>
            <a:spLocks noGrp="1"/>
          </p:cNvSpPr>
          <p:nvPr>
            <p:ph type="subTitle" idx="1"/>
          </p:nvPr>
        </p:nvSpPr>
        <p:spPr>
          <a:xfrm>
            <a:off x="2722880" y="3748082"/>
            <a:ext cx="9144000" cy="416722"/>
          </a:xfrm>
        </p:spPr>
        <p:txBody>
          <a:bodyPr/>
          <a:lstStyle>
            <a:lvl1pPr marL="0" indent="0" algn="r">
              <a:buNone/>
              <a:defRPr sz="2400" b="1">
                <a:solidFill>
                  <a:schemeClr val="bg1"/>
                </a:solidFill>
                <a:effectLst>
                  <a:outerShdw blurRad="50800" dist="38100" dir="2700000" algn="tl" rotWithShape="0">
                    <a:prstClr val="black">
                      <a:alpha val="7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29AE93-9DE2-7344-111F-9CD03B6658A6}"/>
              </a:ext>
            </a:extLst>
          </p:cNvPr>
          <p:cNvSpPr>
            <a:spLocks noGrp="1"/>
          </p:cNvSpPr>
          <p:nvPr>
            <p:ph type="dt" sz="half" idx="10"/>
          </p:nvPr>
        </p:nvSpPr>
        <p:spPr/>
        <p:txBody>
          <a:bodyPr/>
          <a:lstStyle/>
          <a:p>
            <a:fld id="{9869B6F3-AA1D-494F-B731-9B5639DC0B59}" type="datetimeFigureOut">
              <a:rPr lang="en-US" smtClean="0"/>
              <a:t>9/4/2024</a:t>
            </a:fld>
            <a:endParaRPr lang="en-US"/>
          </a:p>
        </p:txBody>
      </p:sp>
      <p:sp>
        <p:nvSpPr>
          <p:cNvPr id="5" name="Footer Placeholder 4">
            <a:extLst>
              <a:ext uri="{FF2B5EF4-FFF2-40B4-BE49-F238E27FC236}">
                <a16:creationId xmlns:a16="http://schemas.microsoft.com/office/drawing/2014/main" id="{1F53CBB4-E105-4B75-A748-C801B0A29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165568-838B-F969-A795-F61691A14695}"/>
              </a:ext>
            </a:extLst>
          </p:cNvPr>
          <p:cNvSpPr>
            <a:spLocks noGrp="1"/>
          </p:cNvSpPr>
          <p:nvPr>
            <p:ph type="sldNum" sz="quarter" idx="12"/>
          </p:nvPr>
        </p:nvSpPr>
        <p:spPr/>
        <p:txBody>
          <a:bodyPr/>
          <a:lstStyle/>
          <a:p>
            <a:fld id="{9921DAAC-F93C-5A42-A144-AB13F1C66047}" type="slidenum">
              <a:rPr lang="en-US" smtClean="0"/>
              <a:t>‹#›</a:t>
            </a:fld>
            <a:endParaRPr lang="en-US"/>
          </a:p>
        </p:txBody>
      </p:sp>
      <p:pic>
        <p:nvPicPr>
          <p:cNvPr id="12" name="Picture 11" descr="A black background with white text&#10;&#10;Description automatically generated">
            <a:extLst>
              <a:ext uri="{FF2B5EF4-FFF2-40B4-BE49-F238E27FC236}">
                <a16:creationId xmlns:a16="http://schemas.microsoft.com/office/drawing/2014/main" id="{7F4284D7-64D7-3C79-D2B3-FE08BF69AF41}"/>
              </a:ext>
            </a:extLst>
          </p:cNvPr>
          <p:cNvPicPr>
            <a:picLocks noChangeAspect="1"/>
          </p:cNvPicPr>
          <p:nvPr userDrawn="1"/>
        </p:nvPicPr>
        <p:blipFill>
          <a:blip r:embed="rId3"/>
          <a:stretch>
            <a:fillRect/>
          </a:stretch>
        </p:blipFill>
        <p:spPr>
          <a:xfrm>
            <a:off x="9600862" y="257176"/>
            <a:ext cx="2297116" cy="648526"/>
          </a:xfrm>
          <a:prstGeom prst="rect">
            <a:avLst/>
          </a:prstGeom>
        </p:spPr>
      </p:pic>
      <p:sp>
        <p:nvSpPr>
          <p:cNvPr id="18" name="Text Placeholder 17">
            <a:extLst>
              <a:ext uri="{FF2B5EF4-FFF2-40B4-BE49-F238E27FC236}">
                <a16:creationId xmlns:a16="http://schemas.microsoft.com/office/drawing/2014/main" id="{D55BEE09-0476-0B53-7CC3-777AD9257D3B}"/>
              </a:ext>
            </a:extLst>
          </p:cNvPr>
          <p:cNvSpPr>
            <a:spLocks noGrp="1"/>
          </p:cNvSpPr>
          <p:nvPr>
            <p:ph type="body" sz="quarter" idx="13"/>
          </p:nvPr>
        </p:nvSpPr>
        <p:spPr>
          <a:xfrm>
            <a:off x="2722563" y="4227115"/>
            <a:ext cx="9144000" cy="363537"/>
          </a:xfrm>
        </p:spPr>
        <p:txBody>
          <a:bodyPr/>
          <a:lstStyle>
            <a:lvl1pPr marL="0" indent="0" algn="r">
              <a:buNone/>
              <a:defRPr>
                <a:solidFill>
                  <a:schemeClr val="bg1"/>
                </a:solidFill>
              </a:defRPr>
            </a:lvl1pPr>
            <a:lvl2pPr marL="457200" indent="0">
              <a:buNone/>
              <a:defRPr/>
            </a:lvl2pPr>
          </a:lstStyle>
          <a:p>
            <a:pPr lvl="0"/>
            <a:r>
              <a:rPr lang="en-US"/>
              <a:t>Click to edit Master text styles</a:t>
            </a:r>
          </a:p>
        </p:txBody>
      </p:sp>
      <p:sp>
        <p:nvSpPr>
          <p:cNvPr id="19" name="Text Placeholder 17">
            <a:extLst>
              <a:ext uri="{FF2B5EF4-FFF2-40B4-BE49-F238E27FC236}">
                <a16:creationId xmlns:a16="http://schemas.microsoft.com/office/drawing/2014/main" id="{51559BD1-F295-9C4C-4CAA-AD60E8EBDA4D}"/>
              </a:ext>
            </a:extLst>
          </p:cNvPr>
          <p:cNvSpPr>
            <a:spLocks noGrp="1"/>
          </p:cNvSpPr>
          <p:nvPr>
            <p:ph type="body" sz="quarter" idx="14"/>
          </p:nvPr>
        </p:nvSpPr>
        <p:spPr>
          <a:xfrm>
            <a:off x="2722563" y="5380037"/>
            <a:ext cx="9144000" cy="275830"/>
          </a:xfrm>
        </p:spPr>
        <p:txBody>
          <a:bodyPr>
            <a:normAutofit/>
          </a:bodyPr>
          <a:lstStyle>
            <a:lvl1pPr marL="0" indent="0" algn="r">
              <a:buNone/>
              <a:defRPr sz="1200">
                <a:solidFill>
                  <a:schemeClr val="bg1"/>
                </a:solidFill>
              </a:defRPr>
            </a:lvl1pPr>
            <a:lvl2pPr marL="457200" indent="0">
              <a:buNone/>
              <a:defRPr/>
            </a:lvl2pPr>
          </a:lstStyle>
          <a:p>
            <a:pPr lvl="0"/>
            <a:r>
              <a:rPr lang="en-US"/>
              <a:t>Click to edit Master text styles</a:t>
            </a:r>
          </a:p>
        </p:txBody>
      </p:sp>
      <p:sp>
        <p:nvSpPr>
          <p:cNvPr id="20" name="TextBox 19">
            <a:extLst>
              <a:ext uri="{FF2B5EF4-FFF2-40B4-BE49-F238E27FC236}">
                <a16:creationId xmlns:a16="http://schemas.microsoft.com/office/drawing/2014/main" id="{5511B98C-57CA-E2F0-20BA-46C1908CE0DF}"/>
              </a:ext>
            </a:extLst>
          </p:cNvPr>
          <p:cNvSpPr txBox="1"/>
          <p:nvPr userDrawn="1"/>
        </p:nvSpPr>
        <p:spPr>
          <a:xfrm>
            <a:off x="10058400" y="6300917"/>
            <a:ext cx="1839578" cy="230832"/>
          </a:xfrm>
          <a:prstGeom prst="rect">
            <a:avLst/>
          </a:prstGeom>
          <a:noFill/>
        </p:spPr>
        <p:txBody>
          <a:bodyPr wrap="square" rtlCol="0">
            <a:spAutoFit/>
          </a:bodyPr>
          <a:lstStyle/>
          <a:p>
            <a:pPr algn="r"/>
            <a:r>
              <a:rPr lang="en-US" sz="900" b="1">
                <a:solidFill>
                  <a:schemeClr val="bg1"/>
                </a:solidFill>
                <a:latin typeface="Arial" panose="020B0604020202020204" pitchFamily="34" charset="0"/>
                <a:cs typeface="Arial" panose="020B0604020202020204" pitchFamily="34" charset="0"/>
              </a:rPr>
              <a:t>www.nasa.gov</a:t>
            </a:r>
          </a:p>
        </p:txBody>
      </p:sp>
    </p:spTree>
    <p:extLst>
      <p:ext uri="{BB962C8B-B14F-4D97-AF65-F5344CB8AC3E}">
        <p14:creationId xmlns:p14="http://schemas.microsoft.com/office/powerpoint/2010/main" val="266123961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FCA1EF-F779-C29B-EAD7-CF70A00654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B01BF8E1-0094-C8B2-C4F9-DA33D2056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92538-57E2-F117-B372-AC6E87A5948C}"/>
              </a:ext>
            </a:extLst>
          </p:cNvPr>
          <p:cNvSpPr>
            <a:spLocks noGrp="1"/>
          </p:cNvSpPr>
          <p:nvPr>
            <p:ph type="sldNum" sz="quarter" idx="12"/>
          </p:nvPr>
        </p:nvSpPr>
        <p:spPr/>
        <p:txBody>
          <a:bodyPr/>
          <a:lstStyle/>
          <a:p>
            <a:fld id="{36493DBD-CBDA-B649-B941-DE8619DBFA03}" type="slidenum">
              <a:rPr lang="en-US" smtClean="0"/>
              <a:t>‹#›</a:t>
            </a:fld>
            <a:endParaRPr lang="en-US"/>
          </a:p>
        </p:txBody>
      </p:sp>
      <p:pic>
        <p:nvPicPr>
          <p:cNvPr id="10" name="Picture 9" descr="A logo with a red and white circle and a star&#10;&#10;Description automatically generated">
            <a:extLst>
              <a:ext uri="{FF2B5EF4-FFF2-40B4-BE49-F238E27FC236}">
                <a16:creationId xmlns:a16="http://schemas.microsoft.com/office/drawing/2014/main" id="{2D690824-5841-DDFD-F499-28FE93C45D1D}"/>
              </a:ext>
            </a:extLst>
          </p:cNvPr>
          <p:cNvPicPr>
            <a:picLocks noChangeAspect="1"/>
          </p:cNvPicPr>
          <p:nvPr userDrawn="1"/>
        </p:nvPicPr>
        <p:blipFill>
          <a:blip r:embed="rId3"/>
          <a:stretch>
            <a:fillRect/>
          </a:stretch>
        </p:blipFill>
        <p:spPr>
          <a:xfrm>
            <a:off x="11161053" y="71272"/>
            <a:ext cx="831720" cy="774579"/>
          </a:xfrm>
          <a:prstGeom prst="rect">
            <a:avLst/>
          </a:prstGeom>
        </p:spPr>
      </p:pic>
    </p:spTree>
    <p:extLst>
      <p:ext uri="{BB962C8B-B14F-4D97-AF65-F5344CB8AC3E}">
        <p14:creationId xmlns:p14="http://schemas.microsoft.com/office/powerpoint/2010/main" val="223820008"/>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5_Custom Layout">
    <p:bg>
      <p:bgPr>
        <a:solidFill>
          <a:schemeClr val="tx1"/>
        </a:solidFill>
        <a:effectLst/>
      </p:bgPr>
    </p:bg>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3ACE8F8-D79F-8646-A581-EF0756E46100}"/>
              </a:ext>
            </a:extLst>
          </p:cNvPr>
          <p:cNvSpPr>
            <a:spLocks noGrp="1"/>
          </p:cNvSpPr>
          <p:nvPr>
            <p:ph type="body" sz="quarter" idx="10"/>
          </p:nvPr>
        </p:nvSpPr>
        <p:spPr>
          <a:xfrm>
            <a:off x="395748" y="395748"/>
            <a:ext cx="5984881" cy="1610033"/>
          </a:xfrm>
        </p:spPr>
        <p:txBody>
          <a:bodyPr>
            <a:normAutofit/>
          </a:bodyPr>
          <a:lstStyle>
            <a:lvl1pPr marL="0" indent="0" algn="l">
              <a:spcBef>
                <a:spcPts val="0"/>
              </a:spcBef>
              <a:spcAft>
                <a:spcPts val="600"/>
              </a:spcAft>
              <a:buNone/>
              <a:defRPr sz="2800" b="1">
                <a:solidFill>
                  <a:schemeClr val="bg1"/>
                </a:solidFill>
              </a:defRPr>
            </a:lvl1pPr>
            <a:lvl2pPr>
              <a:buNone/>
              <a:defRPr/>
            </a:lvl2pPr>
            <a:lvl3pPr>
              <a:buNone/>
              <a:defRPr/>
            </a:lvl3pPr>
            <a:lvl4pPr>
              <a:buNone/>
              <a:defRPr/>
            </a:lvl4pPr>
            <a:lvl5pPr>
              <a:buNone/>
              <a:defRPr/>
            </a:lvl5pPr>
          </a:lstStyle>
          <a:p>
            <a:pPr lvl="0"/>
            <a:r>
              <a:rPr lang="en-US" dirty="0"/>
              <a:t>Click to edit Master text styles</a:t>
            </a:r>
          </a:p>
        </p:txBody>
      </p:sp>
      <p:pic>
        <p:nvPicPr>
          <p:cNvPr id="4" name="Picture 3" descr="A close-up of logos&#10;&#10;Description automatically generated">
            <a:extLst>
              <a:ext uri="{FF2B5EF4-FFF2-40B4-BE49-F238E27FC236}">
                <a16:creationId xmlns:a16="http://schemas.microsoft.com/office/drawing/2014/main" id="{7C080E1B-5FA8-8919-8CB3-13DF814ED3FA}"/>
              </a:ext>
            </a:extLst>
          </p:cNvPr>
          <p:cNvPicPr>
            <a:picLocks noChangeAspect="1"/>
          </p:cNvPicPr>
          <p:nvPr userDrawn="1"/>
        </p:nvPicPr>
        <p:blipFill>
          <a:blip r:embed="rId2"/>
          <a:stretch>
            <a:fillRect/>
          </a:stretch>
        </p:blipFill>
        <p:spPr>
          <a:xfrm>
            <a:off x="10317089" y="265647"/>
            <a:ext cx="1643759" cy="676230"/>
          </a:xfrm>
          <a:prstGeom prst="rect">
            <a:avLst/>
          </a:prstGeom>
        </p:spPr>
      </p:pic>
    </p:spTree>
    <p:extLst>
      <p:ext uri="{BB962C8B-B14F-4D97-AF65-F5344CB8AC3E}">
        <p14:creationId xmlns:p14="http://schemas.microsoft.com/office/powerpoint/2010/main" val="304319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A purple and blue smoke in space&#10;&#10;Description automatically generated">
            <a:extLst>
              <a:ext uri="{FF2B5EF4-FFF2-40B4-BE49-F238E27FC236}">
                <a16:creationId xmlns:a16="http://schemas.microsoft.com/office/drawing/2014/main" id="{AA8EC59D-3592-8D99-715B-C29691D2B0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42" y="0"/>
            <a:ext cx="12193742" cy="6865150"/>
          </a:xfrm>
          <a:prstGeom prst="rect">
            <a:avLst/>
          </a:prstGeom>
        </p:spPr>
      </p:pic>
      <p:pic>
        <p:nvPicPr>
          <p:cNvPr id="2" name="Picture 1" descr="A close-up of logos&#10;&#10;Description automatically generated">
            <a:extLst>
              <a:ext uri="{FF2B5EF4-FFF2-40B4-BE49-F238E27FC236}">
                <a16:creationId xmlns:a16="http://schemas.microsoft.com/office/drawing/2014/main" id="{02CC8AB5-6E17-C9D1-2778-3CFD2C3A0312}"/>
              </a:ext>
            </a:extLst>
          </p:cNvPr>
          <p:cNvPicPr>
            <a:picLocks noChangeAspect="1"/>
          </p:cNvPicPr>
          <p:nvPr userDrawn="1"/>
        </p:nvPicPr>
        <p:blipFill>
          <a:blip r:embed="rId3"/>
          <a:stretch>
            <a:fillRect/>
          </a:stretch>
        </p:blipFill>
        <p:spPr>
          <a:xfrm>
            <a:off x="10317089" y="265647"/>
            <a:ext cx="1643759" cy="676230"/>
          </a:xfrm>
          <a:prstGeom prst="rect">
            <a:avLst/>
          </a:prstGeom>
        </p:spPr>
      </p:pic>
    </p:spTree>
    <p:extLst>
      <p:ext uri="{BB962C8B-B14F-4D97-AF65-F5344CB8AC3E}">
        <p14:creationId xmlns:p14="http://schemas.microsoft.com/office/powerpoint/2010/main" val="43605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15FDF1-92A6-1250-1E6A-4F600A7E6FED}"/>
              </a:ext>
            </a:extLst>
          </p:cNvPr>
          <p:cNvSpPr/>
          <p:nvPr userDrawn="1"/>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2CF46A5-7228-7A0B-1258-2365BE6677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187450"/>
          </a:xfrm>
          <a:prstGeom prst="rect">
            <a:avLst/>
          </a:prstGeom>
        </p:spPr>
      </p:pic>
      <p:sp>
        <p:nvSpPr>
          <p:cNvPr id="5" name="Text Placeholder 6">
            <a:extLst>
              <a:ext uri="{FF2B5EF4-FFF2-40B4-BE49-F238E27FC236}">
                <a16:creationId xmlns:a16="http://schemas.microsoft.com/office/drawing/2014/main" id="{9806CB0B-65B5-26B4-0C5D-9A07517C113D}"/>
              </a:ext>
            </a:extLst>
          </p:cNvPr>
          <p:cNvSpPr>
            <a:spLocks noGrp="1"/>
          </p:cNvSpPr>
          <p:nvPr>
            <p:ph type="body" sz="quarter" idx="11"/>
          </p:nvPr>
        </p:nvSpPr>
        <p:spPr>
          <a:xfrm>
            <a:off x="396979"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4" name="Picture 3" descr="A black and white logo&#10;&#10;Description automatically generated">
            <a:extLst>
              <a:ext uri="{FF2B5EF4-FFF2-40B4-BE49-F238E27FC236}">
                <a16:creationId xmlns:a16="http://schemas.microsoft.com/office/drawing/2014/main" id="{02219971-43E2-7EC5-5970-4C9A39D9B6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08695" y="268822"/>
            <a:ext cx="1652153" cy="676230"/>
          </a:xfrm>
          <a:prstGeom prst="rect">
            <a:avLst/>
          </a:prstGeom>
        </p:spPr>
      </p:pic>
    </p:spTree>
    <p:extLst>
      <p:ext uri="{BB962C8B-B14F-4D97-AF65-F5344CB8AC3E}">
        <p14:creationId xmlns:p14="http://schemas.microsoft.com/office/powerpoint/2010/main" val="258270860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itle">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a:t>
            </a:r>
            <a:br>
              <a:rPr lang="en-US" sz="800">
                <a:solidFill>
                  <a:schemeClr val="bg1"/>
                </a:solidFill>
                <a:latin typeface="Arial" panose="020B0604020202020204" pitchFamily="34" charset="0"/>
                <a:cs typeface="Arial" panose="020B0604020202020204" pitchFamily="34" charset="0"/>
              </a:rPr>
            </a:br>
            <a:r>
              <a:rPr lang="en-US" sz="800">
                <a:solidFill>
                  <a:schemeClr val="bg1"/>
                </a:solidFill>
                <a:latin typeface="Arial" panose="020B0604020202020204" pitchFamily="34" charset="0"/>
                <a:cs typeface="Arial" panose="020B0604020202020204" pitchFamily="34" charset="0"/>
              </a:rPr>
              <a:t>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9/4/2024</a:t>
            </a:fld>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515931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15FDF1-92A6-1250-1E6A-4F600A7E6FED}"/>
              </a:ext>
            </a:extLst>
          </p:cNvPr>
          <p:cNvSpPr/>
          <p:nvPr userDrawn="1"/>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2CF46A5-7228-7A0B-1258-2365BE6677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9" y="0"/>
            <a:ext cx="12191702" cy="1187450"/>
          </a:xfrm>
          <a:prstGeom prst="rect">
            <a:avLst/>
          </a:prstGeom>
        </p:spPr>
      </p:pic>
      <p:sp>
        <p:nvSpPr>
          <p:cNvPr id="5" name="Text Placeholder 6">
            <a:extLst>
              <a:ext uri="{FF2B5EF4-FFF2-40B4-BE49-F238E27FC236}">
                <a16:creationId xmlns:a16="http://schemas.microsoft.com/office/drawing/2014/main" id="{9806CB0B-65B5-26B4-0C5D-9A07517C113D}"/>
              </a:ext>
            </a:extLst>
          </p:cNvPr>
          <p:cNvSpPr>
            <a:spLocks noGrp="1"/>
          </p:cNvSpPr>
          <p:nvPr>
            <p:ph type="body" sz="quarter" idx="11"/>
          </p:nvPr>
        </p:nvSpPr>
        <p:spPr>
          <a:xfrm>
            <a:off x="231152" y="465126"/>
            <a:ext cx="8181068" cy="481680"/>
          </a:xfrm>
          <a:prstGeom prst="rect">
            <a:avLst/>
          </a:prstGeom>
        </p:spPr>
        <p:txBody>
          <a:bodyP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Footer Placeholder 5">
            <a:extLst>
              <a:ext uri="{FF2B5EF4-FFF2-40B4-BE49-F238E27FC236}">
                <a16:creationId xmlns:a16="http://schemas.microsoft.com/office/drawing/2014/main" id="{C9ACEC11-10EF-67A0-2E67-DAB3A71A2F92}"/>
              </a:ext>
            </a:extLst>
          </p:cNvPr>
          <p:cNvSpPr>
            <a:spLocks noGrp="1"/>
          </p:cNvSpPr>
          <p:nvPr>
            <p:ph type="ftr" sz="quarter" idx="12"/>
          </p:nvPr>
        </p:nvSpPr>
        <p:spPr>
          <a:xfrm>
            <a:off x="3392164" y="6614160"/>
            <a:ext cx="5020056" cy="227964"/>
          </a:xfrm>
        </p:spPr>
        <p:txBody>
          <a:bodyPr/>
          <a:lstStyle/>
          <a:p>
            <a:endParaRPr lang="en-US" dirty="0"/>
          </a:p>
        </p:txBody>
      </p:sp>
      <p:sp>
        <p:nvSpPr>
          <p:cNvPr id="7" name="Slide Number Placeholder 6">
            <a:extLst>
              <a:ext uri="{FF2B5EF4-FFF2-40B4-BE49-F238E27FC236}">
                <a16:creationId xmlns:a16="http://schemas.microsoft.com/office/drawing/2014/main" id="{B2748F68-FBE3-7640-6A31-222C2E978A1E}"/>
              </a:ext>
            </a:extLst>
          </p:cNvPr>
          <p:cNvSpPr>
            <a:spLocks noGrp="1"/>
          </p:cNvSpPr>
          <p:nvPr>
            <p:ph type="sldNum" sz="quarter" idx="13"/>
          </p:nvPr>
        </p:nvSpPr>
        <p:spPr>
          <a:xfrm>
            <a:off x="8702040" y="6614160"/>
            <a:ext cx="2743200" cy="229870"/>
          </a:xfrm>
          <a:prstGeom prst="rect">
            <a:avLst/>
          </a:prstGeom>
        </p:spPr>
        <p:txBody>
          <a:bodyPr/>
          <a:lstStyle/>
          <a:p>
            <a:fld id="{13B8B19A-7051-4D41-80A6-5B688C041D22}" type="slidenum">
              <a:rPr lang="en-US" smtClean="0"/>
              <a:t>‹#›</a:t>
            </a:fld>
            <a:endParaRPr lang="en-US"/>
          </a:p>
        </p:txBody>
      </p:sp>
      <p:pic>
        <p:nvPicPr>
          <p:cNvPr id="8" name="Picture 7" descr="A black and white logo&#10;&#10;Description automatically generated">
            <a:extLst>
              <a:ext uri="{FF2B5EF4-FFF2-40B4-BE49-F238E27FC236}">
                <a16:creationId xmlns:a16="http://schemas.microsoft.com/office/drawing/2014/main" id="{886A3E4C-F4AD-05FC-4B6D-E6F3E2D617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95907" y="268822"/>
            <a:ext cx="1652153" cy="702425"/>
          </a:xfrm>
          <a:prstGeom prst="rect">
            <a:avLst/>
          </a:prstGeom>
        </p:spPr>
      </p:pic>
    </p:spTree>
    <p:extLst>
      <p:ext uri="{BB962C8B-B14F-4D97-AF65-F5344CB8AC3E}">
        <p14:creationId xmlns:p14="http://schemas.microsoft.com/office/powerpoint/2010/main" val="393068041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45235307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0" y="0"/>
            <a:ext cx="6096000" cy="6858000"/>
          </a:xfrm>
          <a:prstGeom prst="rect">
            <a:avLst/>
          </a:prstGeom>
        </p:spPr>
        <p:txBody>
          <a:bodyPr/>
          <a:lstStyle/>
          <a:p>
            <a:endParaRPr lang="en-US"/>
          </a:p>
        </p:txBody>
      </p:sp>
      <p:sp>
        <p:nvSpPr>
          <p:cNvPr id="3" name="Text Placeholder 6">
            <a:extLst>
              <a:ext uri="{FF2B5EF4-FFF2-40B4-BE49-F238E27FC236}">
                <a16:creationId xmlns:a16="http://schemas.microsoft.com/office/drawing/2014/main" id="{48EBD555-90C7-F045-B0C1-05BF9EACEBD6}"/>
              </a:ext>
            </a:extLst>
          </p:cNvPr>
          <p:cNvSpPr>
            <a:spLocks noGrp="1"/>
          </p:cNvSpPr>
          <p:nvPr>
            <p:ph type="body" sz="quarter" idx="11"/>
          </p:nvPr>
        </p:nvSpPr>
        <p:spPr>
          <a:xfrm>
            <a:off x="6462500" y="1257300"/>
            <a:ext cx="5330686" cy="481680"/>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3142AF8E-BB4D-C04C-BD43-C7F3D70F8430}"/>
              </a:ext>
            </a:extLst>
          </p:cNvPr>
          <p:cNvSpPr>
            <a:spLocks noGrp="1"/>
          </p:cNvSpPr>
          <p:nvPr>
            <p:ph type="body" sz="quarter" idx="12"/>
          </p:nvPr>
        </p:nvSpPr>
        <p:spPr>
          <a:xfrm>
            <a:off x="6459773" y="2010660"/>
            <a:ext cx="5338563" cy="280953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Text Placeholder 6">
            <a:extLst>
              <a:ext uri="{FF2B5EF4-FFF2-40B4-BE49-F238E27FC236}">
                <a16:creationId xmlns:a16="http://schemas.microsoft.com/office/drawing/2014/main" id="{04596C55-232C-3746-A08E-3F940F390381}"/>
              </a:ext>
            </a:extLst>
          </p:cNvPr>
          <p:cNvSpPr>
            <a:spLocks noGrp="1"/>
          </p:cNvSpPr>
          <p:nvPr>
            <p:ph type="body" sz="quarter" idx="13"/>
          </p:nvPr>
        </p:nvSpPr>
        <p:spPr>
          <a:xfrm>
            <a:off x="6472437" y="5119020"/>
            <a:ext cx="5338563"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46663102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B19F1BC-97A0-4041-9A10-9B232CBE1E7B}"/>
              </a:ext>
            </a:extLst>
          </p:cNvPr>
          <p:cNvSpPr>
            <a:spLocks noGrp="1"/>
          </p:cNvSpPr>
          <p:nvPr>
            <p:ph type="pic" sz="quarter" idx="10"/>
          </p:nvPr>
        </p:nvSpPr>
        <p:spPr>
          <a:xfrm>
            <a:off x="6096000" y="0"/>
            <a:ext cx="6096000" cy="6858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3" name="Title 1">
            <a:extLst>
              <a:ext uri="{FF2B5EF4-FFF2-40B4-BE49-F238E27FC236}">
                <a16:creationId xmlns:a16="http://schemas.microsoft.com/office/drawing/2014/main" id="{6F57C03D-45A7-744C-9A4E-84DDE62D68C2}"/>
              </a:ext>
            </a:extLst>
          </p:cNvPr>
          <p:cNvSpPr>
            <a:spLocks noGrp="1"/>
          </p:cNvSpPr>
          <p:nvPr>
            <p:ph type="title"/>
          </p:nvPr>
        </p:nvSpPr>
        <p:spPr>
          <a:xfrm>
            <a:off x="381000" y="381001"/>
            <a:ext cx="5343939" cy="533400"/>
          </a:xfrm>
          <a:prstGeom prst="rect">
            <a:avLst/>
          </a:prstGeom>
        </p:spPr>
        <p:txBody>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6">
            <a:extLst>
              <a:ext uri="{FF2B5EF4-FFF2-40B4-BE49-F238E27FC236}">
                <a16:creationId xmlns:a16="http://schemas.microsoft.com/office/drawing/2014/main" id="{0CE84BC0-5052-0245-B694-B6AC1EA0FE0D}"/>
              </a:ext>
            </a:extLst>
          </p:cNvPr>
          <p:cNvSpPr>
            <a:spLocks noGrp="1"/>
          </p:cNvSpPr>
          <p:nvPr>
            <p:ph type="body" sz="quarter" idx="11"/>
          </p:nvPr>
        </p:nvSpPr>
        <p:spPr>
          <a:xfrm>
            <a:off x="381000" y="1182688"/>
            <a:ext cx="5343939" cy="5294312"/>
          </a:xfrm>
          <a:prstGeom prst="rect">
            <a:avLst/>
          </a:prstGeom>
        </p:spPr>
        <p:txBody>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0405100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extLst>
    <p:ext uri="{DCECCB84-F9BA-43D5-87BE-67443E8EF086}">
      <p15:sldGuideLst xmlns:p15="http://schemas.microsoft.com/office/powerpoint/2012/main">
        <p15:guide id="1" pos="5760">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004544B-D6AB-46E5-90FA-49481858B4B1}" type="datetimeFigureOut">
              <a:rPr lang="en-US"/>
              <a:pPr>
                <a:defRPr/>
              </a:pPr>
              <a:t>9/4/2024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DF99BAC-39EC-44A3-A977-21806E114C2B}" type="slidenum">
              <a:rPr lang="en-US"/>
              <a:pPr>
                <a:defRPr/>
              </a:pPr>
              <a:t>‹#›</a:t>
            </a:fld>
            <a:endParaRPr lang="en-US"/>
          </a:p>
        </p:txBody>
      </p:sp>
    </p:spTree>
    <p:extLst>
      <p:ext uri="{BB962C8B-B14F-4D97-AF65-F5344CB8AC3E}">
        <p14:creationId xmlns:p14="http://schemas.microsoft.com/office/powerpoint/2010/main" val="148631194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5" name="Slide Number Placeholder 12">
            <a:extLst>
              <a:ext uri="{FF2B5EF4-FFF2-40B4-BE49-F238E27FC236}">
                <a16:creationId xmlns:a16="http://schemas.microsoft.com/office/drawing/2014/main" id="{B3BFADFA-6590-9148-9E69-5167814942B8}"/>
              </a:ext>
            </a:extLst>
          </p:cNvPr>
          <p:cNvSpPr>
            <a:spLocks noGrp="1"/>
          </p:cNvSpPr>
          <p:nvPr>
            <p:ph type="sldNum" sz="quarter" idx="4"/>
          </p:nvPr>
        </p:nvSpPr>
        <p:spPr>
          <a:xfrm>
            <a:off x="11830052" y="6742785"/>
            <a:ext cx="361949" cy="115229"/>
          </a:xfrm>
          <a:prstGeom prst="rect">
            <a:avLst/>
          </a:prstGeom>
        </p:spPr>
        <p:txBody>
          <a:bodyPr vert="horz" lIns="91440" tIns="45720" rIns="91440" bIns="0" rtlCol="0" anchor="b"/>
          <a:lstStyle>
            <a:lvl1pPr algn="r">
              <a:defRPr sz="601">
                <a:solidFill>
                  <a:schemeClr val="tx1">
                    <a:tint val="75000"/>
                  </a:schemeClr>
                </a:solidFill>
                <a:latin typeface="Arial" charset="0"/>
                <a:ea typeface="Arial" charset="0"/>
                <a:cs typeface="Arial" charset="0"/>
              </a:defRPr>
            </a:lvl1pPr>
          </a:lstStyle>
          <a:p>
            <a:r>
              <a:rPr lang="en-US"/>
              <a:t>0689</a:t>
            </a:r>
          </a:p>
        </p:txBody>
      </p:sp>
      <p:pic>
        <p:nvPicPr>
          <p:cNvPr id="2" name="Picture 1" descr="A close-up of logos&#10;&#10;Description automatically generated">
            <a:extLst>
              <a:ext uri="{FF2B5EF4-FFF2-40B4-BE49-F238E27FC236}">
                <a16:creationId xmlns:a16="http://schemas.microsoft.com/office/drawing/2014/main" id="{064AE23C-A3C3-455C-ABD5-C7C1213DAD0F}"/>
              </a:ext>
            </a:extLst>
          </p:cNvPr>
          <p:cNvPicPr>
            <a:picLocks noChangeAspect="1"/>
          </p:cNvPicPr>
          <p:nvPr userDrawn="1"/>
        </p:nvPicPr>
        <p:blipFill>
          <a:blip r:embed="rId2"/>
          <a:stretch>
            <a:fillRect/>
          </a:stretch>
        </p:blipFill>
        <p:spPr>
          <a:xfrm>
            <a:off x="10317089" y="265647"/>
            <a:ext cx="1643759" cy="676230"/>
          </a:xfrm>
          <a:prstGeom prst="rect">
            <a:avLst/>
          </a:prstGeom>
        </p:spPr>
      </p:pic>
    </p:spTree>
    <p:extLst>
      <p:ext uri="{BB962C8B-B14F-4D97-AF65-F5344CB8AC3E}">
        <p14:creationId xmlns:p14="http://schemas.microsoft.com/office/powerpoint/2010/main" val="1416626087"/>
      </p:ext>
    </p:extLst>
  </p:cSld>
  <p:clrMapOvr>
    <a:masterClrMapping/>
  </p:clrMapOvr>
  <p:transition spd="slow">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DECE-6DE2-B5D4-B4FA-B0B3ECE20C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38DE1E-DB47-0B9B-E3BF-F50DAED30B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C0CAC4-ED94-ECBC-4E9F-96F74443E8C1}"/>
              </a:ext>
            </a:extLst>
          </p:cNvPr>
          <p:cNvSpPr>
            <a:spLocks noGrp="1"/>
          </p:cNvSpPr>
          <p:nvPr>
            <p:ph type="dt" sz="half" idx="10"/>
          </p:nvPr>
        </p:nvSpPr>
        <p:spPr/>
        <p:txBody>
          <a:bodyPr/>
          <a:lstStyle/>
          <a:p>
            <a:fld id="{A221401D-48B9-F242-AA07-B79AAFA4F5DD}" type="datetimeFigureOut">
              <a:rPr lang="en-US" smtClean="0"/>
              <a:t>9/4/2024</a:t>
            </a:fld>
            <a:endParaRPr lang="en-US"/>
          </a:p>
        </p:txBody>
      </p:sp>
      <p:sp>
        <p:nvSpPr>
          <p:cNvPr id="5" name="Footer Placeholder 4">
            <a:extLst>
              <a:ext uri="{FF2B5EF4-FFF2-40B4-BE49-F238E27FC236}">
                <a16:creationId xmlns:a16="http://schemas.microsoft.com/office/drawing/2014/main" id="{C08DBB25-AE77-9F44-950C-84A1072C35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E2C0A-47A8-CA5C-B673-503822D75933}"/>
              </a:ext>
            </a:extLst>
          </p:cNvPr>
          <p:cNvSpPr>
            <a:spLocks noGrp="1"/>
          </p:cNvSpPr>
          <p:nvPr>
            <p:ph type="sldNum" sz="quarter" idx="12"/>
          </p:nvPr>
        </p:nvSpPr>
        <p:spPr/>
        <p:txBody>
          <a:bodyPr/>
          <a:lstStyle/>
          <a:p>
            <a:fld id="{44153974-40EA-D540-9832-11EBFFD51A0E}" type="slidenum">
              <a:rPr lang="en-US" smtClean="0"/>
              <a:t>‹#›</a:t>
            </a:fld>
            <a:endParaRPr lang="en-US"/>
          </a:p>
        </p:txBody>
      </p:sp>
    </p:spTree>
    <p:extLst>
      <p:ext uri="{BB962C8B-B14F-4D97-AF65-F5344CB8AC3E}">
        <p14:creationId xmlns:p14="http://schemas.microsoft.com/office/powerpoint/2010/main" val="155014027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547850-39DE-A3D2-8816-AAB4DE5837D1}"/>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7" name="Picture 26">
            <a:extLst>
              <a:ext uri="{FF2B5EF4-FFF2-40B4-BE49-F238E27FC236}">
                <a16:creationId xmlns:a16="http://schemas.microsoft.com/office/drawing/2014/main" id="{DC4BE519-DC65-05DB-887B-467691525B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97469" y="213286"/>
            <a:ext cx="1074399" cy="1001341"/>
          </a:xfrm>
          <a:prstGeom prst="rect">
            <a:avLst/>
          </a:prstGeom>
        </p:spPr>
      </p:pic>
      <p:pic>
        <p:nvPicPr>
          <p:cNvPr id="28" name="Picture 27">
            <a:extLst>
              <a:ext uri="{FF2B5EF4-FFF2-40B4-BE49-F238E27FC236}">
                <a16:creationId xmlns:a16="http://schemas.microsoft.com/office/drawing/2014/main" id="{9872EB10-7B30-7C24-FDA3-77BE5FC324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28174" y="394390"/>
            <a:ext cx="796252" cy="661501"/>
          </a:xfrm>
          <a:prstGeom prst="rect">
            <a:avLst/>
          </a:prstGeom>
        </p:spPr>
      </p:pic>
    </p:spTree>
    <p:extLst>
      <p:ext uri="{BB962C8B-B14F-4D97-AF65-F5344CB8AC3E}">
        <p14:creationId xmlns:p14="http://schemas.microsoft.com/office/powerpoint/2010/main" val="21740195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tif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2.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image" Target="../media/image7.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3.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34" Type="http://schemas.openxmlformats.org/officeDocument/2006/relationships/image" Target="../media/image14.png"/><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33" Type="http://schemas.openxmlformats.org/officeDocument/2006/relationships/image" Target="../media/image13.png"/><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32" Type="http://schemas.openxmlformats.org/officeDocument/2006/relationships/theme" Target="../theme/theme4.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slideLayout" Target="../slideLayouts/slideLayout57.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 Id="rId8"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theme" Target="../theme/theme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image" Target="../media/image38.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4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6" Type="http://schemas.openxmlformats.org/officeDocument/2006/relationships/image" Target="../media/image46.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7.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image" Target="../media/image49.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theme" Target="../theme/theme8.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50.png"/></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34" Type="http://schemas.openxmlformats.org/officeDocument/2006/relationships/image" Target="../media/image13.png"/><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theme" Target="../theme/theme9.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image" Target="../media/image14.png"/><Relationship Id="rId8"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5" Type="http://schemas.openxmlformats.org/officeDocument/2006/relationships/slideLayout" Target="../slideLayouts/slideLayout151.xml"/><Relationship Id="rId10" Type="http://schemas.openxmlformats.org/officeDocument/2006/relationships/image" Target="../media/image62.tiff"/><Relationship Id="rId4" Type="http://schemas.openxmlformats.org/officeDocument/2006/relationships/slideLayout" Target="../slideLayouts/slideLayout15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2" Type="http://schemas.openxmlformats.org/officeDocument/2006/relationships/slideLayout" Target="../slideLayouts/slideLayout156.xml"/><Relationship Id="rId16" Type="http://schemas.openxmlformats.org/officeDocument/2006/relationships/image" Target="../media/image68.png"/><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theme" Target="../theme/theme11.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theme" Target="../theme/theme12.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90.xml"/><Relationship Id="rId3" Type="http://schemas.openxmlformats.org/officeDocument/2006/relationships/slideLayout" Target="../slideLayouts/slideLayout185.xml"/><Relationship Id="rId7" Type="http://schemas.openxmlformats.org/officeDocument/2006/relationships/slideLayout" Target="../slideLayouts/slideLayout189.xml"/><Relationship Id="rId2" Type="http://schemas.openxmlformats.org/officeDocument/2006/relationships/slideLayout" Target="../slideLayouts/slideLayout184.xml"/><Relationship Id="rId1" Type="http://schemas.openxmlformats.org/officeDocument/2006/relationships/slideLayout" Target="../slideLayouts/slideLayout183.xml"/><Relationship Id="rId6" Type="http://schemas.openxmlformats.org/officeDocument/2006/relationships/slideLayout" Target="../slideLayouts/slideLayout188.xml"/><Relationship Id="rId5" Type="http://schemas.openxmlformats.org/officeDocument/2006/relationships/slideLayout" Target="../slideLayouts/slideLayout187.xml"/><Relationship Id="rId10" Type="http://schemas.openxmlformats.org/officeDocument/2006/relationships/image" Target="../media/image69.png"/><Relationship Id="rId4" Type="http://schemas.openxmlformats.org/officeDocument/2006/relationships/slideLayout" Target="../slideLayouts/slideLayout186.xml"/><Relationship Id="rId9"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image" Target="../media/image7.png"/><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theme" Target="../theme/theme14.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08.xml"/><Relationship Id="rId13" Type="http://schemas.openxmlformats.org/officeDocument/2006/relationships/slideLayout" Target="../slideLayouts/slideLayout213.xml"/><Relationship Id="rId3" Type="http://schemas.openxmlformats.org/officeDocument/2006/relationships/slideLayout" Target="../slideLayouts/slideLayout203.xml"/><Relationship Id="rId7" Type="http://schemas.openxmlformats.org/officeDocument/2006/relationships/slideLayout" Target="../slideLayouts/slideLayout207.xml"/><Relationship Id="rId12" Type="http://schemas.openxmlformats.org/officeDocument/2006/relationships/slideLayout" Target="../slideLayouts/slideLayout212.xml"/><Relationship Id="rId2" Type="http://schemas.openxmlformats.org/officeDocument/2006/relationships/slideLayout" Target="../slideLayouts/slideLayout202.xml"/><Relationship Id="rId16" Type="http://schemas.openxmlformats.org/officeDocument/2006/relationships/image" Target="../media/image74.png"/><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slideLayout" Target="../slideLayouts/slideLayout211.xml"/><Relationship Id="rId5" Type="http://schemas.openxmlformats.org/officeDocument/2006/relationships/slideLayout" Target="../slideLayouts/slideLayout205.xml"/><Relationship Id="rId15" Type="http://schemas.openxmlformats.org/officeDocument/2006/relationships/image" Target="../media/image73.png"/><Relationship Id="rId10" Type="http://schemas.openxmlformats.org/officeDocument/2006/relationships/slideLayout" Target="../slideLayouts/slideLayout210.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16.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17.xml.rels><?xml version="1.0" encoding="UTF-8" standalone="yes"?>
<Relationships xmlns="http://schemas.openxmlformats.org/package/2006/relationships"><Relationship Id="rId13" Type="http://schemas.openxmlformats.org/officeDocument/2006/relationships/slideLayout" Target="../slideLayouts/slideLayout237.xml"/><Relationship Id="rId18" Type="http://schemas.openxmlformats.org/officeDocument/2006/relationships/slideLayout" Target="../slideLayouts/slideLayout242.xml"/><Relationship Id="rId26" Type="http://schemas.openxmlformats.org/officeDocument/2006/relationships/slideLayout" Target="../slideLayouts/slideLayout250.xml"/><Relationship Id="rId3" Type="http://schemas.openxmlformats.org/officeDocument/2006/relationships/slideLayout" Target="../slideLayouts/slideLayout227.xml"/><Relationship Id="rId21" Type="http://schemas.openxmlformats.org/officeDocument/2006/relationships/slideLayout" Target="../slideLayouts/slideLayout245.xml"/><Relationship Id="rId34" Type="http://schemas.openxmlformats.org/officeDocument/2006/relationships/image" Target="../media/image13.png"/><Relationship Id="rId7" Type="http://schemas.openxmlformats.org/officeDocument/2006/relationships/slideLayout" Target="../slideLayouts/slideLayout231.xml"/><Relationship Id="rId12" Type="http://schemas.openxmlformats.org/officeDocument/2006/relationships/slideLayout" Target="../slideLayouts/slideLayout236.xml"/><Relationship Id="rId17" Type="http://schemas.openxmlformats.org/officeDocument/2006/relationships/slideLayout" Target="../slideLayouts/slideLayout241.xml"/><Relationship Id="rId25" Type="http://schemas.openxmlformats.org/officeDocument/2006/relationships/slideLayout" Target="../slideLayouts/slideLayout249.xml"/><Relationship Id="rId33" Type="http://schemas.openxmlformats.org/officeDocument/2006/relationships/theme" Target="../theme/theme17.xml"/><Relationship Id="rId2" Type="http://schemas.openxmlformats.org/officeDocument/2006/relationships/slideLayout" Target="../slideLayouts/slideLayout226.xml"/><Relationship Id="rId16" Type="http://schemas.openxmlformats.org/officeDocument/2006/relationships/slideLayout" Target="../slideLayouts/slideLayout240.xml"/><Relationship Id="rId20" Type="http://schemas.openxmlformats.org/officeDocument/2006/relationships/slideLayout" Target="../slideLayouts/slideLayout244.xml"/><Relationship Id="rId29" Type="http://schemas.openxmlformats.org/officeDocument/2006/relationships/slideLayout" Target="../slideLayouts/slideLayout253.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24" Type="http://schemas.openxmlformats.org/officeDocument/2006/relationships/slideLayout" Target="../slideLayouts/slideLayout248.xml"/><Relationship Id="rId32" Type="http://schemas.openxmlformats.org/officeDocument/2006/relationships/slideLayout" Target="../slideLayouts/slideLayout256.xml"/><Relationship Id="rId5" Type="http://schemas.openxmlformats.org/officeDocument/2006/relationships/slideLayout" Target="../slideLayouts/slideLayout229.xml"/><Relationship Id="rId15" Type="http://schemas.openxmlformats.org/officeDocument/2006/relationships/slideLayout" Target="../slideLayouts/slideLayout239.xml"/><Relationship Id="rId23" Type="http://schemas.openxmlformats.org/officeDocument/2006/relationships/slideLayout" Target="../slideLayouts/slideLayout247.xml"/><Relationship Id="rId28" Type="http://schemas.openxmlformats.org/officeDocument/2006/relationships/slideLayout" Target="../slideLayouts/slideLayout252.xml"/><Relationship Id="rId10" Type="http://schemas.openxmlformats.org/officeDocument/2006/relationships/slideLayout" Target="../slideLayouts/slideLayout234.xml"/><Relationship Id="rId19" Type="http://schemas.openxmlformats.org/officeDocument/2006/relationships/slideLayout" Target="../slideLayouts/slideLayout243.xml"/><Relationship Id="rId31" Type="http://schemas.openxmlformats.org/officeDocument/2006/relationships/slideLayout" Target="../slideLayouts/slideLayout255.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slideLayout" Target="../slideLayouts/slideLayout238.xml"/><Relationship Id="rId22" Type="http://schemas.openxmlformats.org/officeDocument/2006/relationships/slideLayout" Target="../slideLayouts/slideLayout246.xml"/><Relationship Id="rId27" Type="http://schemas.openxmlformats.org/officeDocument/2006/relationships/slideLayout" Target="../slideLayouts/slideLayout251.xml"/><Relationship Id="rId30" Type="http://schemas.openxmlformats.org/officeDocument/2006/relationships/slideLayout" Target="../slideLayouts/slideLayout254.xml"/><Relationship Id="rId35" Type="http://schemas.openxmlformats.org/officeDocument/2006/relationships/image" Target="../media/image14.png"/><Relationship Id="rId8" Type="http://schemas.openxmlformats.org/officeDocument/2006/relationships/slideLayout" Target="../slideLayouts/slideLayout23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slideLayout" Target="../slideLayouts/slideLayout269.xml"/><Relationship Id="rId18" Type="http://schemas.openxmlformats.org/officeDocument/2006/relationships/slideLayout" Target="../slideLayouts/slideLayout274.xml"/><Relationship Id="rId26" Type="http://schemas.openxmlformats.org/officeDocument/2006/relationships/slideLayout" Target="../slideLayouts/slideLayout282.xml"/><Relationship Id="rId3" Type="http://schemas.openxmlformats.org/officeDocument/2006/relationships/slideLayout" Target="../slideLayouts/slideLayout259.xml"/><Relationship Id="rId21" Type="http://schemas.openxmlformats.org/officeDocument/2006/relationships/slideLayout" Target="../slideLayouts/slideLayout277.xml"/><Relationship Id="rId7" Type="http://schemas.openxmlformats.org/officeDocument/2006/relationships/slideLayout" Target="../slideLayouts/slideLayout263.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5" Type="http://schemas.openxmlformats.org/officeDocument/2006/relationships/slideLayout" Target="../slideLayouts/slideLayout281.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0" Type="http://schemas.openxmlformats.org/officeDocument/2006/relationships/slideLayout" Target="../slideLayouts/slideLayout276.xml"/><Relationship Id="rId29" Type="http://schemas.openxmlformats.org/officeDocument/2006/relationships/image" Target="../media/image76.png"/><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24" Type="http://schemas.openxmlformats.org/officeDocument/2006/relationships/slideLayout" Target="../slideLayouts/slideLayout280.xml"/><Relationship Id="rId5" Type="http://schemas.openxmlformats.org/officeDocument/2006/relationships/slideLayout" Target="../slideLayouts/slideLayout261.xml"/><Relationship Id="rId15" Type="http://schemas.openxmlformats.org/officeDocument/2006/relationships/slideLayout" Target="../slideLayouts/slideLayout271.xml"/><Relationship Id="rId23" Type="http://schemas.openxmlformats.org/officeDocument/2006/relationships/slideLayout" Target="../slideLayouts/slideLayout279.xml"/><Relationship Id="rId28" Type="http://schemas.openxmlformats.org/officeDocument/2006/relationships/theme" Target="../theme/theme18.xml"/><Relationship Id="rId10" Type="http://schemas.openxmlformats.org/officeDocument/2006/relationships/slideLayout" Target="../slideLayouts/slideLayout266.xml"/><Relationship Id="rId19" Type="http://schemas.openxmlformats.org/officeDocument/2006/relationships/slideLayout" Target="../slideLayouts/slideLayout275.xml"/><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slideLayout" Target="../slideLayouts/slideLayout270.xml"/><Relationship Id="rId22" Type="http://schemas.openxmlformats.org/officeDocument/2006/relationships/slideLayout" Target="../slideLayouts/slideLayout278.xml"/><Relationship Id="rId27" Type="http://schemas.openxmlformats.org/officeDocument/2006/relationships/slideLayout" Target="../slideLayouts/slideLayout2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CE027-AC88-4748-A701-5DA65FB95D78}" type="datetimeFigureOut">
              <a:rPr lang="en-US" smtClean="0"/>
              <a:t>9/4/2024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9AD93-5331-4681-81C3-51905F4FEEBE}" type="slidenum">
              <a:rPr lang="en-US" smtClean="0"/>
              <a:t>‹#›</a:t>
            </a:fld>
            <a:endParaRPr lang="en-US"/>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ate Placeholder 2"/>
          <p:cNvSpPr txBox="1">
            <a:spLocks/>
          </p:cNvSpPr>
          <p:nvPr userDrawn="1"/>
        </p:nvSpPr>
        <p:spPr>
          <a:xfrm>
            <a:off x="202406" y="870876"/>
            <a:ext cx="4897495" cy="350386"/>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r>
              <a:rPr lang="en-US" sz="1000">
                <a:latin typeface="Arial" panose="020B0604020202020204" pitchFamily="34" charset="0"/>
                <a:cs typeface="Arial" panose="020B0604020202020204" pitchFamily="34" charset="0"/>
              </a:rPr>
              <a:t>NASA [Meeting name]– [month XX, year]</a:t>
            </a:r>
          </a:p>
        </p:txBody>
      </p:sp>
      <p:sp>
        <p:nvSpPr>
          <p:cNvPr id="10" name="Slide Number Placeholder 4"/>
          <p:cNvSpPr txBox="1">
            <a:spLocks/>
          </p:cNvSpPr>
          <p:nvPr userDrawn="1"/>
        </p:nvSpPr>
        <p:spPr>
          <a:xfrm>
            <a:off x="10914495" y="874028"/>
            <a:ext cx="1207008" cy="338798"/>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fld id="{E08146AE-D219-524C-9522-562B071B0D7E}" type="slidenum">
              <a:rPr lang="en-US" sz="1000" smtClean="0">
                <a:latin typeface="Arial" panose="020B0604020202020204" pitchFamily="34" charset="0"/>
                <a:cs typeface="Arial" panose="020B0604020202020204" pitchFamily="34" charset="0"/>
              </a:rPr>
              <a:pPr/>
              <a:t>‹#›</a:t>
            </a:fld>
            <a:endParaRPr lang="en-US" sz="1000">
              <a:latin typeface="Arial" panose="020B0604020202020204" pitchFamily="34" charset="0"/>
              <a:cs typeface="Arial" panose="020B0604020202020204" pitchFamily="34" charset="0"/>
            </a:endParaRPr>
          </a:p>
        </p:txBody>
      </p:sp>
      <p:sp>
        <p:nvSpPr>
          <p:cNvPr id="11"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p>
            <a:r>
              <a:rPr lang="en-US"/>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207920" y="163328"/>
            <a:ext cx="722717" cy="662781"/>
          </a:xfrm>
          <a:prstGeom prst="rect">
            <a:avLst/>
          </a:prstGeom>
        </p:spPr>
      </p:pic>
    </p:spTree>
    <p:extLst>
      <p:ext uri="{BB962C8B-B14F-4D97-AF65-F5344CB8AC3E}">
        <p14:creationId xmlns:p14="http://schemas.microsoft.com/office/powerpoint/2010/main" val="22998363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9/4/2024</a:t>
            </a:fld>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03381803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989"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07672"/>
            <a:ext cx="11277600" cy="44148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p:cNvSpPr>
            <a:spLocks noGrp="1"/>
          </p:cNvSpPr>
          <p:nvPr>
            <p:ph type="title"/>
          </p:nvPr>
        </p:nvSpPr>
        <p:spPr>
          <a:xfrm>
            <a:off x="471169" y="457200"/>
            <a:ext cx="10210227" cy="651029"/>
          </a:xfrm>
          <a:prstGeom prst="rect">
            <a:avLst/>
          </a:prstGeom>
        </p:spPr>
        <p:txBody>
          <a:bodyPr vert="horz" lIns="91440" tIns="45720" rIns="91440" bIns="45720" rtlCol="0" anchor="ctr">
            <a:normAutofit/>
          </a:bodyPr>
          <a:lstStyle/>
          <a:p>
            <a:r>
              <a:rPr lang="en-US"/>
              <a:t>Click to edit Master title style</a:t>
            </a:r>
          </a:p>
        </p:txBody>
      </p:sp>
      <p:pic>
        <p:nvPicPr>
          <p:cNvPr id="5" name="Picture 4">
            <a:extLst>
              <a:ext uri="{FF2B5EF4-FFF2-40B4-BE49-F238E27FC236}">
                <a16:creationId xmlns:a16="http://schemas.microsoft.com/office/drawing/2014/main" id="{6F300922-6DC4-3C49-8A6B-22E27775D7E2}"/>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3438391690"/>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a:p>
        </p:txBody>
      </p:sp>
    </p:spTree>
    <p:extLst>
      <p:ext uri="{BB962C8B-B14F-4D97-AF65-F5344CB8AC3E}">
        <p14:creationId xmlns:p14="http://schemas.microsoft.com/office/powerpoint/2010/main" val="1547249449"/>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 id="2147483853" r:id="rId24"/>
    <p:sldLayoutId id="2147483854" r:id="rId25"/>
    <p:sldLayoutId id="2147483855" r:id="rId26"/>
    <p:sldLayoutId id="2147483856" r:id="rId27"/>
    <p:sldLayoutId id="2147483857" r:id="rId28"/>
    <p:sldLayoutId id="2147483858" r:id="rId29"/>
    <p:sldLayoutId id="2147483859" r:id="rId30"/>
    <p:sldLayoutId id="2147484039" r:id="rId3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07672"/>
            <a:ext cx="11277600" cy="44148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p:cNvSpPr>
            <a:spLocks noGrp="1"/>
          </p:cNvSpPr>
          <p:nvPr>
            <p:ph type="title"/>
          </p:nvPr>
        </p:nvSpPr>
        <p:spPr>
          <a:xfrm>
            <a:off x="471169" y="457200"/>
            <a:ext cx="10210227" cy="651029"/>
          </a:xfrm>
          <a:prstGeom prst="rect">
            <a:avLst/>
          </a:prstGeom>
        </p:spPr>
        <p:txBody>
          <a:bodyPr vert="horz" lIns="91440" tIns="45720" rIns="91440" bIns="45720" rtlCol="0" anchor="ctr">
            <a:normAutofit/>
          </a:bodyPr>
          <a:lstStyle/>
          <a:p>
            <a:r>
              <a:rPr lang="en-US"/>
              <a:t>Click to edit Master title style</a:t>
            </a:r>
          </a:p>
        </p:txBody>
      </p:sp>
      <p:pic>
        <p:nvPicPr>
          <p:cNvPr id="5" name="Picture 4">
            <a:extLst>
              <a:ext uri="{FF2B5EF4-FFF2-40B4-BE49-F238E27FC236}">
                <a16:creationId xmlns:a16="http://schemas.microsoft.com/office/drawing/2014/main" id="{6F300922-6DC4-3C49-8A6B-22E27775D7E2}"/>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2256449725"/>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4174"/>
            <a:ext cx="10972800" cy="816429"/>
          </a:xfrm>
          <a:prstGeom prst="rect">
            <a:avLst/>
          </a:prstGeom>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609600" y="1143001"/>
            <a:ext cx="10972800" cy="4983163"/>
          </a:xfrm>
          <a:prstGeom prst="rect">
            <a:avLst/>
          </a:prstGeom>
        </p:spPr>
        <p:txBody>
          <a:bodyPr vert="horz" lIns="91440" tIns="45720" rIns="91440" bIns="45720" rtlCol="0">
            <a:normAutofit/>
          </a:bodyPr>
          <a:lstStyle/>
          <a:p>
            <a:pPr lvl="0"/>
            <a:r>
              <a:rPr lang="en-US"/>
              <a:t>Click to add text</a:t>
            </a:r>
          </a:p>
          <a:p>
            <a:pPr lvl="1"/>
            <a:r>
              <a:rPr lang="en-US"/>
              <a:t>Second level</a:t>
            </a:r>
          </a:p>
          <a:p>
            <a:pPr lvl="2"/>
            <a:r>
              <a:rPr lang="en-US"/>
              <a:t>Third level</a:t>
            </a:r>
          </a:p>
          <a:p>
            <a:pPr lvl="3"/>
            <a:r>
              <a:rPr lang="en-US"/>
              <a:t>Fourth level</a:t>
            </a:r>
          </a:p>
        </p:txBody>
      </p:sp>
      <p:pic>
        <p:nvPicPr>
          <p:cNvPr id="7" name="Picture 6">
            <a:extLst>
              <a:ext uri="{FF2B5EF4-FFF2-40B4-BE49-F238E27FC236}">
                <a16:creationId xmlns:a16="http://schemas.microsoft.com/office/drawing/2014/main" id="{23B2D798-80E3-D141-BFB4-0E894833745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 y="6375401"/>
            <a:ext cx="473864" cy="193897"/>
          </a:xfrm>
          <a:prstGeom prst="rect">
            <a:avLst/>
          </a:prstGeom>
        </p:spPr>
      </p:pic>
      <p:sp>
        <p:nvSpPr>
          <p:cNvPr id="10" name="Slide Number Placeholder 5">
            <a:extLst>
              <a:ext uri="{FF2B5EF4-FFF2-40B4-BE49-F238E27FC236}">
                <a16:creationId xmlns:a16="http://schemas.microsoft.com/office/drawing/2014/main" id="{5E46FC41-BCBD-CB44-A899-744515D4F901}"/>
              </a:ext>
            </a:extLst>
          </p:cNvPr>
          <p:cNvSpPr txBox="1">
            <a:spLocks/>
          </p:cNvSpPr>
          <p:nvPr/>
        </p:nvSpPr>
        <p:spPr>
          <a:xfrm>
            <a:off x="10972800" y="6375400"/>
            <a:ext cx="700725" cy="203200"/>
          </a:xfrm>
          <a:prstGeom prst="rect">
            <a:avLst/>
          </a:prstGeom>
        </p:spPr>
        <p:txBody>
          <a:bodyPr vert="horz" lIns="121920" tIns="60960" rIns="121920" bIns="60960" rtlCol="0" anchor="t"/>
          <a:lstStyle>
            <a:defPPr>
              <a:defRPr lang="en-US"/>
            </a:defPPr>
            <a:lvl1pPr marL="0" algn="r" defTabSz="914400" rtl="0" eaLnBrk="1" latinLnBrk="0" hangingPunct="1">
              <a:defRPr sz="700" kern="1200">
                <a:solidFill>
                  <a:schemeClr val="tx1">
                    <a:tint val="75000"/>
                  </a:schemeClr>
                </a:solidFill>
                <a:latin typeface="DINPro" panose="020B0504020101020102"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E09341-6589-448B-9580-B2C3E3EC0A90}" type="slidenum">
              <a:rPr lang="en-US" sz="933" smtClean="0">
                <a:latin typeface="Arial" panose="020B0604020202020204" pitchFamily="34" charset="0"/>
              </a:rPr>
              <a:pPr/>
              <a:t>‹#›</a:t>
            </a:fld>
            <a:endParaRPr lang="en-US" sz="933">
              <a:latin typeface="Arial" panose="020B0604020202020204" pitchFamily="34" charset="0"/>
            </a:endParaRPr>
          </a:p>
        </p:txBody>
      </p:sp>
    </p:spTree>
    <p:extLst>
      <p:ext uri="{BB962C8B-B14F-4D97-AF65-F5344CB8AC3E}">
        <p14:creationId xmlns:p14="http://schemas.microsoft.com/office/powerpoint/2010/main" val="4144292268"/>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Lst>
  <p:hf hdr="0"/>
  <p:txStyles>
    <p:titleStyle>
      <a:lvl1pPr algn="l" defTabSz="1219170" rtl="0" eaLnBrk="1" latinLnBrk="0" hangingPunct="1">
        <a:spcBef>
          <a:spcPct val="0"/>
        </a:spcBef>
        <a:buNone/>
        <a:defRPr sz="2667" b="1" i="0" kern="1200">
          <a:solidFill>
            <a:schemeClr val="tx1"/>
          </a:solidFill>
          <a:latin typeface="Arial" panose="020B0604020202020204" pitchFamily="34" charset="0"/>
          <a:ea typeface="+mj-ea"/>
          <a:cs typeface="Arial" panose="020B0604020202020204" pitchFamily="34" charset="0"/>
        </a:defRPr>
      </a:lvl1pPr>
    </p:titleStyle>
    <p:bodyStyle>
      <a:lvl1pPr marL="237061" indent="-237061" algn="l" defTabSz="1219170" rtl="0" eaLnBrk="1" latinLnBrk="0" hangingPunct="1">
        <a:spcBef>
          <a:spcPct val="20000"/>
        </a:spcBef>
        <a:buFont typeface="Arial" panose="020B0604020202020204" pitchFamily="34" charset="0"/>
        <a:buChar char="•"/>
        <a:tabLst/>
        <a:defRPr sz="2400" kern="1200" baseline="0">
          <a:solidFill>
            <a:schemeClr val="tx1"/>
          </a:solidFill>
          <a:latin typeface="+mn-lt"/>
          <a:ea typeface="+mn-ea"/>
          <a:cs typeface="+mn-cs"/>
        </a:defRPr>
      </a:lvl1pPr>
      <a:lvl2pPr marL="692133" indent="-228594"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2pPr>
      <a:lvl3pPr marL="1227636" indent="-228594"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3pPr>
      <a:lvl4pPr marL="1682709" indent="-237061" algn="l" defTabSz="1219170" rtl="0" eaLnBrk="1" latinLnBrk="0" hangingPunct="1">
        <a:spcBef>
          <a:spcPct val="20000"/>
        </a:spcBef>
        <a:buFont typeface="Arial" panose="020B0604020202020204" pitchFamily="34" charset="0"/>
        <a:buChar char="•"/>
        <a:tabLst/>
        <a:defRPr sz="18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BAF48F0-3E7E-C794-8EA6-8B131C3518EF}"/>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1993663729"/>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a:p>
        </p:txBody>
      </p:sp>
    </p:spTree>
    <p:extLst>
      <p:ext uri="{BB962C8B-B14F-4D97-AF65-F5344CB8AC3E}">
        <p14:creationId xmlns:p14="http://schemas.microsoft.com/office/powerpoint/2010/main" val="1757809684"/>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 id="2147483933" r:id="rId15"/>
    <p:sldLayoutId id="2147483934" r:id="rId16"/>
    <p:sldLayoutId id="2147483935" r:id="rId17"/>
    <p:sldLayoutId id="2147483936" r:id="rId18"/>
    <p:sldLayoutId id="2147483937" r:id="rId19"/>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a:p>
        </p:txBody>
      </p:sp>
    </p:spTree>
    <p:extLst>
      <p:ext uri="{BB962C8B-B14F-4D97-AF65-F5344CB8AC3E}">
        <p14:creationId xmlns:p14="http://schemas.microsoft.com/office/powerpoint/2010/main" val="1986987300"/>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7" r:id="rId19"/>
    <p:sldLayoutId id="2147483958" r:id="rId20"/>
    <p:sldLayoutId id="2147483959" r:id="rId21"/>
    <p:sldLayoutId id="2147483960" r:id="rId22"/>
    <p:sldLayoutId id="2147483961" r:id="rId23"/>
    <p:sldLayoutId id="2147483962" r:id="rId24"/>
    <p:sldLayoutId id="2147483963" r:id="rId25"/>
    <p:sldLayoutId id="2147483964" r:id="rId26"/>
    <p:sldLayoutId id="2147483965" r:id="rId27"/>
    <p:sldLayoutId id="2147483966" r:id="rId28"/>
    <p:sldLayoutId id="2147483967" r:id="rId29"/>
    <p:sldLayoutId id="2147483968" r:id="rId30"/>
    <p:sldLayoutId id="2147483969" r:id="rId31"/>
    <p:sldLayoutId id="2147483970" r:id="rId3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49372"/>
            <a:ext cx="10972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14680" y="628491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882E1DC-B5EF-274C-9F31-F10F924F24A3}" type="datetime1">
              <a:rPr lang="en-US" smtClean="0"/>
              <a:t>9/4/2024</a:t>
            </a:fld>
            <a:endParaRPr lang="en-US"/>
          </a:p>
        </p:txBody>
      </p:sp>
      <p:sp>
        <p:nvSpPr>
          <p:cNvPr id="6" name="Slide Number Placeholder 5"/>
          <p:cNvSpPr>
            <a:spLocks noGrp="1"/>
          </p:cNvSpPr>
          <p:nvPr>
            <p:ph type="sldNum" sz="quarter" idx="4"/>
          </p:nvPr>
        </p:nvSpPr>
        <p:spPr>
          <a:xfrm>
            <a:off x="8826078" y="628491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3419AD93-5331-4681-81C3-51905F4FEEBE}" type="slidenum">
              <a:rPr lang="en-US" smtClean="0"/>
              <a:pPr/>
              <a:t>‹#›</a:t>
            </a:fld>
            <a:endParaRPr lang="en-US"/>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p:cNvSpPr>
            <a:spLocks noGrp="1"/>
          </p:cNvSpPr>
          <p:nvPr>
            <p:ph type="title"/>
          </p:nvPr>
        </p:nvSpPr>
        <p:spPr>
          <a:xfrm>
            <a:off x="609600" y="30481"/>
            <a:ext cx="9966960" cy="910539"/>
          </a:xfrm>
          <a:prstGeom prst="rect">
            <a:avLst/>
          </a:prstGeom>
        </p:spPr>
        <p:txBody>
          <a:bodyPr vert="horz" lIns="91440" tIns="45720" rIns="91440" bIns="45720" rtlCol="0" anchor="ctr">
            <a:normAutofit/>
          </a:bodyPr>
          <a:lstStyle/>
          <a:p>
            <a:r>
              <a:rPr lang="en-US"/>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859683" y="154360"/>
            <a:ext cx="722717" cy="662781"/>
          </a:xfrm>
          <a:prstGeom prst="rect">
            <a:avLst/>
          </a:prstGeom>
        </p:spPr>
      </p:pic>
    </p:spTree>
    <p:extLst>
      <p:ext uri="{BB962C8B-B14F-4D97-AF65-F5344CB8AC3E}">
        <p14:creationId xmlns:p14="http://schemas.microsoft.com/office/powerpoint/2010/main" val="1581040358"/>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84">
          <p15:clr>
            <a:srgbClr val="F26B43"/>
          </p15:clr>
        </p15:guide>
        <p15:guide id="3" pos="7296">
          <p15:clr>
            <a:srgbClr val="F26B43"/>
          </p15:clr>
        </p15:guide>
        <p15:guide id="4" orient="horz" pos="3960">
          <p15:clr>
            <a:srgbClr val="F26B43"/>
          </p15:clr>
        </p15:guide>
        <p15:guide id="5" orient="horz" pos="2160">
          <p15:clr>
            <a:srgbClr val="F26B43"/>
          </p15:clr>
        </p15:guide>
        <p15:guide id="6" orient="horz" pos="960">
          <p15:clr>
            <a:srgbClr val="F26B43"/>
          </p15:clr>
        </p15:guide>
        <p15:guide id="7" orient="horz" pos="312">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6BAF48F0-3E7E-C794-8EA6-8B131C3518EF}"/>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9737766" y="125198"/>
            <a:ext cx="2026721" cy="1042744"/>
          </a:xfrm>
          <a:prstGeom prst="rect">
            <a:avLst/>
          </a:prstGeom>
        </p:spPr>
      </p:pic>
    </p:spTree>
    <p:extLst>
      <p:ext uri="{BB962C8B-B14F-4D97-AF65-F5344CB8AC3E}">
        <p14:creationId xmlns:p14="http://schemas.microsoft.com/office/powerpoint/2010/main" val="1156838573"/>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8D464F-65C8-48CB-9413-FEE82BD303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5C2298-F708-4D76-8CE2-81240CEAA7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AA4B44-E83A-4CC5-9593-5E4960B3D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9CB8D0-A230-42A0-BD98-49421A1D5A88}" type="datetimeFigureOut">
              <a:rPr lang="en-US" smtClean="0"/>
              <a:t>9/4/2024</a:t>
            </a:fld>
            <a:endParaRPr lang="en-US"/>
          </a:p>
        </p:txBody>
      </p:sp>
      <p:sp>
        <p:nvSpPr>
          <p:cNvPr id="5" name="Footer Placeholder 4">
            <a:extLst>
              <a:ext uri="{FF2B5EF4-FFF2-40B4-BE49-F238E27FC236}">
                <a16:creationId xmlns:a16="http://schemas.microsoft.com/office/drawing/2014/main" id="{5CDCF239-7308-4104-8B4F-1FB10E1780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545A23-56C4-4BA2-9C01-25810E66A8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38D9A0-9803-4E03-BCC0-AEA38BFBF6A8}" type="slidenum">
              <a:rPr lang="en-US" smtClean="0"/>
              <a:t>‹#›</a:t>
            </a:fld>
            <a:endParaRPr lang="en-US"/>
          </a:p>
        </p:txBody>
      </p:sp>
    </p:spTree>
    <p:extLst>
      <p:ext uri="{BB962C8B-B14F-4D97-AF65-F5344CB8AC3E}">
        <p14:creationId xmlns:p14="http://schemas.microsoft.com/office/powerpoint/2010/main" val="240002523"/>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07672"/>
            <a:ext cx="11277600" cy="44148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p:cNvSpPr>
            <a:spLocks noGrp="1"/>
          </p:cNvSpPr>
          <p:nvPr>
            <p:ph type="title"/>
          </p:nvPr>
        </p:nvSpPr>
        <p:spPr>
          <a:xfrm>
            <a:off x="471169" y="457200"/>
            <a:ext cx="10210227" cy="651029"/>
          </a:xfrm>
          <a:prstGeom prst="rect">
            <a:avLst/>
          </a:prstGeom>
        </p:spPr>
        <p:txBody>
          <a:bodyPr vert="horz" lIns="91440" tIns="45720" rIns="91440" bIns="45720" rtlCol="0" anchor="ctr">
            <a:normAutofit/>
          </a:bodyPr>
          <a:lstStyle/>
          <a:p>
            <a:r>
              <a:rPr lang="en-US"/>
              <a:t>Click to edit Master title style</a:t>
            </a:r>
          </a:p>
        </p:txBody>
      </p:sp>
      <p:pic>
        <p:nvPicPr>
          <p:cNvPr id="5" name="Picture 4">
            <a:extLst>
              <a:ext uri="{FF2B5EF4-FFF2-40B4-BE49-F238E27FC236}">
                <a16:creationId xmlns:a16="http://schemas.microsoft.com/office/drawing/2014/main" id="{6F300922-6DC4-3C49-8A6B-22E27775D7E2}"/>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2577791056"/>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07672"/>
            <a:ext cx="11277600" cy="441481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a:xfrm>
            <a:off x="0" y="1132497"/>
            <a:ext cx="10681397" cy="137160"/>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Placeholder 1"/>
          <p:cNvSpPr>
            <a:spLocks noGrp="1"/>
          </p:cNvSpPr>
          <p:nvPr>
            <p:ph type="title"/>
          </p:nvPr>
        </p:nvSpPr>
        <p:spPr>
          <a:xfrm>
            <a:off x="471169" y="457200"/>
            <a:ext cx="10210227" cy="651029"/>
          </a:xfrm>
          <a:prstGeom prst="rect">
            <a:avLst/>
          </a:prstGeom>
        </p:spPr>
        <p:txBody>
          <a:bodyPr vert="horz" lIns="91440" tIns="45720" rIns="91440" bIns="45720" rtlCol="0" anchor="ctr">
            <a:normAutofit/>
          </a:bodyPr>
          <a:lstStyle/>
          <a:p>
            <a:r>
              <a:rPr lang="en-US"/>
              <a:t>Click to edit Master title style</a:t>
            </a:r>
          </a:p>
        </p:txBody>
      </p:sp>
      <p:pic>
        <p:nvPicPr>
          <p:cNvPr id="5" name="Picture 4">
            <a:extLst>
              <a:ext uri="{FF2B5EF4-FFF2-40B4-BE49-F238E27FC236}">
                <a16:creationId xmlns:a16="http://schemas.microsoft.com/office/drawing/2014/main" id="{6F300922-6DC4-3C49-8A6B-22E27775D7E2}"/>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10864514" y="457198"/>
            <a:ext cx="870286" cy="800102"/>
          </a:xfrm>
          <a:prstGeom prst="rect">
            <a:avLst/>
          </a:prstGeom>
        </p:spPr>
      </p:pic>
    </p:spTree>
    <p:extLst>
      <p:ext uri="{BB962C8B-B14F-4D97-AF65-F5344CB8AC3E}">
        <p14:creationId xmlns:p14="http://schemas.microsoft.com/office/powerpoint/2010/main" val="3723374081"/>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Lst>
  <p:hf hdr="0" ftr="0" dt="0"/>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288">
          <p15:clr>
            <a:srgbClr val="F26B43"/>
          </p15:clr>
        </p15:guide>
        <p15:guide id="3" pos="7392">
          <p15:clr>
            <a:srgbClr val="F26B43"/>
          </p15:clr>
        </p15:guide>
        <p15:guide id="4" orient="horz" pos="4032">
          <p15:clr>
            <a:srgbClr val="F26B43"/>
          </p15:clr>
        </p15:guide>
        <p15:guide id="5" orient="horz" pos="2160">
          <p15:clr>
            <a:srgbClr val="F26B43"/>
          </p15:clr>
        </p15:guide>
        <p15:guide id="6" orient="horz" pos="936">
          <p15:clr>
            <a:srgbClr val="F26B43"/>
          </p15:clr>
        </p15:guide>
        <p15:guide id="7" orient="horz" pos="288">
          <p15:clr>
            <a:srgbClr val="F26B43"/>
          </p15:clr>
        </p15:guide>
        <p15:guide id="8" orient="horz" pos="792">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1" name="Title Placeholder 1"/>
          <p:cNvSpPr>
            <a:spLocks noGrp="1"/>
          </p:cNvSpPr>
          <p:nvPr>
            <p:ph type="title"/>
          </p:nvPr>
        </p:nvSpPr>
        <p:spPr>
          <a:xfrm>
            <a:off x="153174" y="457200"/>
            <a:ext cx="9546155" cy="539496"/>
          </a:xfrm>
          <a:prstGeom prst="rect">
            <a:avLst/>
          </a:prstGeom>
        </p:spPr>
        <p:txBody>
          <a:bodyPr vert="horz" lIns="91440" tIns="45720" rIns="91440" bIns="45720" rtlCol="0" anchor="t">
            <a:noAutofit/>
          </a:bodyPr>
          <a:lstStyle/>
          <a:p>
            <a:r>
              <a:rPr lang="en-US"/>
              <a:t>Click to edit Master title style</a:t>
            </a:r>
          </a:p>
        </p:txBody>
      </p:sp>
      <p:sp>
        <p:nvSpPr>
          <p:cNvPr id="22" name="Text Placeholder 21"/>
          <p:cNvSpPr>
            <a:spLocks noGrp="1"/>
          </p:cNvSpPr>
          <p:nvPr>
            <p:ph type="body" idx="1"/>
          </p:nvPr>
        </p:nvSpPr>
        <p:spPr>
          <a:xfrm>
            <a:off x="153174" y="1143000"/>
            <a:ext cx="11885652" cy="5067300"/>
          </a:xfrm>
          <a:prstGeom prst="rect">
            <a:avLst/>
          </a:prstGeom>
        </p:spPr>
        <p:txBody>
          <a:bodyPr vert="horz" lIns="91440" tIns="45720" rIns="91440" bIns="45720" rtlCol="0">
            <a:noAutofit/>
          </a:bodyPr>
          <a:lstStyle/>
          <a:p>
            <a:pPr lvl="0"/>
            <a:r>
              <a:rPr lang="en-US"/>
              <a:t>Click to edit Master text styles (40)</a:t>
            </a:r>
          </a:p>
          <a:p>
            <a:pPr lvl="1"/>
            <a:r>
              <a:rPr lang="en-US"/>
              <a:t>Second level (36)</a:t>
            </a:r>
          </a:p>
          <a:p>
            <a:pPr lvl="2"/>
            <a:r>
              <a:rPr lang="en-US"/>
              <a:t>Third level (32)</a:t>
            </a:r>
          </a:p>
        </p:txBody>
      </p:sp>
      <p:pic>
        <p:nvPicPr>
          <p:cNvPr id="8" name="Picture 7">
            <a:extLst>
              <a:ext uri="{FF2B5EF4-FFF2-40B4-BE49-F238E27FC236}">
                <a16:creationId xmlns:a16="http://schemas.microsoft.com/office/drawing/2014/main" id="{BB90BBE5-536A-4B08-9D32-84AFE86AAAF0}"/>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176820" y="6264275"/>
            <a:ext cx="1518471" cy="457201"/>
          </a:xfrm>
          <a:prstGeom prst="rect">
            <a:avLst/>
          </a:prstGeom>
        </p:spPr>
      </p:pic>
      <p:sp>
        <p:nvSpPr>
          <p:cNvPr id="7" name="Slide Number Placeholder 5">
            <a:extLst>
              <a:ext uri="{FF2B5EF4-FFF2-40B4-BE49-F238E27FC236}">
                <a16:creationId xmlns:a16="http://schemas.microsoft.com/office/drawing/2014/main" id="{8E26D4B1-FF23-4671-8248-D3D7B94E0BFF}"/>
              </a:ext>
            </a:extLst>
          </p:cNvPr>
          <p:cNvSpPr>
            <a:spLocks noGrp="1"/>
          </p:cNvSpPr>
          <p:nvPr>
            <p:ph type="sldNum" sz="quarter" idx="4"/>
          </p:nvPr>
        </p:nvSpPr>
        <p:spPr>
          <a:xfrm>
            <a:off x="11486205" y="6356351"/>
            <a:ext cx="528601" cy="365125"/>
          </a:xfrm>
          <a:prstGeom prst="rect">
            <a:avLst/>
          </a:prstGeom>
        </p:spPr>
        <p:txBody>
          <a:bodyPr vert="horz" lIns="91440" tIns="45720" rIns="91440" bIns="45720" rtlCol="0" anchor="ctr"/>
          <a:lstStyle>
            <a:lvl1pPr algn="r">
              <a:defRPr sz="900" b="1" i="0" baseline="0">
                <a:solidFill>
                  <a:schemeClr val="accent1"/>
                </a:solidFill>
                <a:latin typeface="Barlow" charset="0"/>
              </a:defRPr>
            </a:lvl1pPr>
          </a:lstStyle>
          <a:p>
            <a:fld id="{58F282DA-62A9-A140-8603-8C899B7911F1}" type="slidenum">
              <a:rPr lang="en-US" smtClean="0"/>
              <a:pPr/>
              <a:t>‹#›</a:t>
            </a:fld>
            <a:endParaRPr lang="en-US"/>
          </a:p>
        </p:txBody>
      </p:sp>
      <p:pic>
        <p:nvPicPr>
          <p:cNvPr id="4" name="Picture 3">
            <a:extLst>
              <a:ext uri="{FF2B5EF4-FFF2-40B4-BE49-F238E27FC236}">
                <a16:creationId xmlns:a16="http://schemas.microsoft.com/office/drawing/2014/main" id="{7794DA8C-55B3-8B9A-1E7C-08C2B13B2AED}"/>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693488" y="6355684"/>
            <a:ext cx="5467874" cy="365792"/>
          </a:xfrm>
          <a:prstGeom prst="rect">
            <a:avLst/>
          </a:prstGeom>
        </p:spPr>
      </p:pic>
    </p:spTree>
    <p:extLst>
      <p:ext uri="{BB962C8B-B14F-4D97-AF65-F5344CB8AC3E}">
        <p14:creationId xmlns:p14="http://schemas.microsoft.com/office/powerpoint/2010/main" val="323281190"/>
      </p:ext>
    </p:extLst>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 id="2147484090" r:id="rId12"/>
    <p:sldLayoutId id="2147484091" r:id="rId13"/>
  </p:sldLayoutIdLst>
  <p:hf hdr="0"/>
  <p:txStyles>
    <p:titleStyle>
      <a:lvl1pPr algn="l" defTabSz="881523" rtl="0" eaLnBrk="1" latinLnBrk="0" hangingPunct="1">
        <a:lnSpc>
          <a:spcPct val="90000"/>
        </a:lnSpc>
        <a:spcBef>
          <a:spcPct val="0"/>
        </a:spcBef>
        <a:buNone/>
        <a:defRPr sz="2999" kern="1200">
          <a:solidFill>
            <a:schemeClr val="accent3">
              <a:lumMod val="75000"/>
              <a:lumOff val="25000"/>
            </a:schemeClr>
          </a:solidFill>
          <a:latin typeface="+mj-lt"/>
          <a:ea typeface="+mj-ea"/>
          <a:cs typeface="+mj-cs"/>
        </a:defRPr>
      </a:lvl1pPr>
    </p:titleStyle>
    <p:bodyStyle>
      <a:lvl1pPr marL="169035" indent="-169130" algn="l" defTabSz="881523" rtl="0" eaLnBrk="1" latinLnBrk="0" hangingPunct="1">
        <a:lnSpc>
          <a:spcPct val="90000"/>
        </a:lnSpc>
        <a:spcBef>
          <a:spcPts val="450"/>
        </a:spcBef>
        <a:buFont typeface="Barlow Light" panose="00000400000000000000" pitchFamily="2" charset="0"/>
        <a:buChar char="–"/>
        <a:defRPr sz="2000" kern="1200">
          <a:solidFill>
            <a:schemeClr val="accent2"/>
          </a:solidFill>
          <a:latin typeface="+mn-lt"/>
          <a:ea typeface="+mn-ea"/>
          <a:cs typeface="+mn-cs"/>
        </a:defRPr>
      </a:lvl1pPr>
      <a:lvl2pPr marL="342831" indent="-169130" algn="l" defTabSz="881523" rtl="0" eaLnBrk="1" latinLnBrk="0" hangingPunct="1">
        <a:lnSpc>
          <a:spcPct val="90000"/>
        </a:lnSpc>
        <a:spcBef>
          <a:spcPts val="450"/>
        </a:spcBef>
        <a:buFont typeface="Barlow Light" panose="00000400000000000000" pitchFamily="2" charset="0"/>
        <a:buChar char="–"/>
        <a:defRPr sz="1800" kern="1200">
          <a:solidFill>
            <a:schemeClr val="accent2"/>
          </a:solidFill>
          <a:latin typeface="+mn-lt"/>
          <a:ea typeface="+mn-ea"/>
          <a:cs typeface="+mn-cs"/>
        </a:defRPr>
      </a:lvl2pPr>
      <a:lvl3pPr marL="514247" indent="-169130" algn="l" defTabSz="881523" rtl="0" eaLnBrk="1" latinLnBrk="0" hangingPunct="1">
        <a:lnSpc>
          <a:spcPct val="90000"/>
        </a:lnSpc>
        <a:spcBef>
          <a:spcPts val="450"/>
        </a:spcBef>
        <a:buFont typeface="Barlow Light" panose="00000400000000000000" pitchFamily="2" charset="0"/>
        <a:buChar char="–"/>
        <a:tabLst/>
        <a:defRPr sz="1600" kern="1200">
          <a:solidFill>
            <a:schemeClr val="accent2"/>
          </a:solidFill>
          <a:latin typeface="+mn-lt"/>
          <a:ea typeface="+mn-ea"/>
          <a:cs typeface="+mn-cs"/>
        </a:defRPr>
      </a:lvl3pPr>
      <a:lvl4pPr marL="1542664" indent="-220381" algn="l" defTabSz="881523" rtl="0" eaLnBrk="1" latinLnBrk="0" hangingPunct="1">
        <a:lnSpc>
          <a:spcPct val="90000"/>
        </a:lnSpc>
        <a:spcBef>
          <a:spcPts val="483"/>
        </a:spcBef>
        <a:buFont typeface="Barlow Light" panose="00000400000000000000" pitchFamily="2" charset="0"/>
        <a:buChar char="–"/>
        <a:defRPr sz="1600" kern="1200">
          <a:solidFill>
            <a:schemeClr val="accent2"/>
          </a:solidFill>
          <a:latin typeface="+mn-lt"/>
          <a:ea typeface="+mn-ea"/>
          <a:cs typeface="+mn-cs"/>
        </a:defRPr>
      </a:lvl4pPr>
      <a:lvl5pPr marL="1983425" indent="-220381" algn="l" defTabSz="881523" rtl="0" eaLnBrk="1" latinLnBrk="0" hangingPunct="1">
        <a:lnSpc>
          <a:spcPct val="90000"/>
        </a:lnSpc>
        <a:spcBef>
          <a:spcPts val="483"/>
        </a:spcBef>
        <a:buFont typeface="Barlow Light" panose="00000400000000000000" pitchFamily="2" charset="0"/>
        <a:buChar char="–"/>
        <a:defRPr sz="1600" kern="1200">
          <a:solidFill>
            <a:schemeClr val="accent2"/>
          </a:solidFill>
          <a:latin typeface="+mn-lt"/>
          <a:ea typeface="+mn-ea"/>
          <a:cs typeface="+mn-cs"/>
        </a:defRPr>
      </a:lvl5pPr>
      <a:lvl6pPr marL="2424187" indent="-220381" algn="l" defTabSz="881523"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6pPr>
      <a:lvl7pPr marL="2864948" indent="-220381" algn="l" defTabSz="881523"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7pPr>
      <a:lvl8pPr marL="3305709" indent="-220381" algn="l" defTabSz="881523"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8pPr>
      <a:lvl9pPr marL="3746471" indent="-220381" algn="l" defTabSz="881523" rtl="0" eaLnBrk="1" latinLnBrk="0" hangingPunct="1">
        <a:lnSpc>
          <a:spcPct val="90000"/>
        </a:lnSpc>
        <a:spcBef>
          <a:spcPts val="483"/>
        </a:spcBef>
        <a:buFont typeface="Arial" panose="020B0604020202020204" pitchFamily="34" charset="0"/>
        <a:buChar char="•"/>
        <a:defRPr sz="1736" kern="1200">
          <a:solidFill>
            <a:schemeClr val="tx1"/>
          </a:solidFill>
          <a:latin typeface="+mn-lt"/>
          <a:ea typeface="+mn-ea"/>
          <a:cs typeface="+mn-cs"/>
        </a:defRPr>
      </a:lvl9pPr>
    </p:bodyStyle>
    <p:otherStyle>
      <a:defPPr>
        <a:defRPr lang="en-US"/>
      </a:defPPr>
      <a:lvl1pPr marL="0" algn="l" defTabSz="881523" rtl="0" eaLnBrk="1" latinLnBrk="0" hangingPunct="1">
        <a:defRPr sz="1736" kern="1200">
          <a:solidFill>
            <a:schemeClr val="tx1"/>
          </a:solidFill>
          <a:latin typeface="+mn-lt"/>
          <a:ea typeface="+mn-ea"/>
          <a:cs typeface="+mn-cs"/>
        </a:defRPr>
      </a:lvl1pPr>
      <a:lvl2pPr marL="440761" algn="l" defTabSz="881523" rtl="0" eaLnBrk="1" latinLnBrk="0" hangingPunct="1">
        <a:defRPr sz="1736" kern="1200">
          <a:solidFill>
            <a:schemeClr val="tx1"/>
          </a:solidFill>
          <a:latin typeface="+mn-lt"/>
          <a:ea typeface="+mn-ea"/>
          <a:cs typeface="+mn-cs"/>
        </a:defRPr>
      </a:lvl2pPr>
      <a:lvl3pPr marL="881523" algn="l" defTabSz="881523" rtl="0" eaLnBrk="1" latinLnBrk="0" hangingPunct="1">
        <a:defRPr sz="1736" kern="1200">
          <a:solidFill>
            <a:schemeClr val="tx1"/>
          </a:solidFill>
          <a:latin typeface="+mn-lt"/>
          <a:ea typeface="+mn-ea"/>
          <a:cs typeface="+mn-cs"/>
        </a:defRPr>
      </a:lvl3pPr>
      <a:lvl4pPr marL="1322283" algn="l" defTabSz="881523" rtl="0" eaLnBrk="1" latinLnBrk="0" hangingPunct="1">
        <a:defRPr sz="1736" kern="1200">
          <a:solidFill>
            <a:schemeClr val="tx1"/>
          </a:solidFill>
          <a:latin typeface="+mn-lt"/>
          <a:ea typeface="+mn-ea"/>
          <a:cs typeface="+mn-cs"/>
        </a:defRPr>
      </a:lvl4pPr>
      <a:lvl5pPr marL="1763045" algn="l" defTabSz="881523" rtl="0" eaLnBrk="1" latinLnBrk="0" hangingPunct="1">
        <a:defRPr sz="1736" kern="1200">
          <a:solidFill>
            <a:schemeClr val="tx1"/>
          </a:solidFill>
          <a:latin typeface="+mn-lt"/>
          <a:ea typeface="+mn-ea"/>
          <a:cs typeface="+mn-cs"/>
        </a:defRPr>
      </a:lvl5pPr>
      <a:lvl6pPr marL="2203806" algn="l" defTabSz="881523" rtl="0" eaLnBrk="1" latinLnBrk="0" hangingPunct="1">
        <a:defRPr sz="1736" kern="1200">
          <a:solidFill>
            <a:schemeClr val="tx1"/>
          </a:solidFill>
          <a:latin typeface="+mn-lt"/>
          <a:ea typeface="+mn-ea"/>
          <a:cs typeface="+mn-cs"/>
        </a:defRPr>
      </a:lvl6pPr>
      <a:lvl7pPr marL="2644567" algn="l" defTabSz="881523" rtl="0" eaLnBrk="1" latinLnBrk="0" hangingPunct="1">
        <a:defRPr sz="1736" kern="1200">
          <a:solidFill>
            <a:schemeClr val="tx1"/>
          </a:solidFill>
          <a:latin typeface="+mn-lt"/>
          <a:ea typeface="+mn-ea"/>
          <a:cs typeface="+mn-cs"/>
        </a:defRPr>
      </a:lvl7pPr>
      <a:lvl8pPr marL="3085329" algn="l" defTabSz="881523" rtl="0" eaLnBrk="1" latinLnBrk="0" hangingPunct="1">
        <a:defRPr sz="1736" kern="1200">
          <a:solidFill>
            <a:schemeClr val="tx1"/>
          </a:solidFill>
          <a:latin typeface="+mn-lt"/>
          <a:ea typeface="+mn-ea"/>
          <a:cs typeface="+mn-cs"/>
        </a:defRPr>
      </a:lvl8pPr>
      <a:lvl9pPr marL="3526090" algn="l" defTabSz="881523" rtl="0" eaLnBrk="1" latinLnBrk="0" hangingPunct="1">
        <a:defRPr sz="173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orient="horz" pos="7824">
          <p15:clr>
            <a:srgbClr val="F26B43"/>
          </p15:clr>
        </p15:guide>
        <p15:guide id="3" orient="horz" pos="1056">
          <p15:clr>
            <a:srgbClr val="F26B43"/>
          </p15:clr>
        </p15:guide>
        <p15:guide id="4" pos="7681">
          <p15:clr>
            <a:srgbClr val="F26B43"/>
          </p15:clr>
        </p15:guide>
        <p15:guide id="5" pos="12361">
          <p15:clr>
            <a:srgbClr val="F26B43"/>
          </p15:clr>
        </p15:guide>
        <p15:guide id="6" orient="horz" pos="1440">
          <p15:clr>
            <a:srgbClr val="F26B43"/>
          </p15:clr>
        </p15:guide>
        <p15:guide id="7" pos="193">
          <p15:clr>
            <a:srgbClr val="F26B43"/>
          </p15:clr>
        </p15:guide>
        <p15:guide id="8" pos="15169">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FC6D0C-3404-B94A-7692-EAD2A7839C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899FF1-C16E-AF6F-FD0E-D8744A74AE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23D237-6A6F-8102-403F-8B9C13554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A76374-2B14-104A-9973-59EF542CD251}" type="datetimeFigureOut">
              <a:rPr lang="en-US" smtClean="0"/>
              <a:t>9/4/2024</a:t>
            </a:fld>
            <a:endParaRPr lang="en-US"/>
          </a:p>
        </p:txBody>
      </p:sp>
      <p:sp>
        <p:nvSpPr>
          <p:cNvPr id="5" name="Footer Placeholder 4">
            <a:extLst>
              <a:ext uri="{FF2B5EF4-FFF2-40B4-BE49-F238E27FC236}">
                <a16:creationId xmlns:a16="http://schemas.microsoft.com/office/drawing/2014/main" id="{8D47F2C2-F127-F7CF-8114-3D2FD506D6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A2135E-F367-01BE-9505-6E8C8ECD2B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C2C8B-42A0-9041-9ECB-3E1699F3CCA6}" type="slidenum">
              <a:rPr lang="en-US" smtClean="0"/>
              <a:t>‹#›</a:t>
            </a:fld>
            <a:endParaRPr lang="en-US"/>
          </a:p>
        </p:txBody>
      </p:sp>
    </p:spTree>
    <p:extLst>
      <p:ext uri="{BB962C8B-B14F-4D97-AF65-F5344CB8AC3E}">
        <p14:creationId xmlns:p14="http://schemas.microsoft.com/office/powerpoint/2010/main" val="1639414910"/>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F3B05E-CFFB-AC40-9BA6-C0519A24BEC2}"/>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a:xfrm>
            <a:off x="10915650" y="200026"/>
            <a:ext cx="1084086" cy="1010368"/>
          </a:xfrm>
          <a:prstGeom prst="rect">
            <a:avLst/>
          </a:prstGeom>
        </p:spPr>
      </p:pic>
      <p:pic>
        <p:nvPicPr>
          <p:cNvPr id="7" name="Picture 6">
            <a:extLst>
              <a:ext uri="{FF2B5EF4-FFF2-40B4-BE49-F238E27FC236}">
                <a16:creationId xmlns:a16="http://schemas.microsoft.com/office/drawing/2014/main" id="{E01A37B7-33E7-FA46-8CFD-EB8568E4EC7E}"/>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6" name="Footer Placeholder 5">
            <a:extLst>
              <a:ext uri="{FF2B5EF4-FFF2-40B4-BE49-F238E27FC236}">
                <a16:creationId xmlns:a16="http://schemas.microsoft.com/office/drawing/2014/main" id="{BE3FB8F2-CD84-D948-8224-64A73CB52E0A}"/>
              </a:ext>
            </a:extLst>
          </p:cNvPr>
          <p:cNvSpPr>
            <a:spLocks noGrp="1"/>
          </p:cNvSpPr>
          <p:nvPr>
            <p:ph type="ftr" sz="quarter" idx="3"/>
          </p:nvPr>
        </p:nvSpPr>
        <p:spPr>
          <a:xfrm>
            <a:off x="10726914" y="6451964"/>
            <a:ext cx="1084086" cy="219074"/>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DD30A3A-C24B-994C-902B-29D76E6E8629}" type="slidenum">
              <a:rPr lang="en-US" smtClean="0"/>
              <a:pPr/>
              <a:t>‹#›</a:t>
            </a:fld>
            <a:endParaRPr lang="en-US"/>
          </a:p>
        </p:txBody>
      </p:sp>
    </p:spTree>
    <p:extLst>
      <p:ext uri="{BB962C8B-B14F-4D97-AF65-F5344CB8AC3E}">
        <p14:creationId xmlns:p14="http://schemas.microsoft.com/office/powerpoint/2010/main" val="1563517096"/>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 id="2147484131" r:id="rId12"/>
    <p:sldLayoutId id="2147484132" r:id="rId13"/>
    <p:sldLayoutId id="2147484133" r:id="rId14"/>
    <p:sldLayoutId id="2147484134" r:id="rId15"/>
    <p:sldLayoutId id="2147484135" r:id="rId16"/>
    <p:sldLayoutId id="2147484136" r:id="rId17"/>
    <p:sldLayoutId id="2147484137" r:id="rId18"/>
    <p:sldLayoutId id="2147484138" r:id="rId19"/>
    <p:sldLayoutId id="2147484139" r:id="rId20"/>
    <p:sldLayoutId id="2147484140" r:id="rId21"/>
    <p:sldLayoutId id="2147484141" r:id="rId22"/>
    <p:sldLayoutId id="2147484142" r:id="rId23"/>
    <p:sldLayoutId id="2147484143" r:id="rId24"/>
    <p:sldLayoutId id="2147484144" r:id="rId25"/>
    <p:sldLayoutId id="2147484145" r:id="rId26"/>
    <p:sldLayoutId id="2147484146" r:id="rId27"/>
    <p:sldLayoutId id="2147484147" r:id="rId28"/>
    <p:sldLayoutId id="2147484148" r:id="rId29"/>
    <p:sldLayoutId id="2147484149" r:id="rId30"/>
    <p:sldLayoutId id="2147484150" r:id="rId31"/>
    <p:sldLayoutId id="2147484151" r:id="rId3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B608ACD3-2304-A8CD-83EC-A5B5D4525E5A}"/>
              </a:ext>
            </a:extLst>
          </p:cNvPr>
          <p:cNvSpPr>
            <a:spLocks noGrp="1"/>
          </p:cNvSpPr>
          <p:nvPr>
            <p:ph type="sldNum" sz="quarter" idx="4"/>
          </p:nvPr>
        </p:nvSpPr>
        <p:spPr>
          <a:xfrm>
            <a:off x="11521440" y="6476999"/>
            <a:ext cx="478296" cy="365125"/>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r>
              <a:rPr lang="en-US" dirty="0"/>
              <a:t>|  </a:t>
            </a:r>
            <a:fld id="{74A9377E-0C4D-724E-A9B2-34C9B1B1885B}" type="slidenum">
              <a:rPr lang="en-US" smtClean="0"/>
              <a:pPr/>
              <a:t>‹#›</a:t>
            </a:fld>
            <a:endParaRPr lang="en-US" dirty="0"/>
          </a:p>
        </p:txBody>
      </p:sp>
      <p:sp>
        <p:nvSpPr>
          <p:cNvPr id="13" name="Footer Placeholder 12">
            <a:extLst>
              <a:ext uri="{FF2B5EF4-FFF2-40B4-BE49-F238E27FC236}">
                <a16:creationId xmlns:a16="http://schemas.microsoft.com/office/drawing/2014/main" id="{A0C54115-2B8B-2022-0B1E-84584007D743}"/>
              </a:ext>
            </a:extLst>
          </p:cNvPr>
          <p:cNvSpPr>
            <a:spLocks noGrp="1"/>
          </p:cNvSpPr>
          <p:nvPr>
            <p:ph type="ftr" sz="quarter" idx="3"/>
          </p:nvPr>
        </p:nvSpPr>
        <p:spPr>
          <a:xfrm>
            <a:off x="6607048" y="6476999"/>
            <a:ext cx="5020056" cy="365125"/>
          </a:xfrm>
          <a:prstGeom prst="rect">
            <a:avLst/>
          </a:prstGeom>
        </p:spPr>
        <p:txBody>
          <a:bodyPr vert="horz" lIns="91440" tIns="45720" rIns="91440" bIns="45720" rtlCol="0" anchor="ctr"/>
          <a:lstStyle>
            <a:lvl1pPr algn="ctr">
              <a:defRPr sz="900" b="0">
                <a:solidFill>
                  <a:schemeClr val="tx1">
                    <a:tint val="75000"/>
                  </a:schemeClr>
                </a:solidFill>
                <a:latin typeface="Arial" panose="020B0604020202020204" pitchFamily="34" charset="0"/>
                <a:cs typeface="Arial" panose="020B0604020202020204" pitchFamily="34" charset="0"/>
              </a:defRPr>
            </a:lvl1pPr>
          </a:lstStyle>
          <a:p>
            <a:pPr algn="r">
              <a:lnSpc>
                <a:spcPct val="107000"/>
              </a:lnSpc>
              <a:spcAft>
                <a:spcPts val="800"/>
              </a:spcAft>
            </a:pPr>
            <a:r>
              <a:rPr lang="en-US" dirty="0">
                <a:ea typeface="Calibri" panose="020F0502020204030204" pitchFamily="34" charset="0"/>
              </a:rPr>
              <a:t>Astronaut Office—Artemis Overview</a:t>
            </a:r>
          </a:p>
        </p:txBody>
      </p:sp>
      <p:pic>
        <p:nvPicPr>
          <p:cNvPr id="2" name="Picture 1" descr="A group of logos with a black background&#10;&#10;Description automatically generated">
            <a:extLst>
              <a:ext uri="{FF2B5EF4-FFF2-40B4-BE49-F238E27FC236}">
                <a16:creationId xmlns:a16="http://schemas.microsoft.com/office/drawing/2014/main" id="{AE025D10-A915-9A9A-8A59-D2B43F950625}"/>
              </a:ext>
            </a:extLst>
          </p:cNvPr>
          <p:cNvPicPr>
            <a:picLocks noChangeAspect="1"/>
          </p:cNvPicPr>
          <p:nvPr userDrawn="1"/>
        </p:nvPicPr>
        <p:blipFill>
          <a:blip r:embed="rId29"/>
          <a:stretch>
            <a:fillRect/>
          </a:stretch>
        </p:blipFill>
        <p:spPr>
          <a:xfrm>
            <a:off x="10308695" y="267614"/>
            <a:ext cx="1652152" cy="679683"/>
          </a:xfrm>
          <a:prstGeom prst="rect">
            <a:avLst/>
          </a:prstGeom>
        </p:spPr>
      </p:pic>
    </p:spTree>
    <p:extLst>
      <p:ext uri="{BB962C8B-B14F-4D97-AF65-F5344CB8AC3E}">
        <p14:creationId xmlns:p14="http://schemas.microsoft.com/office/powerpoint/2010/main" val="1638924724"/>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 id="2147484165" r:id="rId12"/>
    <p:sldLayoutId id="2147484166" r:id="rId13"/>
    <p:sldLayoutId id="2147484167" r:id="rId14"/>
    <p:sldLayoutId id="2147484168" r:id="rId15"/>
    <p:sldLayoutId id="2147484170" r:id="rId16"/>
    <p:sldLayoutId id="2147484171" r:id="rId17"/>
    <p:sldLayoutId id="2147484172" r:id="rId18"/>
    <p:sldLayoutId id="2147484173" r:id="rId19"/>
    <p:sldLayoutId id="2147484174" r:id="rId20"/>
    <p:sldLayoutId id="2147484175" r:id="rId21"/>
    <p:sldLayoutId id="2147484176" r:id="rId22"/>
    <p:sldLayoutId id="2147484177" r:id="rId23"/>
    <p:sldLayoutId id="2147484178" r:id="rId24"/>
    <p:sldLayoutId id="2147484179" r:id="rId25"/>
    <p:sldLayoutId id="2147484180" r:id="rId26"/>
    <p:sldLayoutId id="2147484181" r:id="rId2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40">
          <p15:clr>
            <a:srgbClr val="F26B43"/>
          </p15:clr>
        </p15:guide>
        <p15:guide id="4" pos="7440">
          <p15:clr>
            <a:srgbClr val="F26B43"/>
          </p15:clr>
        </p15:guide>
        <p15:guide id="5" orient="horz" pos="240">
          <p15:clr>
            <a:srgbClr val="F26B43"/>
          </p15:clr>
        </p15:guide>
        <p15:guide id="6" orient="horz" pos="4056">
          <p15:clr>
            <a:srgbClr val="F26B43"/>
          </p15:clr>
        </p15:guide>
        <p15:guide id="7" orient="horz" pos="648">
          <p15:clr>
            <a:srgbClr val="F26B43"/>
          </p15:clr>
        </p15:guide>
        <p15:guide id="8" orient="horz" pos="792">
          <p15:clr>
            <a:srgbClr val="F26B43"/>
          </p15:clr>
        </p15:guide>
        <p15:guide id="9" pos="616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14.xml"/><Relationship Id="rId6" Type="http://schemas.openxmlformats.org/officeDocument/2006/relationships/image" Target="../media/image98.png"/><Relationship Id="rId5" Type="http://schemas.openxmlformats.org/officeDocument/2006/relationships/image" Target="../media/image14.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notesSlide" Target="../notesSlides/notesSlide1.xml"/><Relationship Id="rId1" Type="http://schemas.openxmlformats.org/officeDocument/2006/relationships/slideLayout" Target="../slideLayouts/slideLayout57.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xml"/><Relationship Id="rId1" Type="http://schemas.openxmlformats.org/officeDocument/2006/relationships/slideLayout" Target="../slideLayouts/slideLayout57.xml"/><Relationship Id="rId5" Type="http://schemas.openxmlformats.org/officeDocument/2006/relationships/image" Target="../media/image106.emf"/><Relationship Id="rId4" Type="http://schemas.openxmlformats.org/officeDocument/2006/relationships/image" Target="../media/image105.jpeg"/></Relationships>
</file>

<file path=ppt/slides/_rels/slide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108.png"/></Relationships>
</file>

<file path=ppt/slides/_rels/slide5.xml.rels><?xml version="1.0" encoding="UTF-8" standalone="yes"?>
<Relationships xmlns="http://schemas.openxmlformats.org/package/2006/relationships"><Relationship Id="rId8" Type="http://schemas.openxmlformats.org/officeDocument/2006/relationships/image" Target="../media/image112.jpg"/><Relationship Id="rId3" Type="http://schemas.openxmlformats.org/officeDocument/2006/relationships/image" Target="../media/image17.png"/><Relationship Id="rId7" Type="http://schemas.openxmlformats.org/officeDocument/2006/relationships/image" Target="../media/image111.jpg"/><Relationship Id="rId2" Type="http://schemas.openxmlformats.org/officeDocument/2006/relationships/notesSlide" Target="../notesSlides/notesSlide4.xml"/><Relationship Id="rId1" Type="http://schemas.openxmlformats.org/officeDocument/2006/relationships/slideLayout" Target="../slideLayouts/slideLayout214.xml"/><Relationship Id="rId6" Type="http://schemas.openxmlformats.org/officeDocument/2006/relationships/image" Target="../media/image110.jpg"/><Relationship Id="rId5" Type="http://schemas.openxmlformats.org/officeDocument/2006/relationships/image" Target="../media/image109.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14.emf"/></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11.xml"/><Relationship Id="rId6" Type="http://schemas.openxmlformats.org/officeDocument/2006/relationships/image" Target="../media/image117.jpeg"/><Relationship Id="rId5" Type="http://schemas.openxmlformats.org/officeDocument/2006/relationships/image" Target="../media/image116.png"/><Relationship Id="rId4" Type="http://schemas.openxmlformats.org/officeDocument/2006/relationships/image" Target="../media/image115.png"/></Relationships>
</file>

<file path=ppt/slides/_rels/slide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ocket on the moon&#10;&#10;Description automatically generated">
            <a:extLst>
              <a:ext uri="{FF2B5EF4-FFF2-40B4-BE49-F238E27FC236}">
                <a16:creationId xmlns:a16="http://schemas.microsoft.com/office/drawing/2014/main" id="{8F5E394D-FCD4-CD14-EDC1-478B161718F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6096000" cy="6187858"/>
          </a:xfrm>
          <a:prstGeom prst="rect">
            <a:avLst/>
          </a:prstGeom>
        </p:spPr>
      </p:pic>
      <p:sp>
        <p:nvSpPr>
          <p:cNvPr id="23" name="Rectangle 22">
            <a:extLst>
              <a:ext uri="{FF2B5EF4-FFF2-40B4-BE49-F238E27FC236}">
                <a16:creationId xmlns:a16="http://schemas.microsoft.com/office/drawing/2014/main" id="{1A2815AD-8E07-5730-CA48-63A4F9790723}"/>
              </a:ext>
            </a:extLst>
          </p:cNvPr>
          <p:cNvSpPr/>
          <p:nvPr/>
        </p:nvSpPr>
        <p:spPr>
          <a:xfrm rot="10800000">
            <a:off x="6100176" y="0"/>
            <a:ext cx="6087649" cy="3001108"/>
          </a:xfrm>
          <a:prstGeom prst="rect">
            <a:avLst/>
          </a:prstGeom>
          <a:gradFill flip="none" rotWithShape="1">
            <a:gsLst>
              <a:gs pos="0">
                <a:srgbClr val="242424"/>
              </a:gs>
              <a:gs pos="37000">
                <a:srgbClr val="010101"/>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space shuttle on the moon&#10;&#10;Description automatically generated">
            <a:extLst>
              <a:ext uri="{FF2B5EF4-FFF2-40B4-BE49-F238E27FC236}">
                <a16:creationId xmlns:a16="http://schemas.microsoft.com/office/drawing/2014/main" id="{CCADBD90-57E3-7A79-2F3E-6B53350841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1825" y="2628489"/>
            <a:ext cx="6096000" cy="3579892"/>
          </a:xfrm>
          <a:prstGeom prst="rect">
            <a:avLst/>
          </a:prstGeom>
          <a:noFill/>
        </p:spPr>
      </p:pic>
      <p:grpSp>
        <p:nvGrpSpPr>
          <p:cNvPr id="10" name="Group 9">
            <a:extLst>
              <a:ext uri="{FF2B5EF4-FFF2-40B4-BE49-F238E27FC236}">
                <a16:creationId xmlns:a16="http://schemas.microsoft.com/office/drawing/2014/main" id="{8AFA6266-CBA1-67ED-A9E7-301DA1C8339B}"/>
              </a:ext>
            </a:extLst>
          </p:cNvPr>
          <p:cNvGrpSpPr/>
          <p:nvPr/>
        </p:nvGrpSpPr>
        <p:grpSpPr>
          <a:xfrm>
            <a:off x="10056723" y="45122"/>
            <a:ext cx="2131102" cy="1110343"/>
            <a:chOff x="5126391" y="164290"/>
            <a:chExt cx="1939220" cy="1010369"/>
          </a:xfrm>
        </p:grpSpPr>
        <p:pic>
          <p:nvPicPr>
            <p:cNvPr id="4" name="Picture 3">
              <a:extLst>
                <a:ext uri="{FF2B5EF4-FFF2-40B4-BE49-F238E27FC236}">
                  <a16:creationId xmlns:a16="http://schemas.microsoft.com/office/drawing/2014/main" id="{11D0152B-EB98-F9D7-B846-2F40E0A36C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1525" y="164290"/>
              <a:ext cx="1084086" cy="1010369"/>
            </a:xfrm>
            <a:prstGeom prst="rect">
              <a:avLst/>
            </a:prstGeom>
          </p:spPr>
        </p:pic>
        <p:pic>
          <p:nvPicPr>
            <p:cNvPr id="6" name="Picture 5">
              <a:extLst>
                <a:ext uri="{FF2B5EF4-FFF2-40B4-BE49-F238E27FC236}">
                  <a16:creationId xmlns:a16="http://schemas.microsoft.com/office/drawing/2014/main" id="{C582FFBD-9E18-E9C6-9FF2-C8B761310DA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26391" y="345266"/>
              <a:ext cx="782109" cy="649752"/>
            </a:xfrm>
            <a:prstGeom prst="rect">
              <a:avLst/>
            </a:prstGeom>
          </p:spPr>
        </p:pic>
      </p:grpSp>
      <p:cxnSp>
        <p:nvCxnSpPr>
          <p:cNvPr id="11" name="Straight Connector 10">
            <a:extLst>
              <a:ext uri="{FF2B5EF4-FFF2-40B4-BE49-F238E27FC236}">
                <a16:creationId xmlns:a16="http://schemas.microsoft.com/office/drawing/2014/main" id="{AD877535-8C9C-4A24-6F34-17BB0BAAE238}"/>
              </a:ext>
            </a:extLst>
          </p:cNvPr>
          <p:cNvCxnSpPr>
            <a:cxnSpLocks/>
          </p:cNvCxnSpPr>
          <p:nvPr/>
        </p:nvCxnSpPr>
        <p:spPr>
          <a:xfrm flipV="1">
            <a:off x="6100176" y="0"/>
            <a:ext cx="0" cy="685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057535C-6354-61AF-5781-7B6153DCE3F4}"/>
              </a:ext>
            </a:extLst>
          </p:cNvPr>
          <p:cNvSpPr/>
          <p:nvPr/>
        </p:nvSpPr>
        <p:spPr>
          <a:xfrm>
            <a:off x="4386943" y="2590800"/>
            <a:ext cx="1088571" cy="1110343"/>
          </a:xfrm>
          <a:prstGeom prst="rect">
            <a:avLst/>
          </a:prstGeom>
          <a:solidFill>
            <a:srgbClr val="0204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2B5BEC76-7A19-F055-1612-B9AE9E4E7C40}"/>
              </a:ext>
            </a:extLst>
          </p:cNvPr>
          <p:cNvSpPr/>
          <p:nvPr/>
        </p:nvSpPr>
        <p:spPr>
          <a:xfrm>
            <a:off x="11318804" y="4460790"/>
            <a:ext cx="288310" cy="444844"/>
          </a:xfrm>
          <a:prstGeom prst="ellipse">
            <a:avLst/>
          </a:prstGeom>
          <a:solidFill>
            <a:srgbClr val="191A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C383A9B-83BB-CCEB-BA89-329E4F515BAA}"/>
              </a:ext>
            </a:extLst>
          </p:cNvPr>
          <p:cNvSpPr txBox="1"/>
          <p:nvPr/>
        </p:nvSpPr>
        <p:spPr>
          <a:xfrm>
            <a:off x="0" y="6187858"/>
            <a:ext cx="6096000" cy="707886"/>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III &amp;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Starship HLS</a:t>
            </a:r>
          </a:p>
        </p:txBody>
      </p:sp>
      <p:sp>
        <p:nvSpPr>
          <p:cNvPr id="5" name="TextBox 4">
            <a:extLst>
              <a:ext uri="{FF2B5EF4-FFF2-40B4-BE49-F238E27FC236}">
                <a16:creationId xmlns:a16="http://schemas.microsoft.com/office/drawing/2014/main" id="{5CE4BF73-FFC0-D402-E06B-5982C13812CA}"/>
              </a:ext>
            </a:extLst>
          </p:cNvPr>
          <p:cNvSpPr txBox="1"/>
          <p:nvPr/>
        </p:nvSpPr>
        <p:spPr>
          <a:xfrm>
            <a:off x="6100176" y="6187858"/>
            <a:ext cx="6096000" cy="707886"/>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Origin Blue </a:t>
            </a:r>
            <a:r>
              <a:rPr kumimoji="0" lang="en-US" sz="20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Moon MK2 Lander</a:t>
            </a:r>
            <a:endParaRPr kumimoji="0" lang="en-US" sz="20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2" name="Picture 11" descr="A logo of a space shuttle&#10;&#10;Description automatically generated">
            <a:extLst>
              <a:ext uri="{FF2B5EF4-FFF2-40B4-BE49-F238E27FC236}">
                <a16:creationId xmlns:a16="http://schemas.microsoft.com/office/drawing/2014/main" id="{05977460-FC5D-2C49-05F6-228768E9CB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35923" y="772640"/>
            <a:ext cx="2928503" cy="2928503"/>
          </a:xfrm>
          <a:prstGeom prst="rect">
            <a:avLst/>
          </a:prstGeom>
        </p:spPr>
      </p:pic>
    </p:spTree>
    <p:extLst>
      <p:ext uri="{BB962C8B-B14F-4D97-AF65-F5344CB8AC3E}">
        <p14:creationId xmlns:p14="http://schemas.microsoft.com/office/powerpoint/2010/main" val="273887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6DAEB0-011B-2F4B-9B6F-65EB777F81A3}"/>
              </a:ext>
            </a:extLst>
          </p:cNvPr>
          <p:cNvGrpSpPr/>
          <p:nvPr/>
        </p:nvGrpSpPr>
        <p:grpSpPr>
          <a:xfrm>
            <a:off x="43459" y="-24520"/>
            <a:ext cx="2377440" cy="6926870"/>
            <a:chOff x="44629" y="-41950"/>
            <a:chExt cx="2377440" cy="6926870"/>
          </a:xfrm>
        </p:grpSpPr>
        <p:pic>
          <p:nvPicPr>
            <p:cNvPr id="14" name="Picture 13" descr="A couple of people parachuting&#10;&#10;Description automatically generated with low confidence">
              <a:extLst>
                <a:ext uri="{FF2B5EF4-FFF2-40B4-BE49-F238E27FC236}">
                  <a16:creationId xmlns:a16="http://schemas.microsoft.com/office/drawing/2014/main" id="{A2CC35EC-C1DD-4313-451C-9FB9FA60CF5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25" y="781518"/>
              <a:ext cx="2368049" cy="5172242"/>
            </a:xfrm>
            <a:prstGeom prst="rect">
              <a:avLst/>
            </a:prstGeom>
          </p:spPr>
        </p:pic>
        <p:sp>
          <p:nvSpPr>
            <p:cNvPr id="4" name="TextBox 3">
              <a:extLst>
                <a:ext uri="{FF2B5EF4-FFF2-40B4-BE49-F238E27FC236}">
                  <a16:creationId xmlns:a16="http://schemas.microsoft.com/office/drawing/2014/main" id="{A3A9ECCE-A816-B889-18B0-59F87DD5A6E9}"/>
                </a:ext>
              </a:extLst>
            </p:cNvPr>
            <p:cNvSpPr txBox="1"/>
            <p:nvPr/>
          </p:nvSpPr>
          <p:spPr>
            <a:xfrm>
              <a:off x="44629" y="-41950"/>
              <a:ext cx="2377440" cy="1200150"/>
            </a:xfrm>
            <a:prstGeom prst="rect">
              <a:avLst/>
            </a:prstGeom>
            <a:solidFill>
              <a:schemeClr val="tx1"/>
            </a:solidFill>
          </p:spPr>
          <p:txBody>
            <a:bodyPr wrap="square" lIns="0" tIns="182880" rIns="0" bIns="182880" rtlCol="0" anchor="t">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a:ln>
                    <a:noFill/>
                  </a:ln>
                  <a:solidFill>
                    <a:srgbClr val="0986FA"/>
                  </a:solidFill>
                  <a:effectLst/>
                  <a:uLnTx/>
                  <a:uFillTx/>
                  <a:latin typeface="Arial"/>
                  <a:ea typeface="+mn-ea"/>
                  <a:cs typeface="Arial"/>
                </a:rPr>
                <a:t>Artemis I</a:t>
              </a:r>
              <a:endParaRPr kumimoji="0" lang="en-US" sz="2000" b="1" i="0" u="none" strike="noStrike" kern="1200" cap="none" spc="0" normalizeH="0" baseline="0" noProof="0">
                <a:ln>
                  <a:noFill/>
                </a:ln>
                <a:solidFill>
                  <a:srgbClr val="0986FA"/>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Uncrewed flight test</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800" b="1" i="0" u="none" strike="noStrike" kern="1200" cap="none" spc="0" normalizeH="0" baseline="0" noProof="0">
                  <a:ln>
                    <a:noFill/>
                  </a:ln>
                  <a:solidFill>
                    <a:srgbClr val="0986FA"/>
                  </a:solidFill>
                  <a:effectLst/>
                  <a:uLnTx/>
                  <a:uFillTx/>
                  <a:latin typeface="Arial"/>
                  <a:ea typeface="+mn-ea"/>
                  <a:cs typeface="Arial"/>
                </a:rPr>
                <a:t>COMPLETE</a:t>
              </a:r>
              <a:endPar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3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white"/>
                </a:solidFill>
                <a:effectLst/>
                <a:uLnTx/>
                <a:uFillTx/>
                <a:latin typeface="Arial"/>
                <a:ea typeface="+mn-ea"/>
                <a:cs typeface="Arial"/>
              </a:endParaRPr>
            </a:p>
          </p:txBody>
        </p:sp>
        <p:sp>
          <p:nvSpPr>
            <p:cNvPr id="26" name="TextBox 25">
              <a:extLst>
                <a:ext uri="{FF2B5EF4-FFF2-40B4-BE49-F238E27FC236}">
                  <a16:creationId xmlns:a16="http://schemas.microsoft.com/office/drawing/2014/main" id="{DCABE494-7466-0A2B-17F4-DEF5700D95FC}"/>
                </a:ext>
              </a:extLst>
            </p:cNvPr>
            <p:cNvSpPr txBox="1"/>
            <p:nvPr/>
          </p:nvSpPr>
          <p:spPr>
            <a:xfrm>
              <a:off x="44629" y="5696200"/>
              <a:ext cx="2377440" cy="1188720"/>
            </a:xfrm>
            <a:prstGeom prst="rect">
              <a:avLst/>
            </a:prstGeom>
            <a:solidFill>
              <a:schemeClr val="tx1"/>
            </a:solidFill>
          </p:spPr>
          <p:txBody>
            <a:bodyPr wrap="square" lIns="91440" tIns="2743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Arial"/>
                </a:rPr>
                <a:t>SLS, Orion, EGS</a:t>
              </a:r>
            </a:p>
          </p:txBody>
        </p:sp>
      </p:grpSp>
      <p:grpSp>
        <p:nvGrpSpPr>
          <p:cNvPr id="15" name="Group 14">
            <a:extLst>
              <a:ext uri="{FF2B5EF4-FFF2-40B4-BE49-F238E27FC236}">
                <a16:creationId xmlns:a16="http://schemas.microsoft.com/office/drawing/2014/main" id="{18D16F68-96DE-986A-4B90-3EE608C864DD}"/>
              </a:ext>
            </a:extLst>
          </p:cNvPr>
          <p:cNvGrpSpPr/>
          <p:nvPr/>
        </p:nvGrpSpPr>
        <p:grpSpPr>
          <a:xfrm>
            <a:off x="7338604" y="-41950"/>
            <a:ext cx="2377440" cy="6926870"/>
            <a:chOff x="7338605" y="-41950"/>
            <a:chExt cx="2377440" cy="6926870"/>
          </a:xfrm>
        </p:grpSpPr>
        <p:pic>
          <p:nvPicPr>
            <p:cNvPr id="21" name="Picture 20">
              <a:extLst>
                <a:ext uri="{FF2B5EF4-FFF2-40B4-BE49-F238E27FC236}">
                  <a16:creationId xmlns:a16="http://schemas.microsoft.com/office/drawing/2014/main" id="{A78D04DE-C752-E843-83D9-64A14D9D1C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38990" y="992980"/>
              <a:ext cx="2376670" cy="4873752"/>
            </a:xfrm>
            <a:prstGeom prst="rect">
              <a:avLst/>
            </a:prstGeom>
          </p:spPr>
        </p:pic>
        <p:sp>
          <p:nvSpPr>
            <p:cNvPr id="11" name="TextBox 10">
              <a:extLst>
                <a:ext uri="{FF2B5EF4-FFF2-40B4-BE49-F238E27FC236}">
                  <a16:creationId xmlns:a16="http://schemas.microsoft.com/office/drawing/2014/main" id="{2448C4D0-7F1C-4714-95AB-F96D7C177D54}"/>
                </a:ext>
              </a:extLst>
            </p:cNvPr>
            <p:cNvSpPr txBox="1"/>
            <p:nvPr/>
          </p:nvSpPr>
          <p:spPr>
            <a:xfrm>
              <a:off x="7593609" y="538505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a:ln>
                  <a:noFill/>
                </a:ln>
                <a:solidFill>
                  <a:prstClr val="white"/>
                </a:solidFill>
                <a:effectLst/>
                <a:uLnTx/>
                <a:uFillTx/>
                <a:latin typeface="Arial"/>
                <a:ea typeface="+mn-ea"/>
                <a:cs typeface="Arial"/>
              </a:endParaRPr>
            </a:p>
          </p:txBody>
        </p:sp>
        <p:sp>
          <p:nvSpPr>
            <p:cNvPr id="6" name="TextBox 5">
              <a:extLst>
                <a:ext uri="{FF2B5EF4-FFF2-40B4-BE49-F238E27FC236}">
                  <a16:creationId xmlns:a16="http://schemas.microsoft.com/office/drawing/2014/main" id="{23C84D3B-DDD6-3BF5-C0D8-8BBC7FD78316}"/>
                </a:ext>
              </a:extLst>
            </p:cNvPr>
            <p:cNvSpPr txBox="1"/>
            <p:nvPr/>
          </p:nvSpPr>
          <p:spPr>
            <a:xfrm>
              <a:off x="7338605" y="-41950"/>
              <a:ext cx="2377440" cy="1527850"/>
            </a:xfrm>
            <a:prstGeom prst="rect">
              <a:avLst/>
            </a:prstGeom>
            <a:solidFill>
              <a:schemeClr val="tx1"/>
            </a:solidFill>
          </p:spPr>
          <p:txBody>
            <a:bodyPr wrap="square" lIns="0" tIns="182880" rIns="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a:ln>
                    <a:noFill/>
                  </a:ln>
                  <a:solidFill>
                    <a:srgbClr val="0986FA"/>
                  </a:solidFill>
                  <a:effectLst/>
                  <a:uLnTx/>
                  <a:uFillTx/>
                  <a:latin typeface="Arial" panose="020B0604020202020204" pitchFamily="34" charset="0"/>
                  <a:ea typeface="+mn-ea"/>
                  <a:cs typeface="Arial" panose="020B0604020202020204" pitchFamily="34" charset="0"/>
                </a:rPr>
                <a:t>Artemis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Gateway assembly, crewed sustaining lander expedition</a:t>
              </a:r>
            </a:p>
          </p:txBody>
        </p:sp>
        <p:sp>
          <p:nvSpPr>
            <p:cNvPr id="27" name="TextBox 26">
              <a:extLst>
                <a:ext uri="{FF2B5EF4-FFF2-40B4-BE49-F238E27FC236}">
                  <a16:creationId xmlns:a16="http://schemas.microsoft.com/office/drawing/2014/main" id="{8CA23788-86A6-A5FA-5C50-4F686CA11E03}"/>
                </a:ext>
              </a:extLst>
            </p:cNvPr>
            <p:cNvSpPr txBox="1"/>
            <p:nvPr/>
          </p:nvSpPr>
          <p:spPr>
            <a:xfrm>
              <a:off x="7338605" y="5696200"/>
              <a:ext cx="2377440" cy="1188720"/>
            </a:xfrm>
            <a:prstGeom prst="rect">
              <a:avLst/>
            </a:prstGeom>
            <a:solidFill>
              <a:schemeClr val="tx1"/>
            </a:solidFill>
          </p:spPr>
          <p:txBody>
            <a:bodyPr wrap="square" tIns="2743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Arial"/>
                </a:rPr>
                <a:t>SLS, Orion, EGS</a:t>
              </a: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b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HLS, Gateway</a:t>
              </a:r>
              <a:r>
                <a:rPr kumimoji="0" lang="en-US" sz="1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(PPE/HALO, I-HAB) </a:t>
              </a:r>
              <a:endParaRPr kumimoji="0" lang="en-US" sz="1600" b="0" i="0" u="none" strike="noStrike" kern="1200" cap="none" spc="0" normalizeH="0" baseline="0" noProof="0">
                <a:ln>
                  <a:noFill/>
                </a:ln>
                <a:solidFill>
                  <a:prstClr val="white"/>
                </a:solidFill>
                <a:effectLst/>
                <a:uLnTx/>
                <a:uFillTx/>
                <a:latin typeface="Arial"/>
                <a:ea typeface="+mn-ea"/>
                <a:cs typeface="Arial"/>
              </a:endParaRPr>
            </a:p>
          </p:txBody>
        </p:sp>
      </p:grpSp>
      <p:grpSp>
        <p:nvGrpSpPr>
          <p:cNvPr id="5" name="Group 4">
            <a:extLst>
              <a:ext uri="{FF2B5EF4-FFF2-40B4-BE49-F238E27FC236}">
                <a16:creationId xmlns:a16="http://schemas.microsoft.com/office/drawing/2014/main" id="{D2875EED-CD74-8C9B-ED7E-2C806FECFDBF}"/>
              </a:ext>
            </a:extLst>
          </p:cNvPr>
          <p:cNvGrpSpPr/>
          <p:nvPr/>
        </p:nvGrpSpPr>
        <p:grpSpPr>
          <a:xfrm>
            <a:off x="4907279" y="-41950"/>
            <a:ext cx="2377440" cy="6926870"/>
            <a:chOff x="4907280" y="-41950"/>
            <a:chExt cx="2377440" cy="6926870"/>
          </a:xfrm>
        </p:grpSpPr>
        <p:pic>
          <p:nvPicPr>
            <p:cNvPr id="16" name="Picture 15" descr="A picture containing rocket, dark, missile&#10;&#10;Description automatically generated">
              <a:extLst>
                <a:ext uri="{FF2B5EF4-FFF2-40B4-BE49-F238E27FC236}">
                  <a16:creationId xmlns:a16="http://schemas.microsoft.com/office/drawing/2014/main" id="{350E103C-EC46-D140-27CF-CF1533029B2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07665" y="1137236"/>
              <a:ext cx="2376670" cy="4727781"/>
            </a:xfrm>
            <a:prstGeom prst="rect">
              <a:avLst/>
            </a:prstGeom>
          </p:spPr>
        </p:pic>
        <p:sp>
          <p:nvSpPr>
            <p:cNvPr id="10" name="TextBox 9">
              <a:extLst>
                <a:ext uri="{FF2B5EF4-FFF2-40B4-BE49-F238E27FC236}">
                  <a16:creationId xmlns:a16="http://schemas.microsoft.com/office/drawing/2014/main" id="{7C9C7053-CD63-FBFF-15FA-C48B647466B6}"/>
                </a:ext>
              </a:extLst>
            </p:cNvPr>
            <p:cNvSpPr txBox="1"/>
            <p:nvPr/>
          </p:nvSpPr>
          <p:spPr>
            <a:xfrm>
              <a:off x="5061523" y="5434018"/>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a:ln>
                  <a:noFill/>
                </a:ln>
                <a:solidFill>
                  <a:prstClr val="white"/>
                </a:solidFill>
                <a:effectLst/>
                <a:uLnTx/>
                <a:uFillTx/>
                <a:latin typeface="Arial"/>
                <a:ea typeface="+mn-ea"/>
                <a:cs typeface="Arial"/>
              </a:endParaRPr>
            </a:p>
          </p:txBody>
        </p:sp>
        <p:sp>
          <p:nvSpPr>
            <p:cNvPr id="7" name="TextBox 6">
              <a:extLst>
                <a:ext uri="{FF2B5EF4-FFF2-40B4-BE49-F238E27FC236}">
                  <a16:creationId xmlns:a16="http://schemas.microsoft.com/office/drawing/2014/main" id="{D6DD8B8D-9C62-9A62-C890-3A4B3EB1F98C}"/>
                </a:ext>
              </a:extLst>
            </p:cNvPr>
            <p:cNvSpPr txBox="1"/>
            <p:nvPr/>
          </p:nvSpPr>
          <p:spPr>
            <a:xfrm>
              <a:off x="4907280" y="-41950"/>
              <a:ext cx="2377440" cy="1200150"/>
            </a:xfrm>
            <a:prstGeom prst="rect">
              <a:avLst/>
            </a:prstGeom>
            <a:solidFill>
              <a:schemeClr val="tx1"/>
            </a:solidFill>
          </p:spPr>
          <p:txBody>
            <a:bodyPr wrap="square" tIns="18288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a:ln>
                    <a:noFill/>
                  </a:ln>
                  <a:solidFill>
                    <a:srgbClr val="0986FA"/>
                  </a:solidFill>
                  <a:effectLst/>
                  <a:uLnTx/>
                  <a:uFillTx/>
                  <a:latin typeface="Arial" panose="020B0604020202020204" pitchFamily="34" charset="0"/>
                  <a:ea typeface="+mn-ea"/>
                  <a:cs typeface="Arial" panose="020B0604020202020204" pitchFamily="34" charset="0"/>
                </a:rPr>
                <a:t>Artemis III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Crewed surface expedition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58BF735D-57F8-D261-1BF5-68703DAEBFEF}"/>
                </a:ext>
              </a:extLst>
            </p:cNvPr>
            <p:cNvSpPr txBox="1"/>
            <p:nvPr/>
          </p:nvSpPr>
          <p:spPr>
            <a:xfrm>
              <a:off x="4907280" y="5696200"/>
              <a:ext cx="2377440" cy="1188720"/>
            </a:xfrm>
            <a:prstGeom prst="rect">
              <a:avLst/>
            </a:prstGeom>
            <a:solidFill>
              <a:schemeClr val="tx1"/>
            </a:solidFill>
          </p:spPr>
          <p:txBody>
            <a:bodyPr wrap="square" tIns="2743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Arial"/>
                </a:rPr>
                <a:t>SLS, Orion, EGS</a:t>
              </a: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HLS</a:t>
              </a:r>
              <a:endParaRPr kumimoji="0" lang="en-US" sz="1600" b="0" i="0" u="none" strike="noStrike" kern="1200" cap="none" spc="0" normalizeH="0" baseline="0" noProof="0">
                <a:ln>
                  <a:noFill/>
                </a:ln>
                <a:solidFill>
                  <a:prstClr val="white"/>
                </a:solidFill>
                <a:effectLst/>
                <a:uLnTx/>
                <a:uFillTx/>
                <a:latin typeface="Arial"/>
                <a:ea typeface="+mn-ea"/>
                <a:cs typeface="Arial"/>
              </a:endParaRPr>
            </a:p>
          </p:txBody>
        </p:sp>
      </p:grpSp>
      <p:grpSp>
        <p:nvGrpSpPr>
          <p:cNvPr id="3" name="Group 2">
            <a:extLst>
              <a:ext uri="{FF2B5EF4-FFF2-40B4-BE49-F238E27FC236}">
                <a16:creationId xmlns:a16="http://schemas.microsoft.com/office/drawing/2014/main" id="{B7C1DB62-ECC0-6553-B5F7-6EF8AB66F623}"/>
              </a:ext>
            </a:extLst>
          </p:cNvPr>
          <p:cNvGrpSpPr/>
          <p:nvPr/>
        </p:nvGrpSpPr>
        <p:grpSpPr>
          <a:xfrm>
            <a:off x="2475954" y="-41950"/>
            <a:ext cx="2377440" cy="6926870"/>
            <a:chOff x="2475955" y="-41950"/>
            <a:chExt cx="2377440" cy="6926870"/>
          </a:xfrm>
        </p:grpSpPr>
        <p:pic>
          <p:nvPicPr>
            <p:cNvPr id="17" name="Picture 16">
              <a:extLst>
                <a:ext uri="{FF2B5EF4-FFF2-40B4-BE49-F238E27FC236}">
                  <a16:creationId xmlns:a16="http://schemas.microsoft.com/office/drawing/2014/main" id="{01ABAEE0-2F3A-0268-029F-D18ADFA6EBB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77132" y="824163"/>
              <a:ext cx="2375087" cy="4967289"/>
            </a:xfrm>
            <a:prstGeom prst="rect">
              <a:avLst/>
            </a:prstGeom>
          </p:spPr>
        </p:pic>
        <p:sp>
          <p:nvSpPr>
            <p:cNvPr id="9" name="TextBox 8">
              <a:extLst>
                <a:ext uri="{FF2B5EF4-FFF2-40B4-BE49-F238E27FC236}">
                  <a16:creationId xmlns:a16="http://schemas.microsoft.com/office/drawing/2014/main" id="{B6F84FB9-58B1-EAFC-4A3B-14AFE68ED032}"/>
                </a:ext>
              </a:extLst>
            </p:cNvPr>
            <p:cNvSpPr txBox="1"/>
            <p:nvPr/>
          </p:nvSpPr>
          <p:spPr>
            <a:xfrm>
              <a:off x="2742209" y="538505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a:ln>
                  <a:noFill/>
                </a:ln>
                <a:solidFill>
                  <a:prstClr val="white"/>
                </a:solidFill>
                <a:effectLst/>
                <a:uLnTx/>
                <a:uFillTx/>
                <a:latin typeface="Arial"/>
                <a:ea typeface="+mn-ea"/>
                <a:cs typeface="Arial"/>
              </a:endParaRPr>
            </a:p>
          </p:txBody>
        </p:sp>
        <p:sp>
          <p:nvSpPr>
            <p:cNvPr id="8" name="TextBox 7">
              <a:extLst>
                <a:ext uri="{FF2B5EF4-FFF2-40B4-BE49-F238E27FC236}">
                  <a16:creationId xmlns:a16="http://schemas.microsoft.com/office/drawing/2014/main" id="{8A3E09D1-79FE-1D50-843B-365DF08DEF13}"/>
                </a:ext>
              </a:extLst>
            </p:cNvPr>
            <p:cNvSpPr txBox="1"/>
            <p:nvPr/>
          </p:nvSpPr>
          <p:spPr>
            <a:xfrm>
              <a:off x="2475955" y="-41950"/>
              <a:ext cx="2377440" cy="1200150"/>
            </a:xfrm>
            <a:prstGeom prst="rect">
              <a:avLst/>
            </a:prstGeom>
            <a:solidFill>
              <a:schemeClr val="tx1"/>
            </a:solidFill>
          </p:spPr>
          <p:txBody>
            <a:bodyPr wrap="square" lIns="91440" tIns="182880" rIns="91440" bIns="182880" rtlCol="0" anchor="t">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a:ln>
                    <a:noFill/>
                  </a:ln>
                  <a:solidFill>
                    <a:srgbClr val="0986FA"/>
                  </a:solidFill>
                  <a:effectLst/>
                  <a:uLnTx/>
                  <a:uFillTx/>
                  <a:latin typeface="Arial"/>
                  <a:ea typeface="+mn-ea"/>
                  <a:cs typeface="Arial"/>
                </a:rPr>
                <a:t>Artemis II</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Crewed flight test</a:t>
              </a:r>
            </a:p>
            <a:p>
              <a:pPr marL="0" marR="0" lvl="0" indent="0" algn="ctr" defTabSz="914400" rtl="0" eaLnBrk="1" fontAlgn="auto" latinLnBrk="0" hangingPunct="1">
                <a:lnSpc>
                  <a:spcPct val="100000"/>
                </a:lnSpc>
                <a:spcBef>
                  <a:spcPts val="0"/>
                </a:spcBef>
                <a:spcAft>
                  <a:spcPts val="3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E24B6515-9CDF-AA85-B2FA-EC366A029F0A}"/>
                </a:ext>
              </a:extLst>
            </p:cNvPr>
            <p:cNvSpPr txBox="1"/>
            <p:nvPr/>
          </p:nvSpPr>
          <p:spPr>
            <a:xfrm>
              <a:off x="2475955" y="5696200"/>
              <a:ext cx="2377440" cy="1188720"/>
            </a:xfrm>
            <a:prstGeom prst="rect">
              <a:avLst/>
            </a:prstGeom>
            <a:solidFill>
              <a:schemeClr val="tx1"/>
            </a:solidFill>
          </p:spPr>
          <p:txBody>
            <a:bodyPr wrap="square" lIns="91440" tIns="2743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Arial"/>
                </a:rPr>
                <a:t>SLS, Orion, EGS</a:t>
              </a:r>
            </a:p>
          </p:txBody>
        </p:sp>
      </p:grpSp>
      <p:grpSp>
        <p:nvGrpSpPr>
          <p:cNvPr id="18" name="Group 17">
            <a:extLst>
              <a:ext uri="{FF2B5EF4-FFF2-40B4-BE49-F238E27FC236}">
                <a16:creationId xmlns:a16="http://schemas.microsoft.com/office/drawing/2014/main" id="{AB73A54D-3106-1515-8820-6CAE9F6F9299}"/>
              </a:ext>
            </a:extLst>
          </p:cNvPr>
          <p:cNvGrpSpPr/>
          <p:nvPr/>
        </p:nvGrpSpPr>
        <p:grpSpPr>
          <a:xfrm>
            <a:off x="9769930" y="-41950"/>
            <a:ext cx="2377440" cy="6926870"/>
            <a:chOff x="9769930" y="-41950"/>
            <a:chExt cx="2377440" cy="6926870"/>
          </a:xfrm>
          <a:solidFill>
            <a:schemeClr val="tx1"/>
          </a:solidFill>
        </p:grpSpPr>
        <p:pic>
          <p:nvPicPr>
            <p:cNvPr id="25" name="Picture 24">
              <a:extLst>
                <a:ext uri="{FF2B5EF4-FFF2-40B4-BE49-F238E27FC236}">
                  <a16:creationId xmlns:a16="http://schemas.microsoft.com/office/drawing/2014/main" id="{4847EC76-FF06-DAA0-FA58-D98DFB9D70D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96668"/>
            <a:stretch/>
          </p:blipFill>
          <p:spPr>
            <a:xfrm>
              <a:off x="9770315" y="781518"/>
              <a:ext cx="2376670" cy="4914683"/>
            </a:xfrm>
            <a:prstGeom prst="rect">
              <a:avLst/>
            </a:prstGeom>
            <a:grpFill/>
          </p:spPr>
        </p:pic>
        <p:sp>
          <p:nvSpPr>
            <p:cNvPr id="12" name="TextBox 11">
              <a:extLst>
                <a:ext uri="{FF2B5EF4-FFF2-40B4-BE49-F238E27FC236}">
                  <a16:creationId xmlns:a16="http://schemas.microsoft.com/office/drawing/2014/main" id="{0D3CA953-7647-9EC6-08C3-9D8610601FE8}"/>
                </a:ext>
              </a:extLst>
            </p:cNvPr>
            <p:cNvSpPr txBox="1"/>
            <p:nvPr/>
          </p:nvSpPr>
          <p:spPr>
            <a:xfrm>
              <a:off x="9869518" y="5434018"/>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a:ln>
                  <a:noFill/>
                </a:ln>
                <a:solidFill>
                  <a:prstClr val="white"/>
                </a:solidFill>
                <a:effectLst/>
                <a:uLnTx/>
                <a:uFillTx/>
                <a:latin typeface="Arial"/>
                <a:ea typeface="+mn-ea"/>
                <a:cs typeface="Arial"/>
              </a:endParaRPr>
            </a:p>
          </p:txBody>
        </p:sp>
        <p:sp>
          <p:nvSpPr>
            <p:cNvPr id="13" name="TextBox 12">
              <a:extLst>
                <a:ext uri="{FF2B5EF4-FFF2-40B4-BE49-F238E27FC236}">
                  <a16:creationId xmlns:a16="http://schemas.microsoft.com/office/drawing/2014/main" id="{271DD5E2-7507-412C-2DE3-EAD8D4EE7FB6}"/>
                </a:ext>
              </a:extLst>
            </p:cNvPr>
            <p:cNvSpPr txBox="1"/>
            <p:nvPr/>
          </p:nvSpPr>
          <p:spPr>
            <a:xfrm>
              <a:off x="9769930" y="-41950"/>
              <a:ext cx="2377440" cy="1527850"/>
            </a:xfrm>
            <a:prstGeom prst="rect">
              <a:avLst/>
            </a:prstGeom>
            <a:grpFill/>
          </p:spPr>
          <p:txBody>
            <a:bodyPr wrap="square" lIns="0" tIns="182880" rIns="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a:ln>
                    <a:noFill/>
                  </a:ln>
                  <a:solidFill>
                    <a:srgbClr val="0986FA"/>
                  </a:solidFill>
                  <a:effectLst/>
                  <a:uLnTx/>
                  <a:uFillTx/>
                  <a:latin typeface="Arial" panose="020B0604020202020204" pitchFamily="34" charset="0"/>
                  <a:ea typeface="+mn-ea"/>
                  <a:cs typeface="Arial" panose="020B0604020202020204" pitchFamily="34" charset="0"/>
                </a:rPr>
                <a:t>Artemis V</a:t>
              </a:r>
            </a:p>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Crewed mobile </a:t>
              </a:r>
              <a:b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exploration, Gateway expansion</a:t>
              </a:r>
              <a:endParaRPr kumimoji="0" lang="en-US" sz="1800" b="1" i="1" u="none" strike="noStrike" kern="1200" cap="none" spc="0" normalizeH="0" baseline="0" noProof="0">
                <a:ln>
                  <a:noFill/>
                </a:ln>
                <a:solidFill>
                  <a:srgbClr val="0986FA"/>
                </a:solidFill>
                <a:effectLst/>
                <a:uLnTx/>
                <a:uFillTx/>
                <a:latin typeface="Arial" panose="020B060402020202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35F5DDE9-5A3E-E5EF-CDB4-F95710DFFDB7}"/>
                </a:ext>
              </a:extLst>
            </p:cNvPr>
            <p:cNvSpPr txBox="1"/>
            <p:nvPr/>
          </p:nvSpPr>
          <p:spPr>
            <a:xfrm>
              <a:off x="9769930" y="5696200"/>
              <a:ext cx="2377440" cy="1188720"/>
            </a:xfrm>
            <a:prstGeom prst="rect">
              <a:avLst/>
            </a:prstGeom>
            <a:grpFill/>
          </p:spPr>
          <p:txBody>
            <a:bodyPr wrap="square" tIns="2743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Arial"/>
                  <a:ea typeface="+mn-ea"/>
                  <a:cs typeface="Arial"/>
                </a:rPr>
                <a:t>SLS, Orion, EGS</a:t>
              </a: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b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HLS, LTV, Gateway (</a:t>
              </a:r>
              <a:r>
                <a:rPr kumimoji="0" lang="en-US" sz="16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ESPRIT, Canadarm3)</a:t>
              </a:r>
              <a:endParaRPr kumimoji="0" lang="en-US" sz="1600" b="0" i="0" u="none" strike="noStrike" kern="1200" cap="none" spc="0" normalizeH="0" baseline="0" noProof="0">
                <a:ln>
                  <a:noFill/>
                </a:ln>
                <a:solidFill>
                  <a:prstClr val="white"/>
                </a:solidFill>
                <a:effectLst/>
                <a:uLnTx/>
                <a:uFillTx/>
                <a:latin typeface="Arial"/>
                <a:ea typeface="+mn-ea"/>
                <a:cs typeface="Arial"/>
              </a:endParaRPr>
            </a:p>
          </p:txBody>
        </p:sp>
      </p:grpSp>
      <p:pic>
        <p:nvPicPr>
          <p:cNvPr id="19" name="Picture 18" descr="A rocket taking off at night&#10;&#10;Description automatically generated with medium confidence">
            <a:extLst>
              <a:ext uri="{FF2B5EF4-FFF2-40B4-BE49-F238E27FC236}">
                <a16:creationId xmlns:a16="http://schemas.microsoft.com/office/drawing/2014/main" id="{CF9F4DDC-2B18-6BD0-A652-ADDC44371E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3459" y="1160000"/>
            <a:ext cx="2375087" cy="4538000"/>
          </a:xfrm>
          <a:prstGeom prst="rect">
            <a:avLst/>
          </a:prstGeom>
        </p:spPr>
      </p:pic>
      <p:sp>
        <p:nvSpPr>
          <p:cNvPr id="20" name="Rectangle 19">
            <a:extLst>
              <a:ext uri="{FF2B5EF4-FFF2-40B4-BE49-F238E27FC236}">
                <a16:creationId xmlns:a16="http://schemas.microsoft.com/office/drawing/2014/main" id="{06F2A19F-46FA-300C-FA0E-C8B48CCDA107}"/>
              </a:ext>
            </a:extLst>
          </p:cNvPr>
          <p:cNvSpPr/>
          <p:nvPr/>
        </p:nvSpPr>
        <p:spPr>
          <a:xfrm>
            <a:off x="4852218" y="0"/>
            <a:ext cx="7290456" cy="6858000"/>
          </a:xfrm>
          <a:prstGeom prst="rect">
            <a:avLst/>
          </a:prstGeom>
          <a:noFill/>
          <a:ln w="111125">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465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3A9ECCE-A816-B889-18B0-59F87DD5A6E9}"/>
              </a:ext>
            </a:extLst>
          </p:cNvPr>
          <p:cNvSpPr txBox="1"/>
          <p:nvPr/>
        </p:nvSpPr>
        <p:spPr>
          <a:xfrm>
            <a:off x="44630" y="232835"/>
            <a:ext cx="2377440" cy="2027231"/>
          </a:xfrm>
          <a:prstGeom prst="rect">
            <a:avLst/>
          </a:prstGeom>
          <a:solidFill>
            <a:schemeClr val="tx1"/>
          </a:solidFill>
        </p:spPr>
        <p:txBody>
          <a:bodyPr wrap="square" lIns="0" tIns="182880" rIns="0" bIns="182880" rtlCol="0" anchor="t">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0986FA"/>
                </a:solidFill>
                <a:effectLst/>
                <a:uLnTx/>
                <a:uFillTx/>
                <a:latin typeface="Arial"/>
                <a:ea typeface="+mn-ea"/>
                <a:cs typeface="Arial"/>
              </a:rPr>
              <a:t>HLS Uncrewed Demo</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Starship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a:ea typeface="+mn-ea"/>
              <a:cs typeface="Arial"/>
            </a:endParaRPr>
          </a:p>
        </p:txBody>
      </p:sp>
      <p:sp>
        <p:nvSpPr>
          <p:cNvPr id="6" name="TextBox 5">
            <a:extLst>
              <a:ext uri="{FF2B5EF4-FFF2-40B4-BE49-F238E27FC236}">
                <a16:creationId xmlns:a16="http://schemas.microsoft.com/office/drawing/2014/main" id="{23C84D3B-DDD6-3BF5-C0D8-8BBC7FD78316}"/>
              </a:ext>
            </a:extLst>
          </p:cNvPr>
          <p:cNvSpPr txBox="1"/>
          <p:nvPr/>
        </p:nvSpPr>
        <p:spPr>
          <a:xfrm>
            <a:off x="7338604" y="232836"/>
            <a:ext cx="2377440" cy="2027230"/>
          </a:xfrm>
          <a:prstGeom prst="rect">
            <a:avLst/>
          </a:prstGeom>
          <a:solidFill>
            <a:schemeClr val="tx1"/>
          </a:solidFill>
        </p:spPr>
        <p:txBody>
          <a:bodyPr wrap="square" lIns="0" tIns="182880" rIns="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0986FA"/>
                </a:solidFill>
                <a:effectLst/>
                <a:uLnTx/>
                <a:uFillTx/>
                <a:latin typeface="Arial"/>
                <a:ea typeface="+mn-ea"/>
                <a:cs typeface="Arial"/>
              </a:rPr>
              <a:t>HLS Uncrewed Demo</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Origin</a:t>
            </a:r>
            <a:b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Moon</a:t>
            </a:r>
          </a:p>
        </p:txBody>
      </p:sp>
      <p:pic>
        <p:nvPicPr>
          <p:cNvPr id="16" name="Picture 15" descr="A picture containing rocket, dark, missile&#10;&#10;Description automatically generated">
            <a:extLst>
              <a:ext uri="{FF2B5EF4-FFF2-40B4-BE49-F238E27FC236}">
                <a16:creationId xmlns:a16="http://schemas.microsoft.com/office/drawing/2014/main" id="{350E103C-EC46-D140-27CF-CF1533029B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07664" y="1677789"/>
            <a:ext cx="2376670" cy="4727781"/>
          </a:xfrm>
          <a:prstGeom prst="rect">
            <a:avLst/>
          </a:prstGeom>
        </p:spPr>
      </p:pic>
      <p:sp>
        <p:nvSpPr>
          <p:cNvPr id="10" name="TextBox 9">
            <a:extLst>
              <a:ext uri="{FF2B5EF4-FFF2-40B4-BE49-F238E27FC236}">
                <a16:creationId xmlns:a16="http://schemas.microsoft.com/office/drawing/2014/main" id="{7C9C7053-CD63-FBFF-15FA-C48B647466B6}"/>
              </a:ext>
            </a:extLst>
          </p:cNvPr>
          <p:cNvSpPr txBox="1"/>
          <p:nvPr/>
        </p:nvSpPr>
        <p:spPr>
          <a:xfrm>
            <a:off x="5061982" y="609451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dirty="0">
              <a:ln>
                <a:noFill/>
              </a:ln>
              <a:solidFill>
                <a:prstClr val="white"/>
              </a:solidFill>
              <a:effectLst/>
              <a:uLnTx/>
              <a:uFillTx/>
              <a:latin typeface="Arial"/>
              <a:ea typeface="+mn-ea"/>
              <a:cs typeface="Arial"/>
            </a:endParaRPr>
          </a:p>
        </p:txBody>
      </p:sp>
      <p:sp>
        <p:nvSpPr>
          <p:cNvPr id="7" name="TextBox 6">
            <a:extLst>
              <a:ext uri="{FF2B5EF4-FFF2-40B4-BE49-F238E27FC236}">
                <a16:creationId xmlns:a16="http://schemas.microsoft.com/office/drawing/2014/main" id="{D6DD8B8D-9C62-9A62-C890-3A4B3EB1F98C}"/>
              </a:ext>
            </a:extLst>
          </p:cNvPr>
          <p:cNvSpPr txBox="1"/>
          <p:nvPr/>
        </p:nvSpPr>
        <p:spPr>
          <a:xfrm>
            <a:off x="4907279" y="232835"/>
            <a:ext cx="2377440" cy="1490333"/>
          </a:xfrm>
          <a:prstGeom prst="rect">
            <a:avLst/>
          </a:prstGeom>
          <a:solidFill>
            <a:schemeClr val="tx1"/>
          </a:solidFill>
        </p:spPr>
        <p:txBody>
          <a:bodyPr wrap="square" tIns="18288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0986FA"/>
                </a:solidFill>
                <a:effectLst/>
                <a:uLnTx/>
                <a:uFillTx/>
                <a:latin typeface="Arial" panose="020B0604020202020204" pitchFamily="34" charset="0"/>
                <a:ea typeface="+mn-ea"/>
                <a:cs typeface="Arial" panose="020B0604020202020204" pitchFamily="34" charset="0"/>
              </a:rPr>
              <a:t>Artemis IV</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Starship</a:t>
            </a:r>
          </a:p>
        </p:txBody>
      </p:sp>
      <p:sp>
        <p:nvSpPr>
          <p:cNvPr id="9" name="TextBox 8">
            <a:extLst>
              <a:ext uri="{FF2B5EF4-FFF2-40B4-BE49-F238E27FC236}">
                <a16:creationId xmlns:a16="http://schemas.microsoft.com/office/drawing/2014/main" id="{B6F84FB9-58B1-EAFC-4A3B-14AFE68ED032}"/>
              </a:ext>
            </a:extLst>
          </p:cNvPr>
          <p:cNvSpPr txBox="1"/>
          <p:nvPr/>
        </p:nvSpPr>
        <p:spPr>
          <a:xfrm>
            <a:off x="2742208" y="538505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dirty="0">
              <a:ln>
                <a:noFill/>
              </a:ln>
              <a:solidFill>
                <a:prstClr val="white"/>
              </a:solidFill>
              <a:effectLst/>
              <a:uLnTx/>
              <a:uFillTx/>
              <a:latin typeface="Arial"/>
              <a:ea typeface="+mn-ea"/>
              <a:cs typeface="Arial"/>
            </a:endParaRPr>
          </a:p>
        </p:txBody>
      </p:sp>
      <p:sp>
        <p:nvSpPr>
          <p:cNvPr id="8" name="TextBox 7">
            <a:extLst>
              <a:ext uri="{FF2B5EF4-FFF2-40B4-BE49-F238E27FC236}">
                <a16:creationId xmlns:a16="http://schemas.microsoft.com/office/drawing/2014/main" id="{8A3E09D1-79FE-1D50-843B-365DF08DEF13}"/>
              </a:ext>
            </a:extLst>
          </p:cNvPr>
          <p:cNvSpPr txBox="1"/>
          <p:nvPr/>
        </p:nvSpPr>
        <p:spPr>
          <a:xfrm>
            <a:off x="2475954" y="232835"/>
            <a:ext cx="2377440" cy="1490333"/>
          </a:xfrm>
          <a:prstGeom prst="rect">
            <a:avLst/>
          </a:prstGeom>
          <a:solidFill>
            <a:schemeClr val="tx1"/>
          </a:solidFill>
        </p:spPr>
        <p:txBody>
          <a:bodyPr wrap="square" lIns="91440" tIns="182880" rIns="91440" bIns="182880" rtlCol="0" anchor="t">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0986FA"/>
                </a:solidFill>
                <a:effectLst/>
                <a:uLnTx/>
                <a:uFillTx/>
                <a:latin typeface="Arial"/>
                <a:ea typeface="+mn-ea"/>
                <a:cs typeface="Arial"/>
              </a:rPr>
              <a:t>Artemis III</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Starship</a:t>
            </a:r>
          </a:p>
          <a:p>
            <a:pPr marL="0" marR="0" lvl="0" indent="0" algn="ctr" defTabSz="914400" rtl="0" eaLnBrk="1" fontAlgn="auto" latinLnBrk="0" hangingPunct="1">
              <a:lnSpc>
                <a:spcPct val="100000"/>
              </a:lnSpc>
              <a:spcBef>
                <a:spcPts val="0"/>
              </a:spcBef>
              <a:spcAft>
                <a:spcPts val="300"/>
              </a:spcAft>
              <a:buClrTx/>
              <a:buSzTx/>
              <a:buFontTx/>
              <a:buNone/>
              <a:tabLst/>
              <a:defRPr/>
            </a:pPr>
            <a:endParaRPr kumimoji="0" lang="en-US" sz="2000" b="1" i="0" u="none" strike="noStrike" kern="1200" cap="none" spc="0" normalizeH="0" baseline="0" noProof="0" dirty="0">
              <a:ln>
                <a:noFill/>
              </a:ln>
              <a:solidFill>
                <a:srgbClr val="0986FA"/>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300"/>
              </a:spcAft>
              <a:buClrTx/>
              <a:buSzTx/>
              <a:buFontTx/>
              <a:buNone/>
              <a:tabLst/>
              <a:defRPr/>
            </a:pPr>
            <a:endParaRPr kumimoji="0" lang="en-US" sz="2000" b="1" i="0" u="none" strike="noStrike" kern="1200" cap="none" spc="0" normalizeH="0" baseline="0" noProof="0" dirty="0">
              <a:ln>
                <a:noFill/>
              </a:ln>
              <a:solidFill>
                <a:srgbClr val="0986FA"/>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300"/>
              </a:spcAft>
              <a:buClrTx/>
              <a:buSzTx/>
              <a:buFontTx/>
              <a:buNone/>
              <a:tabLst/>
              <a:defRPr/>
            </a:pPr>
            <a:endParaRPr kumimoji="0" lang="en-US" sz="2000" b="1" i="0" u="none" strike="noStrike" kern="1200" cap="none" spc="0" normalizeH="0" baseline="0" noProof="0" dirty="0">
              <a:ln>
                <a:noFill/>
              </a:ln>
              <a:solidFill>
                <a:srgbClr val="0986FA"/>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280126E-67AA-282A-406D-194FDFC74B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88143"/>
          <a:stretch/>
        </p:blipFill>
        <p:spPr>
          <a:xfrm>
            <a:off x="9773566" y="1843725"/>
            <a:ext cx="2376670" cy="4558964"/>
          </a:xfrm>
          <a:prstGeom prst="rect">
            <a:avLst/>
          </a:prstGeom>
          <a:solidFill>
            <a:schemeClr val="tx1"/>
          </a:solidFill>
        </p:spPr>
      </p:pic>
      <p:sp>
        <p:nvSpPr>
          <p:cNvPr id="3" name="TextBox 2">
            <a:extLst>
              <a:ext uri="{FF2B5EF4-FFF2-40B4-BE49-F238E27FC236}">
                <a16:creationId xmlns:a16="http://schemas.microsoft.com/office/drawing/2014/main" id="{E96AC971-7AF1-B605-E651-B7DE0677133E}"/>
              </a:ext>
            </a:extLst>
          </p:cNvPr>
          <p:cNvSpPr txBox="1"/>
          <p:nvPr/>
        </p:nvSpPr>
        <p:spPr>
          <a:xfrm>
            <a:off x="9869061" y="6147640"/>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dirty="0">
              <a:ln>
                <a:noFill/>
              </a:ln>
              <a:solidFill>
                <a:prstClr val="white"/>
              </a:solidFill>
              <a:effectLst/>
              <a:uLnTx/>
              <a:uFillTx/>
              <a:latin typeface="Arial"/>
              <a:ea typeface="+mn-ea"/>
              <a:cs typeface="Arial"/>
            </a:endParaRPr>
          </a:p>
        </p:txBody>
      </p:sp>
      <p:pic>
        <p:nvPicPr>
          <p:cNvPr id="5" name="Picture 4" descr="A picture containing rocket, dark, missile&#10;&#10;Description automatically generated">
            <a:extLst>
              <a:ext uri="{FF2B5EF4-FFF2-40B4-BE49-F238E27FC236}">
                <a16:creationId xmlns:a16="http://schemas.microsoft.com/office/drawing/2014/main" id="{42B8789E-7652-303D-A66D-E36797E3A5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79255" y="1677789"/>
            <a:ext cx="2376670" cy="4727781"/>
          </a:xfrm>
          <a:prstGeom prst="rect">
            <a:avLst/>
          </a:prstGeom>
        </p:spPr>
      </p:pic>
      <p:sp>
        <p:nvSpPr>
          <p:cNvPr id="15" name="TextBox 14">
            <a:extLst>
              <a:ext uri="{FF2B5EF4-FFF2-40B4-BE49-F238E27FC236}">
                <a16:creationId xmlns:a16="http://schemas.microsoft.com/office/drawing/2014/main" id="{531B2D5B-DD85-778D-03DB-F9C3B1CAACCC}"/>
              </a:ext>
            </a:extLst>
          </p:cNvPr>
          <p:cNvSpPr txBox="1"/>
          <p:nvPr/>
        </p:nvSpPr>
        <p:spPr>
          <a:xfrm>
            <a:off x="2576388" y="609451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dirty="0">
              <a:ln>
                <a:noFill/>
              </a:ln>
              <a:solidFill>
                <a:prstClr val="white"/>
              </a:solidFill>
              <a:effectLst/>
              <a:uLnTx/>
              <a:uFillTx/>
              <a:latin typeface="Arial"/>
              <a:ea typeface="+mn-ea"/>
              <a:cs typeface="Arial"/>
            </a:endParaRPr>
          </a:p>
        </p:txBody>
      </p:sp>
      <p:sp>
        <p:nvSpPr>
          <p:cNvPr id="19" name="TextBox 18">
            <a:extLst>
              <a:ext uri="{FF2B5EF4-FFF2-40B4-BE49-F238E27FC236}">
                <a16:creationId xmlns:a16="http://schemas.microsoft.com/office/drawing/2014/main" id="{329D8F35-25C0-4FF9-A22A-294280A1330B}"/>
              </a:ext>
            </a:extLst>
          </p:cNvPr>
          <p:cNvSpPr txBox="1"/>
          <p:nvPr/>
        </p:nvSpPr>
        <p:spPr>
          <a:xfrm>
            <a:off x="307984" y="5385053"/>
            <a:ext cx="1829791" cy="190500"/>
          </a:xfrm>
          <a:prstGeom prst="rect">
            <a:avLst/>
          </a:prstGeom>
          <a:noFill/>
        </p:spPr>
        <p:txBody>
          <a:bodyPr wrap="square" lIns="0" tIns="45720" rIns="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Arial"/>
              </a:rPr>
              <a:t>Illustration</a:t>
            </a:r>
            <a:endParaRPr kumimoji="0" lang="en-US" sz="1050" b="0" i="0" u="none" strike="noStrike" kern="1200" cap="none" spc="0" normalizeH="0" baseline="0" noProof="0" dirty="0">
              <a:ln>
                <a:noFill/>
              </a:ln>
              <a:solidFill>
                <a:prstClr val="white"/>
              </a:solidFill>
              <a:effectLst/>
              <a:uLnTx/>
              <a:uFillTx/>
              <a:latin typeface="Arial"/>
              <a:ea typeface="+mn-ea"/>
              <a:cs typeface="Arial"/>
            </a:endParaRPr>
          </a:p>
        </p:txBody>
      </p:sp>
      <p:sp>
        <p:nvSpPr>
          <p:cNvPr id="13" name="TextBox 12">
            <a:extLst>
              <a:ext uri="{FF2B5EF4-FFF2-40B4-BE49-F238E27FC236}">
                <a16:creationId xmlns:a16="http://schemas.microsoft.com/office/drawing/2014/main" id="{271DD5E2-7507-412C-2DE3-EAD8D4EE7FB6}"/>
              </a:ext>
            </a:extLst>
          </p:cNvPr>
          <p:cNvSpPr txBox="1"/>
          <p:nvPr/>
        </p:nvSpPr>
        <p:spPr>
          <a:xfrm>
            <a:off x="9769930" y="232836"/>
            <a:ext cx="2377440" cy="1527850"/>
          </a:xfrm>
          <a:prstGeom prst="rect">
            <a:avLst/>
          </a:prstGeom>
          <a:solidFill>
            <a:schemeClr val="tx1"/>
          </a:solidFill>
        </p:spPr>
        <p:txBody>
          <a:bodyPr wrap="square" lIns="0" tIns="182880" rIns="0" bIns="182880" rtlCol="0">
            <a:no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0986FA"/>
                </a:solidFill>
                <a:effectLst/>
                <a:uLnTx/>
                <a:uFillTx/>
                <a:latin typeface="Arial" panose="020B0604020202020204" pitchFamily="34" charset="0"/>
                <a:ea typeface="+mn-ea"/>
                <a:cs typeface="Arial" panose="020B0604020202020204" pitchFamily="34" charset="0"/>
              </a:rPr>
              <a:t>Artemis V</a:t>
            </a:r>
          </a:p>
          <a:p>
            <a:pPr marL="0" marR="0" lvl="0" indent="0" algn="ctr" defTabSz="914400" rtl="0" eaLnBrk="1" fontAlgn="auto" latinLnBrk="0" hangingPunct="1">
              <a:lnSpc>
                <a:spcPct val="100000"/>
              </a:lnSpc>
              <a:spcBef>
                <a:spcPts val="0"/>
              </a:spcBef>
              <a:spcAft>
                <a:spcPts val="300"/>
              </a:spcAft>
              <a:buClrTx/>
              <a:buSzTx/>
              <a:buFontTx/>
              <a:buNone/>
              <a:tabLst/>
              <a:defRPr/>
            </a:pPr>
            <a:b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Origin</a:t>
            </a:r>
            <a:b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Moon </a:t>
            </a:r>
            <a:r>
              <a:rPr kumimoji="0" lang="en-US" sz="1800" b="1" i="0" u="none" strike="noStrike" kern="1200" cap="none" spc="0" normalizeH="0" baseline="0" noProof="0" dirty="0">
                <a:ln>
                  <a:noFill/>
                </a:ln>
                <a:solidFill>
                  <a:srgbClr val="0986FA"/>
                </a:solidFill>
                <a:effectLst/>
                <a:uLnTx/>
                <a:uFillTx/>
                <a:latin typeface="Arial" panose="020B0604020202020204" pitchFamily="34" charset="0"/>
                <a:ea typeface="+mn-ea"/>
                <a:cs typeface="Arial" panose="020B0604020202020204" pitchFamily="34" charset="0"/>
              </a:rPr>
              <a:t> </a:t>
            </a: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id="{DAF6A3F4-8E9F-46BB-601C-562CC9DDFB8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0753" r="25411" b="27854"/>
          <a:stretch/>
        </p:blipFill>
        <p:spPr>
          <a:xfrm>
            <a:off x="52662" y="2380623"/>
            <a:ext cx="2362327" cy="4022066"/>
          </a:xfrm>
          <a:prstGeom prst="rect">
            <a:avLst/>
          </a:prstGeom>
        </p:spPr>
      </p:pic>
      <p:pic>
        <p:nvPicPr>
          <p:cNvPr id="17" name="Picture 16">
            <a:extLst>
              <a:ext uri="{FF2B5EF4-FFF2-40B4-BE49-F238E27FC236}">
                <a16:creationId xmlns:a16="http://schemas.microsoft.com/office/drawing/2014/main" id="{2D4B81EA-E448-8D68-20AE-5B3E4331F09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0753" r="25411" b="27854"/>
          <a:stretch/>
        </p:blipFill>
        <p:spPr>
          <a:xfrm>
            <a:off x="7355336" y="2380623"/>
            <a:ext cx="2362327" cy="4022066"/>
          </a:xfrm>
          <a:prstGeom prst="rect">
            <a:avLst/>
          </a:prstGeom>
        </p:spPr>
      </p:pic>
    </p:spTree>
    <p:extLst>
      <p:ext uri="{BB962C8B-B14F-4D97-AF65-F5344CB8AC3E}">
        <p14:creationId xmlns:p14="http://schemas.microsoft.com/office/powerpoint/2010/main" val="308677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3F58FAE-3028-934A-8F48-303C3B91AC95}"/>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190500"/>
            <a:ext cx="12192000" cy="6667500"/>
          </a:xfrm>
        </p:spPr>
      </p:pic>
      <p:sp>
        <p:nvSpPr>
          <p:cNvPr id="5" name="Text Placeholder 2">
            <a:extLst>
              <a:ext uri="{FF2B5EF4-FFF2-40B4-BE49-F238E27FC236}">
                <a16:creationId xmlns:a16="http://schemas.microsoft.com/office/drawing/2014/main" id="{9A1C83A9-004D-F441-B28E-98D109C358A8}"/>
              </a:ext>
            </a:extLst>
          </p:cNvPr>
          <p:cNvSpPr txBox="1">
            <a:spLocks/>
          </p:cNvSpPr>
          <p:nvPr/>
        </p:nvSpPr>
        <p:spPr>
          <a:xfrm>
            <a:off x="765314" y="1185765"/>
            <a:ext cx="5330686" cy="6477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Landing System (HLS)</a:t>
            </a:r>
          </a:p>
        </p:txBody>
      </p:sp>
      <p:sp>
        <p:nvSpPr>
          <p:cNvPr id="9" name="TextBox 8">
            <a:extLst>
              <a:ext uri="{FF2B5EF4-FFF2-40B4-BE49-F238E27FC236}">
                <a16:creationId xmlns:a16="http://schemas.microsoft.com/office/drawing/2014/main" id="{41669EA6-56EB-1C40-99F4-B4214CA0BA4B}"/>
              </a:ext>
            </a:extLst>
          </p:cNvPr>
          <p:cNvSpPr txBox="1"/>
          <p:nvPr/>
        </p:nvSpPr>
        <p:spPr>
          <a:xfrm>
            <a:off x="396979" y="6161901"/>
            <a:ext cx="36195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Image Credit: SpaceX</a:t>
            </a:r>
          </a:p>
        </p:txBody>
      </p:sp>
      <p:pic>
        <p:nvPicPr>
          <p:cNvPr id="3" name="Picture 2">
            <a:extLst>
              <a:ext uri="{FF2B5EF4-FFF2-40B4-BE49-F238E27FC236}">
                <a16:creationId xmlns:a16="http://schemas.microsoft.com/office/drawing/2014/main" id="{DAFBAE7A-833E-1D2F-59EA-B391AEC53A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96979" y="561254"/>
            <a:ext cx="6909512" cy="542405"/>
          </a:xfrm>
          <a:prstGeom prst="rect">
            <a:avLst/>
          </a:prstGeom>
        </p:spPr>
      </p:pic>
      <p:sp>
        <p:nvSpPr>
          <p:cNvPr id="7" name="Title 4">
            <a:extLst>
              <a:ext uri="{FF2B5EF4-FFF2-40B4-BE49-F238E27FC236}">
                <a16:creationId xmlns:a16="http://schemas.microsoft.com/office/drawing/2014/main" id="{A545DD3C-420B-6830-3F5A-60515C9CDB78}"/>
              </a:ext>
            </a:extLst>
          </p:cNvPr>
          <p:cNvSpPr txBox="1">
            <a:spLocks/>
          </p:cNvSpPr>
          <p:nvPr/>
        </p:nvSpPr>
        <p:spPr>
          <a:xfrm>
            <a:off x="396979" y="1915571"/>
            <a:ext cx="7546871" cy="22804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NASA is working with SpaceX to develop its Starship Human L</a:t>
            </a:r>
            <a:r>
              <a:rPr kumimoji="0" lang="en-US" sz="1800" b="0" i="0" u="none" strike="noStrike" kern="1200" cap="none" spc="0" normalizeH="0" baseline="0" noProof="0" err="1">
                <a:ln>
                  <a:noFill/>
                </a:ln>
                <a:solidFill>
                  <a:prstClr val="white"/>
                </a:solidFill>
                <a:effectLst/>
                <a:uLnTx/>
                <a:uFillTx/>
                <a:latin typeface="Arial" panose="020B0604020202020204" pitchFamily="34" charset="0"/>
                <a:ea typeface="+mj-ea"/>
                <a:cs typeface="Arial" panose="020B0604020202020204" pitchFamily="34" charset="0"/>
              </a:rPr>
              <a:t>anding</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System for use on:</a:t>
            </a: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Artemis III</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 the mission that will put the next two Americans on the surface of the Moon</a:t>
            </a: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Artemis IV</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 which meets an extended set of requirements such as docking with Gateway for crew transfer, more mass to the surface, and longer mission durations</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SpaceX will perform an uncrewed demonstration mission prior to the crewed Artemis III mission. </a:t>
            </a:r>
          </a:p>
          <a:p>
            <a:pPr marL="0" marR="0" lvl="0" indent="0" algn="l" defTabSz="914400" rtl="0" eaLnBrk="1" fontAlgn="auto" latinLnBrk="0" hangingPunct="1">
              <a:lnSpc>
                <a:spcPct val="100000"/>
              </a:lnSpc>
              <a:spcBef>
                <a:spcPct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586818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5D883C-4E91-0F56-E32B-09CB7B5B35A1}"/>
              </a:ext>
            </a:extLst>
          </p:cNvPr>
          <p:cNvSpPr txBox="1"/>
          <p:nvPr/>
        </p:nvSpPr>
        <p:spPr>
          <a:xfrm>
            <a:off x="7343460" y="5951802"/>
            <a:ext cx="4848540" cy="307777"/>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Third Integrated Flight Test</a:t>
            </a:r>
          </a:p>
        </p:txBody>
      </p:sp>
      <p:sp>
        <p:nvSpPr>
          <p:cNvPr id="6" name="Rectangle 5">
            <a:extLst>
              <a:ext uri="{FF2B5EF4-FFF2-40B4-BE49-F238E27FC236}">
                <a16:creationId xmlns:a16="http://schemas.microsoft.com/office/drawing/2014/main" id="{642ECACA-5448-EDF3-059B-16C7481DDF71}"/>
              </a:ext>
            </a:extLst>
          </p:cNvPr>
          <p:cNvSpPr/>
          <p:nvPr/>
        </p:nvSpPr>
        <p:spPr>
          <a:xfrm>
            <a:off x="337013" y="248609"/>
            <a:ext cx="9405775" cy="913199"/>
          </a:xfrm>
          <a:prstGeom prst="rect">
            <a:avLst/>
          </a:prstGeom>
        </p:spPr>
        <p:txBody>
          <a:bodyPr wrap="square">
            <a:spAutoFit/>
          </a:bodyPr>
          <a:lstStyle/>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Starship Human Landing System (HLS) </a:t>
            </a:r>
          </a:p>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III &amp; IV Progress</a:t>
            </a:r>
          </a:p>
        </p:txBody>
      </p:sp>
      <p:pic>
        <p:nvPicPr>
          <p:cNvPr id="10" name="Picture 9">
            <a:extLst>
              <a:ext uri="{FF2B5EF4-FFF2-40B4-BE49-F238E27FC236}">
                <a16:creationId xmlns:a16="http://schemas.microsoft.com/office/drawing/2014/main" id="{7DE2590D-0FD7-A07F-8C51-DCC1A797E2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11" name="Picture 10">
            <a:extLst>
              <a:ext uri="{FF2B5EF4-FFF2-40B4-BE49-F238E27FC236}">
                <a16:creationId xmlns:a16="http://schemas.microsoft.com/office/drawing/2014/main" id="{45F50FAA-ED02-DCDA-FEA1-A0B06857FF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sp>
        <p:nvSpPr>
          <p:cNvPr id="18" name="TextBox 17">
            <a:extLst>
              <a:ext uri="{FF2B5EF4-FFF2-40B4-BE49-F238E27FC236}">
                <a16:creationId xmlns:a16="http://schemas.microsoft.com/office/drawing/2014/main" id="{DBD397AA-1601-B146-837F-513339B49337}"/>
              </a:ext>
            </a:extLst>
          </p:cNvPr>
          <p:cNvSpPr txBox="1"/>
          <p:nvPr/>
        </p:nvSpPr>
        <p:spPr>
          <a:xfrm>
            <a:off x="4300249" y="5951803"/>
            <a:ext cx="2843992" cy="523220"/>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Docking System</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lang="en-US" sz="1400" dirty="0">
                <a:solidFill>
                  <a:prstClr val="white"/>
                </a:solidFill>
                <a:latin typeface="Arial" panose="020B0604020202020204" pitchFamily="34" charset="0"/>
                <a:cs typeface="Arial" panose="020B0604020202020204" pitchFamily="34" charset="0"/>
              </a:rPr>
              <a:t>Qualification </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Testing</a:t>
            </a:r>
          </a:p>
        </p:txBody>
      </p:sp>
      <p:sp>
        <p:nvSpPr>
          <p:cNvPr id="3" name="TextBox 2">
            <a:extLst>
              <a:ext uri="{FF2B5EF4-FFF2-40B4-BE49-F238E27FC236}">
                <a16:creationId xmlns:a16="http://schemas.microsoft.com/office/drawing/2014/main" id="{C964A72C-A311-275D-492C-AC8C735E9081}"/>
              </a:ext>
            </a:extLst>
          </p:cNvPr>
          <p:cNvSpPr txBox="1"/>
          <p:nvPr/>
        </p:nvSpPr>
        <p:spPr>
          <a:xfrm>
            <a:off x="0" y="5951802"/>
            <a:ext cx="4095700" cy="307777"/>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Suited Crew-in-the-Loop Elevator Testing</a:t>
            </a:r>
          </a:p>
        </p:txBody>
      </p:sp>
      <p:pic>
        <p:nvPicPr>
          <p:cNvPr id="7" name="Picture 6" descr="A large machine with multiple metal legs&#10;&#10;Description automatically generated with medium confidence">
            <a:extLst>
              <a:ext uri="{FF2B5EF4-FFF2-40B4-BE49-F238E27FC236}">
                <a16:creationId xmlns:a16="http://schemas.microsoft.com/office/drawing/2014/main" id="{E607F9D0-5A29-AD26-B8DF-A2306AA392FB}"/>
              </a:ext>
            </a:extLst>
          </p:cNvPr>
          <p:cNvPicPr>
            <a:picLocks noChangeAspect="1"/>
          </p:cNvPicPr>
          <p:nvPr/>
        </p:nvPicPr>
        <p:blipFill>
          <a:blip r:embed="rId5"/>
          <a:stretch>
            <a:fillRect/>
          </a:stretch>
        </p:blipFill>
        <p:spPr>
          <a:xfrm>
            <a:off x="4300249" y="1554759"/>
            <a:ext cx="2843992" cy="4265988"/>
          </a:xfrm>
          <a:prstGeom prst="rect">
            <a:avLst/>
          </a:prstGeom>
        </p:spPr>
      </p:pic>
      <p:pic>
        <p:nvPicPr>
          <p:cNvPr id="12" name="Picture 11" descr="A meteor in space above earth&#10;&#10;Description automatically generated">
            <a:extLst>
              <a:ext uri="{FF2B5EF4-FFF2-40B4-BE49-F238E27FC236}">
                <a16:creationId xmlns:a16="http://schemas.microsoft.com/office/drawing/2014/main" id="{60421A33-ABA4-66AF-369E-CC8785B019B5}"/>
              </a:ext>
            </a:extLst>
          </p:cNvPr>
          <p:cNvPicPr>
            <a:picLocks noChangeAspect="1"/>
          </p:cNvPicPr>
          <p:nvPr/>
        </p:nvPicPr>
        <p:blipFill>
          <a:blip r:embed="rId6"/>
          <a:stretch>
            <a:fillRect/>
          </a:stretch>
        </p:blipFill>
        <p:spPr>
          <a:xfrm>
            <a:off x="9790063" y="1554759"/>
            <a:ext cx="2401937" cy="4265988"/>
          </a:xfrm>
          <a:prstGeom prst="rect">
            <a:avLst/>
          </a:prstGeom>
        </p:spPr>
      </p:pic>
      <p:pic>
        <p:nvPicPr>
          <p:cNvPr id="14" name="Picture 13" descr="A rocket launch with a beam of light coming out of it&#10;&#10;Description automatically generated">
            <a:extLst>
              <a:ext uri="{FF2B5EF4-FFF2-40B4-BE49-F238E27FC236}">
                <a16:creationId xmlns:a16="http://schemas.microsoft.com/office/drawing/2014/main" id="{D9DA8768-73DB-0734-32FD-9125941E843D}"/>
              </a:ext>
            </a:extLst>
          </p:cNvPr>
          <p:cNvPicPr>
            <a:picLocks noChangeAspect="1"/>
          </p:cNvPicPr>
          <p:nvPr/>
        </p:nvPicPr>
        <p:blipFill>
          <a:blip r:embed="rId7"/>
          <a:stretch>
            <a:fillRect/>
          </a:stretch>
        </p:blipFill>
        <p:spPr>
          <a:xfrm>
            <a:off x="7343459" y="1554759"/>
            <a:ext cx="2399329" cy="4265988"/>
          </a:xfrm>
          <a:prstGeom prst="rect">
            <a:avLst/>
          </a:prstGeom>
        </p:spPr>
      </p:pic>
      <p:pic>
        <p:nvPicPr>
          <p:cNvPr id="16" name="Picture 15" descr="A group of people working on a metal cage&#10;&#10;Description automatically generated">
            <a:extLst>
              <a:ext uri="{FF2B5EF4-FFF2-40B4-BE49-F238E27FC236}">
                <a16:creationId xmlns:a16="http://schemas.microsoft.com/office/drawing/2014/main" id="{915389EF-2F82-1005-0068-6B0B61EA2C7E}"/>
              </a:ext>
            </a:extLst>
          </p:cNvPr>
          <p:cNvPicPr>
            <a:picLocks noChangeAspect="1"/>
          </p:cNvPicPr>
          <p:nvPr/>
        </p:nvPicPr>
        <p:blipFill rotWithShape="1">
          <a:blip r:embed="rId8"/>
          <a:srcRect l="18921" r="17073"/>
          <a:stretch/>
        </p:blipFill>
        <p:spPr>
          <a:xfrm>
            <a:off x="1" y="1567843"/>
            <a:ext cx="4095700" cy="4265988"/>
          </a:xfrm>
          <a:prstGeom prst="rect">
            <a:avLst/>
          </a:prstGeom>
        </p:spPr>
      </p:pic>
    </p:spTree>
    <p:extLst>
      <p:ext uri="{BB962C8B-B14F-4D97-AF65-F5344CB8AC3E}">
        <p14:creationId xmlns:p14="http://schemas.microsoft.com/office/powerpoint/2010/main" val="1770978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pace shuttle on the moon&#10;&#10;Description automatically generated">
            <a:extLst>
              <a:ext uri="{FF2B5EF4-FFF2-40B4-BE49-F238E27FC236}">
                <a16:creationId xmlns:a16="http://schemas.microsoft.com/office/drawing/2014/main" id="{284D4074-EBFC-8174-F32C-850CDFECD7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96"/>
          <a:stretch/>
        </p:blipFill>
        <p:spPr>
          <a:xfrm>
            <a:off x="3635829" y="0"/>
            <a:ext cx="8556171" cy="6889958"/>
          </a:xfrm>
          <a:prstGeom prst="rect">
            <a:avLst/>
          </a:prstGeom>
        </p:spPr>
      </p:pic>
      <p:sp>
        <p:nvSpPr>
          <p:cNvPr id="9" name="TextBox 8">
            <a:extLst>
              <a:ext uri="{FF2B5EF4-FFF2-40B4-BE49-F238E27FC236}">
                <a16:creationId xmlns:a16="http://schemas.microsoft.com/office/drawing/2014/main" id="{41669EA6-56EB-1C40-99F4-B4214CA0BA4B}"/>
              </a:ext>
            </a:extLst>
          </p:cNvPr>
          <p:cNvSpPr txBox="1"/>
          <p:nvPr/>
        </p:nvSpPr>
        <p:spPr>
          <a:xfrm>
            <a:off x="9899325" y="6433749"/>
            <a:ext cx="36195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Image Credit: Blue Origin</a:t>
            </a:r>
          </a:p>
        </p:txBody>
      </p:sp>
      <p:sp>
        <p:nvSpPr>
          <p:cNvPr id="7" name="Title 4">
            <a:extLst>
              <a:ext uri="{FF2B5EF4-FFF2-40B4-BE49-F238E27FC236}">
                <a16:creationId xmlns:a16="http://schemas.microsoft.com/office/drawing/2014/main" id="{A545DD3C-420B-6830-3F5A-60515C9CDB78}"/>
              </a:ext>
            </a:extLst>
          </p:cNvPr>
          <p:cNvSpPr txBox="1">
            <a:spLocks/>
          </p:cNvSpPr>
          <p:nvPr/>
        </p:nvSpPr>
        <p:spPr>
          <a:xfrm>
            <a:off x="396980" y="1969184"/>
            <a:ext cx="7757464" cy="488881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NASA is working with Blue Origin to develop a human landing system</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for use on:</a:t>
            </a: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Artemis V</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 – meets NASA’s extended set of requirements such as docking with Gateway for crew transfer, more mass to the surface,</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and longer mission durations</a:t>
            </a:r>
          </a:p>
          <a:p>
            <a:pPr marL="0" marR="0" lvl="0" indent="0" algn="l" defTabSz="914400" rtl="0" eaLnBrk="1" fontAlgn="auto" latinLnBrk="0" hangingPunct="1">
              <a:lnSpc>
                <a:spcPct val="100000"/>
              </a:lnSpc>
              <a:spcBef>
                <a:spcPct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Blue Origin will perform an uncrewed demonstration mission prior to</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the crewed Artemis V mission. </a:t>
            </a:r>
          </a:p>
          <a:p>
            <a:pPr marL="0" marR="0" lvl="0" indent="0" algn="l" defTabSz="914400" rtl="0" eaLnBrk="1" fontAlgn="auto" latinLnBrk="0" hangingPunct="1">
              <a:lnSpc>
                <a:spcPct val="100000"/>
              </a:lnSpc>
              <a:spcBef>
                <a:spcPct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The team’s approach consists of: </a:t>
            </a: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Blue Origin’s </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Blue Moon lander</a:t>
            </a:r>
            <a:b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b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and </a:t>
            </a: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Lockheed Martin’s </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Cislunar Transporter along with partners:</a:t>
            </a:r>
          </a:p>
        </p:txBody>
      </p:sp>
      <p:pic>
        <p:nvPicPr>
          <p:cNvPr id="2" name="Picture 1">
            <a:extLst>
              <a:ext uri="{FF2B5EF4-FFF2-40B4-BE49-F238E27FC236}">
                <a16:creationId xmlns:a16="http://schemas.microsoft.com/office/drawing/2014/main" id="{D9105836-A420-F47C-96BB-EB5682007044}"/>
              </a:ext>
            </a:extLst>
          </p:cNvPr>
          <p:cNvPicPr>
            <a:picLocks noChangeAspect="1"/>
          </p:cNvPicPr>
          <p:nvPr/>
        </p:nvPicPr>
        <p:blipFill>
          <a:blip r:embed="rId4"/>
          <a:stretch>
            <a:fillRect/>
          </a:stretch>
        </p:blipFill>
        <p:spPr>
          <a:xfrm>
            <a:off x="0" y="90937"/>
            <a:ext cx="8778622" cy="1618120"/>
          </a:xfrm>
          <a:prstGeom prst="rect">
            <a:avLst/>
          </a:prstGeom>
        </p:spPr>
      </p:pic>
      <p:sp>
        <p:nvSpPr>
          <p:cNvPr id="8" name="Text Placeholder 2">
            <a:extLst>
              <a:ext uri="{FF2B5EF4-FFF2-40B4-BE49-F238E27FC236}">
                <a16:creationId xmlns:a16="http://schemas.microsoft.com/office/drawing/2014/main" id="{7C113C33-7F2C-2E90-3970-6EB3F107E614}"/>
              </a:ext>
            </a:extLst>
          </p:cNvPr>
          <p:cNvSpPr txBox="1">
            <a:spLocks/>
          </p:cNvSpPr>
          <p:nvPr/>
        </p:nvSpPr>
        <p:spPr>
          <a:xfrm>
            <a:off x="765314" y="1185765"/>
            <a:ext cx="5330686" cy="6477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Landing System (HLS)</a:t>
            </a:r>
          </a:p>
        </p:txBody>
      </p:sp>
      <p:sp>
        <p:nvSpPr>
          <p:cNvPr id="4" name="TextBox 3">
            <a:extLst>
              <a:ext uri="{FF2B5EF4-FFF2-40B4-BE49-F238E27FC236}">
                <a16:creationId xmlns:a16="http://schemas.microsoft.com/office/drawing/2014/main" id="{83A4D770-D03F-2FAD-5976-F564011EBBE3}"/>
              </a:ext>
            </a:extLst>
          </p:cNvPr>
          <p:cNvSpPr txBox="1"/>
          <p:nvPr/>
        </p:nvSpPr>
        <p:spPr>
          <a:xfrm>
            <a:off x="626813" y="5506576"/>
            <a:ext cx="5047477" cy="1154162"/>
          </a:xfrm>
          <a:prstGeom prst="rect">
            <a:avLst/>
          </a:prstGeom>
          <a:noFill/>
        </p:spPr>
        <p:txBody>
          <a:bodyPr wrap="square" numCol="2" spcCol="0">
            <a:spAutoFit/>
          </a:bodyPr>
          <a:lstStyle/>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Draper</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Boeing</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ct val="0"/>
              </a:spcBef>
              <a:spcAft>
                <a:spcPts val="60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24FA6EFA-562D-37E9-C503-C3CC3D68F749}"/>
              </a:ext>
            </a:extLst>
          </p:cNvPr>
          <p:cNvSpPr txBox="1"/>
          <p:nvPr/>
        </p:nvSpPr>
        <p:spPr>
          <a:xfrm>
            <a:off x="2153726" y="5506575"/>
            <a:ext cx="8116866" cy="723275"/>
          </a:xfrm>
          <a:prstGeom prst="rect">
            <a:avLst/>
          </a:prstGeom>
          <a:noFill/>
        </p:spPr>
        <p:txBody>
          <a:bodyPr wrap="square">
            <a:spAutoFit/>
          </a:bodyPr>
          <a:lstStyle/>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Astrobotic</a:t>
            </a: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ct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Honeybee Robotics</a:t>
            </a: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1984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A9383047-2C3B-9D89-3875-818458C289C8}"/>
              </a:ext>
            </a:extLst>
          </p:cNvPr>
          <p:cNvSpPr/>
          <p:nvPr/>
        </p:nvSpPr>
        <p:spPr>
          <a:xfrm>
            <a:off x="428990" y="337146"/>
            <a:ext cx="9405775" cy="913199"/>
          </a:xfrm>
          <a:prstGeom prst="rect">
            <a:avLst/>
          </a:prstGeom>
        </p:spPr>
        <p:txBody>
          <a:bodyPr wrap="square">
            <a:spAutoFit/>
          </a:bodyPr>
          <a:lstStyle/>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Blue Origin Human Landing System (HLS) </a:t>
            </a:r>
          </a:p>
          <a:p>
            <a:pPr marL="0" marR="0" lvl="0" indent="0" algn="l" defTabSz="121906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V Progress </a:t>
            </a:r>
          </a:p>
        </p:txBody>
      </p:sp>
      <p:pic>
        <p:nvPicPr>
          <p:cNvPr id="2" name="Picture 1">
            <a:extLst>
              <a:ext uri="{FF2B5EF4-FFF2-40B4-BE49-F238E27FC236}">
                <a16:creationId xmlns:a16="http://schemas.microsoft.com/office/drawing/2014/main" id="{B6FB64F5-0614-E2CC-68A0-5F5F6D901C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15650" y="200025"/>
            <a:ext cx="1084086" cy="1010369"/>
          </a:xfrm>
          <a:prstGeom prst="rect">
            <a:avLst/>
          </a:prstGeom>
        </p:spPr>
      </p:pic>
      <p:pic>
        <p:nvPicPr>
          <p:cNvPr id="3" name="Picture 2">
            <a:extLst>
              <a:ext uri="{FF2B5EF4-FFF2-40B4-BE49-F238E27FC236}">
                <a16:creationId xmlns:a16="http://schemas.microsoft.com/office/drawing/2014/main" id="{15042AC9-CA63-0806-E2A4-2683F8B010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60516" y="381001"/>
            <a:ext cx="782109" cy="649752"/>
          </a:xfrm>
          <a:prstGeom prst="rect">
            <a:avLst/>
          </a:prstGeom>
        </p:spPr>
      </p:pic>
      <p:pic>
        <p:nvPicPr>
          <p:cNvPr id="4" name="Picture 3" descr="A jet engine spraying water&#10;&#10;Description automatically generated with medium confidence">
            <a:extLst>
              <a:ext uri="{FF2B5EF4-FFF2-40B4-BE49-F238E27FC236}">
                <a16:creationId xmlns:a16="http://schemas.microsoft.com/office/drawing/2014/main" id="{092F4CD7-E9ED-FFD6-6B69-F77EB1A729A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154" r="1238"/>
          <a:stretch/>
        </p:blipFill>
        <p:spPr>
          <a:xfrm>
            <a:off x="3509103" y="1975768"/>
            <a:ext cx="4429095" cy="3313708"/>
          </a:xfrm>
          <a:prstGeom prst="rect">
            <a:avLst/>
          </a:prstGeom>
        </p:spPr>
      </p:pic>
      <p:pic>
        <p:nvPicPr>
          <p:cNvPr id="6" name="Picture 5" descr="A large metal bucket with a light coming out of it&#10;&#10;Description automatically generated">
            <a:extLst>
              <a:ext uri="{FF2B5EF4-FFF2-40B4-BE49-F238E27FC236}">
                <a16:creationId xmlns:a16="http://schemas.microsoft.com/office/drawing/2014/main" id="{3B4B0D8A-7CBB-7E2A-617A-7EB7CEB92CF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0" y="1975768"/>
            <a:ext cx="3322935" cy="3313708"/>
          </a:xfrm>
          <a:prstGeom prst="rect">
            <a:avLst/>
          </a:prstGeom>
        </p:spPr>
      </p:pic>
      <p:sp>
        <p:nvSpPr>
          <p:cNvPr id="16" name="TextBox 15">
            <a:extLst>
              <a:ext uri="{FF2B5EF4-FFF2-40B4-BE49-F238E27FC236}">
                <a16:creationId xmlns:a16="http://schemas.microsoft.com/office/drawing/2014/main" id="{9B89C7D9-F11D-A0DF-A7D2-DF8233E952E3}"/>
              </a:ext>
            </a:extLst>
          </p:cNvPr>
          <p:cNvSpPr txBox="1"/>
          <p:nvPr/>
        </p:nvSpPr>
        <p:spPr>
          <a:xfrm>
            <a:off x="0" y="5503073"/>
            <a:ext cx="3322935" cy="307777"/>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Arial" panose="020B0604020202020204" pitchFamily="34" charset="0"/>
                <a:cs typeface="Arial" panose="020B0604020202020204" pitchFamily="34" charset="0"/>
              </a:rPr>
              <a:t>BE-4 Testing</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F62EB9C5-9636-78F2-5374-D9B941C570BD}"/>
              </a:ext>
            </a:extLst>
          </p:cNvPr>
          <p:cNvSpPr txBox="1"/>
          <p:nvPr/>
        </p:nvSpPr>
        <p:spPr>
          <a:xfrm>
            <a:off x="3509104" y="5503073"/>
            <a:ext cx="4429094" cy="307777"/>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BE-7 Testing</a:t>
            </a:r>
          </a:p>
        </p:txBody>
      </p:sp>
      <p:sp>
        <p:nvSpPr>
          <p:cNvPr id="8" name="TextBox 7">
            <a:extLst>
              <a:ext uri="{FF2B5EF4-FFF2-40B4-BE49-F238E27FC236}">
                <a16:creationId xmlns:a16="http://schemas.microsoft.com/office/drawing/2014/main" id="{29DD0A2C-8EAC-DDA3-7B6A-DE47A1D25FDF}"/>
              </a:ext>
            </a:extLst>
          </p:cNvPr>
          <p:cNvSpPr txBox="1"/>
          <p:nvPr/>
        </p:nvSpPr>
        <p:spPr>
          <a:xfrm>
            <a:off x="8128182" y="5503073"/>
            <a:ext cx="4063817" cy="307777"/>
          </a:xfrm>
          <a:prstGeom prst="rect">
            <a:avLst/>
          </a:prstGeom>
          <a:solidFill>
            <a:schemeClr val="tx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New Glenn Testing at LC-36</a:t>
            </a:r>
          </a:p>
        </p:txBody>
      </p:sp>
      <p:pic>
        <p:nvPicPr>
          <p:cNvPr id="10" name="Picture 9" descr="A rocket on a launch pad&#10;&#10;Description automatically generated">
            <a:extLst>
              <a:ext uri="{FF2B5EF4-FFF2-40B4-BE49-F238E27FC236}">
                <a16:creationId xmlns:a16="http://schemas.microsoft.com/office/drawing/2014/main" id="{2187A8E0-9C5B-4B6F-DDA2-8EE336E1F557}"/>
              </a:ext>
            </a:extLst>
          </p:cNvPr>
          <p:cNvPicPr>
            <a:picLocks noChangeAspect="1"/>
          </p:cNvPicPr>
          <p:nvPr/>
        </p:nvPicPr>
        <p:blipFill rotWithShape="1">
          <a:blip r:embed="rId6"/>
          <a:srcRect l="15666" r="2576"/>
          <a:stretch/>
        </p:blipFill>
        <p:spPr>
          <a:xfrm>
            <a:off x="8128183" y="1975768"/>
            <a:ext cx="4063817" cy="3313708"/>
          </a:xfrm>
          <a:prstGeom prst="rect">
            <a:avLst/>
          </a:prstGeom>
        </p:spPr>
      </p:pic>
    </p:spTree>
    <p:extLst>
      <p:ext uri="{BB962C8B-B14F-4D97-AF65-F5344CB8AC3E}">
        <p14:creationId xmlns:p14="http://schemas.microsoft.com/office/powerpoint/2010/main" val="94259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3">
            <a:extLst>
              <a:ext uri="{FF2B5EF4-FFF2-40B4-BE49-F238E27FC236}">
                <a16:creationId xmlns:a16="http://schemas.microsoft.com/office/drawing/2014/main" id="{B32B21F9-FABA-ED45-918A-5481AEF10DA7}"/>
              </a:ext>
            </a:extLst>
          </p:cNvPr>
          <p:cNvPicPr>
            <a:picLocks noGrp="1" noRot="1" noChangeAspect="1" noMove="1" noResize="1" noEditPoints="1" noAdjustHandles="1" noChangeArrowheads="1" noChangeShapeType="1" noCrop="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F6C95BA-3B1C-B342-B1AD-8608CD4EFA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44123" y="781537"/>
            <a:ext cx="7186108" cy="1025562"/>
          </a:xfrm>
          <a:prstGeom prst="rect">
            <a:avLst/>
          </a:prstGeom>
        </p:spPr>
      </p:pic>
      <p:sp>
        <p:nvSpPr>
          <p:cNvPr id="5" name="Text Placeholder 1">
            <a:extLst>
              <a:ext uri="{FF2B5EF4-FFF2-40B4-BE49-F238E27FC236}">
                <a16:creationId xmlns:a16="http://schemas.microsoft.com/office/drawing/2014/main" id="{FD8D16B7-9779-D945-80AA-2859683C5CB0}"/>
              </a:ext>
            </a:extLst>
          </p:cNvPr>
          <p:cNvSpPr txBox="1">
            <a:spLocks/>
          </p:cNvSpPr>
          <p:nvPr/>
        </p:nvSpPr>
        <p:spPr>
          <a:xfrm>
            <a:off x="4881674" y="1854002"/>
            <a:ext cx="6951181" cy="748775"/>
          </a:xfrm>
          <a:prstGeom prst="rect">
            <a:avLst/>
          </a:prstGeom>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solidFill>
                  <a:schemeClr val="bg1"/>
                </a:solidFill>
                <a:latin typeface="Arial"/>
                <a:cs typeface="Arial"/>
              </a:rPr>
              <a:t>Future Elements</a:t>
            </a:r>
            <a:endParaRPr lang="en-US" sz="32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95C0BD0-52E1-C84B-A648-4FE7E6B33526}"/>
              </a:ext>
            </a:extLst>
          </p:cNvPr>
          <p:cNvSpPr txBox="1"/>
          <p:nvPr/>
        </p:nvSpPr>
        <p:spPr>
          <a:xfrm>
            <a:off x="4879310" y="2466272"/>
            <a:ext cx="6853802" cy="369332"/>
          </a:xfrm>
          <a:prstGeom prst="rect">
            <a:avLst/>
          </a:prstGeom>
          <a:noFill/>
        </p:spPr>
        <p:txBody>
          <a:bodyPr wrap="square" lIns="91440" tIns="45720" rIns="91440" bIns="45720" rtlCol="0" anchor="t">
            <a:spAutoFit/>
          </a:bodyPr>
          <a:lstStyle/>
          <a:p>
            <a:r>
              <a:rPr lang="en-US" dirty="0">
                <a:solidFill>
                  <a:schemeClr val="bg1"/>
                </a:solidFill>
                <a:latin typeface="Arial"/>
                <a:cs typeface="Arial"/>
              </a:rPr>
              <a:t>A sustainable environment to live and work on the lunar surface</a:t>
            </a:r>
          </a:p>
        </p:txBody>
      </p:sp>
      <p:sp>
        <p:nvSpPr>
          <p:cNvPr id="7" name="TextBox 6">
            <a:extLst>
              <a:ext uri="{FF2B5EF4-FFF2-40B4-BE49-F238E27FC236}">
                <a16:creationId xmlns:a16="http://schemas.microsoft.com/office/drawing/2014/main" id="{4714D7C8-8AE6-3C8C-8EF7-55532FF74E42}"/>
              </a:ext>
            </a:extLst>
          </p:cNvPr>
          <p:cNvSpPr txBox="1"/>
          <p:nvPr/>
        </p:nvSpPr>
        <p:spPr>
          <a:xfrm>
            <a:off x="11149813" y="6579904"/>
            <a:ext cx="941037" cy="190500"/>
          </a:xfrm>
          <a:prstGeom prst="rect">
            <a:avLst/>
          </a:prstGeom>
          <a:noFill/>
        </p:spPr>
        <p:txBody>
          <a:bodyPr wrap="square" lIns="0" tIns="45720" rIns="0" bIns="45720" rtlCol="0" anchor="t">
            <a:noAutofit/>
          </a:bodyPr>
          <a:lstStyle/>
          <a:p>
            <a:r>
              <a:rPr lang="en-US" sz="900" dirty="0">
                <a:solidFill>
                  <a:schemeClr val="bg1"/>
                </a:solidFill>
                <a:latin typeface="Arial"/>
                <a:cs typeface="Arial"/>
              </a:rPr>
              <a:t>Artist’s Concept</a:t>
            </a:r>
          </a:p>
        </p:txBody>
      </p:sp>
    </p:spTree>
    <p:extLst>
      <p:ext uri="{BB962C8B-B14F-4D97-AF65-F5344CB8AC3E}">
        <p14:creationId xmlns:p14="http://schemas.microsoft.com/office/powerpoint/2010/main" val="2642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52FBAE7-31F1-FD4B-8B2F-7887FCD15CD7}"/>
              </a:ext>
            </a:extLst>
          </p:cNvPr>
          <p:cNvSpPr>
            <a:spLocks noGrp="1"/>
          </p:cNvSpPr>
          <p:nvPr>
            <p:ph type="ftr" sz="quarter" idx="4294967295"/>
          </p:nvPr>
        </p:nvSpPr>
        <p:spPr>
          <a:xfrm>
            <a:off x="11107738" y="6451600"/>
            <a:ext cx="1084262" cy="21907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D30A3A-C24B-994C-902B-29D76E6E8629}"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6" name="Text Placeholder 4">
            <a:extLst>
              <a:ext uri="{FF2B5EF4-FFF2-40B4-BE49-F238E27FC236}">
                <a16:creationId xmlns:a16="http://schemas.microsoft.com/office/drawing/2014/main" id="{5C446975-42E7-DD45-82E8-BC0B8F747BB9}"/>
              </a:ext>
            </a:extLst>
          </p:cNvPr>
          <p:cNvSpPr txBox="1">
            <a:spLocks/>
          </p:cNvSpPr>
          <p:nvPr/>
        </p:nvSpPr>
        <p:spPr>
          <a:xfrm>
            <a:off x="4121720" y="1310309"/>
            <a:ext cx="3948560" cy="6907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Follow the missions</a:t>
            </a:r>
          </a:p>
        </p:txBody>
      </p:sp>
    </p:spTree>
    <p:extLst>
      <p:ext uri="{BB962C8B-B14F-4D97-AF65-F5344CB8AC3E}">
        <p14:creationId xmlns:p14="http://schemas.microsoft.com/office/powerpoint/2010/main" val="32117541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2.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6.xml><?xml version="1.0" encoding="utf-8"?>
<a:theme xmlns:a="http://schemas.openxmlformats.org/drawingml/2006/main" name="New Spacex Theme Kenny">
  <a:themeElements>
    <a:clrScheme name="SpaceX Presentation">
      <a:dk1>
        <a:sysClr val="windowText" lastClr="000000"/>
      </a:dk1>
      <a:lt1>
        <a:sysClr val="window" lastClr="FFFFFF"/>
      </a:lt1>
      <a:dk2>
        <a:srgbClr val="000000"/>
      </a:dk2>
      <a:lt2>
        <a:srgbClr val="FFFFFF"/>
      </a:lt2>
      <a:accent1>
        <a:srgbClr val="BFBFBF"/>
      </a:accent1>
      <a:accent2>
        <a:srgbClr val="005288"/>
      </a:accent2>
      <a:accent3>
        <a:srgbClr val="006EB8"/>
      </a:accent3>
      <a:accent4>
        <a:srgbClr val="008BEA"/>
      </a:accent4>
      <a:accent5>
        <a:srgbClr val="3BB0FF"/>
      </a:accent5>
      <a:accent6>
        <a:srgbClr val="ABD5FF"/>
      </a:accent6>
      <a:hlink>
        <a:srgbClr val="BFBFBF"/>
      </a:hlink>
      <a:folHlink>
        <a:srgbClr val="0070C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New Spacex Theme Kenny" id="{76C4A6D5-B13F-4138-AB48-067573732769}" vid="{26CF2DFF-3111-4B27-872F-9A4B85A067C5}"/>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11.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12.xml><?xml version="1.0" encoding="utf-8"?>
<a:theme xmlns:a="http://schemas.openxmlformats.org/drawingml/2006/main" name="8_Office Theme">
  <a:themeElements>
    <a:clrScheme name="Custom 1">
      <a:dk1>
        <a:sysClr val="windowText" lastClr="000000"/>
      </a:dk1>
      <a:lt1>
        <a:sysClr val="window" lastClr="FFFFFF"/>
      </a:lt1>
      <a:dk2>
        <a:srgbClr val="000000"/>
      </a:dk2>
      <a:lt2>
        <a:srgbClr val="E7E6E6"/>
      </a:lt2>
      <a:accent1>
        <a:srgbClr val="2B03BC"/>
      </a:accent1>
      <a:accent2>
        <a:srgbClr val="0986FA"/>
      </a:accent2>
      <a:accent3>
        <a:srgbClr val="B6FCFE"/>
      </a:accent3>
      <a:accent4>
        <a:srgbClr val="E40077"/>
      </a:accent4>
      <a:accent5>
        <a:srgbClr val="FA531F"/>
      </a:accent5>
      <a:accent6>
        <a:srgbClr val="A5A5A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14.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15.xml><?xml version="1.0" encoding="utf-8"?>
<a:theme xmlns:a="http://schemas.openxmlformats.org/drawingml/2006/main" name="2_Main Body Slides">
  <a:themeElements>
    <a:clrScheme name="Custom 5">
      <a:dk1>
        <a:srgbClr val="4C4C4C"/>
      </a:dk1>
      <a:lt1>
        <a:srgbClr val="FFFFFF"/>
      </a:lt1>
      <a:dk2>
        <a:srgbClr val="002288"/>
      </a:dk2>
      <a:lt2>
        <a:srgbClr val="E1E1E1"/>
      </a:lt2>
      <a:accent1>
        <a:srgbClr val="828282"/>
      </a:accent1>
      <a:accent2>
        <a:srgbClr val="4C4C4C"/>
      </a:accent2>
      <a:accent3>
        <a:srgbClr val="222222"/>
      </a:accent3>
      <a:accent4>
        <a:srgbClr val="000000"/>
      </a:accent4>
      <a:accent5>
        <a:srgbClr val="FF0000"/>
      </a:accent5>
      <a:accent6>
        <a:srgbClr val="FFFFFF"/>
      </a:accent6>
      <a:hlink>
        <a:srgbClr val="0033DD"/>
      </a:hlink>
      <a:folHlink>
        <a:srgbClr val="3377FF"/>
      </a:folHlink>
    </a:clrScheme>
    <a:fontScheme name="Barlow">
      <a:majorFont>
        <a:latin typeface="Barlow ExtraBold"/>
        <a:ea typeface=""/>
        <a:cs typeface=""/>
      </a:majorFont>
      <a:minorFont>
        <a:latin typeface="Barlow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LS Continuation Review Template.potx" id="{35172242-A1FE-475F-885C-3C19727B9F72}" vid="{8E564C66-76BD-47C9-A562-AF9DC9EA443F}"/>
    </a:ext>
  </a:extLst>
</a:theme>
</file>

<file path=ppt/theme/theme1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18bfb73-2789-464b-bc25-05392b25d6d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2824BAFB3FEF4AA7F4331C45427816" ma:contentTypeVersion="11" ma:contentTypeDescription="Create a new document." ma:contentTypeScope="" ma:versionID="9072b81f9f305f3f3194c3e75917c5f2">
  <xsd:schema xmlns:xsd="http://www.w3.org/2001/XMLSchema" xmlns:xs="http://www.w3.org/2001/XMLSchema" xmlns:p="http://schemas.microsoft.com/office/2006/metadata/properties" xmlns:ns3="018bfb73-2789-464b-bc25-05392b25d6d5" xmlns:ns4="31510bf3-57ad-4325-b99c-bd07d2e5e3fe" targetNamespace="http://schemas.microsoft.com/office/2006/metadata/properties" ma:root="true" ma:fieldsID="f40f79d96ec16b409ecf10cf652db982" ns3:_="" ns4:_="">
    <xsd:import namespace="018bfb73-2789-464b-bc25-05392b25d6d5"/>
    <xsd:import namespace="31510bf3-57ad-4325-b99c-bd07d2e5e3f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8bfb73-2789-464b-bc25-05392b25d6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510bf3-57ad-4325-b99c-bd07d2e5e3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95A4A9-AEC3-4074-B2EA-2AE490D7D92E}">
  <ds:schemaRefs>
    <ds:schemaRef ds:uri="018bfb73-2789-464b-bc25-05392b25d6d5"/>
    <ds:schemaRef ds:uri="http://purl.org/dc/terms/"/>
    <ds:schemaRef ds:uri="http://schemas.microsoft.com/office/2006/documentManagement/types"/>
    <ds:schemaRef ds:uri="http://schemas.openxmlformats.org/package/2006/metadata/core-properties"/>
    <ds:schemaRef ds:uri="http://schemas.microsoft.com/office/2006/metadata/properties"/>
    <ds:schemaRef ds:uri="31510bf3-57ad-4325-b99c-bd07d2e5e3fe"/>
    <ds:schemaRef ds:uri="http://schemas.microsoft.com/office/infopath/2007/PartnerControls"/>
    <ds:schemaRef ds:uri="http://www.w3.org/XML/1998/namespace"/>
    <ds:schemaRef ds:uri="http://purl.org/dc/elements/1.1/"/>
    <ds:schemaRef ds:uri="http://purl.org/dc/dcmitype/"/>
  </ds:schemaRefs>
</ds:datastoreItem>
</file>

<file path=customXml/itemProps2.xml><?xml version="1.0" encoding="utf-8"?>
<ds:datastoreItem xmlns:ds="http://schemas.openxmlformats.org/officeDocument/2006/customXml" ds:itemID="{C5E5A81B-EB3D-48ED-8792-6EFAB86C13D6}">
  <ds:schemaRefs>
    <ds:schemaRef ds:uri="http://schemas.microsoft.com/sharepoint/v3/contenttype/forms"/>
  </ds:schemaRefs>
</ds:datastoreItem>
</file>

<file path=customXml/itemProps3.xml><?xml version="1.0" encoding="utf-8"?>
<ds:datastoreItem xmlns:ds="http://schemas.openxmlformats.org/officeDocument/2006/customXml" ds:itemID="{FCCFFB0D-6F1F-46E9-9954-71CD1E64C75B}">
  <ds:schemaRefs>
    <ds:schemaRef ds:uri="018bfb73-2789-464b-bc25-05392b25d6d5"/>
    <ds:schemaRef ds:uri="31510bf3-57ad-4325-b99c-bd07d2e5e3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123</TotalTime>
  <Words>568</Words>
  <Application>Microsoft Office PowerPoint</Application>
  <PresentationFormat>Widescreen</PresentationFormat>
  <Paragraphs>90</Paragraphs>
  <Slides>9</Slides>
  <Notes>7</Notes>
  <HiddenSlides>0</HiddenSlides>
  <MMClips>0</MMClips>
  <ScaleCrop>false</ScaleCrop>
  <HeadingPairs>
    <vt:vector size="6" baseType="variant">
      <vt:variant>
        <vt:lpstr>Fonts Used</vt:lpstr>
      </vt:variant>
      <vt:variant>
        <vt:i4>13</vt:i4>
      </vt:variant>
      <vt:variant>
        <vt:lpstr>Theme</vt:lpstr>
      </vt:variant>
      <vt:variant>
        <vt:i4>18</vt:i4>
      </vt:variant>
      <vt:variant>
        <vt:lpstr>Slide Titles</vt:lpstr>
      </vt:variant>
      <vt:variant>
        <vt:i4>9</vt:i4>
      </vt:variant>
    </vt:vector>
  </HeadingPairs>
  <TitlesOfParts>
    <vt:vector size="40" baseType="lpstr">
      <vt:lpstr>.AppleSystemUIFont</vt:lpstr>
      <vt:lpstr>Arial</vt:lpstr>
      <vt:lpstr>Barlow</vt:lpstr>
      <vt:lpstr>Barlow Black</vt:lpstr>
      <vt:lpstr>Barlow ExtraBold</vt:lpstr>
      <vt:lpstr>Barlow Light</vt:lpstr>
      <vt:lpstr>Calibri</vt:lpstr>
      <vt:lpstr>Calibri Light</vt:lpstr>
      <vt:lpstr>Century Gothic</vt:lpstr>
      <vt:lpstr>D-DIN</vt:lpstr>
      <vt:lpstr>Helvetica</vt:lpstr>
      <vt:lpstr>Monaco</vt:lpstr>
      <vt:lpstr>Segoe UI</vt:lpstr>
      <vt:lpstr>Custom Design</vt:lpstr>
      <vt:lpstr>9_Office Theme</vt:lpstr>
      <vt:lpstr>2_Custom Design</vt:lpstr>
      <vt:lpstr>1_Office Theme</vt:lpstr>
      <vt:lpstr>3_Custom Design</vt:lpstr>
      <vt:lpstr>New Spacex Theme Kenny</vt:lpstr>
      <vt:lpstr>1_Custom Design</vt:lpstr>
      <vt:lpstr>4_Office Theme</vt:lpstr>
      <vt:lpstr>6_Office Theme</vt:lpstr>
      <vt:lpstr>4_Custom Design</vt:lpstr>
      <vt:lpstr>5_Custom Design</vt:lpstr>
      <vt:lpstr>8_Office Theme</vt:lpstr>
      <vt:lpstr>6_Custom Design</vt:lpstr>
      <vt:lpstr>7_Custom Design</vt:lpstr>
      <vt:lpstr>2_Main Body Slides</vt:lpstr>
      <vt:lpstr>5_Office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Perry, Beverly A. (MSFC-LP01)[PCIP]</cp:lastModifiedBy>
  <cp:revision>17</cp:revision>
  <cp:lastPrinted>2024-02-21T17:56:24Z</cp:lastPrinted>
  <dcterms:created xsi:type="dcterms:W3CDTF">2019-09-19T15:32:31Z</dcterms:created>
  <dcterms:modified xsi:type="dcterms:W3CDTF">2024-09-04T19:46:34Z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0x010100FC2824BAFB3FEF4AA7F4331C45427816</vt:lpwstr>
  </property>
</Properties>
</file>