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sdx" ContentType="application/vnd.ms-visio.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319" r:id="rId5"/>
    <p:sldId id="271" r:id="rId6"/>
    <p:sldId id="268" r:id="rId7"/>
    <p:sldId id="273" r:id="rId8"/>
    <p:sldId id="403" r:id="rId9"/>
    <p:sldId id="404" r:id="rId10"/>
    <p:sldId id="278" r:id="rId11"/>
    <p:sldId id="289" r:id="rId12"/>
    <p:sldId id="283" r:id="rId13"/>
    <p:sldId id="321" r:id="rId14"/>
    <p:sldId id="405" r:id="rId15"/>
    <p:sldId id="406" r:id="rId16"/>
    <p:sldId id="407" r:id="rId17"/>
    <p:sldId id="408" r:id="rId18"/>
    <p:sldId id="409" r:id="rId19"/>
    <p:sldId id="26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C7111DA-415D-44DC-B637-42170F8FDC09}">
          <p14:sldIdLst>
            <p14:sldId id="319"/>
          </p14:sldIdLst>
        </p14:section>
        <p14:section name="Untitled Section" id="{E9ED726E-2DAD-42D6-921B-1EBB0F64651A}">
          <p14:sldIdLst>
            <p14:sldId id="271"/>
            <p14:sldId id="268"/>
            <p14:sldId id="273"/>
            <p14:sldId id="403"/>
            <p14:sldId id="404"/>
            <p14:sldId id="278"/>
            <p14:sldId id="289"/>
            <p14:sldId id="283"/>
            <p14:sldId id="321"/>
            <p14:sldId id="405"/>
            <p14:sldId id="406"/>
            <p14:sldId id="407"/>
            <p14:sldId id="408"/>
            <p14:sldId id="409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Gliese, Ulrik (GSFC-427.0)[KBR]" initials="GU(" lastIdx="4" clrIdx="0">
    <p:extLst>
      <p:ext uri="{19B8F6BF-5375-455C-9EA6-DF929625EA0E}">
        <p15:presenceInfo xmlns:p15="http://schemas.microsoft.com/office/powerpoint/2012/main" userId="S-1-5-21-330711430-3775241029-4075259233-2905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288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lchemery\Documents\Intuitive%20Machines\Travel\SPIE%20Sept%202024\Paper\MTF%20in%20km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lchemery\Documents\Intuitive%20Machines\Travel\SPIE%20Sept%202024\Paper\MTF%20in%20km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2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3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4.bin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../embeddings/oleObject5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6.bin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../embeddings/oleObject7.bin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../embeddings/oleObject8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MTF</a:t>
            </a:r>
          </a:p>
        </c:rich>
      </c:tx>
      <c:layout>
        <c:manualLayout>
          <c:xMode val="edge"/>
          <c:yMode val="edge"/>
          <c:x val="0.45098109988998636"/>
          <c:y val="6.8669514636300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1802618079333487E-2"/>
          <c:y val="0.18192516413288518"/>
          <c:w val="0.87366049024091774"/>
          <c:h val="0.76412021722430712"/>
        </c:manualLayout>
      </c:layout>
      <c:scatterChart>
        <c:scatterStyle val="smoothMarker"/>
        <c:varyColors val="0"/>
        <c:ser>
          <c:idx val="1"/>
          <c:order val="1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(OCI-127)'!$BU$5:$BU$146</c:f>
              <c:numCache>
                <c:formatCode>0.0000</c:formatCode>
                <c:ptCount val="142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  <c:pt idx="17">
                  <c:v>2.125</c:v>
                </c:pt>
                <c:pt idx="18">
                  <c:v>2.25</c:v>
                </c:pt>
                <c:pt idx="19">
                  <c:v>2.375</c:v>
                </c:pt>
                <c:pt idx="20">
                  <c:v>2.5</c:v>
                </c:pt>
                <c:pt idx="21">
                  <c:v>2.625</c:v>
                </c:pt>
                <c:pt idx="22">
                  <c:v>2.75</c:v>
                </c:pt>
                <c:pt idx="23">
                  <c:v>2.875</c:v>
                </c:pt>
                <c:pt idx="24">
                  <c:v>3</c:v>
                </c:pt>
                <c:pt idx="25">
                  <c:v>3.125</c:v>
                </c:pt>
                <c:pt idx="26">
                  <c:v>3.25</c:v>
                </c:pt>
                <c:pt idx="27">
                  <c:v>3.375</c:v>
                </c:pt>
                <c:pt idx="28">
                  <c:v>3.5</c:v>
                </c:pt>
                <c:pt idx="29">
                  <c:v>3.625</c:v>
                </c:pt>
                <c:pt idx="30">
                  <c:v>3.75</c:v>
                </c:pt>
                <c:pt idx="31">
                  <c:v>3.875</c:v>
                </c:pt>
                <c:pt idx="32">
                  <c:v>4</c:v>
                </c:pt>
                <c:pt idx="33">
                  <c:v>4.125</c:v>
                </c:pt>
                <c:pt idx="34">
                  <c:v>4.25</c:v>
                </c:pt>
                <c:pt idx="35">
                  <c:v>4.375</c:v>
                </c:pt>
                <c:pt idx="36">
                  <c:v>4.5</c:v>
                </c:pt>
                <c:pt idx="37">
                  <c:v>4.625</c:v>
                </c:pt>
                <c:pt idx="38">
                  <c:v>4.75</c:v>
                </c:pt>
                <c:pt idx="39">
                  <c:v>4.875</c:v>
                </c:pt>
                <c:pt idx="40">
                  <c:v>5</c:v>
                </c:pt>
                <c:pt idx="41">
                  <c:v>5.125</c:v>
                </c:pt>
                <c:pt idx="42">
                  <c:v>5.25</c:v>
                </c:pt>
                <c:pt idx="43">
                  <c:v>5.375</c:v>
                </c:pt>
                <c:pt idx="44">
                  <c:v>5.5</c:v>
                </c:pt>
                <c:pt idx="45">
                  <c:v>5.625</c:v>
                </c:pt>
                <c:pt idx="46">
                  <c:v>5.75</c:v>
                </c:pt>
                <c:pt idx="47">
                  <c:v>5.875</c:v>
                </c:pt>
                <c:pt idx="48">
                  <c:v>6</c:v>
                </c:pt>
                <c:pt idx="49">
                  <c:v>6.125</c:v>
                </c:pt>
                <c:pt idx="50">
                  <c:v>6.25</c:v>
                </c:pt>
                <c:pt idx="51">
                  <c:v>6.375</c:v>
                </c:pt>
                <c:pt idx="52">
                  <c:v>6.5</c:v>
                </c:pt>
                <c:pt idx="53">
                  <c:v>6.625</c:v>
                </c:pt>
                <c:pt idx="54">
                  <c:v>6.75</c:v>
                </c:pt>
                <c:pt idx="55">
                  <c:v>6.875</c:v>
                </c:pt>
                <c:pt idx="56">
                  <c:v>7</c:v>
                </c:pt>
                <c:pt idx="57">
                  <c:v>7.125</c:v>
                </c:pt>
                <c:pt idx="58">
                  <c:v>7.25</c:v>
                </c:pt>
                <c:pt idx="59">
                  <c:v>7.375</c:v>
                </c:pt>
                <c:pt idx="60">
                  <c:v>7.5</c:v>
                </c:pt>
                <c:pt idx="61">
                  <c:v>7.625</c:v>
                </c:pt>
                <c:pt idx="62">
                  <c:v>7.75</c:v>
                </c:pt>
                <c:pt idx="63">
                  <c:v>7.875</c:v>
                </c:pt>
                <c:pt idx="64">
                  <c:v>8</c:v>
                </c:pt>
                <c:pt idx="65">
                  <c:v>8.125</c:v>
                </c:pt>
                <c:pt idx="66">
                  <c:v>8.25</c:v>
                </c:pt>
                <c:pt idx="67">
                  <c:v>8.375</c:v>
                </c:pt>
                <c:pt idx="68">
                  <c:v>8.5</c:v>
                </c:pt>
                <c:pt idx="69">
                  <c:v>8.625</c:v>
                </c:pt>
                <c:pt idx="70">
                  <c:v>8.75</c:v>
                </c:pt>
                <c:pt idx="71">
                  <c:v>8.875</c:v>
                </c:pt>
                <c:pt idx="72">
                  <c:v>9</c:v>
                </c:pt>
                <c:pt idx="73">
                  <c:v>9.125</c:v>
                </c:pt>
                <c:pt idx="74">
                  <c:v>9.25</c:v>
                </c:pt>
                <c:pt idx="75">
                  <c:v>9.375</c:v>
                </c:pt>
                <c:pt idx="76">
                  <c:v>9.5</c:v>
                </c:pt>
                <c:pt idx="77">
                  <c:v>9.625</c:v>
                </c:pt>
                <c:pt idx="78">
                  <c:v>9.75</c:v>
                </c:pt>
                <c:pt idx="79">
                  <c:v>9.875</c:v>
                </c:pt>
                <c:pt idx="80">
                  <c:v>10</c:v>
                </c:pt>
                <c:pt idx="81">
                  <c:v>10.125</c:v>
                </c:pt>
                <c:pt idx="82">
                  <c:v>10.25</c:v>
                </c:pt>
                <c:pt idx="83">
                  <c:v>10.375</c:v>
                </c:pt>
                <c:pt idx="84">
                  <c:v>10.5</c:v>
                </c:pt>
                <c:pt idx="85">
                  <c:v>10.625</c:v>
                </c:pt>
                <c:pt idx="86">
                  <c:v>10.75</c:v>
                </c:pt>
                <c:pt idx="87">
                  <c:v>10.875</c:v>
                </c:pt>
                <c:pt idx="88">
                  <c:v>11</c:v>
                </c:pt>
                <c:pt idx="89">
                  <c:v>11.125</c:v>
                </c:pt>
                <c:pt idx="90">
                  <c:v>11.25</c:v>
                </c:pt>
                <c:pt idx="91">
                  <c:v>11.375</c:v>
                </c:pt>
                <c:pt idx="92">
                  <c:v>11.5</c:v>
                </c:pt>
                <c:pt idx="93">
                  <c:v>11.625</c:v>
                </c:pt>
                <c:pt idx="94">
                  <c:v>11.75</c:v>
                </c:pt>
                <c:pt idx="95">
                  <c:v>11.875</c:v>
                </c:pt>
                <c:pt idx="96">
                  <c:v>12</c:v>
                </c:pt>
                <c:pt idx="97">
                  <c:v>12.125</c:v>
                </c:pt>
                <c:pt idx="98">
                  <c:v>12.25</c:v>
                </c:pt>
                <c:pt idx="99">
                  <c:v>12.375</c:v>
                </c:pt>
                <c:pt idx="100">
                  <c:v>12.5</c:v>
                </c:pt>
                <c:pt idx="101">
                  <c:v>12.625</c:v>
                </c:pt>
                <c:pt idx="102">
                  <c:v>12.75</c:v>
                </c:pt>
                <c:pt idx="103">
                  <c:v>12.875</c:v>
                </c:pt>
                <c:pt idx="104">
                  <c:v>13</c:v>
                </c:pt>
                <c:pt idx="105">
                  <c:v>13.125</c:v>
                </c:pt>
                <c:pt idx="106">
                  <c:v>13.25</c:v>
                </c:pt>
                <c:pt idx="107">
                  <c:v>13.375</c:v>
                </c:pt>
                <c:pt idx="108">
                  <c:v>13.5</c:v>
                </c:pt>
                <c:pt idx="109">
                  <c:v>13.625</c:v>
                </c:pt>
                <c:pt idx="110">
                  <c:v>13.75</c:v>
                </c:pt>
                <c:pt idx="111">
                  <c:v>13.875</c:v>
                </c:pt>
                <c:pt idx="112">
                  <c:v>14</c:v>
                </c:pt>
                <c:pt idx="113">
                  <c:v>14.125</c:v>
                </c:pt>
                <c:pt idx="114">
                  <c:v>14.25</c:v>
                </c:pt>
                <c:pt idx="115">
                  <c:v>14.375</c:v>
                </c:pt>
                <c:pt idx="116">
                  <c:v>14.5</c:v>
                </c:pt>
                <c:pt idx="117">
                  <c:v>14.625</c:v>
                </c:pt>
                <c:pt idx="118">
                  <c:v>14.75</c:v>
                </c:pt>
                <c:pt idx="119">
                  <c:v>14.875</c:v>
                </c:pt>
                <c:pt idx="120">
                  <c:v>15</c:v>
                </c:pt>
                <c:pt idx="121">
                  <c:v>15.125</c:v>
                </c:pt>
                <c:pt idx="122">
                  <c:v>15.25</c:v>
                </c:pt>
                <c:pt idx="123">
                  <c:v>15.375</c:v>
                </c:pt>
                <c:pt idx="124">
                  <c:v>15.5</c:v>
                </c:pt>
                <c:pt idx="125">
                  <c:v>15.625</c:v>
                </c:pt>
                <c:pt idx="126">
                  <c:v>15.75</c:v>
                </c:pt>
                <c:pt idx="127">
                  <c:v>15.875</c:v>
                </c:pt>
                <c:pt idx="128">
                  <c:v>16</c:v>
                </c:pt>
                <c:pt idx="129">
                  <c:v>16.125</c:v>
                </c:pt>
                <c:pt idx="130">
                  <c:v>16.25</c:v>
                </c:pt>
                <c:pt idx="131">
                  <c:v>16.375</c:v>
                </c:pt>
                <c:pt idx="132">
                  <c:v>16.5</c:v>
                </c:pt>
                <c:pt idx="133">
                  <c:v>16.625</c:v>
                </c:pt>
                <c:pt idx="134">
                  <c:v>16.75</c:v>
                </c:pt>
                <c:pt idx="135">
                  <c:v>16.875</c:v>
                </c:pt>
                <c:pt idx="136">
                  <c:v>17</c:v>
                </c:pt>
                <c:pt idx="137">
                  <c:v>17.125</c:v>
                </c:pt>
                <c:pt idx="138">
                  <c:v>17.25</c:v>
                </c:pt>
                <c:pt idx="139">
                  <c:v>17.375</c:v>
                </c:pt>
                <c:pt idx="140">
                  <c:v>17.5</c:v>
                </c:pt>
                <c:pt idx="141">
                  <c:v>17.625</c:v>
                </c:pt>
              </c:numCache>
            </c:numRef>
          </c:xVal>
          <c:yVal>
            <c:numRef>
              <c:f>'MTF (OCI-127)'!$BW$5:$BW$146</c:f>
              <c:numCache>
                <c:formatCode>General</c:formatCode>
                <c:ptCount val="142"/>
                <c:pt idx="0">
                  <c:v>1</c:v>
                </c:pt>
                <c:pt idx="1">
                  <c:v>0.99358685114420586</c:v>
                </c:pt>
                <c:pt idx="2">
                  <c:v>0.9744953584044328</c:v>
                </c:pt>
                <c:pt idx="3">
                  <c:v>0.94316532074438231</c:v>
                </c:pt>
                <c:pt idx="4">
                  <c:v>0.90031631615710617</c:v>
                </c:pt>
                <c:pt idx="5">
                  <c:v>0.84692799250337192</c:v>
                </c:pt>
                <c:pt idx="6">
                  <c:v>0.78421330357653718</c:v>
                </c:pt>
                <c:pt idx="7">
                  <c:v>0.7135854879448903</c:v>
                </c:pt>
                <c:pt idx="8">
                  <c:v>0.63661977236758149</c:v>
                </c:pt>
                <c:pt idx="9">
                  <c:v>0.55501093506824806</c:v>
                </c:pt>
                <c:pt idx="10">
                  <c:v>0.47052798214592229</c:v>
                </c:pt>
                <c:pt idx="11">
                  <c:v>0.3849672693197147</c:v>
                </c:pt>
                <c:pt idx="12">
                  <c:v>0.30010543871903522</c:v>
                </c:pt>
                <c:pt idx="13">
                  <c:v>0.21765353555639586</c:v>
                </c:pt>
                <c:pt idx="14">
                  <c:v>0.13921362262920473</c:v>
                </c:pt>
                <c:pt idx="15">
                  <c:v>6.623912340961384E-2</c:v>
                </c:pt>
                <c:pt idx="16">
                  <c:v>3.8997686524020988E-17</c:v>
                </c:pt>
                <c:pt idx="17">
                  <c:v>5.8446285361423891E-2</c:v>
                </c:pt>
                <c:pt idx="18">
                  <c:v>0.10827726204493694</c:v>
                </c:pt>
                <c:pt idx="19">
                  <c:v>0.14892084011753395</c:v>
                </c:pt>
                <c:pt idx="20">
                  <c:v>0.18006326323142122</c:v>
                </c:pt>
                <c:pt idx="21">
                  <c:v>0.20164952202461237</c:v>
                </c:pt>
                <c:pt idx="22">
                  <c:v>0.21387635552087372</c:v>
                </c:pt>
                <c:pt idx="23">
                  <c:v>0.21717819198322746</c:v>
                </c:pt>
                <c:pt idx="24">
                  <c:v>0.21220659078919379</c:v>
                </c:pt>
                <c:pt idx="25">
                  <c:v>0.19980393662456927</c:v>
                </c:pt>
                <c:pt idx="26">
                  <c:v>0.18097230082535468</c:v>
                </c:pt>
                <c:pt idx="27">
                  <c:v>0.1568385171302541</c:v>
                </c:pt>
                <c:pt idx="28">
                  <c:v>0.12861661659387233</c:v>
                </c:pt>
                <c:pt idx="29">
                  <c:v>9.7568826283901594E-2</c:v>
                </c:pt>
                <c:pt idx="30">
                  <c:v>6.4966357226962285E-2</c:v>
                </c:pt>
                <c:pt idx="31">
                  <c:v>3.2051188746587363E-2</c:v>
                </c:pt>
                <c:pt idx="32">
                  <c:v>3.8997686524020988E-17</c:v>
                </c:pt>
                <c:pt idx="33">
                  <c:v>3.0108692458915329E-2</c:v>
                </c:pt>
                <c:pt idx="34">
                  <c:v>5.7323256376731357E-2</c:v>
                </c:pt>
                <c:pt idx="35">
                  <c:v>8.0842741778089852E-2</c:v>
                </c:pt>
                <c:pt idx="36">
                  <c:v>0.10003514623967844</c:v>
                </c:pt>
                <c:pt idx="37">
                  <c:v>0.1144497287166719</c:v>
                </c:pt>
                <c:pt idx="38">
                  <c:v>0.1238231531962953</c:v>
                </c:pt>
                <c:pt idx="39">
                  <c:v>0.12807944655421105</c:v>
                </c:pt>
                <c:pt idx="40">
                  <c:v>0.12732395447351627</c:v>
                </c:pt>
                <c:pt idx="41">
                  <c:v>0.12183166867351787</c:v>
                </c:pt>
                <c:pt idx="42">
                  <c:v>0.1120304719395053</c:v>
                </c:pt>
                <c:pt idx="43">
                  <c:v>9.8479999128299106E-2</c:v>
                </c:pt>
                <c:pt idx="44">
                  <c:v>8.18469378324643E-2</c:v>
                </c:pt>
                <c:pt idx="45">
                  <c:v>6.2877688049625485E-2</c:v>
                </c:pt>
                <c:pt idx="46">
                  <c:v>4.2369363408888458E-2</c:v>
                </c:pt>
                <c:pt idx="47">
                  <c:v>2.114014576902562E-2</c:v>
                </c:pt>
                <c:pt idx="48">
                  <c:v>1.4947962793307631E-16</c:v>
                </c:pt>
                <c:pt idx="49">
                  <c:v>2.027728267641226E-2</c:v>
                </c:pt>
                <c:pt idx="50">
                  <c:v>3.897981433617731E-2</c:v>
                </c:pt>
                <c:pt idx="51">
                  <c:v>5.5480312984963608E-2</c:v>
                </c:pt>
                <c:pt idx="52">
                  <c:v>6.9255101242854347E-2</c:v>
                </c:pt>
                <c:pt idx="53">
                  <c:v>7.9898867217299233E-2</c:v>
                </c:pt>
                <c:pt idx="54">
                  <c:v>8.7134811508504079E-2</c:v>
                </c:pt>
                <c:pt idx="55">
                  <c:v>9.0819971192986043E-2</c:v>
                </c:pt>
                <c:pt idx="56">
                  <c:v>9.0945681766797334E-2</c:v>
                </c:pt>
                <c:pt idx="57">
                  <c:v>8.7633305537091838E-2</c:v>
                </c:pt>
                <c:pt idx="58">
                  <c:v>8.1125514163090051E-2</c:v>
                </c:pt>
                <c:pt idx="59">
                  <c:v>7.1773558686726455E-2</c:v>
                </c:pt>
                <c:pt idx="60">
                  <c:v>6.0021087743807156E-2</c:v>
                </c:pt>
                <c:pt idx="61">
                  <c:v>4.6385179708740121E-2</c:v>
                </c:pt>
                <c:pt idx="62">
                  <c:v>3.1435334142078546E-2</c:v>
                </c:pt>
                <c:pt idx="63">
                  <c:v>1.5771219859431824E-2</c:v>
                </c:pt>
                <c:pt idx="64">
                  <c:v>3.8997686524020988E-17</c:v>
                </c:pt>
                <c:pt idx="65">
                  <c:v>1.5285951556064617E-2</c:v>
                </c:pt>
                <c:pt idx="66">
                  <c:v>2.95301623758919E-2</c:v>
                </c:pt>
                <c:pt idx="67">
                  <c:v>4.2231283018405126E-2</c:v>
                </c:pt>
                <c:pt idx="68">
                  <c:v>5.2959783303359202E-2</c:v>
                </c:pt>
                <c:pt idx="69">
                  <c:v>6.1371593659664617E-2</c:v>
                </c:pt>
                <c:pt idx="70">
                  <c:v>6.7218283163703166E-2</c:v>
                </c:pt>
                <c:pt idx="71">
                  <c:v>7.035349881146806E-2</c:v>
                </c:pt>
                <c:pt idx="72">
                  <c:v>7.0735530263064603E-2</c:v>
                </c:pt>
                <c:pt idx="73">
                  <c:v>6.8426005693345657E-2</c:v>
                </c:pt>
                <c:pt idx="74">
                  <c:v>6.3584862452151669E-2</c:v>
                </c:pt>
                <c:pt idx="75">
                  <c:v>5.6461866166891493E-2</c:v>
                </c:pt>
                <c:pt idx="76">
                  <c:v>4.7385069271426702E-2</c:v>
                </c:pt>
                <c:pt idx="77">
                  <c:v>3.6746700808222697E-2</c:v>
                </c:pt>
                <c:pt idx="78">
                  <c:v>2.4987060471908591E-2</c:v>
                </c:pt>
                <c:pt idx="79">
                  <c:v>1.2577048748660832E-2</c:v>
                </c:pt>
                <c:pt idx="80">
                  <c:v>3.8997686524020982E-17</c:v>
                </c:pt>
                <c:pt idx="81">
                  <c:v>1.2266504335113572E-2</c:v>
                </c:pt>
                <c:pt idx="82">
                  <c:v>2.3768179473278729E-2</c:v>
                </c:pt>
                <c:pt idx="83">
                  <c:v>3.4090312797989762E-2</c:v>
                </c:pt>
                <c:pt idx="84">
                  <c:v>4.2872205531290772E-2</c:v>
                </c:pt>
                <c:pt idx="85">
                  <c:v>4.9819293676668923E-2</c:v>
                </c:pt>
                <c:pt idx="86">
                  <c:v>5.4712556063479308E-2</c:v>
                </c:pt>
                <c:pt idx="87">
                  <c:v>5.7414924317404976E-2</c:v>
                </c:pt>
                <c:pt idx="88">
                  <c:v>5.7874524760689224E-2</c:v>
                </c:pt>
                <c:pt idx="89">
                  <c:v>5.6124701299036309E-2</c:v>
                </c:pt>
                <c:pt idx="90">
                  <c:v>5.2280886905102478E-2</c:v>
                </c:pt>
                <c:pt idx="91">
                  <c:v>4.6534505082602887E-2</c:v>
                </c:pt>
                <c:pt idx="92">
                  <c:v>3.9144187659004681E-2</c:v>
                </c:pt>
                <c:pt idx="93">
                  <c:v>3.0424687765947915E-2</c:v>
                </c:pt>
                <c:pt idx="94">
                  <c:v>2.0733943795838962E-2</c:v>
                </c:pt>
                <c:pt idx="95">
                  <c:v>1.0458808959412695E-2</c:v>
                </c:pt>
                <c:pt idx="96">
                  <c:v>1.4947962793307631E-16</c:v>
                </c:pt>
                <c:pt idx="97">
                  <c:v>1.024316341385772E-2</c:v>
                </c:pt>
                <c:pt idx="98">
                  <c:v>1.9887660375600569E-2</c:v>
                </c:pt>
                <c:pt idx="99">
                  <c:v>2.8580767295284339E-2</c:v>
                </c:pt>
                <c:pt idx="100">
                  <c:v>3.6012652646284248E-2</c:v>
                </c:pt>
                <c:pt idx="101">
                  <c:v>4.1927128341751073E-2</c:v>
                </c:pt>
                <c:pt idx="102">
                  <c:v>4.6130194328031573E-2</c:v>
                </c:pt>
                <c:pt idx="103">
                  <c:v>4.8496101122468251E-2</c:v>
                </c:pt>
                <c:pt idx="104">
                  <c:v>4.8970751720583176E-2</c:v>
                </c:pt>
                <c:pt idx="105">
                  <c:v>4.7572365862992683E-2</c:v>
                </c:pt>
                <c:pt idx="106">
                  <c:v>4.4389432277917203E-2</c:v>
                </c:pt>
                <c:pt idx="107">
                  <c:v>3.9576074416045444E-2</c:v>
                </c:pt>
                <c:pt idx="108">
                  <c:v>3.3345048746559539E-2</c:v>
                </c:pt>
                <c:pt idx="109">
                  <c:v>2.5958678552597762E-2</c:v>
                </c:pt>
                <c:pt idx="110">
                  <c:v>1.771809742553512E-2</c:v>
                </c:pt>
                <c:pt idx="111">
                  <c:v>8.9512328931910506E-3</c:v>
                </c:pt>
                <c:pt idx="112">
                  <c:v>3.8997686524020982E-17</c:v>
                </c:pt>
                <c:pt idx="113">
                  <c:v>8.7928039924265317E-3</c:v>
                </c:pt>
                <c:pt idx="114">
                  <c:v>1.7096409796568908E-2</c:v>
                </c:pt>
                <c:pt idx="115">
                  <c:v>2.460431271507086E-2</c:v>
                </c:pt>
                <c:pt idx="116">
                  <c:v>3.1045390212314006E-2</c:v>
                </c:pt>
                <c:pt idx="117">
                  <c:v>3.6193503953135531E-2</c:v>
                </c:pt>
                <c:pt idx="118">
                  <c:v>3.9875252724230675E-2</c:v>
                </c:pt>
                <c:pt idx="119">
                  <c:v>4.1975616937934709E-2</c:v>
                </c:pt>
                <c:pt idx="120">
                  <c:v>4.2441318157838762E-2</c:v>
                </c:pt>
                <c:pt idx="121">
                  <c:v>4.1281805087720932E-2</c:v>
                </c:pt>
                <c:pt idx="122">
                  <c:v>3.8567867389010031E-2</c:v>
                </c:pt>
                <c:pt idx="123">
                  <c:v>3.4427967174933932E-2</c:v>
                </c:pt>
                <c:pt idx="124">
                  <c:v>2.9042461811519604E-2</c:v>
                </c:pt>
                <c:pt idx="125">
                  <c:v>2.2635967697865259E-2</c:v>
                </c:pt>
                <c:pt idx="126">
                  <c:v>1.5468180292133841E-2</c:v>
                </c:pt>
                <c:pt idx="127">
                  <c:v>7.8235185129465149E-3</c:v>
                </c:pt>
                <c:pt idx="128">
                  <c:v>3.8997686524020988E-17</c:v>
                </c:pt>
                <c:pt idx="129">
                  <c:v>7.7022236522806013E-3</c:v>
                </c:pt>
                <c:pt idx="130">
                  <c:v>1.4992236283145034E-2</c:v>
                </c:pt>
                <c:pt idx="131">
                  <c:v>2.1599205818573657E-2</c:v>
                </c:pt>
                <c:pt idx="132">
                  <c:v>2.7282312610821396E-2</c:v>
                </c:pt>
                <c:pt idx="133">
                  <c:v>3.1839398214412465E-2</c:v>
                </c:pt>
                <c:pt idx="134">
                  <c:v>3.5114028518352387E-2</c:v>
                </c:pt>
                <c:pt idx="135">
                  <c:v>3.700072900454985E-2</c:v>
                </c:pt>
                <c:pt idx="136">
                  <c:v>3.7448221903975371E-2</c:v>
                </c:pt>
                <c:pt idx="137">
                  <c:v>3.6460572376746221E-2</c:v>
                </c:pt>
                <c:pt idx="138">
                  <c:v>3.4096230590284229E-2</c:v>
                </c:pt>
                <c:pt idx="139">
                  <c:v>3.0465035701560169E-2</c:v>
                </c:pt>
                <c:pt idx="140">
                  <c:v>2.572332331877451E-2</c:v>
                </c:pt>
                <c:pt idx="141">
                  <c:v>2.006734724988055E-2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EA5-42C3-8D87-FFD1260433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9490384"/>
        <c:axId val="299490864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spPr>
                  <a:ln w="19050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'MTF (OCI-127)'!$BU$5:$BU$146</c15:sqref>
                        </c15:formulaRef>
                      </c:ext>
                    </c:extLst>
                    <c:numCache>
                      <c:formatCode>0.0000</c:formatCode>
                      <c:ptCount val="142"/>
                      <c:pt idx="0">
                        <c:v>0</c:v>
                      </c:pt>
                      <c:pt idx="1">
                        <c:v>0.125</c:v>
                      </c:pt>
                      <c:pt idx="2">
                        <c:v>0.25</c:v>
                      </c:pt>
                      <c:pt idx="3">
                        <c:v>0.375</c:v>
                      </c:pt>
                      <c:pt idx="4">
                        <c:v>0.5</c:v>
                      </c:pt>
                      <c:pt idx="5">
                        <c:v>0.625</c:v>
                      </c:pt>
                      <c:pt idx="6">
                        <c:v>0.75</c:v>
                      </c:pt>
                      <c:pt idx="7">
                        <c:v>0.875</c:v>
                      </c:pt>
                      <c:pt idx="8">
                        <c:v>1</c:v>
                      </c:pt>
                      <c:pt idx="9">
                        <c:v>1.125</c:v>
                      </c:pt>
                      <c:pt idx="10">
                        <c:v>1.25</c:v>
                      </c:pt>
                      <c:pt idx="11">
                        <c:v>1.375</c:v>
                      </c:pt>
                      <c:pt idx="12">
                        <c:v>1.5</c:v>
                      </c:pt>
                      <c:pt idx="13">
                        <c:v>1.625</c:v>
                      </c:pt>
                      <c:pt idx="14">
                        <c:v>1.75</c:v>
                      </c:pt>
                      <c:pt idx="15">
                        <c:v>1.875</c:v>
                      </c:pt>
                      <c:pt idx="16">
                        <c:v>2</c:v>
                      </c:pt>
                      <c:pt idx="17">
                        <c:v>2.125</c:v>
                      </c:pt>
                      <c:pt idx="18">
                        <c:v>2.25</c:v>
                      </c:pt>
                      <c:pt idx="19">
                        <c:v>2.375</c:v>
                      </c:pt>
                      <c:pt idx="20">
                        <c:v>2.5</c:v>
                      </c:pt>
                      <c:pt idx="21">
                        <c:v>2.625</c:v>
                      </c:pt>
                      <c:pt idx="22">
                        <c:v>2.75</c:v>
                      </c:pt>
                      <c:pt idx="23">
                        <c:v>2.875</c:v>
                      </c:pt>
                      <c:pt idx="24">
                        <c:v>3</c:v>
                      </c:pt>
                      <c:pt idx="25">
                        <c:v>3.125</c:v>
                      </c:pt>
                      <c:pt idx="26">
                        <c:v>3.25</c:v>
                      </c:pt>
                      <c:pt idx="27">
                        <c:v>3.375</c:v>
                      </c:pt>
                      <c:pt idx="28">
                        <c:v>3.5</c:v>
                      </c:pt>
                      <c:pt idx="29">
                        <c:v>3.625</c:v>
                      </c:pt>
                      <c:pt idx="30">
                        <c:v>3.75</c:v>
                      </c:pt>
                      <c:pt idx="31">
                        <c:v>3.875</c:v>
                      </c:pt>
                      <c:pt idx="32">
                        <c:v>4</c:v>
                      </c:pt>
                      <c:pt idx="33">
                        <c:v>4.125</c:v>
                      </c:pt>
                      <c:pt idx="34">
                        <c:v>4.25</c:v>
                      </c:pt>
                      <c:pt idx="35">
                        <c:v>4.375</c:v>
                      </c:pt>
                      <c:pt idx="36">
                        <c:v>4.5</c:v>
                      </c:pt>
                      <c:pt idx="37">
                        <c:v>4.625</c:v>
                      </c:pt>
                      <c:pt idx="38">
                        <c:v>4.75</c:v>
                      </c:pt>
                      <c:pt idx="39">
                        <c:v>4.875</c:v>
                      </c:pt>
                      <c:pt idx="40">
                        <c:v>5</c:v>
                      </c:pt>
                      <c:pt idx="41">
                        <c:v>5.125</c:v>
                      </c:pt>
                      <c:pt idx="42">
                        <c:v>5.25</c:v>
                      </c:pt>
                      <c:pt idx="43">
                        <c:v>5.375</c:v>
                      </c:pt>
                      <c:pt idx="44">
                        <c:v>5.5</c:v>
                      </c:pt>
                      <c:pt idx="45">
                        <c:v>5.625</c:v>
                      </c:pt>
                      <c:pt idx="46">
                        <c:v>5.75</c:v>
                      </c:pt>
                      <c:pt idx="47">
                        <c:v>5.875</c:v>
                      </c:pt>
                      <c:pt idx="48">
                        <c:v>6</c:v>
                      </c:pt>
                      <c:pt idx="49">
                        <c:v>6.125</c:v>
                      </c:pt>
                      <c:pt idx="50">
                        <c:v>6.25</c:v>
                      </c:pt>
                      <c:pt idx="51">
                        <c:v>6.375</c:v>
                      </c:pt>
                      <c:pt idx="52">
                        <c:v>6.5</c:v>
                      </c:pt>
                      <c:pt idx="53">
                        <c:v>6.625</c:v>
                      </c:pt>
                      <c:pt idx="54">
                        <c:v>6.75</c:v>
                      </c:pt>
                      <c:pt idx="55">
                        <c:v>6.875</c:v>
                      </c:pt>
                      <c:pt idx="56">
                        <c:v>7</c:v>
                      </c:pt>
                      <c:pt idx="57">
                        <c:v>7.125</c:v>
                      </c:pt>
                      <c:pt idx="58">
                        <c:v>7.25</c:v>
                      </c:pt>
                      <c:pt idx="59">
                        <c:v>7.375</c:v>
                      </c:pt>
                      <c:pt idx="60">
                        <c:v>7.5</c:v>
                      </c:pt>
                      <c:pt idx="61">
                        <c:v>7.625</c:v>
                      </c:pt>
                      <c:pt idx="62">
                        <c:v>7.75</c:v>
                      </c:pt>
                      <c:pt idx="63">
                        <c:v>7.875</c:v>
                      </c:pt>
                      <c:pt idx="64">
                        <c:v>8</c:v>
                      </c:pt>
                      <c:pt idx="65">
                        <c:v>8.125</c:v>
                      </c:pt>
                      <c:pt idx="66">
                        <c:v>8.25</c:v>
                      </c:pt>
                      <c:pt idx="67">
                        <c:v>8.375</c:v>
                      </c:pt>
                      <c:pt idx="68">
                        <c:v>8.5</c:v>
                      </c:pt>
                      <c:pt idx="69">
                        <c:v>8.625</c:v>
                      </c:pt>
                      <c:pt idx="70">
                        <c:v>8.75</c:v>
                      </c:pt>
                      <c:pt idx="71">
                        <c:v>8.875</c:v>
                      </c:pt>
                      <c:pt idx="72">
                        <c:v>9</c:v>
                      </c:pt>
                      <c:pt idx="73">
                        <c:v>9.125</c:v>
                      </c:pt>
                      <c:pt idx="74">
                        <c:v>9.25</c:v>
                      </c:pt>
                      <c:pt idx="75">
                        <c:v>9.375</c:v>
                      </c:pt>
                      <c:pt idx="76">
                        <c:v>9.5</c:v>
                      </c:pt>
                      <c:pt idx="77">
                        <c:v>9.625</c:v>
                      </c:pt>
                      <c:pt idx="78">
                        <c:v>9.75</c:v>
                      </c:pt>
                      <c:pt idx="79">
                        <c:v>9.875</c:v>
                      </c:pt>
                      <c:pt idx="80">
                        <c:v>10</c:v>
                      </c:pt>
                      <c:pt idx="81">
                        <c:v>10.125</c:v>
                      </c:pt>
                      <c:pt idx="82">
                        <c:v>10.25</c:v>
                      </c:pt>
                      <c:pt idx="83">
                        <c:v>10.375</c:v>
                      </c:pt>
                      <c:pt idx="84">
                        <c:v>10.5</c:v>
                      </c:pt>
                      <c:pt idx="85">
                        <c:v>10.625</c:v>
                      </c:pt>
                      <c:pt idx="86">
                        <c:v>10.75</c:v>
                      </c:pt>
                      <c:pt idx="87">
                        <c:v>10.875</c:v>
                      </c:pt>
                      <c:pt idx="88">
                        <c:v>11</c:v>
                      </c:pt>
                      <c:pt idx="89">
                        <c:v>11.125</c:v>
                      </c:pt>
                      <c:pt idx="90">
                        <c:v>11.25</c:v>
                      </c:pt>
                      <c:pt idx="91">
                        <c:v>11.375</c:v>
                      </c:pt>
                      <c:pt idx="92">
                        <c:v>11.5</c:v>
                      </c:pt>
                      <c:pt idx="93">
                        <c:v>11.625</c:v>
                      </c:pt>
                      <c:pt idx="94">
                        <c:v>11.75</c:v>
                      </c:pt>
                      <c:pt idx="95">
                        <c:v>11.875</c:v>
                      </c:pt>
                      <c:pt idx="96">
                        <c:v>12</c:v>
                      </c:pt>
                      <c:pt idx="97">
                        <c:v>12.125</c:v>
                      </c:pt>
                      <c:pt idx="98">
                        <c:v>12.25</c:v>
                      </c:pt>
                      <c:pt idx="99">
                        <c:v>12.375</c:v>
                      </c:pt>
                      <c:pt idx="100">
                        <c:v>12.5</c:v>
                      </c:pt>
                      <c:pt idx="101">
                        <c:v>12.625</c:v>
                      </c:pt>
                      <c:pt idx="102">
                        <c:v>12.75</c:v>
                      </c:pt>
                      <c:pt idx="103">
                        <c:v>12.875</c:v>
                      </c:pt>
                      <c:pt idx="104">
                        <c:v>13</c:v>
                      </c:pt>
                      <c:pt idx="105">
                        <c:v>13.125</c:v>
                      </c:pt>
                      <c:pt idx="106">
                        <c:v>13.25</c:v>
                      </c:pt>
                      <c:pt idx="107">
                        <c:v>13.375</c:v>
                      </c:pt>
                      <c:pt idx="108">
                        <c:v>13.5</c:v>
                      </c:pt>
                      <c:pt idx="109">
                        <c:v>13.625</c:v>
                      </c:pt>
                      <c:pt idx="110">
                        <c:v>13.75</c:v>
                      </c:pt>
                      <c:pt idx="111">
                        <c:v>13.875</c:v>
                      </c:pt>
                      <c:pt idx="112">
                        <c:v>14</c:v>
                      </c:pt>
                      <c:pt idx="113">
                        <c:v>14.125</c:v>
                      </c:pt>
                      <c:pt idx="114">
                        <c:v>14.25</c:v>
                      </c:pt>
                      <c:pt idx="115">
                        <c:v>14.375</c:v>
                      </c:pt>
                      <c:pt idx="116">
                        <c:v>14.5</c:v>
                      </c:pt>
                      <c:pt idx="117">
                        <c:v>14.625</c:v>
                      </c:pt>
                      <c:pt idx="118">
                        <c:v>14.75</c:v>
                      </c:pt>
                      <c:pt idx="119">
                        <c:v>14.875</c:v>
                      </c:pt>
                      <c:pt idx="120">
                        <c:v>15</c:v>
                      </c:pt>
                      <c:pt idx="121">
                        <c:v>15.125</c:v>
                      </c:pt>
                      <c:pt idx="122">
                        <c:v>15.25</c:v>
                      </c:pt>
                      <c:pt idx="123">
                        <c:v>15.375</c:v>
                      </c:pt>
                      <c:pt idx="124">
                        <c:v>15.5</c:v>
                      </c:pt>
                      <c:pt idx="125">
                        <c:v>15.625</c:v>
                      </c:pt>
                      <c:pt idx="126">
                        <c:v>15.75</c:v>
                      </c:pt>
                      <c:pt idx="127">
                        <c:v>15.875</c:v>
                      </c:pt>
                      <c:pt idx="128">
                        <c:v>16</c:v>
                      </c:pt>
                      <c:pt idx="129">
                        <c:v>16.125</c:v>
                      </c:pt>
                      <c:pt idx="130">
                        <c:v>16.25</c:v>
                      </c:pt>
                      <c:pt idx="131">
                        <c:v>16.375</c:v>
                      </c:pt>
                      <c:pt idx="132">
                        <c:v>16.5</c:v>
                      </c:pt>
                      <c:pt idx="133">
                        <c:v>16.625</c:v>
                      </c:pt>
                      <c:pt idx="134">
                        <c:v>16.75</c:v>
                      </c:pt>
                      <c:pt idx="135">
                        <c:v>16.875</c:v>
                      </c:pt>
                      <c:pt idx="136">
                        <c:v>17</c:v>
                      </c:pt>
                      <c:pt idx="137">
                        <c:v>17.125</c:v>
                      </c:pt>
                      <c:pt idx="138">
                        <c:v>17.25</c:v>
                      </c:pt>
                      <c:pt idx="139">
                        <c:v>17.375</c:v>
                      </c:pt>
                      <c:pt idx="140">
                        <c:v>17.5</c:v>
                      </c:pt>
                      <c:pt idx="141">
                        <c:v>17.625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'MTF (OCI-127)'!$BV$5:$BV$146</c15:sqref>
                        </c15:formulaRef>
                      </c:ext>
                    </c:extLst>
                    <c:numCache>
                      <c:formatCode>0.000</c:formatCode>
                      <c:ptCount val="142"/>
                      <c:pt idx="0">
                        <c:v>1</c:v>
                      </c:pt>
                      <c:pt idx="1">
                        <c:v>0.99358685114420586</c:v>
                      </c:pt>
                      <c:pt idx="2">
                        <c:v>0.9744953584044328</c:v>
                      </c:pt>
                      <c:pt idx="3">
                        <c:v>0.94316532074438231</c:v>
                      </c:pt>
                      <c:pt idx="4">
                        <c:v>0.90031631615710617</c:v>
                      </c:pt>
                      <c:pt idx="5">
                        <c:v>0.84692799250337192</c:v>
                      </c:pt>
                      <c:pt idx="6">
                        <c:v>0.78421330357653718</c:v>
                      </c:pt>
                      <c:pt idx="7">
                        <c:v>0.7135854879448903</c:v>
                      </c:pt>
                      <c:pt idx="8">
                        <c:v>0.63661977236758149</c:v>
                      </c:pt>
                      <c:pt idx="9">
                        <c:v>0.55501093506824806</c:v>
                      </c:pt>
                      <c:pt idx="10">
                        <c:v>0.47052798214592229</c:v>
                      </c:pt>
                      <c:pt idx="11">
                        <c:v>0.3849672693197147</c:v>
                      </c:pt>
                      <c:pt idx="12">
                        <c:v>0.30010543871903522</c:v>
                      </c:pt>
                      <c:pt idx="13">
                        <c:v>0.21765353555639586</c:v>
                      </c:pt>
                      <c:pt idx="14">
                        <c:v>0.13921362262920473</c:v>
                      </c:pt>
                      <c:pt idx="15">
                        <c:v>6.623912340961384E-2</c:v>
                      </c:pt>
                      <c:pt idx="16">
                        <c:v>3.8997686524020988E-17</c:v>
                      </c:pt>
                      <c:pt idx="17">
                        <c:v>-5.8446285361423891E-2</c:v>
                      </c:pt>
                      <c:pt idx="18">
                        <c:v>-0.10827726204493694</c:v>
                      </c:pt>
                      <c:pt idx="19">
                        <c:v>-0.14892084011753395</c:v>
                      </c:pt>
                      <c:pt idx="20">
                        <c:v>-0.18006326323142122</c:v>
                      </c:pt>
                      <c:pt idx="21">
                        <c:v>-0.20164952202461237</c:v>
                      </c:pt>
                      <c:pt idx="22">
                        <c:v>-0.21387635552087372</c:v>
                      </c:pt>
                      <c:pt idx="23">
                        <c:v>-0.21717819198322746</c:v>
                      </c:pt>
                      <c:pt idx="24">
                        <c:v>-0.21220659078919379</c:v>
                      </c:pt>
                      <c:pt idx="25">
                        <c:v>-0.19980393662456927</c:v>
                      </c:pt>
                      <c:pt idx="26">
                        <c:v>-0.18097230082535468</c:v>
                      </c:pt>
                      <c:pt idx="27">
                        <c:v>-0.1568385171302541</c:v>
                      </c:pt>
                      <c:pt idx="28">
                        <c:v>-0.12861661659387233</c:v>
                      </c:pt>
                      <c:pt idx="29">
                        <c:v>-9.7568826283901594E-2</c:v>
                      </c:pt>
                      <c:pt idx="30">
                        <c:v>-6.4966357226962285E-2</c:v>
                      </c:pt>
                      <c:pt idx="31">
                        <c:v>-3.2051188746587363E-2</c:v>
                      </c:pt>
                      <c:pt idx="32">
                        <c:v>-3.8997686524020988E-17</c:v>
                      </c:pt>
                      <c:pt idx="33">
                        <c:v>3.0108692458915329E-2</c:v>
                      </c:pt>
                      <c:pt idx="34">
                        <c:v>5.7323256376731357E-2</c:v>
                      </c:pt>
                      <c:pt idx="35">
                        <c:v>8.0842741778089852E-2</c:v>
                      </c:pt>
                      <c:pt idx="36">
                        <c:v>0.10003514623967844</c:v>
                      </c:pt>
                      <c:pt idx="37">
                        <c:v>0.1144497287166719</c:v>
                      </c:pt>
                      <c:pt idx="38">
                        <c:v>0.1238231531962953</c:v>
                      </c:pt>
                      <c:pt idx="39">
                        <c:v>0.12807944655421105</c:v>
                      </c:pt>
                      <c:pt idx="40">
                        <c:v>0.12732395447351627</c:v>
                      </c:pt>
                      <c:pt idx="41">
                        <c:v>0.12183166867351787</c:v>
                      </c:pt>
                      <c:pt idx="42">
                        <c:v>0.1120304719395053</c:v>
                      </c:pt>
                      <c:pt idx="43">
                        <c:v>9.8479999128299106E-2</c:v>
                      </c:pt>
                      <c:pt idx="44">
                        <c:v>8.18469378324643E-2</c:v>
                      </c:pt>
                      <c:pt idx="45">
                        <c:v>6.2877688049625485E-2</c:v>
                      </c:pt>
                      <c:pt idx="46">
                        <c:v>4.2369363408888458E-2</c:v>
                      </c:pt>
                      <c:pt idx="47">
                        <c:v>2.114014576902562E-2</c:v>
                      </c:pt>
                      <c:pt idx="48">
                        <c:v>-1.4947962793307631E-16</c:v>
                      </c:pt>
                      <c:pt idx="49">
                        <c:v>-2.027728267641226E-2</c:v>
                      </c:pt>
                      <c:pt idx="50">
                        <c:v>-3.897981433617731E-2</c:v>
                      </c:pt>
                      <c:pt idx="51">
                        <c:v>-5.5480312984963608E-2</c:v>
                      </c:pt>
                      <c:pt idx="52">
                        <c:v>-6.9255101242854347E-2</c:v>
                      </c:pt>
                      <c:pt idx="53">
                        <c:v>-7.9898867217299233E-2</c:v>
                      </c:pt>
                      <c:pt idx="54">
                        <c:v>-8.7134811508504079E-2</c:v>
                      </c:pt>
                      <c:pt idx="55">
                        <c:v>-9.0819971192986043E-2</c:v>
                      </c:pt>
                      <c:pt idx="56">
                        <c:v>-9.0945681766797334E-2</c:v>
                      </c:pt>
                      <c:pt idx="57">
                        <c:v>-8.7633305537091838E-2</c:v>
                      </c:pt>
                      <c:pt idx="58">
                        <c:v>-8.1125514163090051E-2</c:v>
                      </c:pt>
                      <c:pt idx="59">
                        <c:v>-7.1773558686726455E-2</c:v>
                      </c:pt>
                      <c:pt idx="60">
                        <c:v>-6.0021087743807156E-2</c:v>
                      </c:pt>
                      <c:pt idx="61">
                        <c:v>-4.6385179708740121E-2</c:v>
                      </c:pt>
                      <c:pt idx="62">
                        <c:v>-3.1435334142078546E-2</c:v>
                      </c:pt>
                      <c:pt idx="63">
                        <c:v>-1.5771219859431824E-2</c:v>
                      </c:pt>
                      <c:pt idx="64">
                        <c:v>-3.8997686524020988E-17</c:v>
                      </c:pt>
                      <c:pt idx="65">
                        <c:v>1.5285951556064617E-2</c:v>
                      </c:pt>
                      <c:pt idx="66">
                        <c:v>2.95301623758919E-2</c:v>
                      </c:pt>
                      <c:pt idx="67">
                        <c:v>4.2231283018405126E-2</c:v>
                      </c:pt>
                      <c:pt idx="68">
                        <c:v>5.2959783303359202E-2</c:v>
                      </c:pt>
                      <c:pt idx="69">
                        <c:v>6.1371593659664617E-2</c:v>
                      </c:pt>
                      <c:pt idx="70">
                        <c:v>6.7218283163703166E-2</c:v>
                      </c:pt>
                      <c:pt idx="71">
                        <c:v>7.035349881146806E-2</c:v>
                      </c:pt>
                      <c:pt idx="72">
                        <c:v>7.0735530263064603E-2</c:v>
                      </c:pt>
                      <c:pt idx="73">
                        <c:v>6.8426005693345657E-2</c:v>
                      </c:pt>
                      <c:pt idx="74">
                        <c:v>6.3584862452151669E-2</c:v>
                      </c:pt>
                      <c:pt idx="75">
                        <c:v>5.6461866166891493E-2</c:v>
                      </c:pt>
                      <c:pt idx="76">
                        <c:v>4.7385069271426702E-2</c:v>
                      </c:pt>
                      <c:pt idx="77">
                        <c:v>3.6746700808222697E-2</c:v>
                      </c:pt>
                      <c:pt idx="78">
                        <c:v>2.4987060471908591E-2</c:v>
                      </c:pt>
                      <c:pt idx="79">
                        <c:v>1.2577048748660832E-2</c:v>
                      </c:pt>
                      <c:pt idx="80">
                        <c:v>3.8997686524020982E-17</c:v>
                      </c:pt>
                      <c:pt idx="81">
                        <c:v>-1.2266504335113572E-2</c:v>
                      </c:pt>
                      <c:pt idx="82">
                        <c:v>-2.3768179473278729E-2</c:v>
                      </c:pt>
                      <c:pt idx="83">
                        <c:v>-3.4090312797989762E-2</c:v>
                      </c:pt>
                      <c:pt idx="84">
                        <c:v>-4.2872205531290772E-2</c:v>
                      </c:pt>
                      <c:pt idx="85">
                        <c:v>-4.9819293676668923E-2</c:v>
                      </c:pt>
                      <c:pt idx="86">
                        <c:v>-5.4712556063479308E-2</c:v>
                      </c:pt>
                      <c:pt idx="87">
                        <c:v>-5.7414924317404976E-2</c:v>
                      </c:pt>
                      <c:pt idx="88">
                        <c:v>-5.7874524760689224E-2</c:v>
                      </c:pt>
                      <c:pt idx="89">
                        <c:v>-5.6124701299036309E-2</c:v>
                      </c:pt>
                      <c:pt idx="90">
                        <c:v>-5.2280886905102478E-2</c:v>
                      </c:pt>
                      <c:pt idx="91">
                        <c:v>-4.6534505082602887E-2</c:v>
                      </c:pt>
                      <c:pt idx="92">
                        <c:v>-3.9144187659004681E-2</c:v>
                      </c:pt>
                      <c:pt idx="93">
                        <c:v>-3.0424687765947915E-2</c:v>
                      </c:pt>
                      <c:pt idx="94">
                        <c:v>-2.0733943795838962E-2</c:v>
                      </c:pt>
                      <c:pt idx="95">
                        <c:v>-1.0458808959412695E-2</c:v>
                      </c:pt>
                      <c:pt idx="96">
                        <c:v>1.4947962793307631E-16</c:v>
                      </c:pt>
                      <c:pt idx="97">
                        <c:v>1.024316341385772E-2</c:v>
                      </c:pt>
                      <c:pt idx="98">
                        <c:v>1.9887660375600569E-2</c:v>
                      </c:pt>
                      <c:pt idx="99">
                        <c:v>2.8580767295284339E-2</c:v>
                      </c:pt>
                      <c:pt idx="100">
                        <c:v>3.6012652646284248E-2</c:v>
                      </c:pt>
                      <c:pt idx="101">
                        <c:v>4.1927128341751073E-2</c:v>
                      </c:pt>
                      <c:pt idx="102">
                        <c:v>4.6130194328031573E-2</c:v>
                      </c:pt>
                      <c:pt idx="103">
                        <c:v>4.8496101122468251E-2</c:v>
                      </c:pt>
                      <c:pt idx="104">
                        <c:v>4.8970751720583176E-2</c:v>
                      </c:pt>
                      <c:pt idx="105">
                        <c:v>4.7572365862992683E-2</c:v>
                      </c:pt>
                      <c:pt idx="106">
                        <c:v>4.4389432277917203E-2</c:v>
                      </c:pt>
                      <c:pt idx="107">
                        <c:v>3.9576074416045444E-2</c:v>
                      </c:pt>
                      <c:pt idx="108">
                        <c:v>3.3345048746559539E-2</c:v>
                      </c:pt>
                      <c:pt idx="109">
                        <c:v>2.5958678552597762E-2</c:v>
                      </c:pt>
                      <c:pt idx="110">
                        <c:v>1.771809742553512E-2</c:v>
                      </c:pt>
                      <c:pt idx="111">
                        <c:v>8.9512328931910506E-3</c:v>
                      </c:pt>
                      <c:pt idx="112">
                        <c:v>3.8997686524020982E-17</c:v>
                      </c:pt>
                      <c:pt idx="113">
                        <c:v>-8.7928039924265317E-3</c:v>
                      </c:pt>
                      <c:pt idx="114">
                        <c:v>-1.7096409796568908E-2</c:v>
                      </c:pt>
                      <c:pt idx="115">
                        <c:v>-2.460431271507086E-2</c:v>
                      </c:pt>
                      <c:pt idx="116">
                        <c:v>-3.1045390212314006E-2</c:v>
                      </c:pt>
                      <c:pt idx="117">
                        <c:v>-3.6193503953135531E-2</c:v>
                      </c:pt>
                      <c:pt idx="118">
                        <c:v>-3.9875252724230675E-2</c:v>
                      </c:pt>
                      <c:pt idx="119">
                        <c:v>-4.1975616937934709E-2</c:v>
                      </c:pt>
                      <c:pt idx="120">
                        <c:v>-4.2441318157838762E-2</c:v>
                      </c:pt>
                      <c:pt idx="121">
                        <c:v>-4.1281805087720932E-2</c:v>
                      </c:pt>
                      <c:pt idx="122">
                        <c:v>-3.8567867389010031E-2</c:v>
                      </c:pt>
                      <c:pt idx="123">
                        <c:v>-3.4427967174933932E-2</c:v>
                      </c:pt>
                      <c:pt idx="124">
                        <c:v>-2.9042461811519604E-2</c:v>
                      </c:pt>
                      <c:pt idx="125">
                        <c:v>-2.2635967697865259E-2</c:v>
                      </c:pt>
                      <c:pt idx="126">
                        <c:v>-1.5468180292133841E-2</c:v>
                      </c:pt>
                      <c:pt idx="127">
                        <c:v>-7.8235185129465149E-3</c:v>
                      </c:pt>
                      <c:pt idx="128">
                        <c:v>-3.8997686524020988E-17</c:v>
                      </c:pt>
                      <c:pt idx="129">
                        <c:v>7.7022236522806013E-3</c:v>
                      </c:pt>
                      <c:pt idx="130">
                        <c:v>1.4992236283145034E-2</c:v>
                      </c:pt>
                      <c:pt idx="131">
                        <c:v>2.1599205818573657E-2</c:v>
                      </c:pt>
                      <c:pt idx="132">
                        <c:v>2.7282312610821396E-2</c:v>
                      </c:pt>
                      <c:pt idx="133">
                        <c:v>3.1839398214412465E-2</c:v>
                      </c:pt>
                      <c:pt idx="134">
                        <c:v>3.5114028518352387E-2</c:v>
                      </c:pt>
                      <c:pt idx="135">
                        <c:v>3.700072900454985E-2</c:v>
                      </c:pt>
                      <c:pt idx="136">
                        <c:v>3.7448221903975371E-2</c:v>
                      </c:pt>
                      <c:pt idx="137">
                        <c:v>3.6460572376746221E-2</c:v>
                      </c:pt>
                      <c:pt idx="138">
                        <c:v>3.4096230590284229E-2</c:v>
                      </c:pt>
                      <c:pt idx="139">
                        <c:v>3.0465035701560169E-2</c:v>
                      </c:pt>
                      <c:pt idx="140">
                        <c:v>2.572332331877451E-2</c:v>
                      </c:pt>
                      <c:pt idx="141">
                        <c:v>2.006734724988055E-2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1-1EA5-42C3-8D87-FFD126043376}"/>
                  </c:ext>
                </c:extLst>
              </c15:ser>
            </c15:filteredScatterSeries>
          </c:ext>
        </c:extLst>
      </c:scatterChart>
      <c:valAx>
        <c:axId val="29949038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0" sourceLinked="1"/>
        <c:majorTickMark val="none"/>
        <c:minorTickMark val="none"/>
        <c:tickLblPos val="nextTo"/>
        <c:crossAx val="299490864"/>
        <c:crosses val="autoZero"/>
        <c:crossBetween val="midCat"/>
      </c:valAx>
      <c:valAx>
        <c:axId val="29949086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90384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OTF</a:t>
            </a:r>
          </a:p>
        </c:rich>
      </c:tx>
      <c:layout>
        <c:manualLayout>
          <c:xMode val="edge"/>
          <c:yMode val="edge"/>
          <c:x val="0.45580835362612643"/>
          <c:y val="5.19778350685994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6503072307309359E-2"/>
          <c:y val="0.16065482522452959"/>
          <c:w val="0.8768912704547539"/>
          <c:h val="0.79169882596258756"/>
        </c:manualLayout>
      </c:layout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(OCI-127)'!$BU$5:$BU$146</c:f>
              <c:numCache>
                <c:formatCode>0.0000</c:formatCode>
                <c:ptCount val="142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  <c:pt idx="17">
                  <c:v>2.125</c:v>
                </c:pt>
                <c:pt idx="18">
                  <c:v>2.25</c:v>
                </c:pt>
                <c:pt idx="19">
                  <c:v>2.375</c:v>
                </c:pt>
                <c:pt idx="20">
                  <c:v>2.5</c:v>
                </c:pt>
                <c:pt idx="21">
                  <c:v>2.625</c:v>
                </c:pt>
                <c:pt idx="22">
                  <c:v>2.75</c:v>
                </c:pt>
                <c:pt idx="23">
                  <c:v>2.875</c:v>
                </c:pt>
                <c:pt idx="24">
                  <c:v>3</c:v>
                </c:pt>
                <c:pt idx="25">
                  <c:v>3.125</c:v>
                </c:pt>
                <c:pt idx="26">
                  <c:v>3.25</c:v>
                </c:pt>
                <c:pt idx="27">
                  <c:v>3.375</c:v>
                </c:pt>
                <c:pt idx="28">
                  <c:v>3.5</c:v>
                </c:pt>
                <c:pt idx="29">
                  <c:v>3.625</c:v>
                </c:pt>
                <c:pt idx="30">
                  <c:v>3.75</c:v>
                </c:pt>
                <c:pt idx="31">
                  <c:v>3.875</c:v>
                </c:pt>
                <c:pt idx="32">
                  <c:v>4</c:v>
                </c:pt>
                <c:pt idx="33">
                  <c:v>4.125</c:v>
                </c:pt>
                <c:pt idx="34">
                  <c:v>4.25</c:v>
                </c:pt>
                <c:pt idx="35">
                  <c:v>4.375</c:v>
                </c:pt>
                <c:pt idx="36">
                  <c:v>4.5</c:v>
                </c:pt>
                <c:pt idx="37">
                  <c:v>4.625</c:v>
                </c:pt>
                <c:pt idx="38">
                  <c:v>4.75</c:v>
                </c:pt>
                <c:pt idx="39">
                  <c:v>4.875</c:v>
                </c:pt>
                <c:pt idx="40">
                  <c:v>5</c:v>
                </c:pt>
                <c:pt idx="41">
                  <c:v>5.125</c:v>
                </c:pt>
                <c:pt idx="42">
                  <c:v>5.25</c:v>
                </c:pt>
                <c:pt idx="43">
                  <c:v>5.375</c:v>
                </c:pt>
                <c:pt idx="44">
                  <c:v>5.5</c:v>
                </c:pt>
                <c:pt idx="45">
                  <c:v>5.625</c:v>
                </c:pt>
                <c:pt idx="46">
                  <c:v>5.75</c:v>
                </c:pt>
                <c:pt idx="47">
                  <c:v>5.875</c:v>
                </c:pt>
                <c:pt idx="48">
                  <c:v>6</c:v>
                </c:pt>
                <c:pt idx="49">
                  <c:v>6.125</c:v>
                </c:pt>
                <c:pt idx="50">
                  <c:v>6.25</c:v>
                </c:pt>
                <c:pt idx="51">
                  <c:v>6.375</c:v>
                </c:pt>
                <c:pt idx="52">
                  <c:v>6.5</c:v>
                </c:pt>
                <c:pt idx="53">
                  <c:v>6.625</c:v>
                </c:pt>
                <c:pt idx="54">
                  <c:v>6.75</c:v>
                </c:pt>
                <c:pt idx="55">
                  <c:v>6.875</c:v>
                </c:pt>
                <c:pt idx="56">
                  <c:v>7</c:v>
                </c:pt>
                <c:pt idx="57">
                  <c:v>7.125</c:v>
                </c:pt>
                <c:pt idx="58">
                  <c:v>7.25</c:v>
                </c:pt>
                <c:pt idx="59">
                  <c:v>7.375</c:v>
                </c:pt>
                <c:pt idx="60">
                  <c:v>7.5</c:v>
                </c:pt>
                <c:pt idx="61">
                  <c:v>7.625</c:v>
                </c:pt>
                <c:pt idx="62">
                  <c:v>7.75</c:v>
                </c:pt>
                <c:pt idx="63">
                  <c:v>7.875</c:v>
                </c:pt>
                <c:pt idx="64">
                  <c:v>8</c:v>
                </c:pt>
                <c:pt idx="65">
                  <c:v>8.125</c:v>
                </c:pt>
                <c:pt idx="66">
                  <c:v>8.25</c:v>
                </c:pt>
                <c:pt idx="67">
                  <c:v>8.375</c:v>
                </c:pt>
                <c:pt idx="68">
                  <c:v>8.5</c:v>
                </c:pt>
                <c:pt idx="69">
                  <c:v>8.625</c:v>
                </c:pt>
                <c:pt idx="70">
                  <c:v>8.75</c:v>
                </c:pt>
                <c:pt idx="71">
                  <c:v>8.875</c:v>
                </c:pt>
                <c:pt idx="72">
                  <c:v>9</c:v>
                </c:pt>
                <c:pt idx="73">
                  <c:v>9.125</c:v>
                </c:pt>
                <c:pt idx="74">
                  <c:v>9.25</c:v>
                </c:pt>
                <c:pt idx="75">
                  <c:v>9.375</c:v>
                </c:pt>
                <c:pt idx="76">
                  <c:v>9.5</c:v>
                </c:pt>
                <c:pt idx="77">
                  <c:v>9.625</c:v>
                </c:pt>
                <c:pt idx="78">
                  <c:v>9.75</c:v>
                </c:pt>
                <c:pt idx="79">
                  <c:v>9.875</c:v>
                </c:pt>
                <c:pt idx="80">
                  <c:v>10</c:v>
                </c:pt>
                <c:pt idx="81">
                  <c:v>10.125</c:v>
                </c:pt>
                <c:pt idx="82">
                  <c:v>10.25</c:v>
                </c:pt>
                <c:pt idx="83">
                  <c:v>10.375</c:v>
                </c:pt>
                <c:pt idx="84">
                  <c:v>10.5</c:v>
                </c:pt>
                <c:pt idx="85">
                  <c:v>10.625</c:v>
                </c:pt>
                <c:pt idx="86">
                  <c:v>10.75</c:v>
                </c:pt>
                <c:pt idx="87">
                  <c:v>10.875</c:v>
                </c:pt>
                <c:pt idx="88">
                  <c:v>11</c:v>
                </c:pt>
                <c:pt idx="89">
                  <c:v>11.125</c:v>
                </c:pt>
                <c:pt idx="90">
                  <c:v>11.25</c:v>
                </c:pt>
                <c:pt idx="91">
                  <c:v>11.375</c:v>
                </c:pt>
                <c:pt idx="92">
                  <c:v>11.5</c:v>
                </c:pt>
                <c:pt idx="93">
                  <c:v>11.625</c:v>
                </c:pt>
                <c:pt idx="94">
                  <c:v>11.75</c:v>
                </c:pt>
                <c:pt idx="95">
                  <c:v>11.875</c:v>
                </c:pt>
                <c:pt idx="96">
                  <c:v>12</c:v>
                </c:pt>
                <c:pt idx="97">
                  <c:v>12.125</c:v>
                </c:pt>
                <c:pt idx="98">
                  <c:v>12.25</c:v>
                </c:pt>
                <c:pt idx="99">
                  <c:v>12.375</c:v>
                </c:pt>
                <c:pt idx="100">
                  <c:v>12.5</c:v>
                </c:pt>
                <c:pt idx="101">
                  <c:v>12.625</c:v>
                </c:pt>
                <c:pt idx="102">
                  <c:v>12.75</c:v>
                </c:pt>
                <c:pt idx="103">
                  <c:v>12.875</c:v>
                </c:pt>
                <c:pt idx="104">
                  <c:v>13</c:v>
                </c:pt>
                <c:pt idx="105">
                  <c:v>13.125</c:v>
                </c:pt>
                <c:pt idx="106">
                  <c:v>13.25</c:v>
                </c:pt>
                <c:pt idx="107">
                  <c:v>13.375</c:v>
                </c:pt>
                <c:pt idx="108">
                  <c:v>13.5</c:v>
                </c:pt>
                <c:pt idx="109">
                  <c:v>13.625</c:v>
                </c:pt>
                <c:pt idx="110">
                  <c:v>13.75</c:v>
                </c:pt>
                <c:pt idx="111">
                  <c:v>13.875</c:v>
                </c:pt>
                <c:pt idx="112">
                  <c:v>14</c:v>
                </c:pt>
                <c:pt idx="113">
                  <c:v>14.125</c:v>
                </c:pt>
                <c:pt idx="114">
                  <c:v>14.25</c:v>
                </c:pt>
                <c:pt idx="115">
                  <c:v>14.375</c:v>
                </c:pt>
                <c:pt idx="116">
                  <c:v>14.5</c:v>
                </c:pt>
                <c:pt idx="117">
                  <c:v>14.625</c:v>
                </c:pt>
                <c:pt idx="118">
                  <c:v>14.75</c:v>
                </c:pt>
                <c:pt idx="119">
                  <c:v>14.875</c:v>
                </c:pt>
                <c:pt idx="120">
                  <c:v>15</c:v>
                </c:pt>
                <c:pt idx="121">
                  <c:v>15.125</c:v>
                </c:pt>
                <c:pt idx="122">
                  <c:v>15.25</c:v>
                </c:pt>
                <c:pt idx="123">
                  <c:v>15.375</c:v>
                </c:pt>
                <c:pt idx="124">
                  <c:v>15.5</c:v>
                </c:pt>
                <c:pt idx="125">
                  <c:v>15.625</c:v>
                </c:pt>
                <c:pt idx="126">
                  <c:v>15.75</c:v>
                </c:pt>
                <c:pt idx="127">
                  <c:v>15.875</c:v>
                </c:pt>
                <c:pt idx="128">
                  <c:v>16</c:v>
                </c:pt>
                <c:pt idx="129">
                  <c:v>16.125</c:v>
                </c:pt>
                <c:pt idx="130">
                  <c:v>16.25</c:v>
                </c:pt>
                <c:pt idx="131">
                  <c:v>16.375</c:v>
                </c:pt>
                <c:pt idx="132">
                  <c:v>16.5</c:v>
                </c:pt>
                <c:pt idx="133">
                  <c:v>16.625</c:v>
                </c:pt>
                <c:pt idx="134">
                  <c:v>16.75</c:v>
                </c:pt>
                <c:pt idx="135">
                  <c:v>16.875</c:v>
                </c:pt>
                <c:pt idx="136">
                  <c:v>17</c:v>
                </c:pt>
                <c:pt idx="137">
                  <c:v>17.125</c:v>
                </c:pt>
                <c:pt idx="138">
                  <c:v>17.25</c:v>
                </c:pt>
                <c:pt idx="139">
                  <c:v>17.375</c:v>
                </c:pt>
                <c:pt idx="140">
                  <c:v>17.5</c:v>
                </c:pt>
                <c:pt idx="141">
                  <c:v>17.625</c:v>
                </c:pt>
              </c:numCache>
            </c:numRef>
          </c:xVal>
          <c:yVal>
            <c:numRef>
              <c:f>'MTF (OCI-127)'!$BV$5:$BV$146</c:f>
              <c:numCache>
                <c:formatCode>0.000</c:formatCode>
                <c:ptCount val="142"/>
                <c:pt idx="0">
                  <c:v>1</c:v>
                </c:pt>
                <c:pt idx="1">
                  <c:v>0.99358685114420586</c:v>
                </c:pt>
                <c:pt idx="2">
                  <c:v>0.9744953584044328</c:v>
                </c:pt>
                <c:pt idx="3">
                  <c:v>0.94316532074438231</c:v>
                </c:pt>
                <c:pt idx="4">
                  <c:v>0.90031631615710617</c:v>
                </c:pt>
                <c:pt idx="5">
                  <c:v>0.84692799250337192</c:v>
                </c:pt>
                <c:pt idx="6">
                  <c:v>0.78421330357653718</c:v>
                </c:pt>
                <c:pt idx="7">
                  <c:v>0.7135854879448903</c:v>
                </c:pt>
                <c:pt idx="8">
                  <c:v>0.63661977236758149</c:v>
                </c:pt>
                <c:pt idx="9">
                  <c:v>0.55501093506824806</c:v>
                </c:pt>
                <c:pt idx="10">
                  <c:v>0.47052798214592229</c:v>
                </c:pt>
                <c:pt idx="11">
                  <c:v>0.3849672693197147</c:v>
                </c:pt>
                <c:pt idx="12">
                  <c:v>0.30010543871903522</c:v>
                </c:pt>
                <c:pt idx="13">
                  <c:v>0.21765353555639586</c:v>
                </c:pt>
                <c:pt idx="14">
                  <c:v>0.13921362262920473</c:v>
                </c:pt>
                <c:pt idx="15">
                  <c:v>6.623912340961384E-2</c:v>
                </c:pt>
                <c:pt idx="16">
                  <c:v>3.8997686524020988E-17</c:v>
                </c:pt>
                <c:pt idx="17">
                  <c:v>-5.8446285361423891E-2</c:v>
                </c:pt>
                <c:pt idx="18">
                  <c:v>-0.10827726204493694</c:v>
                </c:pt>
                <c:pt idx="19">
                  <c:v>-0.14892084011753395</c:v>
                </c:pt>
                <c:pt idx="20">
                  <c:v>-0.18006326323142122</c:v>
                </c:pt>
                <c:pt idx="21">
                  <c:v>-0.20164952202461237</c:v>
                </c:pt>
                <c:pt idx="22">
                  <c:v>-0.21387635552087372</c:v>
                </c:pt>
                <c:pt idx="23">
                  <c:v>-0.21717819198322746</c:v>
                </c:pt>
                <c:pt idx="24">
                  <c:v>-0.21220659078919379</c:v>
                </c:pt>
                <c:pt idx="25">
                  <c:v>-0.19980393662456927</c:v>
                </c:pt>
                <c:pt idx="26">
                  <c:v>-0.18097230082535468</c:v>
                </c:pt>
                <c:pt idx="27">
                  <c:v>-0.1568385171302541</c:v>
                </c:pt>
                <c:pt idx="28">
                  <c:v>-0.12861661659387233</c:v>
                </c:pt>
                <c:pt idx="29">
                  <c:v>-9.7568826283901594E-2</c:v>
                </c:pt>
                <c:pt idx="30">
                  <c:v>-6.4966357226962285E-2</c:v>
                </c:pt>
                <c:pt idx="31">
                  <c:v>-3.2051188746587363E-2</c:v>
                </c:pt>
                <c:pt idx="32">
                  <c:v>-3.8997686524020988E-17</c:v>
                </c:pt>
                <c:pt idx="33">
                  <c:v>3.0108692458915329E-2</c:v>
                </c:pt>
                <c:pt idx="34">
                  <c:v>5.7323256376731357E-2</c:v>
                </c:pt>
                <c:pt idx="35">
                  <c:v>8.0842741778089852E-2</c:v>
                </c:pt>
                <c:pt idx="36">
                  <c:v>0.10003514623967844</c:v>
                </c:pt>
                <c:pt idx="37">
                  <c:v>0.1144497287166719</c:v>
                </c:pt>
                <c:pt idx="38">
                  <c:v>0.1238231531962953</c:v>
                </c:pt>
                <c:pt idx="39">
                  <c:v>0.12807944655421105</c:v>
                </c:pt>
                <c:pt idx="40">
                  <c:v>0.12732395447351627</c:v>
                </c:pt>
                <c:pt idx="41">
                  <c:v>0.12183166867351787</c:v>
                </c:pt>
                <c:pt idx="42">
                  <c:v>0.1120304719395053</c:v>
                </c:pt>
                <c:pt idx="43">
                  <c:v>9.8479999128299106E-2</c:v>
                </c:pt>
                <c:pt idx="44">
                  <c:v>8.18469378324643E-2</c:v>
                </c:pt>
                <c:pt idx="45">
                  <c:v>6.2877688049625485E-2</c:v>
                </c:pt>
                <c:pt idx="46">
                  <c:v>4.2369363408888458E-2</c:v>
                </c:pt>
                <c:pt idx="47">
                  <c:v>2.114014576902562E-2</c:v>
                </c:pt>
                <c:pt idx="48">
                  <c:v>-1.4947962793307631E-16</c:v>
                </c:pt>
                <c:pt idx="49">
                  <c:v>-2.027728267641226E-2</c:v>
                </c:pt>
                <c:pt idx="50">
                  <c:v>-3.897981433617731E-2</c:v>
                </c:pt>
                <c:pt idx="51">
                  <c:v>-5.5480312984963608E-2</c:v>
                </c:pt>
                <c:pt idx="52">
                  <c:v>-6.9255101242854347E-2</c:v>
                </c:pt>
                <c:pt idx="53">
                  <c:v>-7.9898867217299233E-2</c:v>
                </c:pt>
                <c:pt idx="54">
                  <c:v>-8.7134811508504079E-2</c:v>
                </c:pt>
                <c:pt idx="55">
                  <c:v>-9.0819971192986043E-2</c:v>
                </c:pt>
                <c:pt idx="56">
                  <c:v>-9.0945681766797334E-2</c:v>
                </c:pt>
                <c:pt idx="57">
                  <c:v>-8.7633305537091838E-2</c:v>
                </c:pt>
                <c:pt idx="58">
                  <c:v>-8.1125514163090051E-2</c:v>
                </c:pt>
                <c:pt idx="59">
                  <c:v>-7.1773558686726455E-2</c:v>
                </c:pt>
                <c:pt idx="60">
                  <c:v>-6.0021087743807156E-2</c:v>
                </c:pt>
                <c:pt idx="61">
                  <c:v>-4.6385179708740121E-2</c:v>
                </c:pt>
                <c:pt idx="62">
                  <c:v>-3.1435334142078546E-2</c:v>
                </c:pt>
                <c:pt idx="63">
                  <c:v>-1.5771219859431824E-2</c:v>
                </c:pt>
                <c:pt idx="64">
                  <c:v>-3.8997686524020988E-17</c:v>
                </c:pt>
                <c:pt idx="65">
                  <c:v>1.5285951556064617E-2</c:v>
                </c:pt>
                <c:pt idx="66">
                  <c:v>2.95301623758919E-2</c:v>
                </c:pt>
                <c:pt idx="67">
                  <c:v>4.2231283018405126E-2</c:v>
                </c:pt>
                <c:pt idx="68">
                  <c:v>5.2959783303359202E-2</c:v>
                </c:pt>
                <c:pt idx="69">
                  <c:v>6.1371593659664617E-2</c:v>
                </c:pt>
                <c:pt idx="70">
                  <c:v>6.7218283163703166E-2</c:v>
                </c:pt>
                <c:pt idx="71">
                  <c:v>7.035349881146806E-2</c:v>
                </c:pt>
                <c:pt idx="72">
                  <c:v>7.0735530263064603E-2</c:v>
                </c:pt>
                <c:pt idx="73">
                  <c:v>6.8426005693345657E-2</c:v>
                </c:pt>
                <c:pt idx="74">
                  <c:v>6.3584862452151669E-2</c:v>
                </c:pt>
                <c:pt idx="75">
                  <c:v>5.6461866166891493E-2</c:v>
                </c:pt>
                <c:pt idx="76">
                  <c:v>4.7385069271426702E-2</c:v>
                </c:pt>
                <c:pt idx="77">
                  <c:v>3.6746700808222697E-2</c:v>
                </c:pt>
                <c:pt idx="78">
                  <c:v>2.4987060471908591E-2</c:v>
                </c:pt>
                <c:pt idx="79">
                  <c:v>1.2577048748660832E-2</c:v>
                </c:pt>
                <c:pt idx="80">
                  <c:v>3.8997686524020982E-17</c:v>
                </c:pt>
                <c:pt idx="81">
                  <c:v>-1.2266504335113572E-2</c:v>
                </c:pt>
                <c:pt idx="82">
                  <c:v>-2.3768179473278729E-2</c:v>
                </c:pt>
                <c:pt idx="83">
                  <c:v>-3.4090312797989762E-2</c:v>
                </c:pt>
                <c:pt idx="84">
                  <c:v>-4.2872205531290772E-2</c:v>
                </c:pt>
                <c:pt idx="85">
                  <c:v>-4.9819293676668923E-2</c:v>
                </c:pt>
                <c:pt idx="86">
                  <c:v>-5.4712556063479308E-2</c:v>
                </c:pt>
                <c:pt idx="87">
                  <c:v>-5.7414924317404976E-2</c:v>
                </c:pt>
                <c:pt idx="88">
                  <c:v>-5.7874524760689224E-2</c:v>
                </c:pt>
                <c:pt idx="89">
                  <c:v>-5.6124701299036309E-2</c:v>
                </c:pt>
                <c:pt idx="90">
                  <c:v>-5.2280886905102478E-2</c:v>
                </c:pt>
                <c:pt idx="91">
                  <c:v>-4.6534505082602887E-2</c:v>
                </c:pt>
                <c:pt idx="92">
                  <c:v>-3.9144187659004681E-2</c:v>
                </c:pt>
                <c:pt idx="93">
                  <c:v>-3.0424687765947915E-2</c:v>
                </c:pt>
                <c:pt idx="94">
                  <c:v>-2.0733943795838962E-2</c:v>
                </c:pt>
                <c:pt idx="95">
                  <c:v>-1.0458808959412695E-2</c:v>
                </c:pt>
                <c:pt idx="96">
                  <c:v>1.4947962793307631E-16</c:v>
                </c:pt>
                <c:pt idx="97">
                  <c:v>1.024316341385772E-2</c:v>
                </c:pt>
                <c:pt idx="98">
                  <c:v>1.9887660375600569E-2</c:v>
                </c:pt>
                <c:pt idx="99">
                  <c:v>2.8580767295284339E-2</c:v>
                </c:pt>
                <c:pt idx="100">
                  <c:v>3.6012652646284248E-2</c:v>
                </c:pt>
                <c:pt idx="101">
                  <c:v>4.1927128341751073E-2</c:v>
                </c:pt>
                <c:pt idx="102">
                  <c:v>4.6130194328031573E-2</c:v>
                </c:pt>
                <c:pt idx="103">
                  <c:v>4.8496101122468251E-2</c:v>
                </c:pt>
                <c:pt idx="104">
                  <c:v>4.8970751720583176E-2</c:v>
                </c:pt>
                <c:pt idx="105">
                  <c:v>4.7572365862992683E-2</c:v>
                </c:pt>
                <c:pt idx="106">
                  <c:v>4.4389432277917203E-2</c:v>
                </c:pt>
                <c:pt idx="107">
                  <c:v>3.9576074416045444E-2</c:v>
                </c:pt>
                <c:pt idx="108">
                  <c:v>3.3345048746559539E-2</c:v>
                </c:pt>
                <c:pt idx="109">
                  <c:v>2.5958678552597762E-2</c:v>
                </c:pt>
                <c:pt idx="110">
                  <c:v>1.771809742553512E-2</c:v>
                </c:pt>
                <c:pt idx="111">
                  <c:v>8.9512328931910506E-3</c:v>
                </c:pt>
                <c:pt idx="112">
                  <c:v>3.8997686524020982E-17</c:v>
                </c:pt>
                <c:pt idx="113">
                  <c:v>-8.7928039924265317E-3</c:v>
                </c:pt>
                <c:pt idx="114">
                  <c:v>-1.7096409796568908E-2</c:v>
                </c:pt>
                <c:pt idx="115">
                  <c:v>-2.460431271507086E-2</c:v>
                </c:pt>
                <c:pt idx="116">
                  <c:v>-3.1045390212314006E-2</c:v>
                </c:pt>
                <c:pt idx="117">
                  <c:v>-3.6193503953135531E-2</c:v>
                </c:pt>
                <c:pt idx="118">
                  <c:v>-3.9875252724230675E-2</c:v>
                </c:pt>
                <c:pt idx="119">
                  <c:v>-4.1975616937934709E-2</c:v>
                </c:pt>
                <c:pt idx="120">
                  <c:v>-4.2441318157838762E-2</c:v>
                </c:pt>
                <c:pt idx="121">
                  <c:v>-4.1281805087720932E-2</c:v>
                </c:pt>
                <c:pt idx="122">
                  <c:v>-3.8567867389010031E-2</c:v>
                </c:pt>
                <c:pt idx="123">
                  <c:v>-3.4427967174933932E-2</c:v>
                </c:pt>
                <c:pt idx="124">
                  <c:v>-2.9042461811519604E-2</c:v>
                </c:pt>
                <c:pt idx="125">
                  <c:v>-2.2635967697865259E-2</c:v>
                </c:pt>
                <c:pt idx="126">
                  <c:v>-1.5468180292133841E-2</c:v>
                </c:pt>
                <c:pt idx="127">
                  <c:v>-7.8235185129465149E-3</c:v>
                </c:pt>
                <c:pt idx="128">
                  <c:v>-3.8997686524020988E-17</c:v>
                </c:pt>
                <c:pt idx="129">
                  <c:v>7.7022236522806013E-3</c:v>
                </c:pt>
                <c:pt idx="130">
                  <c:v>1.4992236283145034E-2</c:v>
                </c:pt>
                <c:pt idx="131">
                  <c:v>2.1599205818573657E-2</c:v>
                </c:pt>
                <c:pt idx="132">
                  <c:v>2.7282312610821396E-2</c:v>
                </c:pt>
                <c:pt idx="133">
                  <c:v>3.1839398214412465E-2</c:v>
                </c:pt>
                <c:pt idx="134">
                  <c:v>3.5114028518352387E-2</c:v>
                </c:pt>
                <c:pt idx="135">
                  <c:v>3.700072900454985E-2</c:v>
                </c:pt>
                <c:pt idx="136">
                  <c:v>3.7448221903975371E-2</c:v>
                </c:pt>
                <c:pt idx="137">
                  <c:v>3.6460572376746221E-2</c:v>
                </c:pt>
                <c:pt idx="138">
                  <c:v>3.4096230590284229E-2</c:v>
                </c:pt>
                <c:pt idx="139">
                  <c:v>3.0465035701560169E-2</c:v>
                </c:pt>
                <c:pt idx="140">
                  <c:v>2.572332331877451E-2</c:v>
                </c:pt>
                <c:pt idx="141">
                  <c:v>2.006734724988055E-2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5D2-4066-A3B0-69B330662F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9481744"/>
        <c:axId val="299463984"/>
      </c:scatterChart>
      <c:valAx>
        <c:axId val="29948174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0" sourceLinked="1"/>
        <c:majorTickMark val="none"/>
        <c:minorTickMark val="none"/>
        <c:tickLblPos val="nextTo"/>
        <c:crossAx val="299463984"/>
        <c:crosses val="autoZero"/>
        <c:crossBetween val="midCat"/>
      </c:valAx>
      <c:valAx>
        <c:axId val="29946398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817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r>
              <a:rPr lang="en-US"/>
              <a:t>UVNIR Cross-Track MTF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622636928093238"/>
          <c:y val="9.180293537861596E-2"/>
          <c:w val="0.78526032814180169"/>
          <c:h val="0.5793181133815517"/>
        </c:manualLayout>
      </c:layout>
      <c:scatterChart>
        <c:scatterStyle val="lineMarker"/>
        <c:varyColors val="0"/>
        <c:ser>
          <c:idx val="0"/>
          <c:order val="0"/>
          <c:tx>
            <c:strRef>
              <c:f>'MTF (OCI-127)'!$H$43</c:f>
              <c:strCache>
                <c:ptCount val="1"/>
                <c:pt idx="0">
                  <c:v>MTF RQMT</c:v>
                </c:pt>
              </c:strCache>
            </c:strRef>
          </c:tx>
          <c:spPr>
            <a:ln w="19050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'MTF (OCI-127)'!$G$44:$G$60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(OCI-127)'!$H$44:$H$60</c:f>
              <c:numCache>
                <c:formatCode>General</c:formatCode>
                <c:ptCount val="17"/>
                <c:pt idx="2" formatCode="0.0">
                  <c:v>0.9</c:v>
                </c:pt>
                <c:pt idx="3" formatCode="0.0">
                  <c:v>0.8</c:v>
                </c:pt>
                <c:pt idx="4" formatCode="0.0">
                  <c:v>0.7</c:v>
                </c:pt>
                <c:pt idx="5" formatCode="0.0">
                  <c:v>0.6</c:v>
                </c:pt>
                <c:pt idx="6" formatCode="0.0">
                  <c:v>0.5</c:v>
                </c:pt>
                <c:pt idx="7" formatCode="0.0">
                  <c:v>0.4</c:v>
                </c:pt>
                <c:pt idx="8" formatCode="0.0">
                  <c:v>0.3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236-4F75-BBF0-040EBAD23B75}"/>
            </c:ext>
          </c:extLst>
        </c:ser>
        <c:ser>
          <c:idx val="1"/>
          <c:order val="1"/>
          <c:tx>
            <c:strRef>
              <c:f>'MTF (OCI-127)'!$I$43</c:f>
              <c:strCache>
                <c:ptCount val="1"/>
                <c:pt idx="0">
                  <c:v>Total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(OCI-127)'!$G$44:$G$60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(OCI-127)'!$I$44:$I$60</c:f>
              <c:numCache>
                <c:formatCode>0.000</c:formatCode>
                <c:ptCount val="17"/>
                <c:pt idx="0">
                  <c:v>1</c:v>
                </c:pt>
                <c:pt idx="1">
                  <c:v>0.98921976219382224</c:v>
                </c:pt>
                <c:pt idx="2">
                  <c:v>0.96386111553469977</c:v>
                </c:pt>
                <c:pt idx="3">
                  <c:v>0.92442300988344017</c:v>
                </c:pt>
                <c:pt idx="4">
                  <c:v>0.87269121448085551</c:v>
                </c:pt>
                <c:pt idx="5">
                  <c:v>0.81030955115482717</c:v>
                </c:pt>
                <c:pt idx="6">
                  <c:v>0.7395940409900742</c:v>
                </c:pt>
                <c:pt idx="7">
                  <c:v>0.66297674607262813</c:v>
                </c:pt>
                <c:pt idx="8">
                  <c:v>0.58423669786861887</c:v>
                </c:pt>
                <c:pt idx="9">
                  <c:v>0.50573331429949842</c:v>
                </c:pt>
                <c:pt idx="10">
                  <c:v>0.42987763037771376</c:v>
                </c:pt>
                <c:pt idx="11">
                  <c:v>0.35832678335681806</c:v>
                </c:pt>
                <c:pt idx="12">
                  <c:v>0.29321238983320058</c:v>
                </c:pt>
                <c:pt idx="13">
                  <c:v>0.23513437671112419</c:v>
                </c:pt>
                <c:pt idx="14">
                  <c:v>0.18459710821604705</c:v>
                </c:pt>
                <c:pt idx="15">
                  <c:v>0.14154944475119569</c:v>
                </c:pt>
                <c:pt idx="16">
                  <c:v>0.10606982965043764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236-4F75-BBF0-040EBAD23B75}"/>
            </c:ext>
          </c:extLst>
        </c:ser>
        <c:ser>
          <c:idx val="2"/>
          <c:order val="2"/>
          <c:tx>
            <c:strRef>
              <c:f>'MTF (OCI-127)'!$J$43</c:f>
              <c:strCache>
                <c:ptCount val="1"/>
                <c:pt idx="0">
                  <c:v>Optics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(OCI-127)'!$G$44:$G$60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(OCI-127)'!$J$44:$J$60</c:f>
              <c:numCache>
                <c:formatCode>0.0</c:formatCode>
                <c:ptCount val="17"/>
                <c:pt idx="0">
                  <c:v>1</c:v>
                </c:pt>
                <c:pt idx="1">
                  <c:v>0.99662200000000001</c:v>
                </c:pt>
                <c:pt idx="2">
                  <c:v>0.99305100000000002</c:v>
                </c:pt>
                <c:pt idx="3">
                  <c:v>0.98867899999999997</c:v>
                </c:pt>
                <c:pt idx="4">
                  <c:v>0.983626</c:v>
                </c:pt>
                <c:pt idx="5">
                  <c:v>0.97731800000000002</c:v>
                </c:pt>
                <c:pt idx="6">
                  <c:v>0.96944600000000003</c:v>
                </c:pt>
                <c:pt idx="7">
                  <c:v>0.95946799999999999</c:v>
                </c:pt>
                <c:pt idx="8">
                  <c:v>0.94871899999999998</c:v>
                </c:pt>
                <c:pt idx="9">
                  <c:v>0.93690200000000001</c:v>
                </c:pt>
                <c:pt idx="10">
                  <c:v>0.92423200000000005</c:v>
                </c:pt>
                <c:pt idx="11">
                  <c:v>0.91011699999999995</c:v>
                </c:pt>
                <c:pt idx="12">
                  <c:v>0.896258</c:v>
                </c:pt>
                <c:pt idx="13">
                  <c:v>0.88195800000000002</c:v>
                </c:pt>
                <c:pt idx="14">
                  <c:v>0.86728400000000005</c:v>
                </c:pt>
                <c:pt idx="15">
                  <c:v>0.85141999999999995</c:v>
                </c:pt>
                <c:pt idx="16">
                  <c:v>0.836202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236-4F75-BBF0-040EBAD23B75}"/>
            </c:ext>
          </c:extLst>
        </c:ser>
        <c:ser>
          <c:idx val="3"/>
          <c:order val="3"/>
          <c:tx>
            <c:strRef>
              <c:f>'MTF (OCI-127)'!$K$43</c:f>
              <c:strCache>
                <c:ptCount val="1"/>
                <c:pt idx="0">
                  <c:v>Stray Light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(OCI-127)'!$G$44:$G$60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(OCI-127)'!$K$44:$K$60</c:f>
              <c:numCache>
                <c:formatCode>0.0</c:formatCode>
                <c:ptCount val="17"/>
                <c:pt idx="0">
                  <c:v>1</c:v>
                </c:pt>
                <c:pt idx="1">
                  <c:v>0.9987336982782401</c:v>
                </c:pt>
                <c:pt idx="2">
                  <c:v>0.99494358486639711</c:v>
                </c:pt>
                <c:pt idx="3">
                  <c:v>0.988647472678994</c:v>
                </c:pt>
                <c:pt idx="4">
                  <c:v>0.97986925809856451</c:v>
                </c:pt>
                <c:pt idx="5">
                  <c:v>0.96863880512349942</c:v>
                </c:pt>
                <c:pt idx="6">
                  <c:v>0.95499181180007131</c:v>
                </c:pt>
                <c:pt idx="7">
                  <c:v>0.93896965990424341</c:v>
                </c:pt>
                <c:pt idx="8">
                  <c:v>0.92061924857723787</c:v>
                </c:pt>
                <c:pt idx="9">
                  <c:v>0.89999281266535236</c:v>
                </c:pt>
                <c:pt idx="10">
                  <c:v>0.87714772655757534</c:v>
                </c:pt>
                <c:pt idx="11">
                  <c:v>0.85214629435396883</c:v>
                </c:pt>
                <c:pt idx="12">
                  <c:v>0.8250555272334954</c:v>
                </c:pt>
                <c:pt idx="13">
                  <c:v>0.79594690892192155</c:v>
                </c:pt>
                <c:pt idx="14">
                  <c:v>0.7648961501885545</c:v>
                </c:pt>
                <c:pt idx="15">
                  <c:v>0.7319829333248179</c:v>
                </c:pt>
                <c:pt idx="16">
                  <c:v>0.69729064757806625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3236-4F75-BBF0-040EBAD23B75}"/>
            </c:ext>
          </c:extLst>
        </c:ser>
        <c:ser>
          <c:idx val="4"/>
          <c:order val="4"/>
          <c:tx>
            <c:strRef>
              <c:f>'MTF (OCI-127)'!$L$43</c:f>
              <c:strCache>
                <c:ptCount val="1"/>
                <c:pt idx="0">
                  <c:v>Ghosting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(OCI-127)'!$G$44:$G$60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(OCI-127)'!$L$44:$L$60</c:f>
              <c:numCache>
                <c:formatCode>0.0</c:formatCode>
                <c:ptCount val="17"/>
                <c:pt idx="0">
                  <c:v>1</c:v>
                </c:pt>
                <c:pt idx="1">
                  <c:v>0.99882635450178348</c:v>
                </c:pt>
                <c:pt idx="2">
                  <c:v>0.99531356646153879</c:v>
                </c:pt>
                <c:pt idx="3">
                  <c:v>0.98947814540979928</c:v>
                </c:pt>
                <c:pt idx="4">
                  <c:v>0.98134223921330366</c:v>
                </c:pt>
                <c:pt idx="5">
                  <c:v>0.97093352669982869</c:v>
                </c:pt>
                <c:pt idx="6">
                  <c:v>0.95828509386348071</c:v>
                </c:pt>
                <c:pt idx="7">
                  <c:v>0.94343529454539632</c:v>
                </c:pt>
                <c:pt idx="8">
                  <c:v>0.92642759624231807</c:v>
                </c:pt>
                <c:pt idx="9">
                  <c:v>0.90731041173861926</c:v>
                </c:pt>
                <c:pt idx="10">
                  <c:v>0.88613691729726496</c:v>
                </c:pt>
                <c:pt idx="11">
                  <c:v>0.8629648581817273</c:v>
                </c:pt>
                <c:pt idx="12">
                  <c:v>0.83785634231397133</c:v>
                </c:pt>
                <c:pt idx="13">
                  <c:v>0.81087762290324428</c:v>
                </c:pt>
                <c:pt idx="14">
                  <c:v>0.78209887090646513</c:v>
                </c:pt>
                <c:pt idx="15">
                  <c:v>0.75159393820348974</c:v>
                </c:pt>
                <c:pt idx="16">
                  <c:v>0.71944011238942729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236-4F75-BBF0-040EBAD23B75}"/>
            </c:ext>
          </c:extLst>
        </c:ser>
        <c:ser>
          <c:idx val="5"/>
          <c:order val="5"/>
          <c:tx>
            <c:strRef>
              <c:f>'MTF (OCI-127)'!$M$43</c:f>
              <c:strCache>
                <c:ptCount val="1"/>
                <c:pt idx="0">
                  <c:v>Image Velocity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(OCI-127)'!$G$44:$G$60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(OCI-127)'!$M$44:$M$60</c:f>
              <c:numCache>
                <c:formatCode>0.0</c:formatCode>
                <c:ptCount val="17"/>
                <c:pt idx="0">
                  <c:v>1</c:v>
                </c:pt>
                <c:pt idx="1">
                  <c:v>0.99799359551173439</c:v>
                </c:pt>
                <c:pt idx="2">
                  <c:v>0.99199320371186728</c:v>
                </c:pt>
                <c:pt idx="3">
                  <c:v>0.98205500296327441</c:v>
                </c:pt>
                <c:pt idx="4">
                  <c:v>0.96827167438362405</c:v>
                </c:pt>
                <c:pt idx="5">
                  <c:v>0.95077099829391076</c:v>
                </c:pt>
                <c:pt idx="6">
                  <c:v>0.92971393005218139</c:v>
                </c:pt>
                <c:pt idx="7">
                  <c:v>0.90529219480643042</c:v>
                </c:pt>
                <c:pt idx="8">
                  <c:v>0.87772545022307158</c:v>
                </c:pt>
                <c:pt idx="9">
                  <c:v>0.84725807451582225</c:v>
                </c:pt>
                <c:pt idx="10">
                  <c:v>0.81415564391608397</c:v>
                </c:pt>
                <c:pt idx="11">
                  <c:v>0.77870116893555807</c:v>
                </c:pt>
                <c:pt idx="12">
                  <c:v>0.74119116226892579</c:v>
                </c:pt>
                <c:pt idx="13">
                  <c:v>0.70193161291289896</c:v>
                </c:pt>
                <c:pt idx="14">
                  <c:v>0.66123394103313216</c:v>
                </c:pt>
                <c:pt idx="15">
                  <c:v>0.61941100633841695</c:v>
                </c:pt>
                <c:pt idx="16">
                  <c:v>0.57677323931482072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3236-4F75-BBF0-040EBAD23B75}"/>
            </c:ext>
          </c:extLst>
        </c:ser>
        <c:ser>
          <c:idx val="9"/>
          <c:order val="9"/>
          <c:tx>
            <c:strRef>
              <c:f>'MTF (OCI-127)'!$Q$43</c:f>
              <c:strCache>
                <c:ptCount val="1"/>
                <c:pt idx="0">
                  <c:v>Carrier Diffusion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(OCI-127)'!$G$44:$G$60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(OCI-127)'!$Q$44:$Q$60</c:f>
              <c:numCache>
                <c:formatCode>0.0</c:formatCode>
                <c:ptCount val="17"/>
                <c:pt idx="0">
                  <c:v>1</c:v>
                </c:pt>
                <c:pt idx="1">
                  <c:v>0.99946456836282416</c:v>
                </c:pt>
                <c:pt idx="2">
                  <c:v>0.99785861746872551</c:v>
                </c:pt>
                <c:pt idx="3">
                  <c:v>0.99518317910685616</c:v>
                </c:pt>
                <c:pt idx="4">
                  <c:v>0.99143997204891077</c:v>
                </c:pt>
                <c:pt idx="5">
                  <c:v>0.98663140073456734</c:v>
                </c:pt>
                <c:pt idx="6">
                  <c:v>0.98076055343261792</c:v>
                </c:pt>
                <c:pt idx="7">
                  <c:v>0.97383119987934497</c:v>
                </c:pt>
                <c:pt idx="8">
                  <c:v>0.96584778839610774</c:v>
                </c:pt>
                <c:pt idx="9">
                  <c:v>0.95681544248852268</c:v>
                </c:pt>
                <c:pt idx="10">
                  <c:v>0.94673995693008317</c:v>
                </c:pt>
                <c:pt idx="11">
                  <c:v>0.93562779333348045</c:v>
                </c:pt>
                <c:pt idx="12">
                  <c:v>0.9234860752132984</c:v>
                </c:pt>
                <c:pt idx="13">
                  <c:v>0.91032258254420884</c:v>
                </c:pt>
                <c:pt idx="14">
                  <c:v>0.89614574581918516</c:v>
                </c:pt>
                <c:pt idx="15">
                  <c:v>0.8809646396126779</c:v>
                </c:pt>
                <c:pt idx="16">
                  <c:v>0.86478897565411605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3236-4F75-BBF0-040EBAD23B75}"/>
            </c:ext>
          </c:extLst>
        </c:ser>
        <c:ser>
          <c:idx val="10"/>
          <c:order val="10"/>
          <c:tx>
            <c:strRef>
              <c:f>'MTF (OCI-127)'!$R$43</c:f>
              <c:strCache>
                <c:ptCount val="1"/>
                <c:pt idx="0">
                  <c:v>Jitter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(OCI-127)'!$G$44:$G$60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(OCI-127)'!$R$44:$R$60</c:f>
              <c:numCache>
                <c:formatCode>0.0</c:formatCode>
                <c:ptCount val="17"/>
                <c:pt idx="0">
                  <c:v>1</c:v>
                </c:pt>
                <c:pt idx="1">
                  <c:v>0.99819390965412946</c:v>
                </c:pt>
                <c:pt idx="2">
                  <c:v>0.99278867599542231</c:v>
                </c:pt>
                <c:pt idx="3">
                  <c:v>0.9838232544344756</c:v>
                </c:pt>
                <c:pt idx="4">
                  <c:v>0.9713620508707812</c:v>
                </c:pt>
                <c:pt idx="5">
                  <c:v>0.95549415118297798</c:v>
                </c:pt>
                <c:pt idx="6">
                  <c:v>0.93633226064674724</c:v>
                </c:pt>
                <c:pt idx="7">
                  <c:v>0.914011370942579</c:v>
                </c:pt>
                <c:pt idx="8">
                  <c:v>0.88868717680542708</c:v>
                </c:pt>
                <c:pt idx="9">
                  <c:v>0.86053426828941781</c:v>
                </c:pt>
                <c:pt idx="10">
                  <c:v>0.82974412799472541</c:v>
                </c:pt>
                <c:pt idx="11">
                  <c:v>0.79652296536590783</c:v>
                </c:pt>
                <c:pt idx="12">
                  <c:v>0.76108942227247678</c:v>
                </c:pt>
                <c:pt idx="13">
                  <c:v>0.72367218549087364</c:v>
                </c:pt>
                <c:pt idx="14">
                  <c:v>0.68450754240707767</c:v>
                </c:pt>
                <c:pt idx="15">
                  <c:v>0.64383691625267248</c:v>
                </c:pt>
                <c:pt idx="16">
                  <c:v>0.60190441649295023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3236-4F75-BBF0-040EBAD23B75}"/>
            </c:ext>
          </c:extLst>
        </c:ser>
        <c:ser>
          <c:idx val="11"/>
          <c:order val="11"/>
          <c:tx>
            <c:strRef>
              <c:f>'MTF (OCI-127)'!$S$43</c:f>
              <c:strCache>
                <c:ptCount val="1"/>
                <c:pt idx="0">
                  <c:v>Environment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(OCI-127)'!$G$44:$G$60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(OCI-127)'!$S$44:$S$60</c:f>
              <c:numCache>
                <c:formatCode>0.0</c:formatCode>
                <c:ptCount val="17"/>
                <c:pt idx="0">
                  <c:v>1</c:v>
                </c:pt>
                <c:pt idx="1">
                  <c:v>0.99979731274999151</c:v>
                </c:pt>
                <c:pt idx="2">
                  <c:v>0.99918932494692658</c:v>
                </c:pt>
                <c:pt idx="3">
                  <c:v>0.99817625839957391</c:v>
                </c:pt>
                <c:pt idx="4">
                  <c:v>0.99675848268217537</c:v>
                </c:pt>
                <c:pt idx="5">
                  <c:v>0.99493651497393198</c:v>
                </c:pt>
                <c:pt idx="6">
                  <c:v>0.99271101983440602</c:v>
                </c:pt>
                <c:pt idx="7">
                  <c:v>0.99008280891491829</c:v>
                </c:pt>
                <c:pt idx="8">
                  <c:v>0.98705284060610166</c:v>
                </c:pt>
                <c:pt idx="9">
                  <c:v>0.98362221962175833</c:v>
                </c:pt>
                <c:pt idx="10">
                  <c:v>0.97979219651923577</c:v>
                </c:pt>
                <c:pt idx="11">
                  <c:v>0.97556416715652738</c:v>
                </c:pt>
                <c:pt idx="12">
                  <c:v>0.97093967208637499</c:v>
                </c:pt>
                <c:pt idx="13">
                  <c:v>0.96592039588764589</c:v>
                </c:pt>
                <c:pt idx="14">
                  <c:v>0.96050816643430315</c:v>
                </c:pt>
                <c:pt idx="15">
                  <c:v>0.9547049541023227</c:v>
                </c:pt>
                <c:pt idx="16">
                  <c:v>0.94851287091491909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3236-4F75-BBF0-040EBAD23B75}"/>
            </c:ext>
          </c:extLst>
        </c:ser>
        <c:ser>
          <c:idx val="12"/>
          <c:order val="12"/>
          <c:tx>
            <c:strRef>
              <c:f>'MTF (OCI-127)'!$T$43</c:f>
              <c:strCache>
                <c:ptCount val="1"/>
                <c:pt idx="0">
                  <c:v>Mechanism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(OCI-127)'!$G$44:$G$60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(OCI-127)'!$T$44:$T$60</c:f>
              <c:numCache>
                <c:formatCode>0.0</c:formatCode>
                <c:ptCount val="17"/>
                <c:pt idx="0">
                  <c:v>1</c:v>
                </c:pt>
                <c:pt idx="1">
                  <c:v>0.99979731274999151</c:v>
                </c:pt>
                <c:pt idx="2">
                  <c:v>0.99918932494692658</c:v>
                </c:pt>
                <c:pt idx="3">
                  <c:v>0.99817625839957391</c:v>
                </c:pt>
                <c:pt idx="4">
                  <c:v>0.99675848268217537</c:v>
                </c:pt>
                <c:pt idx="5">
                  <c:v>0.99493651497393198</c:v>
                </c:pt>
                <c:pt idx="6">
                  <c:v>0.99271101983440602</c:v>
                </c:pt>
                <c:pt idx="7">
                  <c:v>0.99008280891491829</c:v>
                </c:pt>
                <c:pt idx="8">
                  <c:v>0.98705284060610166</c:v>
                </c:pt>
                <c:pt idx="9">
                  <c:v>0.98362221962175833</c:v>
                </c:pt>
                <c:pt idx="10">
                  <c:v>0.97979219651923577</c:v>
                </c:pt>
                <c:pt idx="11">
                  <c:v>0.97556416715652738</c:v>
                </c:pt>
                <c:pt idx="12">
                  <c:v>0.97093967208637499</c:v>
                </c:pt>
                <c:pt idx="13">
                  <c:v>0.96592039588764589</c:v>
                </c:pt>
                <c:pt idx="14">
                  <c:v>0.96050816643430315</c:v>
                </c:pt>
                <c:pt idx="15">
                  <c:v>0.9547049541023227</c:v>
                </c:pt>
                <c:pt idx="16">
                  <c:v>0.94851287091491909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3236-4F75-BBF0-040EBAD23B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0465344"/>
        <c:axId val="1050466784"/>
        <c:extLst>
          <c:ext xmlns:c15="http://schemas.microsoft.com/office/drawing/2012/chart" uri="{02D57815-91ED-43cb-92C2-25804820EDAC}">
            <c15:filteredScatterSeries>
              <c15:ser>
                <c:idx val="6"/>
                <c:order val="6"/>
                <c:tx>
                  <c:strRef>
                    <c:extLst>
                      <c:ext uri="{02D57815-91ED-43cb-92C2-25804820EDAC}">
                        <c15:formulaRef>
                          <c15:sqref>'MTF (OCI-127)'!$N$43</c15:sqref>
                        </c15:formulaRef>
                      </c:ext>
                    </c:extLst>
                    <c:strCache>
                      <c:ptCount val="1"/>
                      <c:pt idx="0">
                        <c:v>Pixel Footprint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'MTF (OCI-127)'!$G$44:$G$60</c15:sqref>
                        </c15:formulaRef>
                      </c:ext>
                    </c:extLst>
                    <c:numCache>
                      <c:formatCode>0.0</c:formatCode>
                      <c:ptCount val="17"/>
                      <c:pt idx="0">
                        <c:v>0</c:v>
                      </c:pt>
                      <c:pt idx="1">
                        <c:v>0.125</c:v>
                      </c:pt>
                      <c:pt idx="2">
                        <c:v>0.25</c:v>
                      </c:pt>
                      <c:pt idx="3">
                        <c:v>0.375</c:v>
                      </c:pt>
                      <c:pt idx="4">
                        <c:v>0.5</c:v>
                      </c:pt>
                      <c:pt idx="5">
                        <c:v>0.625</c:v>
                      </c:pt>
                      <c:pt idx="6">
                        <c:v>0.75</c:v>
                      </c:pt>
                      <c:pt idx="7">
                        <c:v>0.875</c:v>
                      </c:pt>
                      <c:pt idx="8">
                        <c:v>1</c:v>
                      </c:pt>
                      <c:pt idx="9">
                        <c:v>1.125</c:v>
                      </c:pt>
                      <c:pt idx="10">
                        <c:v>1.25</c:v>
                      </c:pt>
                      <c:pt idx="11">
                        <c:v>1.375</c:v>
                      </c:pt>
                      <c:pt idx="12">
                        <c:v>1.5</c:v>
                      </c:pt>
                      <c:pt idx="13">
                        <c:v>1.625</c:v>
                      </c:pt>
                      <c:pt idx="14">
                        <c:v>1.75</c:v>
                      </c:pt>
                      <c:pt idx="15">
                        <c:v>1.875</c:v>
                      </c:pt>
                      <c:pt idx="16">
                        <c:v>2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'MTF (OCI-127)'!$N$44:$N$60</c15:sqref>
                        </c15:formulaRef>
                      </c:ext>
                    </c:extLst>
                    <c:numCache>
                      <c:formatCode>0.0</c:formatCode>
                      <c:ptCount val="17"/>
                      <c:pt idx="0">
                        <c:v>1</c:v>
                      </c:pt>
                      <c:pt idx="1">
                        <c:v>0.99989865637499575</c:v>
                      </c:pt>
                      <c:pt idx="2">
                        <c:v>0.99959466247346329</c:v>
                      </c:pt>
                      <c:pt idx="3">
                        <c:v>0.99908812919978696</c:v>
                      </c:pt>
                      <c:pt idx="4">
                        <c:v>0.99837924134108769</c:v>
                      </c:pt>
                      <c:pt idx="5">
                        <c:v>0.99746825748696599</c:v>
                      </c:pt>
                      <c:pt idx="6">
                        <c:v>0.99635550991720301</c:v>
                      </c:pt>
                      <c:pt idx="7">
                        <c:v>0.99504140445745914</c:v>
                      </c:pt>
                      <c:pt idx="8">
                        <c:v>0.99352642030305083</c:v>
                      </c:pt>
                      <c:pt idx="9">
                        <c:v>0.99181110981087917</c:v>
                      </c:pt>
                      <c:pt idx="10">
                        <c:v>0.98989609825961788</c:v>
                      </c:pt>
                      <c:pt idx="11">
                        <c:v>0.98778208357826369</c:v>
                      </c:pt>
                      <c:pt idx="12">
                        <c:v>0.9854698360431875</c:v>
                      </c:pt>
                      <c:pt idx="13">
                        <c:v>0.98296019794382294</c:v>
                      </c:pt>
                      <c:pt idx="14">
                        <c:v>0.98025408321715157</c:v>
                      </c:pt>
                      <c:pt idx="15">
                        <c:v>0.97735247705116135</c:v>
                      </c:pt>
                      <c:pt idx="16">
                        <c:v>0.97425643545745955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A-3236-4F75-BBF0-040EBAD23B75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'MTF (OCI-127)'!$O$43</c15:sqref>
                        </c15:formulaRef>
                      </c:ext>
                    </c:extLst>
                    <c:strCache>
                      <c:ptCount val="1"/>
                      <c:pt idx="0">
                        <c:v>Pixel Pitch</c:v>
                      </c:pt>
                    </c:strCache>
                  </c:strRef>
                </c:tx>
                <c:spPr>
                  <a:ln w="19050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'MTF (OCI-127)'!$G$44:$G$60</c15:sqref>
                        </c15:formulaRef>
                      </c:ext>
                    </c:extLst>
                    <c:numCache>
                      <c:formatCode>0.0</c:formatCode>
                      <c:ptCount val="17"/>
                      <c:pt idx="0">
                        <c:v>0</c:v>
                      </c:pt>
                      <c:pt idx="1">
                        <c:v>0.125</c:v>
                      </c:pt>
                      <c:pt idx="2">
                        <c:v>0.25</c:v>
                      </c:pt>
                      <c:pt idx="3">
                        <c:v>0.375</c:v>
                      </c:pt>
                      <c:pt idx="4">
                        <c:v>0.5</c:v>
                      </c:pt>
                      <c:pt idx="5">
                        <c:v>0.625</c:v>
                      </c:pt>
                      <c:pt idx="6">
                        <c:v>0.75</c:v>
                      </c:pt>
                      <c:pt idx="7">
                        <c:v>0.875</c:v>
                      </c:pt>
                      <c:pt idx="8">
                        <c:v>1</c:v>
                      </c:pt>
                      <c:pt idx="9">
                        <c:v>1.125</c:v>
                      </c:pt>
                      <c:pt idx="10">
                        <c:v>1.25</c:v>
                      </c:pt>
                      <c:pt idx="11">
                        <c:v>1.375</c:v>
                      </c:pt>
                      <c:pt idx="12">
                        <c:v>1.5</c:v>
                      </c:pt>
                      <c:pt idx="13">
                        <c:v>1.625</c:v>
                      </c:pt>
                      <c:pt idx="14">
                        <c:v>1.75</c:v>
                      </c:pt>
                      <c:pt idx="15">
                        <c:v>1.875</c:v>
                      </c:pt>
                      <c:pt idx="16">
                        <c:v>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'MTF (OCI-127)'!$O$44:$O$60</c15:sqref>
                        </c15:formulaRef>
                      </c:ext>
                    </c:extLst>
                    <c:numCache>
                      <c:formatCode>0.0</c:formatCode>
                      <c:ptCount val="17"/>
                      <c:pt idx="0">
                        <c:v>1</c:v>
                      </c:pt>
                      <c:pt idx="1">
                        <c:v>0.99989960421614199</c:v>
                      </c:pt>
                      <c:pt idx="2">
                        <c:v>0.99959845314967932</c:v>
                      </c:pt>
                      <c:pt idx="3">
                        <c:v>0.99909665564033601</c:v>
                      </c:pt>
                      <c:pt idx="4">
                        <c:v>0.99839439303561861</c:v>
                      </c:pt>
                      <c:pt idx="5">
                        <c:v>0.997491919112793</c:v>
                      </c:pt>
                      <c:pt idx="6">
                        <c:v>0.99638955996970269</c:v>
                      </c:pt>
                      <c:pt idx="7">
                        <c:v>0.99508771388447748</c:v>
                      </c:pt>
                      <c:pt idx="8">
                        <c:v>0.99358685114420586</c:v>
                      </c:pt>
                      <c:pt idx="9">
                        <c:v>0.99188751384263985</c:v>
                      </c:pt>
                      <c:pt idx="10">
                        <c:v>0.98999031564703877</c:v>
                      </c:pt>
                      <c:pt idx="11">
                        <c:v>0.98789594153425309</c:v>
                      </c:pt>
                      <c:pt idx="12">
                        <c:v>0.98560514749617423</c:v>
                      </c:pt>
                      <c:pt idx="13">
                        <c:v>0.98311876021469069</c:v>
                      </c:pt>
                      <c:pt idx="14">
                        <c:v>0.98043767670629933</c:v>
                      </c:pt>
                      <c:pt idx="15">
                        <c:v>0.97756286393653991</c:v>
                      </c:pt>
                      <c:pt idx="16">
                        <c:v>0.9744953584044328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3236-4F75-BBF0-040EBAD23B75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'MTF (OCI-127)'!$P$43</c15:sqref>
                        </c15:formulaRef>
                      </c:ext>
                    </c:extLst>
                    <c:strCache>
                      <c:ptCount val="1"/>
                      <c:pt idx="0">
                        <c:v>Distortion </c:v>
                      </c:pt>
                    </c:strCache>
                  </c:strRef>
                </c:tx>
                <c:spPr>
                  <a:ln w="19050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'MTF (OCI-127)'!$G$44:$G$60</c15:sqref>
                        </c15:formulaRef>
                      </c:ext>
                    </c:extLst>
                    <c:numCache>
                      <c:formatCode>0.0</c:formatCode>
                      <c:ptCount val="17"/>
                      <c:pt idx="0">
                        <c:v>0</c:v>
                      </c:pt>
                      <c:pt idx="1">
                        <c:v>0.125</c:v>
                      </c:pt>
                      <c:pt idx="2">
                        <c:v>0.25</c:v>
                      </c:pt>
                      <c:pt idx="3">
                        <c:v>0.375</c:v>
                      </c:pt>
                      <c:pt idx="4">
                        <c:v>0.5</c:v>
                      </c:pt>
                      <c:pt idx="5">
                        <c:v>0.625</c:v>
                      </c:pt>
                      <c:pt idx="6">
                        <c:v>0.75</c:v>
                      </c:pt>
                      <c:pt idx="7">
                        <c:v>0.875</c:v>
                      </c:pt>
                      <c:pt idx="8">
                        <c:v>1</c:v>
                      </c:pt>
                      <c:pt idx="9">
                        <c:v>1.125</c:v>
                      </c:pt>
                      <c:pt idx="10">
                        <c:v>1.25</c:v>
                      </c:pt>
                      <c:pt idx="11">
                        <c:v>1.375</c:v>
                      </c:pt>
                      <c:pt idx="12">
                        <c:v>1.5</c:v>
                      </c:pt>
                      <c:pt idx="13">
                        <c:v>1.625</c:v>
                      </c:pt>
                      <c:pt idx="14">
                        <c:v>1.75</c:v>
                      </c:pt>
                      <c:pt idx="15">
                        <c:v>1.875</c:v>
                      </c:pt>
                      <c:pt idx="16">
                        <c:v>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'MTF (OCI-127)'!$P$44:$P$60</c15:sqref>
                        </c15:formulaRef>
                      </c:ext>
                    </c:extLst>
                    <c:numCache>
                      <c:formatCode>0.0</c:formatCode>
                      <c:ptCount val="17"/>
                      <c:pt idx="0">
                        <c:v>1</c:v>
                      </c:pt>
                      <c:pt idx="1">
                        <c:v>0.99994527671776789</c:v>
                      </c:pt>
                      <c:pt idx="2">
                        <c:v>0.99978111405758696</c:v>
                      </c:pt>
                      <c:pt idx="3">
                        <c:v>0.99950753357787991</c:v>
                      </c:pt>
                      <c:pt idx="4">
                        <c:v>0.99912457120560672</c:v>
                      </c:pt>
                      <c:pt idx="5">
                        <c:v>0.99863227723064885</c:v>
                      </c:pt>
                      <c:pt idx="6">
                        <c:v>0.99803071629794649</c:v>
                      </c:pt>
                      <c:pt idx="7">
                        <c:v>0.99731996739739548</c:v>
                      </c:pt>
                      <c:pt idx="8">
                        <c:v>0.99650012385149744</c:v>
                      </c:pt>
                      <c:pt idx="9">
                        <c:v>0.99557129330077443</c:v>
                      </c:pt>
                      <c:pt idx="10">
                        <c:v>0.99453359768694405</c:v>
                      </c:pt>
                      <c:pt idx="11">
                        <c:v>0.99338717323385783</c:v>
                      </c:pt>
                      <c:pt idx="12">
                        <c:v>0.99213217042621382</c:v>
                      </c:pt>
                      <c:pt idx="13">
                        <c:v>0.99076875398603481</c:v>
                      </c:pt>
                      <c:pt idx="14">
                        <c:v>0.9892971028469274</c:v>
                      </c:pt>
                      <c:pt idx="15">
                        <c:v>0.98771741012611969</c:v>
                      </c:pt>
                      <c:pt idx="16">
                        <c:v>0.98602988309428552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3236-4F75-BBF0-040EBAD23B75}"/>
                  </c:ext>
                </c:extLst>
              </c15:ser>
            </c15:filteredScatterSeries>
          </c:ext>
        </c:extLst>
      </c:scatterChart>
      <c:valAx>
        <c:axId val="1050465344"/>
        <c:scaling>
          <c:orientation val="minMax"/>
          <c:max val="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Normalized Spatial Frequency (Nyquist)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1050466784"/>
        <c:crosses val="autoZero"/>
        <c:crossBetween val="midCat"/>
        <c:majorUnit val="0.25"/>
      </c:valAx>
      <c:valAx>
        <c:axId val="105046678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MTF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10504653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6119633041152876E-2"/>
          <c:y val="0.81699598870895851"/>
          <c:w val="0.95449580300103976"/>
          <c:h val="0.160362501857079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Calisto MT" panose="02040603050505030304" pitchFamily="18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r>
              <a:rPr lang="en-US"/>
              <a:t>UVNIR Along-Track MTF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08282426235182"/>
          <c:y val="8.9170816075736209E-2"/>
          <c:w val="0.7908090334861988"/>
          <c:h val="0.57975531382276635"/>
        </c:manualLayout>
      </c:layout>
      <c:scatterChart>
        <c:scatterStyle val="lineMarker"/>
        <c:varyColors val="0"/>
        <c:ser>
          <c:idx val="0"/>
          <c:order val="0"/>
          <c:tx>
            <c:strRef>
              <c:f>'MTF (OCI-127)'!$AD$43</c:f>
              <c:strCache>
                <c:ptCount val="1"/>
                <c:pt idx="0">
                  <c:v>MTF RQMT</c:v>
                </c:pt>
              </c:strCache>
            </c:strRef>
          </c:tx>
          <c:spPr>
            <a:ln w="19050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'MTF (OCI-127)'!$AC$44:$AC$60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(OCI-127)'!$AD$44:$AD$60</c:f>
              <c:numCache>
                <c:formatCode>General</c:formatCode>
                <c:ptCount val="17"/>
                <c:pt idx="2" formatCode="0.0">
                  <c:v>0.9</c:v>
                </c:pt>
                <c:pt idx="3" formatCode="0.0">
                  <c:v>0.8</c:v>
                </c:pt>
                <c:pt idx="4" formatCode="0.0">
                  <c:v>0.7</c:v>
                </c:pt>
                <c:pt idx="5" formatCode="0.0">
                  <c:v>0.6</c:v>
                </c:pt>
                <c:pt idx="6" formatCode="0.0">
                  <c:v>0.5</c:v>
                </c:pt>
                <c:pt idx="7" formatCode="0.0">
                  <c:v>0.4</c:v>
                </c:pt>
                <c:pt idx="8" formatCode="0.0">
                  <c:v>0.3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4F3-45D3-9AB8-5772B4EE6C16}"/>
            </c:ext>
          </c:extLst>
        </c:ser>
        <c:ser>
          <c:idx val="1"/>
          <c:order val="1"/>
          <c:tx>
            <c:strRef>
              <c:f>'MTF (OCI-127)'!$AE$43</c:f>
              <c:strCache>
                <c:ptCount val="1"/>
                <c:pt idx="0">
                  <c:v>Total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(OCI-127)'!$AC$44:$AC$60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(OCI-127)'!$AE$44:$AE$60</c:f>
              <c:numCache>
                <c:formatCode>0.000</c:formatCode>
                <c:ptCount val="17"/>
                <c:pt idx="0">
                  <c:v>1</c:v>
                </c:pt>
                <c:pt idx="1">
                  <c:v>0.98255279098831183</c:v>
                </c:pt>
                <c:pt idx="2">
                  <c:v>0.94056501300722906</c:v>
                </c:pt>
                <c:pt idx="3">
                  <c:v>0.87658172908509924</c:v>
                </c:pt>
                <c:pt idx="4">
                  <c:v>0.79452434735575983</c:v>
                </c:pt>
                <c:pt idx="5">
                  <c:v>0.69935120602889644</c:v>
                </c:pt>
                <c:pt idx="6">
                  <c:v>0.59662450315173232</c:v>
                </c:pt>
                <c:pt idx="7">
                  <c:v>0.49206678548947841</c:v>
                </c:pt>
                <c:pt idx="8">
                  <c:v>0.39110244709011804</c:v>
                </c:pt>
                <c:pt idx="9">
                  <c:v>0.2982674548111337</c:v>
                </c:pt>
                <c:pt idx="10">
                  <c:v>0.21689484524502642</c:v>
                </c:pt>
                <c:pt idx="11">
                  <c:v>0.14898462430706025</c:v>
                </c:pt>
                <c:pt idx="12">
                  <c:v>9.5220918669774682E-2</c:v>
                </c:pt>
                <c:pt idx="13">
                  <c:v>5.5121241024503435E-2</c:v>
                </c:pt>
                <c:pt idx="14">
                  <c:v>2.7315858011538699E-2</c:v>
                </c:pt>
                <c:pt idx="15">
                  <c:v>9.6929332947538766E-3</c:v>
                </c:pt>
                <c:pt idx="1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4F3-45D3-9AB8-5772B4EE6C16}"/>
            </c:ext>
          </c:extLst>
        </c:ser>
        <c:ser>
          <c:idx val="2"/>
          <c:order val="2"/>
          <c:tx>
            <c:strRef>
              <c:f>'MTF (OCI-127)'!$AF$43</c:f>
              <c:strCache>
                <c:ptCount val="1"/>
                <c:pt idx="0">
                  <c:v>Optics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(OCI-127)'!$AC$44:$AC$60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(OCI-127)'!$AF$44:$AF$60</c:f>
              <c:numCache>
                <c:formatCode>0.0</c:formatCode>
                <c:ptCount val="17"/>
                <c:pt idx="0">
                  <c:v>1</c:v>
                </c:pt>
                <c:pt idx="1">
                  <c:v>0.99525850000000005</c:v>
                </c:pt>
                <c:pt idx="2">
                  <c:v>0.99030099999999999</c:v>
                </c:pt>
                <c:pt idx="3">
                  <c:v>0.98487100000000005</c:v>
                </c:pt>
                <c:pt idx="4">
                  <c:v>0.97871200000000003</c:v>
                </c:pt>
                <c:pt idx="5">
                  <c:v>0.97156599999999993</c:v>
                </c:pt>
                <c:pt idx="6">
                  <c:v>0.96317549999999996</c:v>
                </c:pt>
                <c:pt idx="7">
                  <c:v>0.95336399999999999</c:v>
                </c:pt>
                <c:pt idx="8">
                  <c:v>0.94218899999999994</c:v>
                </c:pt>
                <c:pt idx="9">
                  <c:v>0.92975049999999992</c:v>
                </c:pt>
                <c:pt idx="10">
                  <c:v>0.91614550000000006</c:v>
                </c:pt>
                <c:pt idx="11">
                  <c:v>0.90147299999999997</c:v>
                </c:pt>
                <c:pt idx="12">
                  <c:v>0.88583349999999994</c:v>
                </c:pt>
                <c:pt idx="13">
                  <c:v>0.86933799999999994</c:v>
                </c:pt>
                <c:pt idx="14">
                  <c:v>0.85316799999999993</c:v>
                </c:pt>
                <c:pt idx="15">
                  <c:v>0.83523799999999992</c:v>
                </c:pt>
                <c:pt idx="16">
                  <c:v>0.81667800000000002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4F3-45D3-9AB8-5772B4EE6C16}"/>
            </c:ext>
          </c:extLst>
        </c:ser>
        <c:ser>
          <c:idx val="3"/>
          <c:order val="3"/>
          <c:tx>
            <c:strRef>
              <c:f>'MTF (OCI-127)'!$AG$43</c:f>
              <c:strCache>
                <c:ptCount val="1"/>
                <c:pt idx="0">
                  <c:v>Stray Light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(OCI-127)'!$AC$44:$AC$60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(OCI-127)'!$AG$44:$AG$60</c:f>
              <c:numCache>
                <c:formatCode>0.0</c:formatCode>
                <c:ptCount val="17"/>
                <c:pt idx="0">
                  <c:v>1</c:v>
                </c:pt>
                <c:pt idx="1">
                  <c:v>0.99752916737217578</c:v>
                </c:pt>
                <c:pt idx="2">
                  <c:v>0.99013382412955542</c:v>
                </c:pt>
                <c:pt idx="3">
                  <c:v>0.97784872717852478</c:v>
                </c:pt>
                <c:pt idx="4">
                  <c:v>0.96072050360695505</c:v>
                </c:pt>
                <c:pt idx="5">
                  <c:v>0.93880742463121836</c:v>
                </c:pt>
                <c:pt idx="6">
                  <c:v>0.91217914497574881</c:v>
                </c:pt>
                <c:pt idx="7">
                  <c:v>0.88091640956925543</c:v>
                </c:pt>
                <c:pt idx="8">
                  <c:v>0.84511072893119588</c:v>
                </c:pt>
                <c:pt idx="9">
                  <c:v>0.80486402471288265</c:v>
                </c:pt>
                <c:pt idx="10">
                  <c:v>0.76028824694161035</c:v>
                </c:pt>
                <c:pt idx="11">
                  <c:v>0.71150496459310997</c:v>
                </c:pt>
                <c:pt idx="12">
                  <c:v>0.65864493118730794</c:v>
                </c:pt>
                <c:pt idx="13">
                  <c:v>0.60184762716472484</c:v>
                </c:pt>
                <c:pt idx="14">
                  <c:v>0.54126078085571594</c:v>
                </c:pt>
                <c:pt idx="15">
                  <c:v>0.47703986990208369</c:v>
                </c:pt>
                <c:pt idx="16">
                  <c:v>0.40934760503037326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4F3-45D3-9AB8-5772B4EE6C16}"/>
            </c:ext>
          </c:extLst>
        </c:ser>
        <c:ser>
          <c:idx val="4"/>
          <c:order val="4"/>
          <c:tx>
            <c:strRef>
              <c:f>'MTF (OCI-127)'!$AH$43</c:f>
              <c:strCache>
                <c:ptCount val="1"/>
                <c:pt idx="0">
                  <c:v>Ghosting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(OCI-127)'!$AC$44:$AC$60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(OCI-127)'!$AH$44:$AH$60</c:f>
              <c:numCache>
                <c:formatCode>0.0</c:formatCode>
                <c:ptCount val="17"/>
                <c:pt idx="0">
                  <c:v>1</c:v>
                </c:pt>
                <c:pt idx="1">
                  <c:v>0.99814687552913184</c:v>
                </c:pt>
                <c:pt idx="2">
                  <c:v>0.99260036809716656</c:v>
                </c:pt>
                <c:pt idx="3">
                  <c:v>0.98338654538389358</c:v>
                </c:pt>
                <c:pt idx="4">
                  <c:v>0.97054037770521628</c:v>
                </c:pt>
                <c:pt idx="5">
                  <c:v>0.95410556847341377</c:v>
                </c:pt>
                <c:pt idx="6">
                  <c:v>0.93413435873181161</c:v>
                </c:pt>
                <c:pt idx="7">
                  <c:v>0.91068730717694157</c:v>
                </c:pt>
                <c:pt idx="8">
                  <c:v>0.88383304669839691</c:v>
                </c:pt>
                <c:pt idx="9">
                  <c:v>0.85364801853466199</c:v>
                </c:pt>
                <c:pt idx="10">
                  <c:v>0.82021618520620776</c:v>
                </c:pt>
                <c:pt idx="11">
                  <c:v>0.78362872344483248</c:v>
                </c:pt>
                <c:pt idx="12">
                  <c:v>0.74398369839048095</c:v>
                </c:pt>
                <c:pt idx="13">
                  <c:v>0.70138572037354363</c:v>
                </c:pt>
                <c:pt idx="14">
                  <c:v>0.65594558564178695</c:v>
                </c:pt>
                <c:pt idx="15">
                  <c:v>0.60777990242656277</c:v>
                </c:pt>
                <c:pt idx="16">
                  <c:v>0.55701070377277995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4F3-45D3-9AB8-5772B4EE6C16}"/>
            </c:ext>
          </c:extLst>
        </c:ser>
        <c:ser>
          <c:idx val="5"/>
          <c:order val="5"/>
          <c:tx>
            <c:strRef>
              <c:f>'MTF (OCI-127)'!$AI$43</c:f>
              <c:strCache>
                <c:ptCount val="1"/>
                <c:pt idx="0">
                  <c:v>Scrambler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(OCI-127)'!$AC$44:$AC$60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(OCI-127)'!$AI$44:$AI$60</c:f>
              <c:numCache>
                <c:formatCode>0.0</c:formatCode>
                <c:ptCount val="17"/>
                <c:pt idx="0">
                  <c:v>1</c:v>
                </c:pt>
                <c:pt idx="1">
                  <c:v>0.99992470183914461</c:v>
                </c:pt>
                <c:pt idx="2">
                  <c:v>0.99969881869620414</c:v>
                </c:pt>
                <c:pt idx="3">
                  <c:v>0.99932238458834943</c:v>
                </c:pt>
                <c:pt idx="4">
                  <c:v>0.99879545620517241</c:v>
                </c:pt>
                <c:pt idx="5">
                  <c:v>0.99811811290014907</c:v>
                </c:pt>
                <c:pt idx="6">
                  <c:v>0.99729045667869021</c:v>
                </c:pt>
                <c:pt idx="7">
                  <c:v>0.99631261218277789</c:v>
                </c:pt>
                <c:pt idx="8">
                  <c:v>0.99518472667219693</c:v>
                </c:pt>
                <c:pt idx="9">
                  <c:v>0.99390697000235617</c:v>
                </c:pt>
                <c:pt idx="10">
                  <c:v>0.99247953459871008</c:v>
                </c:pt>
                <c:pt idx="11">
                  <c:v>0.9909026354277799</c:v>
                </c:pt>
                <c:pt idx="12">
                  <c:v>0.98917650996478113</c:v>
                </c:pt>
                <c:pt idx="13">
                  <c:v>0.98730141815785855</c:v>
                </c:pt>
                <c:pt idx="14">
                  <c:v>0.98527764238894111</c:v>
                </c:pt>
                <c:pt idx="15">
                  <c:v>0.9831054874312164</c:v>
                </c:pt>
                <c:pt idx="16">
                  <c:v>0.98078528040323043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4F3-45D3-9AB8-5772B4EE6C16}"/>
            </c:ext>
          </c:extLst>
        </c:ser>
        <c:ser>
          <c:idx val="6"/>
          <c:order val="6"/>
          <c:tx>
            <c:strRef>
              <c:f>'MTF (OCI-127)'!$AJ$43</c:f>
              <c:strCache>
                <c:ptCount val="1"/>
                <c:pt idx="0">
                  <c:v>Slit 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(OCI-127)'!$AC$44:$AC$60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(OCI-127)'!$AJ$44:$AJ$60</c:f>
              <c:numCache>
                <c:formatCode>0.0</c:formatCode>
                <c:ptCount val="17"/>
                <c:pt idx="0">
                  <c:v>1</c:v>
                </c:pt>
                <c:pt idx="1">
                  <c:v>0.99358685114420586</c:v>
                </c:pt>
                <c:pt idx="2">
                  <c:v>0.9744953584044328</c:v>
                </c:pt>
                <c:pt idx="3">
                  <c:v>0.94316532074438231</c:v>
                </c:pt>
                <c:pt idx="4">
                  <c:v>0.90031631615710617</c:v>
                </c:pt>
                <c:pt idx="5">
                  <c:v>0.84692799250337192</c:v>
                </c:pt>
                <c:pt idx="6">
                  <c:v>0.78421330357653718</c:v>
                </c:pt>
                <c:pt idx="7">
                  <c:v>0.7135854879448903</c:v>
                </c:pt>
                <c:pt idx="8">
                  <c:v>0.63661977236758149</c:v>
                </c:pt>
                <c:pt idx="9">
                  <c:v>0.55501093506824806</c:v>
                </c:pt>
                <c:pt idx="10">
                  <c:v>0.47052798214592229</c:v>
                </c:pt>
                <c:pt idx="11">
                  <c:v>0.3849672693197147</c:v>
                </c:pt>
                <c:pt idx="12">
                  <c:v>0.30010543871903517</c:v>
                </c:pt>
                <c:pt idx="13">
                  <c:v>0.21765353555639588</c:v>
                </c:pt>
                <c:pt idx="14">
                  <c:v>0.13921362262920467</c:v>
                </c:pt>
                <c:pt idx="15">
                  <c:v>6.6239123409613798E-2</c:v>
                </c:pt>
                <c:pt idx="1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A4F3-45D3-9AB8-5772B4EE6C16}"/>
            </c:ext>
          </c:extLst>
        </c:ser>
        <c:ser>
          <c:idx val="7"/>
          <c:order val="7"/>
          <c:tx>
            <c:strRef>
              <c:f>'MTF (OCI-127)'!$AK$43</c:f>
              <c:strCache>
                <c:ptCount val="1"/>
                <c:pt idx="0">
                  <c:v>Jitter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(OCI-127)'!$AC$44:$AC$60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(OCI-127)'!$AK$44:$AK$60</c:f>
              <c:numCache>
                <c:formatCode>0.0</c:formatCode>
                <c:ptCount val="17"/>
                <c:pt idx="0">
                  <c:v>1</c:v>
                </c:pt>
                <c:pt idx="1">
                  <c:v>0.99819390965412946</c:v>
                </c:pt>
                <c:pt idx="2">
                  <c:v>0.99278867599542231</c:v>
                </c:pt>
                <c:pt idx="3">
                  <c:v>0.9838232544344756</c:v>
                </c:pt>
                <c:pt idx="4">
                  <c:v>0.9713620508707812</c:v>
                </c:pt>
                <c:pt idx="5">
                  <c:v>0.95549415118297798</c:v>
                </c:pt>
                <c:pt idx="6">
                  <c:v>0.93633226064674724</c:v>
                </c:pt>
                <c:pt idx="7">
                  <c:v>0.914011370942579</c:v>
                </c:pt>
                <c:pt idx="8">
                  <c:v>0.88868717680542708</c:v>
                </c:pt>
                <c:pt idx="9">
                  <c:v>0.86053426828941781</c:v>
                </c:pt>
                <c:pt idx="10">
                  <c:v>0.82974412799472541</c:v>
                </c:pt>
                <c:pt idx="11">
                  <c:v>0.79652296536590783</c:v>
                </c:pt>
                <c:pt idx="12">
                  <c:v>0.76108942227247678</c:v>
                </c:pt>
                <c:pt idx="13">
                  <c:v>0.72367218549087364</c:v>
                </c:pt>
                <c:pt idx="14">
                  <c:v>0.68450754240707767</c:v>
                </c:pt>
                <c:pt idx="15">
                  <c:v>0.64383691625267248</c:v>
                </c:pt>
                <c:pt idx="16">
                  <c:v>0.60190441649295023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A4F3-45D3-9AB8-5772B4EE6C16}"/>
            </c:ext>
          </c:extLst>
        </c:ser>
        <c:ser>
          <c:idx val="8"/>
          <c:order val="8"/>
          <c:tx>
            <c:strRef>
              <c:f>'MTF (OCI-127)'!$AL$43</c:f>
              <c:strCache>
                <c:ptCount val="1"/>
                <c:pt idx="0">
                  <c:v>Environment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(OCI-127)'!$AC$44:$AC$60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(OCI-127)'!$AL$44:$AL$60</c:f>
              <c:numCache>
                <c:formatCode>0.0</c:formatCode>
                <c:ptCount val="1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A4F3-45D3-9AB8-5772B4EE6C16}"/>
            </c:ext>
          </c:extLst>
        </c:ser>
        <c:ser>
          <c:idx val="9"/>
          <c:order val="9"/>
          <c:tx>
            <c:strRef>
              <c:f>'MTF (OCI-127)'!$AM$43</c:f>
              <c:strCache>
                <c:ptCount val="1"/>
                <c:pt idx="0">
                  <c:v>Mechanism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(OCI-127)'!$AC$44:$AC$60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(OCI-127)'!$AM$44:$AM$60</c:f>
              <c:numCache>
                <c:formatCode>0.0</c:formatCode>
                <c:ptCount val="17"/>
                <c:pt idx="0">
                  <c:v>1</c:v>
                </c:pt>
                <c:pt idx="1">
                  <c:v>0.99979731274999151</c:v>
                </c:pt>
                <c:pt idx="2">
                  <c:v>0.99918932494692658</c:v>
                </c:pt>
                <c:pt idx="3">
                  <c:v>0.99817625839957391</c:v>
                </c:pt>
                <c:pt idx="4">
                  <c:v>0.99675848268217537</c:v>
                </c:pt>
                <c:pt idx="5">
                  <c:v>0.99493651497393198</c:v>
                </c:pt>
                <c:pt idx="6">
                  <c:v>0.99271101983440602</c:v>
                </c:pt>
                <c:pt idx="7">
                  <c:v>0.99008280891491829</c:v>
                </c:pt>
                <c:pt idx="8">
                  <c:v>0.98705284060610166</c:v>
                </c:pt>
                <c:pt idx="9">
                  <c:v>0.98362221962175833</c:v>
                </c:pt>
                <c:pt idx="10">
                  <c:v>0.97979219651923577</c:v>
                </c:pt>
                <c:pt idx="11">
                  <c:v>0.97556416715652738</c:v>
                </c:pt>
                <c:pt idx="12">
                  <c:v>0.97093967208637499</c:v>
                </c:pt>
                <c:pt idx="13">
                  <c:v>0.96592039588764589</c:v>
                </c:pt>
                <c:pt idx="14">
                  <c:v>0.96050816643430315</c:v>
                </c:pt>
                <c:pt idx="15">
                  <c:v>0.9547049541023227</c:v>
                </c:pt>
                <c:pt idx="16">
                  <c:v>0.94851287091491909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A4F3-45D3-9AB8-5772B4EE6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0404384"/>
        <c:axId val="1050406304"/>
      </c:scatterChart>
      <c:valAx>
        <c:axId val="1050404384"/>
        <c:scaling>
          <c:orientation val="minMax"/>
          <c:max val="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Normalized Spatial Frequency (Nyquist)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1050406304"/>
        <c:crosses val="autoZero"/>
        <c:crossBetween val="midCat"/>
        <c:majorUnit val="0.25"/>
      </c:valAx>
      <c:valAx>
        <c:axId val="105040630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MTF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10504043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1383057886994889E-2"/>
          <c:y val="0.80054344363023999"/>
          <c:w val="0.83723388422601019"/>
          <c:h val="0.179556142187428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Calisto MT" panose="02040603050505030304" pitchFamily="18" charset="0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r>
              <a:rPr lang="en-US"/>
              <a:t>SWIR Cross-Track MTF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155275590551182"/>
          <c:y val="8.2703769898053628E-2"/>
          <c:w val="0.78702880989603041"/>
          <c:h val="0.58878448467115818"/>
        </c:manualLayout>
      </c:layout>
      <c:scatterChart>
        <c:scatterStyle val="lineMarker"/>
        <c:varyColors val="0"/>
        <c:ser>
          <c:idx val="0"/>
          <c:order val="0"/>
          <c:tx>
            <c:strRef>
              <c:f>'MTF (OCI-127)'!$H$124</c:f>
              <c:strCache>
                <c:ptCount val="1"/>
                <c:pt idx="0">
                  <c:v>MTF RQMT</c:v>
                </c:pt>
              </c:strCache>
            </c:strRef>
          </c:tx>
          <c:spPr>
            <a:ln w="19050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'MTF (OCI-127)'!$G$125:$G$141</c:f>
              <c:numCache>
                <c:formatCode>0.00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(OCI-127)'!$H$125:$H$141</c:f>
              <c:numCache>
                <c:formatCode>General</c:formatCode>
                <c:ptCount val="17"/>
                <c:pt idx="2" formatCode="0.0">
                  <c:v>0.9</c:v>
                </c:pt>
                <c:pt idx="3" formatCode="0.0">
                  <c:v>0.8</c:v>
                </c:pt>
                <c:pt idx="4" formatCode="0.0">
                  <c:v>0.7</c:v>
                </c:pt>
                <c:pt idx="5" formatCode="0.0">
                  <c:v>0.6</c:v>
                </c:pt>
                <c:pt idx="6" formatCode="0.0">
                  <c:v>0.5</c:v>
                </c:pt>
                <c:pt idx="7" formatCode="0.0">
                  <c:v>0.4</c:v>
                </c:pt>
                <c:pt idx="8" formatCode="0.0">
                  <c:v>0.3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92E-4232-A1CD-4F3C89F367B4}"/>
            </c:ext>
          </c:extLst>
        </c:ser>
        <c:ser>
          <c:idx val="1"/>
          <c:order val="1"/>
          <c:tx>
            <c:strRef>
              <c:f>'MTF (OCI-127)'!$I$124</c:f>
              <c:strCache>
                <c:ptCount val="1"/>
                <c:pt idx="0">
                  <c:v>Total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(OCI-127)'!$G$125:$G$141</c:f>
              <c:numCache>
                <c:formatCode>0.00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(OCI-127)'!$I$125:$I$141</c:f>
              <c:numCache>
                <c:formatCode>0.0000</c:formatCode>
                <c:ptCount val="17"/>
                <c:pt idx="0">
                  <c:v>1</c:v>
                </c:pt>
                <c:pt idx="1">
                  <c:v>0.97621259340980171</c:v>
                </c:pt>
                <c:pt idx="2">
                  <c:v>0.92343040688827149</c:v>
                </c:pt>
                <c:pt idx="3">
                  <c:v>0.84725741185762304</c:v>
                </c:pt>
                <c:pt idx="4">
                  <c:v>0.75348007536091621</c:v>
                </c:pt>
                <c:pt idx="5">
                  <c:v>0.64970283398037609</c:v>
                </c:pt>
                <c:pt idx="6">
                  <c:v>0.54349784669340362</c:v>
                </c:pt>
                <c:pt idx="7">
                  <c:v>0.44051554984419644</c:v>
                </c:pt>
                <c:pt idx="8">
                  <c:v>0.34583876835310828</c:v>
                </c:pt>
                <c:pt idx="9">
                  <c:v>0.26233261732105573</c:v>
                </c:pt>
                <c:pt idx="10">
                  <c:v>0.19152611869216629</c:v>
                </c:pt>
                <c:pt idx="11">
                  <c:v>0.13352069248838036</c:v>
                </c:pt>
                <c:pt idx="12">
                  <c:v>8.7919382216752162E-2</c:v>
                </c:pt>
                <c:pt idx="13">
                  <c:v>5.3391802048183473E-2</c:v>
                </c:pt>
                <c:pt idx="14">
                  <c:v>2.8348735397918705E-2</c:v>
                </c:pt>
                <c:pt idx="15">
                  <c:v>1.109190840634126E-2</c:v>
                </c:pt>
                <c:pt idx="1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92E-4232-A1CD-4F3C89F367B4}"/>
            </c:ext>
          </c:extLst>
        </c:ser>
        <c:ser>
          <c:idx val="2"/>
          <c:order val="2"/>
          <c:tx>
            <c:strRef>
              <c:f>'MTF (OCI-127)'!$J$124</c:f>
              <c:strCache>
                <c:ptCount val="1"/>
                <c:pt idx="0">
                  <c:v>Optics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(OCI-127)'!$G$125:$G$141</c:f>
              <c:numCache>
                <c:formatCode>0.00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(OCI-127)'!$J$125:$J$141</c:f>
              <c:numCache>
                <c:formatCode>0.0000</c:formatCode>
                <c:ptCount val="17"/>
                <c:pt idx="0">
                  <c:v>1</c:v>
                </c:pt>
                <c:pt idx="1">
                  <c:v>0.9957165</c:v>
                </c:pt>
                <c:pt idx="2">
                  <c:v>0.991147</c:v>
                </c:pt>
                <c:pt idx="3">
                  <c:v>0.98668749999999994</c:v>
                </c:pt>
                <c:pt idx="4">
                  <c:v>0.98186600000000002</c:v>
                </c:pt>
                <c:pt idx="5">
                  <c:v>0.97676200000000002</c:v>
                </c:pt>
                <c:pt idx="6">
                  <c:v>0.971696</c:v>
                </c:pt>
                <c:pt idx="7">
                  <c:v>0.96629100000000001</c:v>
                </c:pt>
                <c:pt idx="8">
                  <c:v>0.96099199999999996</c:v>
                </c:pt>
                <c:pt idx="9">
                  <c:v>0.95570749999999993</c:v>
                </c:pt>
                <c:pt idx="10">
                  <c:v>0.95052000000000003</c:v>
                </c:pt>
                <c:pt idx="11">
                  <c:v>0.94492399999999999</c:v>
                </c:pt>
                <c:pt idx="12">
                  <c:v>0.93953050000000005</c:v>
                </c:pt>
                <c:pt idx="13">
                  <c:v>0.93413900000000005</c:v>
                </c:pt>
                <c:pt idx="14">
                  <c:v>0.92864550000000001</c:v>
                </c:pt>
                <c:pt idx="15">
                  <c:v>0.92260600000000004</c:v>
                </c:pt>
                <c:pt idx="16">
                  <c:v>0.91679899999999992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92E-4232-A1CD-4F3C89F367B4}"/>
            </c:ext>
          </c:extLst>
        </c:ser>
        <c:ser>
          <c:idx val="3"/>
          <c:order val="3"/>
          <c:tx>
            <c:strRef>
              <c:f>'MTF (OCI-127)'!$K$124</c:f>
              <c:strCache>
                <c:ptCount val="1"/>
                <c:pt idx="0">
                  <c:v>Stray Light 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(OCI-127)'!$G$125:$G$141</c:f>
              <c:numCache>
                <c:formatCode>0.00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(OCI-127)'!$K$125:$K$141</c:f>
              <c:numCache>
                <c:formatCode>0.0000</c:formatCode>
                <c:ptCount val="17"/>
                <c:pt idx="0">
                  <c:v>1</c:v>
                </c:pt>
                <c:pt idx="1">
                  <c:v>0.99938229184304395</c:v>
                </c:pt>
                <c:pt idx="2">
                  <c:v>0.99753345603238885</c:v>
                </c:pt>
                <c:pt idx="3">
                  <c:v>0.99446218179463119</c:v>
                </c:pt>
                <c:pt idx="4">
                  <c:v>0.99018012590173876</c:v>
                </c:pt>
                <c:pt idx="5">
                  <c:v>0.98470185615780459</c:v>
                </c:pt>
                <c:pt idx="6">
                  <c:v>0.9780447862439372</c:v>
                </c:pt>
                <c:pt idx="7">
                  <c:v>0.97022910239231386</c:v>
                </c:pt>
                <c:pt idx="8">
                  <c:v>0.96127768223279897</c:v>
                </c:pt>
                <c:pt idx="9">
                  <c:v>0.95121600617822066</c:v>
                </c:pt>
                <c:pt idx="10">
                  <c:v>0.94007206173540259</c:v>
                </c:pt>
                <c:pt idx="11">
                  <c:v>0.92787624114827749</c:v>
                </c:pt>
                <c:pt idx="12">
                  <c:v>0.91466123279682698</c:v>
                </c:pt>
                <c:pt idx="13">
                  <c:v>0.90046190679118121</c:v>
                </c:pt>
                <c:pt idx="14">
                  <c:v>0.88531519521392898</c:v>
                </c:pt>
                <c:pt idx="15">
                  <c:v>0.86925996747552092</c:v>
                </c:pt>
                <c:pt idx="16">
                  <c:v>0.85233690125759332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92E-4232-A1CD-4F3C89F367B4}"/>
            </c:ext>
          </c:extLst>
        </c:ser>
        <c:ser>
          <c:idx val="4"/>
          <c:order val="4"/>
          <c:tx>
            <c:strRef>
              <c:f>'MTF (OCI-127)'!$L$124</c:f>
              <c:strCache>
                <c:ptCount val="1"/>
                <c:pt idx="0">
                  <c:v>Ghosting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(OCI-127)'!$G$125:$G$141</c:f>
              <c:numCache>
                <c:formatCode>0.00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(OCI-127)'!$L$125:$L$141</c:f>
              <c:numCache>
                <c:formatCode>0.0000</c:formatCode>
                <c:ptCount val="17"/>
                <c:pt idx="0">
                  <c:v>1</c:v>
                </c:pt>
                <c:pt idx="1">
                  <c:v>0.99882635450178348</c:v>
                </c:pt>
                <c:pt idx="2">
                  <c:v>0.99531356646153879</c:v>
                </c:pt>
                <c:pt idx="3">
                  <c:v>0.98947814540979928</c:v>
                </c:pt>
                <c:pt idx="4">
                  <c:v>0.98134223921330366</c:v>
                </c:pt>
                <c:pt idx="5">
                  <c:v>0.97093352669982869</c:v>
                </c:pt>
                <c:pt idx="6">
                  <c:v>0.95828509386348071</c:v>
                </c:pt>
                <c:pt idx="7">
                  <c:v>0.94343529454539632</c:v>
                </c:pt>
                <c:pt idx="8">
                  <c:v>0.92642759624231807</c:v>
                </c:pt>
                <c:pt idx="9">
                  <c:v>0.90731041173861926</c:v>
                </c:pt>
                <c:pt idx="10">
                  <c:v>0.88613691729726496</c:v>
                </c:pt>
                <c:pt idx="11">
                  <c:v>0.8629648581817273</c:v>
                </c:pt>
                <c:pt idx="12">
                  <c:v>0.83785634231397133</c:v>
                </c:pt>
                <c:pt idx="13">
                  <c:v>0.81087762290324428</c:v>
                </c:pt>
                <c:pt idx="14">
                  <c:v>0.78209887090646513</c:v>
                </c:pt>
                <c:pt idx="15">
                  <c:v>0.75159393820348974</c:v>
                </c:pt>
                <c:pt idx="16">
                  <c:v>0.71944011238942729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92E-4232-A1CD-4F3C89F367B4}"/>
            </c:ext>
          </c:extLst>
        </c:ser>
        <c:ser>
          <c:idx val="5"/>
          <c:order val="5"/>
          <c:tx>
            <c:strRef>
              <c:f>'MTF (OCI-127)'!$M$124</c:f>
              <c:strCache>
                <c:ptCount val="1"/>
                <c:pt idx="0">
                  <c:v>Filtering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(OCI-127)'!$G$125:$G$141</c:f>
              <c:numCache>
                <c:formatCode>0.00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(OCI-127)'!$M$125:$M$141</c:f>
              <c:numCache>
                <c:formatCode>0.0000</c:formatCode>
                <c:ptCount val="17"/>
                <c:pt idx="0">
                  <c:v>1</c:v>
                </c:pt>
                <c:pt idx="1">
                  <c:v>0.99416143286541081</c:v>
                </c:pt>
                <c:pt idx="2">
                  <c:v>0.97702685539816658</c:v>
                </c:pt>
                <c:pt idx="3">
                  <c:v>0.949678913168851</c:v>
                </c:pt>
                <c:pt idx="4">
                  <c:v>0.91373713587703509</c:v>
                </c:pt>
                <c:pt idx="5">
                  <c:v>0.87113417694488837</c:v>
                </c:pt>
                <c:pt idx="6">
                  <c:v>0.82388635588477765</c:v>
                </c:pt>
                <c:pt idx="7">
                  <c:v>0.77390187681138312</c:v>
                </c:pt>
                <c:pt idx="8">
                  <c:v>0.72284982944774789</c:v>
                </c:pt>
                <c:pt idx="9">
                  <c:v>0.67209284312858708</c:v>
                </c:pt>
                <c:pt idx="10">
                  <c:v>0.62267257386040975</c:v>
                </c:pt>
                <c:pt idx="11">
                  <c:v>0.57533149516993576</c:v>
                </c:pt>
                <c:pt idx="12">
                  <c:v>0.53055481505360047</c:v>
                </c:pt>
                <c:pt idx="13">
                  <c:v>0.48861985075553549</c:v>
                </c:pt>
                <c:pt idx="14">
                  <c:v>0.44964450047350335</c:v>
                </c:pt>
                <c:pt idx="15">
                  <c:v>0.41363021121458199</c:v>
                </c:pt>
                <c:pt idx="16">
                  <c:v>0.38049756435034798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92E-4232-A1CD-4F3C89F367B4}"/>
            </c:ext>
          </c:extLst>
        </c:ser>
        <c:ser>
          <c:idx val="6"/>
          <c:order val="6"/>
          <c:tx>
            <c:strRef>
              <c:f>'MTF (OCI-127)'!$N$124</c:f>
              <c:strCache>
                <c:ptCount val="1"/>
                <c:pt idx="0">
                  <c:v>MLA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(OCI-127)'!$G$125:$G$141</c:f>
              <c:numCache>
                <c:formatCode>0.00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(OCI-127)'!$N$125:$N$141</c:f>
              <c:numCache>
                <c:formatCode>0.0000</c:formatCode>
                <c:ptCount val="17"/>
                <c:pt idx="0">
                  <c:v>1</c:v>
                </c:pt>
                <c:pt idx="1">
                  <c:v>0.99358685114420586</c:v>
                </c:pt>
                <c:pt idx="2">
                  <c:v>0.9744953584044328</c:v>
                </c:pt>
                <c:pt idx="3">
                  <c:v>0.94316532074438231</c:v>
                </c:pt>
                <c:pt idx="4">
                  <c:v>0.90031631615710617</c:v>
                </c:pt>
                <c:pt idx="5">
                  <c:v>0.84692799250337192</c:v>
                </c:pt>
                <c:pt idx="6">
                  <c:v>0.78421330357653718</c:v>
                </c:pt>
                <c:pt idx="7">
                  <c:v>0.7135854879448903</c:v>
                </c:pt>
                <c:pt idx="8">
                  <c:v>0.63661977236758149</c:v>
                </c:pt>
                <c:pt idx="9">
                  <c:v>0.55501093506824806</c:v>
                </c:pt>
                <c:pt idx="10">
                  <c:v>0.47052798214592229</c:v>
                </c:pt>
                <c:pt idx="11">
                  <c:v>0.3849672693197147</c:v>
                </c:pt>
                <c:pt idx="12">
                  <c:v>0.30010543871903517</c:v>
                </c:pt>
                <c:pt idx="13">
                  <c:v>0.21765353555639588</c:v>
                </c:pt>
                <c:pt idx="14">
                  <c:v>0.13921362262920467</c:v>
                </c:pt>
                <c:pt idx="15">
                  <c:v>6.6239123409613798E-2</c:v>
                </c:pt>
                <c:pt idx="1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992E-4232-A1CD-4F3C89F367B4}"/>
            </c:ext>
          </c:extLst>
        </c:ser>
        <c:ser>
          <c:idx val="7"/>
          <c:order val="7"/>
          <c:tx>
            <c:strRef>
              <c:f>'MTF (OCI-127)'!$O$124</c:f>
              <c:strCache>
                <c:ptCount val="1"/>
                <c:pt idx="0">
                  <c:v>Jitter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(OCI-127)'!$G$125:$G$141</c:f>
              <c:numCache>
                <c:formatCode>0.00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(OCI-127)'!$O$125:$O$141</c:f>
              <c:numCache>
                <c:formatCode>0.0000</c:formatCode>
                <c:ptCount val="17"/>
                <c:pt idx="0">
                  <c:v>1</c:v>
                </c:pt>
                <c:pt idx="1">
                  <c:v>0.99879593976941961</c:v>
                </c:pt>
                <c:pt idx="2">
                  <c:v>0.99519245066361484</c:v>
                </c:pt>
                <c:pt idx="3">
                  <c:v>0.98921550295631711</c:v>
                </c:pt>
                <c:pt idx="4">
                  <c:v>0.98090803391385417</c:v>
                </c:pt>
                <c:pt idx="5">
                  <c:v>0.97032943412198536</c:v>
                </c:pt>
                <c:pt idx="6">
                  <c:v>0.95755484043116479</c:v>
                </c:pt>
                <c:pt idx="7">
                  <c:v>0.94267424729505267</c:v>
                </c:pt>
                <c:pt idx="8">
                  <c:v>0.92579145120361805</c:v>
                </c:pt>
                <c:pt idx="9">
                  <c:v>0.90702284552627854</c:v>
                </c:pt>
                <c:pt idx="10">
                  <c:v>0.88649608532981694</c:v>
                </c:pt>
                <c:pt idx="11">
                  <c:v>0.86434864357727192</c:v>
                </c:pt>
                <c:pt idx="12">
                  <c:v>0.84072628151498452</c:v>
                </c:pt>
                <c:pt idx="13">
                  <c:v>0.8157814569939158</c:v>
                </c:pt>
                <c:pt idx="14">
                  <c:v>0.78967169493805178</c:v>
                </c:pt>
                <c:pt idx="15">
                  <c:v>0.76255794416844835</c:v>
                </c:pt>
                <c:pt idx="16">
                  <c:v>0.73460294432863349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992E-4232-A1CD-4F3C89F367B4}"/>
            </c:ext>
          </c:extLst>
        </c:ser>
        <c:ser>
          <c:idx val="8"/>
          <c:order val="8"/>
          <c:tx>
            <c:strRef>
              <c:f>'MTF (OCI-127)'!$P$124</c:f>
              <c:strCache>
                <c:ptCount val="1"/>
                <c:pt idx="0">
                  <c:v>Environment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(OCI-127)'!$G$125:$G$141</c:f>
              <c:numCache>
                <c:formatCode>0.00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(OCI-127)'!$P$125:$P$141</c:f>
              <c:numCache>
                <c:formatCode>0.0000</c:formatCode>
                <c:ptCount val="17"/>
                <c:pt idx="0">
                  <c:v>1</c:v>
                </c:pt>
                <c:pt idx="1">
                  <c:v>0.99571649999999989</c:v>
                </c:pt>
                <c:pt idx="2">
                  <c:v>0.991147</c:v>
                </c:pt>
                <c:pt idx="3">
                  <c:v>0.98668749999999994</c:v>
                </c:pt>
                <c:pt idx="4">
                  <c:v>0.98186600000000013</c:v>
                </c:pt>
                <c:pt idx="5">
                  <c:v>0.97676199999999991</c:v>
                </c:pt>
                <c:pt idx="6">
                  <c:v>0.97169600000000012</c:v>
                </c:pt>
                <c:pt idx="7">
                  <c:v>0.96629100000000001</c:v>
                </c:pt>
                <c:pt idx="8">
                  <c:v>0.96099200000000007</c:v>
                </c:pt>
                <c:pt idx="9">
                  <c:v>0.95570749999999993</c:v>
                </c:pt>
                <c:pt idx="10">
                  <c:v>0.95052000000000003</c:v>
                </c:pt>
                <c:pt idx="11">
                  <c:v>0.94492399999999988</c:v>
                </c:pt>
                <c:pt idx="12">
                  <c:v>0.93953050000000005</c:v>
                </c:pt>
                <c:pt idx="13">
                  <c:v>0.93413900000000005</c:v>
                </c:pt>
                <c:pt idx="14">
                  <c:v>0.92864550000000001</c:v>
                </c:pt>
                <c:pt idx="15">
                  <c:v>0.92260600000000004</c:v>
                </c:pt>
                <c:pt idx="16">
                  <c:v>0.91679899999999992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992E-4232-A1CD-4F3C89F367B4}"/>
            </c:ext>
          </c:extLst>
        </c:ser>
        <c:ser>
          <c:idx val="9"/>
          <c:order val="9"/>
          <c:tx>
            <c:strRef>
              <c:f>'MTF (OCI-127)'!$Q$124</c:f>
              <c:strCache>
                <c:ptCount val="1"/>
                <c:pt idx="0">
                  <c:v>Mechanism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(OCI-127)'!$G$125:$G$141</c:f>
              <c:numCache>
                <c:formatCode>0.00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(OCI-127)'!$Q$125:$Q$141</c:f>
              <c:numCache>
                <c:formatCode>0.0000</c:formatCode>
                <c:ptCount val="17"/>
                <c:pt idx="0">
                  <c:v>1</c:v>
                </c:pt>
                <c:pt idx="1">
                  <c:v>0.99979731274999151</c:v>
                </c:pt>
                <c:pt idx="2">
                  <c:v>0.99918932494692658</c:v>
                </c:pt>
                <c:pt idx="3">
                  <c:v>0.99817625839957391</c:v>
                </c:pt>
                <c:pt idx="4">
                  <c:v>0.99675848268217537</c:v>
                </c:pt>
                <c:pt idx="5">
                  <c:v>0.99493651497393198</c:v>
                </c:pt>
                <c:pt idx="6">
                  <c:v>0.99271101983440602</c:v>
                </c:pt>
                <c:pt idx="7">
                  <c:v>0.99008280891491829</c:v>
                </c:pt>
                <c:pt idx="8">
                  <c:v>0.98705284060610166</c:v>
                </c:pt>
                <c:pt idx="9">
                  <c:v>0.98362221962175833</c:v>
                </c:pt>
                <c:pt idx="10">
                  <c:v>0.97979219651923577</c:v>
                </c:pt>
                <c:pt idx="11">
                  <c:v>0.97556416715652738</c:v>
                </c:pt>
                <c:pt idx="12">
                  <c:v>0.97093967208637499</c:v>
                </c:pt>
                <c:pt idx="13">
                  <c:v>0.96592039588764589</c:v>
                </c:pt>
                <c:pt idx="14">
                  <c:v>0.96050816643430315</c:v>
                </c:pt>
                <c:pt idx="15">
                  <c:v>0.9547049541023227</c:v>
                </c:pt>
                <c:pt idx="16">
                  <c:v>0.94851287091491909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992E-4232-A1CD-4F3C89F36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38338208"/>
        <c:axId val="1838331488"/>
      </c:scatterChart>
      <c:valAx>
        <c:axId val="1838338208"/>
        <c:scaling>
          <c:orientation val="minMax"/>
          <c:max val="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Normalized Spatial Frequency (Nyquist)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1838331488"/>
        <c:crosses val="autoZero"/>
        <c:crossBetween val="midCat"/>
        <c:majorUnit val="0.25"/>
      </c:valAx>
      <c:valAx>
        <c:axId val="183833148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MTF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18383382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7937707786526681E-2"/>
          <c:y val="0.81055449814008951"/>
          <c:w val="0.82834260717410324"/>
          <c:h val="0.161914088722861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Calisto MT" panose="02040603050505030304" pitchFamily="18" charset="0"/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r>
              <a:rPr lang="en-US"/>
              <a:t>SWIR Along-Track MTF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213530786985495"/>
          <c:y val="8.5666844363655417E-2"/>
          <c:w val="0.79068330454315072"/>
          <c:h val="0.59084796420425256"/>
        </c:manualLayout>
      </c:layout>
      <c:scatterChart>
        <c:scatterStyle val="lineMarker"/>
        <c:varyColors val="0"/>
        <c:ser>
          <c:idx val="0"/>
          <c:order val="0"/>
          <c:tx>
            <c:strRef>
              <c:f>'MTF (OCI-127)'!$AD$123</c:f>
              <c:strCache>
                <c:ptCount val="1"/>
                <c:pt idx="0">
                  <c:v>MTF RQMT</c:v>
                </c:pt>
              </c:strCache>
            </c:strRef>
          </c:tx>
          <c:spPr>
            <a:ln w="19050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'MTF (OCI-127)'!$AC$124:$AC$140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(OCI-127)'!$AD$124:$AD$140</c:f>
              <c:numCache>
                <c:formatCode>General</c:formatCode>
                <c:ptCount val="17"/>
                <c:pt idx="2" formatCode="0.0">
                  <c:v>0.9</c:v>
                </c:pt>
                <c:pt idx="3" formatCode="0.0">
                  <c:v>0.8</c:v>
                </c:pt>
                <c:pt idx="4" formatCode="0.0">
                  <c:v>0.7</c:v>
                </c:pt>
                <c:pt idx="5" formatCode="0.0">
                  <c:v>0.6</c:v>
                </c:pt>
                <c:pt idx="6" formatCode="0.0">
                  <c:v>0.5</c:v>
                </c:pt>
                <c:pt idx="7" formatCode="0.0">
                  <c:v>0.4</c:v>
                </c:pt>
                <c:pt idx="8" formatCode="0.0">
                  <c:v>0.3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8FF-4A8F-8F09-7CD524EB42C2}"/>
            </c:ext>
          </c:extLst>
        </c:ser>
        <c:ser>
          <c:idx val="1"/>
          <c:order val="1"/>
          <c:tx>
            <c:strRef>
              <c:f>'MTF (OCI-127)'!$AE$123</c:f>
              <c:strCache>
                <c:ptCount val="1"/>
                <c:pt idx="0">
                  <c:v>Total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(OCI-127)'!$AC$124:$AC$140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(OCI-127)'!$AE$124:$AE$140</c:f>
              <c:numCache>
                <c:formatCode>0.00000</c:formatCode>
                <c:ptCount val="17"/>
                <c:pt idx="0">
                  <c:v>1</c:v>
                </c:pt>
                <c:pt idx="1">
                  <c:v>0.97521386551702371</c:v>
                </c:pt>
                <c:pt idx="2">
                  <c:v>0.92622509809653197</c:v>
                </c:pt>
                <c:pt idx="3">
                  <c:v>0.85521937482074373</c:v>
                </c:pt>
                <c:pt idx="4">
                  <c:v>0.7676015178171739</c:v>
                </c:pt>
                <c:pt idx="5">
                  <c:v>0.66921193036779747</c:v>
                </c:pt>
                <c:pt idx="6">
                  <c:v>0.56581858172947608</c:v>
                </c:pt>
                <c:pt idx="7">
                  <c:v>0.46310318449290488</c:v>
                </c:pt>
                <c:pt idx="8">
                  <c:v>0.36599155060760358</c:v>
                </c:pt>
                <c:pt idx="9">
                  <c:v>0.27825878954649935</c:v>
                </c:pt>
                <c:pt idx="10">
                  <c:v>0.20299319514620745</c:v>
                </c:pt>
                <c:pt idx="11">
                  <c:v>0.14022705688745946</c:v>
                </c:pt>
                <c:pt idx="12">
                  <c:v>9.0465393020915649E-2</c:v>
                </c:pt>
                <c:pt idx="13">
                  <c:v>5.3501498647838742E-2</c:v>
                </c:pt>
                <c:pt idx="14">
                  <c:v>2.7490291605709677E-2</c:v>
                </c:pt>
                <c:pt idx="15">
                  <c:v>1.0273959271983071E-2</c:v>
                </c:pt>
                <c:pt idx="1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8FF-4A8F-8F09-7CD524EB42C2}"/>
            </c:ext>
          </c:extLst>
        </c:ser>
        <c:ser>
          <c:idx val="2"/>
          <c:order val="2"/>
          <c:tx>
            <c:strRef>
              <c:f>'MTF (OCI-127)'!$AF$123</c:f>
              <c:strCache>
                <c:ptCount val="1"/>
                <c:pt idx="0">
                  <c:v>Optics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(OCI-127)'!$AC$124:$AC$140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(OCI-127)'!$AF$124:$AF$140</c:f>
              <c:numCache>
                <c:formatCode>0.0</c:formatCode>
                <c:ptCount val="17"/>
                <c:pt idx="0">
                  <c:v>1</c:v>
                </c:pt>
                <c:pt idx="1">
                  <c:v>0.99419299999999999</c:v>
                </c:pt>
                <c:pt idx="2">
                  <c:v>0.98739200000000005</c:v>
                </c:pt>
                <c:pt idx="3">
                  <c:v>0.97900150000000008</c:v>
                </c:pt>
                <c:pt idx="4">
                  <c:v>0.96929200000000004</c:v>
                </c:pt>
                <c:pt idx="5">
                  <c:v>0.95839399999999997</c:v>
                </c:pt>
                <c:pt idx="6">
                  <c:v>0.94626399999999999</c:v>
                </c:pt>
                <c:pt idx="7">
                  <c:v>0.93297600000000003</c:v>
                </c:pt>
                <c:pt idx="8">
                  <c:v>0.91862599999999994</c:v>
                </c:pt>
                <c:pt idx="9">
                  <c:v>0.90326449999999991</c:v>
                </c:pt>
                <c:pt idx="10">
                  <c:v>0.88801799999999997</c:v>
                </c:pt>
                <c:pt idx="11">
                  <c:v>0.87096850000000003</c:v>
                </c:pt>
                <c:pt idx="12">
                  <c:v>0.85207900000000003</c:v>
                </c:pt>
                <c:pt idx="13">
                  <c:v>0.83368449999999994</c:v>
                </c:pt>
                <c:pt idx="14">
                  <c:v>0.81601600000000007</c:v>
                </c:pt>
                <c:pt idx="15">
                  <c:v>0.79682799999999998</c:v>
                </c:pt>
                <c:pt idx="16">
                  <c:v>0.77737299999999998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8FF-4A8F-8F09-7CD524EB42C2}"/>
            </c:ext>
          </c:extLst>
        </c:ser>
        <c:ser>
          <c:idx val="3"/>
          <c:order val="3"/>
          <c:tx>
            <c:strRef>
              <c:f>'MTF (OCI-127)'!$AG$123</c:f>
              <c:strCache>
                <c:ptCount val="1"/>
                <c:pt idx="0">
                  <c:v>Stray Light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(OCI-127)'!$AC$124:$AC$140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(OCI-127)'!$AG$124:$AG$140</c:f>
              <c:numCache>
                <c:formatCode>0.0</c:formatCode>
                <c:ptCount val="17"/>
                <c:pt idx="0">
                  <c:v>1</c:v>
                </c:pt>
                <c:pt idx="1">
                  <c:v>0.9987336982782401</c:v>
                </c:pt>
                <c:pt idx="2">
                  <c:v>0.99494358486639711</c:v>
                </c:pt>
                <c:pt idx="3">
                  <c:v>0.988647472678994</c:v>
                </c:pt>
                <c:pt idx="4">
                  <c:v>0.97986925809856451</c:v>
                </c:pt>
                <c:pt idx="5">
                  <c:v>0.96863880512349942</c:v>
                </c:pt>
                <c:pt idx="6">
                  <c:v>0.95499181180007131</c:v>
                </c:pt>
                <c:pt idx="7">
                  <c:v>0.93896965990424341</c:v>
                </c:pt>
                <c:pt idx="8">
                  <c:v>0.92061924857723787</c:v>
                </c:pt>
                <c:pt idx="9">
                  <c:v>0.89999281266535236</c:v>
                </c:pt>
                <c:pt idx="10">
                  <c:v>0.87714772655757534</c:v>
                </c:pt>
                <c:pt idx="11">
                  <c:v>0.85214629435396883</c:v>
                </c:pt>
                <c:pt idx="12">
                  <c:v>0.8250555272334954</c:v>
                </c:pt>
                <c:pt idx="13">
                  <c:v>0.79594690892192155</c:v>
                </c:pt>
                <c:pt idx="14">
                  <c:v>0.7648961501885545</c:v>
                </c:pt>
                <c:pt idx="15">
                  <c:v>0.7319829333248179</c:v>
                </c:pt>
                <c:pt idx="16">
                  <c:v>0.69729064757806625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8FF-4A8F-8F09-7CD524EB42C2}"/>
            </c:ext>
          </c:extLst>
        </c:ser>
        <c:ser>
          <c:idx val="4"/>
          <c:order val="4"/>
          <c:tx>
            <c:strRef>
              <c:f>'MTF (OCI-127)'!$AH$123</c:f>
              <c:strCache>
                <c:ptCount val="1"/>
                <c:pt idx="0">
                  <c:v>Ghosting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(OCI-127)'!$AC$124:$AC$140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(OCI-127)'!$AH$124:$AH$140</c:f>
              <c:numCache>
                <c:formatCode>0.0</c:formatCode>
                <c:ptCount val="17"/>
                <c:pt idx="0">
                  <c:v>1</c:v>
                </c:pt>
                <c:pt idx="1">
                  <c:v>0.99882635450178348</c:v>
                </c:pt>
                <c:pt idx="2">
                  <c:v>0.99531356646153879</c:v>
                </c:pt>
                <c:pt idx="3">
                  <c:v>0.98947814540979928</c:v>
                </c:pt>
                <c:pt idx="4">
                  <c:v>0.98134223921330366</c:v>
                </c:pt>
                <c:pt idx="5">
                  <c:v>0.97093352669982869</c:v>
                </c:pt>
                <c:pt idx="6">
                  <c:v>0.95828509386348071</c:v>
                </c:pt>
                <c:pt idx="7">
                  <c:v>0.94343529454539632</c:v>
                </c:pt>
                <c:pt idx="8">
                  <c:v>0.92642759624231807</c:v>
                </c:pt>
                <c:pt idx="9">
                  <c:v>0.90731041173861926</c:v>
                </c:pt>
                <c:pt idx="10">
                  <c:v>0.88613691729726496</c:v>
                </c:pt>
                <c:pt idx="11">
                  <c:v>0.8629648581817273</c:v>
                </c:pt>
                <c:pt idx="12">
                  <c:v>0.83785634231397133</c:v>
                </c:pt>
                <c:pt idx="13">
                  <c:v>0.81087762290324428</c:v>
                </c:pt>
                <c:pt idx="14">
                  <c:v>0.78209887090646513</c:v>
                </c:pt>
                <c:pt idx="15">
                  <c:v>0.75159393820348974</c:v>
                </c:pt>
                <c:pt idx="16">
                  <c:v>0.71944011238942729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58FF-4A8F-8F09-7CD524EB42C2}"/>
            </c:ext>
          </c:extLst>
        </c:ser>
        <c:ser>
          <c:idx val="5"/>
          <c:order val="5"/>
          <c:tx>
            <c:strRef>
              <c:f>'MTF (OCI-127)'!$AI$123</c:f>
              <c:strCache>
                <c:ptCount val="1"/>
                <c:pt idx="0">
                  <c:v>Slit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(OCI-127)'!$AC$124:$AC$140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(OCI-127)'!$AI$124:$AI$140</c:f>
              <c:numCache>
                <c:formatCode>0.0</c:formatCode>
                <c:ptCount val="17"/>
                <c:pt idx="0">
                  <c:v>1</c:v>
                </c:pt>
                <c:pt idx="1">
                  <c:v>0.99358685114420586</c:v>
                </c:pt>
                <c:pt idx="2">
                  <c:v>0.9744953584044328</c:v>
                </c:pt>
                <c:pt idx="3">
                  <c:v>0.94316532074438231</c:v>
                </c:pt>
                <c:pt idx="4">
                  <c:v>0.90031631615710617</c:v>
                </c:pt>
                <c:pt idx="5">
                  <c:v>0.84692799250337192</c:v>
                </c:pt>
                <c:pt idx="6">
                  <c:v>0.78421330357653718</c:v>
                </c:pt>
                <c:pt idx="7">
                  <c:v>0.7135854879448903</c:v>
                </c:pt>
                <c:pt idx="8">
                  <c:v>0.63661977236758149</c:v>
                </c:pt>
                <c:pt idx="9">
                  <c:v>0.55501093506824806</c:v>
                </c:pt>
                <c:pt idx="10">
                  <c:v>0.47052798214592229</c:v>
                </c:pt>
                <c:pt idx="11">
                  <c:v>0.3849672693197147</c:v>
                </c:pt>
                <c:pt idx="12">
                  <c:v>0.30010543871903517</c:v>
                </c:pt>
                <c:pt idx="13">
                  <c:v>0.21765353555639588</c:v>
                </c:pt>
                <c:pt idx="14">
                  <c:v>0.13921362262920467</c:v>
                </c:pt>
                <c:pt idx="15">
                  <c:v>6.6239123409613798E-2</c:v>
                </c:pt>
                <c:pt idx="1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58FF-4A8F-8F09-7CD524EB42C2}"/>
            </c:ext>
          </c:extLst>
        </c:ser>
        <c:ser>
          <c:idx val="6"/>
          <c:order val="6"/>
          <c:tx>
            <c:strRef>
              <c:f>'MTF (OCI-127)'!$AJ$123</c:f>
              <c:strCache>
                <c:ptCount val="1"/>
                <c:pt idx="0">
                  <c:v>Depolarizer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(OCI-127)'!$AC$124:$AC$140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(OCI-127)'!$AJ$124:$AJ$140</c:f>
              <c:numCache>
                <c:formatCode>0.0</c:formatCode>
                <c:ptCount val="17"/>
                <c:pt idx="0">
                  <c:v>1</c:v>
                </c:pt>
                <c:pt idx="1">
                  <c:v>0.99992470183914461</c:v>
                </c:pt>
                <c:pt idx="2">
                  <c:v>0.99969881869620414</c:v>
                </c:pt>
                <c:pt idx="3">
                  <c:v>0.99932238458834943</c:v>
                </c:pt>
                <c:pt idx="4">
                  <c:v>0.99879545620517241</c:v>
                </c:pt>
                <c:pt idx="5">
                  <c:v>0.99811811290014907</c:v>
                </c:pt>
                <c:pt idx="6">
                  <c:v>0.99729045667869021</c:v>
                </c:pt>
                <c:pt idx="7">
                  <c:v>0.99631261218277789</c:v>
                </c:pt>
                <c:pt idx="8">
                  <c:v>0.99518472667219693</c:v>
                </c:pt>
                <c:pt idx="9">
                  <c:v>0.99390697000235617</c:v>
                </c:pt>
                <c:pt idx="10">
                  <c:v>0.99247953459871008</c:v>
                </c:pt>
                <c:pt idx="11">
                  <c:v>0.9909026354277799</c:v>
                </c:pt>
                <c:pt idx="12">
                  <c:v>0.98917650996478113</c:v>
                </c:pt>
                <c:pt idx="13">
                  <c:v>0.98730141815785855</c:v>
                </c:pt>
                <c:pt idx="14">
                  <c:v>0.98527764238894111</c:v>
                </c:pt>
                <c:pt idx="15">
                  <c:v>0.9831054874312164</c:v>
                </c:pt>
                <c:pt idx="16">
                  <c:v>0.98078528040323043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58FF-4A8F-8F09-7CD524EB42C2}"/>
            </c:ext>
          </c:extLst>
        </c:ser>
        <c:ser>
          <c:idx val="7"/>
          <c:order val="7"/>
          <c:tx>
            <c:strRef>
              <c:f>'MTF (OCI-127)'!$AK$123</c:f>
              <c:strCache>
                <c:ptCount val="1"/>
                <c:pt idx="0">
                  <c:v>Jitter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(OCI-127)'!$AC$124:$AC$140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(OCI-127)'!$AK$124:$AK$140</c:f>
              <c:numCache>
                <c:formatCode>0.0</c:formatCode>
                <c:ptCount val="17"/>
                <c:pt idx="0">
                  <c:v>1</c:v>
                </c:pt>
                <c:pt idx="1">
                  <c:v>0.99819390965412946</c:v>
                </c:pt>
                <c:pt idx="2">
                  <c:v>0.99278867599542231</c:v>
                </c:pt>
                <c:pt idx="3">
                  <c:v>0.9838232544344756</c:v>
                </c:pt>
                <c:pt idx="4">
                  <c:v>0.9713620508707812</c:v>
                </c:pt>
                <c:pt idx="5">
                  <c:v>0.95549415118297798</c:v>
                </c:pt>
                <c:pt idx="6">
                  <c:v>0.93633226064674724</c:v>
                </c:pt>
                <c:pt idx="7">
                  <c:v>0.914011370942579</c:v>
                </c:pt>
                <c:pt idx="8">
                  <c:v>0.88868717680542708</c:v>
                </c:pt>
                <c:pt idx="9">
                  <c:v>0.86053426828941781</c:v>
                </c:pt>
                <c:pt idx="10">
                  <c:v>0.82974412799472541</c:v>
                </c:pt>
                <c:pt idx="11">
                  <c:v>0.79652296536590783</c:v>
                </c:pt>
                <c:pt idx="12">
                  <c:v>0.76108942227247678</c:v>
                </c:pt>
                <c:pt idx="13">
                  <c:v>0.72367218549087364</c:v>
                </c:pt>
                <c:pt idx="14">
                  <c:v>0.68450754240707767</c:v>
                </c:pt>
                <c:pt idx="15">
                  <c:v>0.64383691625267248</c:v>
                </c:pt>
                <c:pt idx="16">
                  <c:v>0.60190441649295023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58FF-4A8F-8F09-7CD524EB42C2}"/>
            </c:ext>
          </c:extLst>
        </c:ser>
        <c:ser>
          <c:idx val="8"/>
          <c:order val="8"/>
          <c:tx>
            <c:strRef>
              <c:f>'MTF (OCI-127)'!$AL$123</c:f>
              <c:strCache>
                <c:ptCount val="1"/>
                <c:pt idx="0">
                  <c:v>Environment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(OCI-127)'!$AC$124:$AC$140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(OCI-127)'!$AL$124:$AL$140</c:f>
              <c:numCache>
                <c:formatCode>0.0</c:formatCode>
                <c:ptCount val="17"/>
                <c:pt idx="0">
                  <c:v>1</c:v>
                </c:pt>
                <c:pt idx="1">
                  <c:v>0.99274125000000013</c:v>
                </c:pt>
                <c:pt idx="2">
                  <c:v>0.98424</c:v>
                </c:pt>
                <c:pt idx="3">
                  <c:v>0.97375187500000004</c:v>
                </c:pt>
                <c:pt idx="4">
                  <c:v>0.96161500000000011</c:v>
                </c:pt>
                <c:pt idx="5">
                  <c:v>0.94799250000000002</c:v>
                </c:pt>
                <c:pt idx="6">
                  <c:v>0.93283000000000005</c:v>
                </c:pt>
                <c:pt idx="7">
                  <c:v>0.91622000000000003</c:v>
                </c:pt>
                <c:pt idx="8">
                  <c:v>0.89828249999999987</c:v>
                </c:pt>
                <c:pt idx="9">
                  <c:v>0.87908062499999984</c:v>
                </c:pt>
                <c:pt idx="10">
                  <c:v>0.86002249999999991</c:v>
                </c:pt>
                <c:pt idx="11">
                  <c:v>0.83871062500000004</c:v>
                </c:pt>
                <c:pt idx="12">
                  <c:v>0.81509874999999998</c:v>
                </c:pt>
                <c:pt idx="13">
                  <c:v>0.79210562499999992</c:v>
                </c:pt>
                <c:pt idx="14">
                  <c:v>0.77002000000000015</c:v>
                </c:pt>
                <c:pt idx="15">
                  <c:v>0.74603500000000011</c:v>
                </c:pt>
                <c:pt idx="16">
                  <c:v>0.72171624999999984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58FF-4A8F-8F09-7CD524EB42C2}"/>
            </c:ext>
          </c:extLst>
        </c:ser>
        <c:ser>
          <c:idx val="9"/>
          <c:order val="9"/>
          <c:tx>
            <c:strRef>
              <c:f>'MTF (OCI-127)'!$AM$123</c:f>
              <c:strCache>
                <c:ptCount val="1"/>
                <c:pt idx="0">
                  <c:v>Mechanism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'MTF (OCI-127)'!$AC$124:$AC$140</c:f>
              <c:numCache>
                <c:formatCode>0.0</c:formatCode>
                <c:ptCount val="17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0.375</c:v>
                </c:pt>
                <c:pt idx="4">
                  <c:v>0.5</c:v>
                </c:pt>
                <c:pt idx="5">
                  <c:v>0.625</c:v>
                </c:pt>
                <c:pt idx="6">
                  <c:v>0.75</c:v>
                </c:pt>
                <c:pt idx="7">
                  <c:v>0.875</c:v>
                </c:pt>
                <c:pt idx="8">
                  <c:v>1</c:v>
                </c:pt>
                <c:pt idx="9">
                  <c:v>1.125</c:v>
                </c:pt>
                <c:pt idx="10">
                  <c:v>1.25</c:v>
                </c:pt>
                <c:pt idx="11">
                  <c:v>1.375</c:v>
                </c:pt>
                <c:pt idx="12">
                  <c:v>1.5</c:v>
                </c:pt>
                <c:pt idx="13">
                  <c:v>1.625</c:v>
                </c:pt>
                <c:pt idx="14">
                  <c:v>1.75</c:v>
                </c:pt>
                <c:pt idx="15">
                  <c:v>1.875</c:v>
                </c:pt>
                <c:pt idx="16">
                  <c:v>2</c:v>
                </c:pt>
              </c:numCache>
            </c:numRef>
          </c:xVal>
          <c:yVal>
            <c:numRef>
              <c:f>'MTF (OCI-127)'!$AM$124:$AM$140</c:f>
              <c:numCache>
                <c:formatCode>0.0</c:formatCode>
                <c:ptCount val="17"/>
                <c:pt idx="0">
                  <c:v>1</c:v>
                </c:pt>
                <c:pt idx="1">
                  <c:v>0.99969596912498726</c:v>
                </c:pt>
                <c:pt idx="2">
                  <c:v>0.99878398742038987</c:v>
                </c:pt>
                <c:pt idx="3">
                  <c:v>0.99726438759936087</c:v>
                </c:pt>
                <c:pt idx="4">
                  <c:v>0.99513772402326306</c:v>
                </c:pt>
                <c:pt idx="5">
                  <c:v>0.99240477246089798</c:v>
                </c:pt>
                <c:pt idx="6">
                  <c:v>0.98906652975160902</c:v>
                </c:pt>
                <c:pt idx="7">
                  <c:v>0.98512421337237743</c:v>
                </c:pt>
                <c:pt idx="8">
                  <c:v>0.98057926090915248</c:v>
                </c:pt>
                <c:pt idx="9">
                  <c:v>0.9754333294326375</c:v>
                </c:pt>
                <c:pt idx="10">
                  <c:v>0.96968829477885365</c:v>
                </c:pt>
                <c:pt idx="11">
                  <c:v>0.96334625073479108</c:v>
                </c:pt>
                <c:pt idx="12">
                  <c:v>0.95640950812956249</c:v>
                </c:pt>
                <c:pt idx="13">
                  <c:v>0.94888059383146883</c:v>
                </c:pt>
                <c:pt idx="14">
                  <c:v>0.94076224965145472</c:v>
                </c:pt>
                <c:pt idx="15">
                  <c:v>0.93205743115348405</c:v>
                </c:pt>
                <c:pt idx="16">
                  <c:v>0.92276930637237864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58FF-4A8F-8F09-7CD524EB4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506991"/>
        <c:axId val="62525231"/>
      </c:scatterChart>
      <c:valAx>
        <c:axId val="62506991"/>
        <c:scaling>
          <c:orientation val="minMax"/>
          <c:max val="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Normalized Spatial Frequency (Nyquist)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62525231"/>
        <c:crosses val="autoZero"/>
        <c:crossBetween val="midCat"/>
        <c:majorUnit val="0.25"/>
      </c:valAx>
      <c:valAx>
        <c:axId val="6252523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MTF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6250699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1116141732283462E-2"/>
          <c:y val="0.81345295729708822"/>
          <c:w val="0.89776771653543308"/>
          <c:h val="0.162474826052962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Calisto MT" panose="02040603050505030304" pitchFamily="18" charset="0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r>
              <a:rPr lang="en-US"/>
              <a:t>Cross-Track UVNIR MTF Test Results (Fraction of Nyquist)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68551452620145"/>
          <c:y val="0.11984864293017958"/>
          <c:w val="0.80577586206896556"/>
          <c:h val="0.5715662652275111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'CPT07'!$L$17</c:f>
              <c:strCache>
                <c:ptCount val="1"/>
                <c:pt idx="0">
                  <c:v>0.25 Test Result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'CPT07'!$K$18:$K$239</c:f>
              <c:numCache>
                <c:formatCode>General</c:formatCode>
                <c:ptCount val="222"/>
                <c:pt idx="0">
                  <c:v>347.5</c:v>
                </c:pt>
                <c:pt idx="1">
                  <c:v>350</c:v>
                </c:pt>
                <c:pt idx="2">
                  <c:v>352.5</c:v>
                </c:pt>
                <c:pt idx="3">
                  <c:v>355</c:v>
                </c:pt>
                <c:pt idx="4">
                  <c:v>357.5</c:v>
                </c:pt>
                <c:pt idx="5">
                  <c:v>360</c:v>
                </c:pt>
                <c:pt idx="6">
                  <c:v>362.5</c:v>
                </c:pt>
                <c:pt idx="7">
                  <c:v>365</c:v>
                </c:pt>
                <c:pt idx="8">
                  <c:v>367.5</c:v>
                </c:pt>
                <c:pt idx="9">
                  <c:v>370</c:v>
                </c:pt>
                <c:pt idx="10">
                  <c:v>372.5</c:v>
                </c:pt>
                <c:pt idx="11">
                  <c:v>375</c:v>
                </c:pt>
                <c:pt idx="12">
                  <c:v>377.5</c:v>
                </c:pt>
                <c:pt idx="13">
                  <c:v>380</c:v>
                </c:pt>
                <c:pt idx="14">
                  <c:v>382.5</c:v>
                </c:pt>
                <c:pt idx="15">
                  <c:v>385</c:v>
                </c:pt>
                <c:pt idx="16">
                  <c:v>387.5</c:v>
                </c:pt>
                <c:pt idx="17">
                  <c:v>390</c:v>
                </c:pt>
                <c:pt idx="18">
                  <c:v>392.5</c:v>
                </c:pt>
                <c:pt idx="19">
                  <c:v>395</c:v>
                </c:pt>
                <c:pt idx="20">
                  <c:v>397.5</c:v>
                </c:pt>
                <c:pt idx="21">
                  <c:v>400</c:v>
                </c:pt>
                <c:pt idx="22">
                  <c:v>402.5</c:v>
                </c:pt>
                <c:pt idx="23">
                  <c:v>405</c:v>
                </c:pt>
                <c:pt idx="24">
                  <c:v>407.5</c:v>
                </c:pt>
                <c:pt idx="25">
                  <c:v>410</c:v>
                </c:pt>
                <c:pt idx="26">
                  <c:v>412.5</c:v>
                </c:pt>
                <c:pt idx="27">
                  <c:v>415</c:v>
                </c:pt>
                <c:pt idx="28">
                  <c:v>417.5</c:v>
                </c:pt>
                <c:pt idx="29">
                  <c:v>420</c:v>
                </c:pt>
                <c:pt idx="30">
                  <c:v>422.5</c:v>
                </c:pt>
                <c:pt idx="31">
                  <c:v>425</c:v>
                </c:pt>
                <c:pt idx="32">
                  <c:v>427.5</c:v>
                </c:pt>
                <c:pt idx="33">
                  <c:v>430</c:v>
                </c:pt>
                <c:pt idx="34">
                  <c:v>432.5</c:v>
                </c:pt>
                <c:pt idx="35">
                  <c:v>435</c:v>
                </c:pt>
                <c:pt idx="36">
                  <c:v>437.5</c:v>
                </c:pt>
                <c:pt idx="37">
                  <c:v>440</c:v>
                </c:pt>
                <c:pt idx="38">
                  <c:v>442.5</c:v>
                </c:pt>
                <c:pt idx="39">
                  <c:v>445</c:v>
                </c:pt>
                <c:pt idx="40">
                  <c:v>447.5</c:v>
                </c:pt>
                <c:pt idx="41">
                  <c:v>450</c:v>
                </c:pt>
                <c:pt idx="42">
                  <c:v>452.5</c:v>
                </c:pt>
                <c:pt idx="43">
                  <c:v>455</c:v>
                </c:pt>
                <c:pt idx="44">
                  <c:v>457.5</c:v>
                </c:pt>
                <c:pt idx="45">
                  <c:v>460</c:v>
                </c:pt>
                <c:pt idx="46">
                  <c:v>462.5</c:v>
                </c:pt>
                <c:pt idx="47">
                  <c:v>465</c:v>
                </c:pt>
                <c:pt idx="48">
                  <c:v>467.5</c:v>
                </c:pt>
                <c:pt idx="49">
                  <c:v>470</c:v>
                </c:pt>
                <c:pt idx="50">
                  <c:v>472.5</c:v>
                </c:pt>
                <c:pt idx="51">
                  <c:v>475</c:v>
                </c:pt>
                <c:pt idx="52">
                  <c:v>477.5</c:v>
                </c:pt>
                <c:pt idx="53">
                  <c:v>480</c:v>
                </c:pt>
                <c:pt idx="54">
                  <c:v>482.5</c:v>
                </c:pt>
                <c:pt idx="55">
                  <c:v>485</c:v>
                </c:pt>
                <c:pt idx="56">
                  <c:v>487.5</c:v>
                </c:pt>
                <c:pt idx="57">
                  <c:v>490</c:v>
                </c:pt>
                <c:pt idx="58">
                  <c:v>492.5</c:v>
                </c:pt>
                <c:pt idx="59">
                  <c:v>495</c:v>
                </c:pt>
                <c:pt idx="60">
                  <c:v>497.5</c:v>
                </c:pt>
                <c:pt idx="61">
                  <c:v>500</c:v>
                </c:pt>
                <c:pt idx="62">
                  <c:v>502.5</c:v>
                </c:pt>
                <c:pt idx="63">
                  <c:v>505</c:v>
                </c:pt>
                <c:pt idx="64">
                  <c:v>507.5</c:v>
                </c:pt>
                <c:pt idx="65">
                  <c:v>510</c:v>
                </c:pt>
                <c:pt idx="66">
                  <c:v>512.5</c:v>
                </c:pt>
                <c:pt idx="67">
                  <c:v>515</c:v>
                </c:pt>
                <c:pt idx="68">
                  <c:v>517.5</c:v>
                </c:pt>
                <c:pt idx="69">
                  <c:v>520</c:v>
                </c:pt>
                <c:pt idx="70">
                  <c:v>522.5</c:v>
                </c:pt>
                <c:pt idx="71">
                  <c:v>525</c:v>
                </c:pt>
                <c:pt idx="72">
                  <c:v>527.5</c:v>
                </c:pt>
                <c:pt idx="73">
                  <c:v>530</c:v>
                </c:pt>
                <c:pt idx="74">
                  <c:v>532.5</c:v>
                </c:pt>
                <c:pt idx="75">
                  <c:v>535</c:v>
                </c:pt>
                <c:pt idx="76">
                  <c:v>537.5</c:v>
                </c:pt>
                <c:pt idx="77">
                  <c:v>540</c:v>
                </c:pt>
                <c:pt idx="78">
                  <c:v>542.5</c:v>
                </c:pt>
                <c:pt idx="79">
                  <c:v>545</c:v>
                </c:pt>
                <c:pt idx="80">
                  <c:v>547.5</c:v>
                </c:pt>
                <c:pt idx="81">
                  <c:v>550</c:v>
                </c:pt>
                <c:pt idx="82">
                  <c:v>552.5</c:v>
                </c:pt>
                <c:pt idx="83">
                  <c:v>555</c:v>
                </c:pt>
                <c:pt idx="84">
                  <c:v>557.5</c:v>
                </c:pt>
                <c:pt idx="85">
                  <c:v>560</c:v>
                </c:pt>
                <c:pt idx="86">
                  <c:v>562.5</c:v>
                </c:pt>
                <c:pt idx="87">
                  <c:v>565</c:v>
                </c:pt>
                <c:pt idx="88">
                  <c:v>567.5</c:v>
                </c:pt>
                <c:pt idx="89">
                  <c:v>570</c:v>
                </c:pt>
                <c:pt idx="90">
                  <c:v>572.5</c:v>
                </c:pt>
                <c:pt idx="91">
                  <c:v>575</c:v>
                </c:pt>
                <c:pt idx="92">
                  <c:v>577.5</c:v>
                </c:pt>
                <c:pt idx="93">
                  <c:v>580</c:v>
                </c:pt>
                <c:pt idx="94">
                  <c:v>582.5</c:v>
                </c:pt>
                <c:pt idx="95">
                  <c:v>585</c:v>
                </c:pt>
                <c:pt idx="96">
                  <c:v>587.5</c:v>
                </c:pt>
                <c:pt idx="97">
                  <c:v>590</c:v>
                </c:pt>
                <c:pt idx="98">
                  <c:v>592.5</c:v>
                </c:pt>
                <c:pt idx="99">
                  <c:v>595</c:v>
                </c:pt>
                <c:pt idx="100">
                  <c:v>597.5</c:v>
                </c:pt>
                <c:pt idx="101">
                  <c:v>600</c:v>
                </c:pt>
                <c:pt idx="102">
                  <c:v>602.5</c:v>
                </c:pt>
                <c:pt idx="103">
                  <c:v>605</c:v>
                </c:pt>
                <c:pt idx="104">
                  <c:v>606.25</c:v>
                </c:pt>
                <c:pt idx="105">
                  <c:v>598.75</c:v>
                </c:pt>
                <c:pt idx="106">
                  <c:v>600</c:v>
                </c:pt>
                <c:pt idx="107">
                  <c:v>602.5</c:v>
                </c:pt>
                <c:pt idx="108">
                  <c:v>605</c:v>
                </c:pt>
                <c:pt idx="109">
                  <c:v>607.5</c:v>
                </c:pt>
                <c:pt idx="110">
                  <c:v>610</c:v>
                </c:pt>
                <c:pt idx="111">
                  <c:v>612.5</c:v>
                </c:pt>
                <c:pt idx="112">
                  <c:v>615</c:v>
                </c:pt>
                <c:pt idx="113">
                  <c:v>617.5</c:v>
                </c:pt>
                <c:pt idx="114">
                  <c:v>620</c:v>
                </c:pt>
                <c:pt idx="115">
                  <c:v>622.5</c:v>
                </c:pt>
                <c:pt idx="116">
                  <c:v>625</c:v>
                </c:pt>
                <c:pt idx="117">
                  <c:v>627.5</c:v>
                </c:pt>
                <c:pt idx="118">
                  <c:v>630</c:v>
                </c:pt>
                <c:pt idx="119">
                  <c:v>632.5</c:v>
                </c:pt>
                <c:pt idx="120">
                  <c:v>635</c:v>
                </c:pt>
                <c:pt idx="121">
                  <c:v>637.5</c:v>
                </c:pt>
                <c:pt idx="122">
                  <c:v>640</c:v>
                </c:pt>
                <c:pt idx="123">
                  <c:v>642.5</c:v>
                </c:pt>
                <c:pt idx="124">
                  <c:v>645</c:v>
                </c:pt>
                <c:pt idx="125">
                  <c:v>647.5</c:v>
                </c:pt>
                <c:pt idx="126">
                  <c:v>650</c:v>
                </c:pt>
                <c:pt idx="127">
                  <c:v>652.5</c:v>
                </c:pt>
                <c:pt idx="128">
                  <c:v>655</c:v>
                </c:pt>
                <c:pt idx="129">
                  <c:v>657.5</c:v>
                </c:pt>
                <c:pt idx="130">
                  <c:v>660</c:v>
                </c:pt>
                <c:pt idx="131">
                  <c:v>662.5</c:v>
                </c:pt>
                <c:pt idx="132">
                  <c:v>665</c:v>
                </c:pt>
                <c:pt idx="133">
                  <c:v>667.5</c:v>
                </c:pt>
                <c:pt idx="134">
                  <c:v>670</c:v>
                </c:pt>
                <c:pt idx="135">
                  <c:v>672.5</c:v>
                </c:pt>
                <c:pt idx="136">
                  <c:v>675</c:v>
                </c:pt>
                <c:pt idx="137">
                  <c:v>677.5</c:v>
                </c:pt>
                <c:pt idx="138">
                  <c:v>680</c:v>
                </c:pt>
                <c:pt idx="139">
                  <c:v>682.5</c:v>
                </c:pt>
                <c:pt idx="140">
                  <c:v>685</c:v>
                </c:pt>
                <c:pt idx="141">
                  <c:v>687.5</c:v>
                </c:pt>
                <c:pt idx="142">
                  <c:v>690</c:v>
                </c:pt>
                <c:pt idx="143">
                  <c:v>692.5</c:v>
                </c:pt>
                <c:pt idx="144">
                  <c:v>695</c:v>
                </c:pt>
                <c:pt idx="145">
                  <c:v>697.5</c:v>
                </c:pt>
                <c:pt idx="146">
                  <c:v>700</c:v>
                </c:pt>
                <c:pt idx="147">
                  <c:v>702.5</c:v>
                </c:pt>
                <c:pt idx="148">
                  <c:v>705</c:v>
                </c:pt>
                <c:pt idx="149">
                  <c:v>707.5</c:v>
                </c:pt>
                <c:pt idx="150">
                  <c:v>710</c:v>
                </c:pt>
                <c:pt idx="151">
                  <c:v>712.5</c:v>
                </c:pt>
                <c:pt idx="152">
                  <c:v>715</c:v>
                </c:pt>
                <c:pt idx="153">
                  <c:v>717.5</c:v>
                </c:pt>
                <c:pt idx="154">
                  <c:v>720</c:v>
                </c:pt>
                <c:pt idx="155">
                  <c:v>722.5</c:v>
                </c:pt>
                <c:pt idx="156">
                  <c:v>725</c:v>
                </c:pt>
                <c:pt idx="157">
                  <c:v>727.5</c:v>
                </c:pt>
                <c:pt idx="158">
                  <c:v>730</c:v>
                </c:pt>
                <c:pt idx="159">
                  <c:v>732.5</c:v>
                </c:pt>
                <c:pt idx="160">
                  <c:v>735</c:v>
                </c:pt>
                <c:pt idx="161">
                  <c:v>737.5</c:v>
                </c:pt>
                <c:pt idx="162">
                  <c:v>740</c:v>
                </c:pt>
                <c:pt idx="163">
                  <c:v>742.5</c:v>
                </c:pt>
                <c:pt idx="164">
                  <c:v>745</c:v>
                </c:pt>
                <c:pt idx="165">
                  <c:v>747.5</c:v>
                </c:pt>
                <c:pt idx="166">
                  <c:v>750</c:v>
                </c:pt>
                <c:pt idx="167">
                  <c:v>752.5</c:v>
                </c:pt>
                <c:pt idx="168">
                  <c:v>755</c:v>
                </c:pt>
                <c:pt idx="169">
                  <c:v>757.5</c:v>
                </c:pt>
                <c:pt idx="170">
                  <c:v>760</c:v>
                </c:pt>
                <c:pt idx="171">
                  <c:v>762.5</c:v>
                </c:pt>
                <c:pt idx="172">
                  <c:v>765</c:v>
                </c:pt>
                <c:pt idx="173">
                  <c:v>767.5</c:v>
                </c:pt>
                <c:pt idx="174">
                  <c:v>770</c:v>
                </c:pt>
                <c:pt idx="175">
                  <c:v>772.5</c:v>
                </c:pt>
                <c:pt idx="176">
                  <c:v>775</c:v>
                </c:pt>
                <c:pt idx="177">
                  <c:v>777.5</c:v>
                </c:pt>
                <c:pt idx="178">
                  <c:v>780</c:v>
                </c:pt>
                <c:pt idx="179">
                  <c:v>782.5</c:v>
                </c:pt>
                <c:pt idx="180">
                  <c:v>785</c:v>
                </c:pt>
                <c:pt idx="181">
                  <c:v>787.5</c:v>
                </c:pt>
                <c:pt idx="182">
                  <c:v>790</c:v>
                </c:pt>
                <c:pt idx="183">
                  <c:v>792.5</c:v>
                </c:pt>
                <c:pt idx="184">
                  <c:v>795</c:v>
                </c:pt>
                <c:pt idx="185">
                  <c:v>797.5</c:v>
                </c:pt>
                <c:pt idx="186">
                  <c:v>800</c:v>
                </c:pt>
                <c:pt idx="187">
                  <c:v>802.5</c:v>
                </c:pt>
                <c:pt idx="188">
                  <c:v>805</c:v>
                </c:pt>
                <c:pt idx="189">
                  <c:v>807.5</c:v>
                </c:pt>
                <c:pt idx="190">
                  <c:v>810</c:v>
                </c:pt>
                <c:pt idx="191">
                  <c:v>812.5</c:v>
                </c:pt>
                <c:pt idx="192">
                  <c:v>815</c:v>
                </c:pt>
                <c:pt idx="193">
                  <c:v>817.5</c:v>
                </c:pt>
                <c:pt idx="194">
                  <c:v>820</c:v>
                </c:pt>
                <c:pt idx="195">
                  <c:v>822.5</c:v>
                </c:pt>
                <c:pt idx="196">
                  <c:v>825</c:v>
                </c:pt>
                <c:pt idx="197">
                  <c:v>827.5</c:v>
                </c:pt>
                <c:pt idx="198">
                  <c:v>830</c:v>
                </c:pt>
                <c:pt idx="199">
                  <c:v>832.5</c:v>
                </c:pt>
                <c:pt idx="200">
                  <c:v>835</c:v>
                </c:pt>
                <c:pt idx="201">
                  <c:v>837.5</c:v>
                </c:pt>
                <c:pt idx="202">
                  <c:v>840</c:v>
                </c:pt>
                <c:pt idx="203">
                  <c:v>842.5</c:v>
                </c:pt>
                <c:pt idx="204">
                  <c:v>845</c:v>
                </c:pt>
                <c:pt idx="205">
                  <c:v>847.5</c:v>
                </c:pt>
                <c:pt idx="206">
                  <c:v>850</c:v>
                </c:pt>
                <c:pt idx="207">
                  <c:v>852.5</c:v>
                </c:pt>
                <c:pt idx="208">
                  <c:v>855</c:v>
                </c:pt>
                <c:pt idx="209">
                  <c:v>857.5</c:v>
                </c:pt>
                <c:pt idx="210">
                  <c:v>860</c:v>
                </c:pt>
                <c:pt idx="211">
                  <c:v>862.5</c:v>
                </c:pt>
                <c:pt idx="212">
                  <c:v>865</c:v>
                </c:pt>
                <c:pt idx="213">
                  <c:v>867.5</c:v>
                </c:pt>
                <c:pt idx="214">
                  <c:v>870</c:v>
                </c:pt>
                <c:pt idx="215">
                  <c:v>872.5</c:v>
                </c:pt>
                <c:pt idx="216">
                  <c:v>875</c:v>
                </c:pt>
                <c:pt idx="217">
                  <c:v>877.5</c:v>
                </c:pt>
                <c:pt idx="218">
                  <c:v>880</c:v>
                </c:pt>
                <c:pt idx="219">
                  <c:v>882.5</c:v>
                </c:pt>
                <c:pt idx="220">
                  <c:v>885</c:v>
                </c:pt>
                <c:pt idx="221">
                  <c:v>887.5</c:v>
                </c:pt>
              </c:numCache>
            </c:numRef>
          </c:xVal>
          <c:yVal>
            <c:numRef>
              <c:f>'CPT07'!$L$18:$L$239</c:f>
              <c:numCache>
                <c:formatCode>General</c:formatCode>
                <c:ptCount val="222"/>
                <c:pt idx="0">
                  <c:v>0.85615211250000012</c:v>
                </c:pt>
                <c:pt idx="1">
                  <c:v>0.86894280000000002</c:v>
                </c:pt>
                <c:pt idx="2">
                  <c:v>0.87312698750000006</c:v>
                </c:pt>
                <c:pt idx="3">
                  <c:v>0.87085146250000001</c:v>
                </c:pt>
                <c:pt idx="4">
                  <c:v>0.87055190000000005</c:v>
                </c:pt>
                <c:pt idx="5">
                  <c:v>0.86862201249999993</c:v>
                </c:pt>
                <c:pt idx="6">
                  <c:v>0.86648928749999998</c:v>
                </c:pt>
                <c:pt idx="7">
                  <c:v>0.87147998750000011</c:v>
                </c:pt>
                <c:pt idx="8">
                  <c:v>0.87167318750000011</c:v>
                </c:pt>
                <c:pt idx="9">
                  <c:v>0.87044413749999994</c:v>
                </c:pt>
                <c:pt idx="10">
                  <c:v>0.8747641625</c:v>
                </c:pt>
                <c:pt idx="11">
                  <c:v>0.87975455000000002</c:v>
                </c:pt>
                <c:pt idx="12">
                  <c:v>0.88320013750000004</c:v>
                </c:pt>
                <c:pt idx="13">
                  <c:v>0.88685979999999998</c:v>
                </c:pt>
                <c:pt idx="14">
                  <c:v>0.89216430000000002</c:v>
                </c:pt>
                <c:pt idx="15">
                  <c:v>0.89679650000000011</c:v>
                </c:pt>
                <c:pt idx="16">
                  <c:v>0.90038345000000009</c:v>
                </c:pt>
                <c:pt idx="17">
                  <c:v>0.9054599000000001</c:v>
                </c:pt>
                <c:pt idx="18">
                  <c:v>0.91027247500000008</c:v>
                </c:pt>
                <c:pt idx="19">
                  <c:v>0.91321362499999992</c:v>
                </c:pt>
                <c:pt idx="20">
                  <c:v>0.91586321250000002</c:v>
                </c:pt>
                <c:pt idx="21">
                  <c:v>0.91919149999999994</c:v>
                </c:pt>
                <c:pt idx="22">
                  <c:v>0.92194280000000006</c:v>
                </c:pt>
                <c:pt idx="23">
                  <c:v>0.92444502500000003</c:v>
                </c:pt>
                <c:pt idx="24">
                  <c:v>0.92665683750000005</c:v>
                </c:pt>
                <c:pt idx="25">
                  <c:v>0.92854006249999999</c:v>
                </c:pt>
                <c:pt idx="26">
                  <c:v>0.93053006250000003</c:v>
                </c:pt>
                <c:pt idx="27">
                  <c:v>0.9322611125000001</c:v>
                </c:pt>
                <c:pt idx="28">
                  <c:v>0.93359641249999992</c:v>
                </c:pt>
                <c:pt idx="29">
                  <c:v>0.93482531250000001</c:v>
                </c:pt>
                <c:pt idx="30">
                  <c:v>0.93579396250000002</c:v>
                </c:pt>
                <c:pt idx="31">
                  <c:v>0.9368232125</c:v>
                </c:pt>
                <c:pt idx="32">
                  <c:v>0.93765620000000005</c:v>
                </c:pt>
                <c:pt idx="33">
                  <c:v>0.93847053749999998</c:v>
                </c:pt>
                <c:pt idx="34">
                  <c:v>0.93864483750000005</c:v>
                </c:pt>
                <c:pt idx="35">
                  <c:v>0.93875444999999991</c:v>
                </c:pt>
                <c:pt idx="36">
                  <c:v>0.93964953750000002</c:v>
                </c:pt>
                <c:pt idx="37">
                  <c:v>0.94006723749999987</c:v>
                </c:pt>
                <c:pt idx="38">
                  <c:v>0.94034248749999993</c:v>
                </c:pt>
                <c:pt idx="39">
                  <c:v>0.9410471250000001</c:v>
                </c:pt>
                <c:pt idx="40">
                  <c:v>0.94145318750000007</c:v>
                </c:pt>
                <c:pt idx="41">
                  <c:v>0.94165908749999994</c:v>
                </c:pt>
                <c:pt idx="42">
                  <c:v>0.94229869999999993</c:v>
                </c:pt>
                <c:pt idx="43">
                  <c:v>0.94312281250000007</c:v>
                </c:pt>
                <c:pt idx="44">
                  <c:v>0.94343797500000004</c:v>
                </c:pt>
                <c:pt idx="45">
                  <c:v>0.9440355749999999</c:v>
                </c:pt>
                <c:pt idx="46">
                  <c:v>0.94483994999999998</c:v>
                </c:pt>
                <c:pt idx="47">
                  <c:v>0.94527353749999998</c:v>
                </c:pt>
                <c:pt idx="48">
                  <c:v>0.94578142499999995</c:v>
                </c:pt>
                <c:pt idx="49">
                  <c:v>0.94624520000000012</c:v>
                </c:pt>
                <c:pt idx="50">
                  <c:v>0.946865925</c:v>
                </c:pt>
                <c:pt idx="51">
                  <c:v>0.94745570000000012</c:v>
                </c:pt>
                <c:pt idx="52">
                  <c:v>0.94777547500000003</c:v>
                </c:pt>
                <c:pt idx="53">
                  <c:v>0.94807892500000002</c:v>
                </c:pt>
                <c:pt idx="54">
                  <c:v>0.94835871250000003</c:v>
                </c:pt>
                <c:pt idx="55">
                  <c:v>0.94865123750000002</c:v>
                </c:pt>
                <c:pt idx="56">
                  <c:v>0.94882410000000006</c:v>
                </c:pt>
                <c:pt idx="57">
                  <c:v>0.9489061875</c:v>
                </c:pt>
                <c:pt idx="58">
                  <c:v>0.94925839999999995</c:v>
                </c:pt>
                <c:pt idx="59">
                  <c:v>0.94959421250000009</c:v>
                </c:pt>
                <c:pt idx="60">
                  <c:v>0.949719325</c:v>
                </c:pt>
                <c:pt idx="61">
                  <c:v>0.94988664999999994</c:v>
                </c:pt>
                <c:pt idx="62">
                  <c:v>0.95001427500000002</c:v>
                </c:pt>
                <c:pt idx="63">
                  <c:v>0.95029043749999997</c:v>
                </c:pt>
                <c:pt idx="64">
                  <c:v>0.95056910000000006</c:v>
                </c:pt>
                <c:pt idx="65">
                  <c:v>0.95067151250000004</c:v>
                </c:pt>
                <c:pt idx="66">
                  <c:v>0.95099034999999998</c:v>
                </c:pt>
                <c:pt idx="67">
                  <c:v>0.95123653750000003</c:v>
                </c:pt>
                <c:pt idx="68">
                  <c:v>0.95136603750000004</c:v>
                </c:pt>
                <c:pt idx="69">
                  <c:v>0.95151871250000009</c:v>
                </c:pt>
                <c:pt idx="70">
                  <c:v>0.9515648000000001</c:v>
                </c:pt>
                <c:pt idx="71">
                  <c:v>0.95189691250000008</c:v>
                </c:pt>
                <c:pt idx="72">
                  <c:v>0.95202012499999999</c:v>
                </c:pt>
                <c:pt idx="73">
                  <c:v>0.95188562500000007</c:v>
                </c:pt>
                <c:pt idx="74">
                  <c:v>0.95199293750000002</c:v>
                </c:pt>
                <c:pt idx="75">
                  <c:v>0.951937425</c:v>
                </c:pt>
                <c:pt idx="76">
                  <c:v>0.95183390000000001</c:v>
                </c:pt>
                <c:pt idx="77">
                  <c:v>0.95189432500000004</c:v>
                </c:pt>
                <c:pt idx="78">
                  <c:v>0.95197006249999994</c:v>
                </c:pt>
                <c:pt idx="79">
                  <c:v>0.95208874999999993</c:v>
                </c:pt>
                <c:pt idx="80">
                  <c:v>0.95206230000000003</c:v>
                </c:pt>
                <c:pt idx="81">
                  <c:v>0.95219781250000002</c:v>
                </c:pt>
                <c:pt idx="82">
                  <c:v>0.95252391250000001</c:v>
                </c:pt>
                <c:pt idx="83">
                  <c:v>0.95282128749999995</c:v>
                </c:pt>
                <c:pt idx="84">
                  <c:v>0.95300689999999988</c:v>
                </c:pt>
                <c:pt idx="85">
                  <c:v>0.95315102499999993</c:v>
                </c:pt>
                <c:pt idx="86">
                  <c:v>0.95327076250000009</c:v>
                </c:pt>
                <c:pt idx="87">
                  <c:v>0.95345293750000004</c:v>
                </c:pt>
                <c:pt idx="88">
                  <c:v>0.95379645000000002</c:v>
                </c:pt>
                <c:pt idx="89">
                  <c:v>0.95395646249999999</c:v>
                </c:pt>
                <c:pt idx="90">
                  <c:v>0.95401097499999998</c:v>
                </c:pt>
                <c:pt idx="91">
                  <c:v>0.95431798750000008</c:v>
                </c:pt>
                <c:pt idx="92">
                  <c:v>0.95461678750000012</c:v>
                </c:pt>
                <c:pt idx="93">
                  <c:v>0.9548487375000001</c:v>
                </c:pt>
                <c:pt idx="94">
                  <c:v>0.95526417500000005</c:v>
                </c:pt>
                <c:pt idx="95">
                  <c:v>0.95570155000000001</c:v>
                </c:pt>
                <c:pt idx="96">
                  <c:v>0.95601518750000003</c:v>
                </c:pt>
                <c:pt idx="97">
                  <c:v>0.95628368749999992</c:v>
                </c:pt>
                <c:pt idx="98">
                  <c:v>0.95637618749999986</c:v>
                </c:pt>
                <c:pt idx="99">
                  <c:v>0.95617338750000003</c:v>
                </c:pt>
                <c:pt idx="100">
                  <c:v>0.95620537499999991</c:v>
                </c:pt>
                <c:pt idx="101">
                  <c:v>0.95675393749999993</c:v>
                </c:pt>
                <c:pt idx="102">
                  <c:v>0.95723535000000004</c:v>
                </c:pt>
                <c:pt idx="103">
                  <c:v>0.95602593749999998</c:v>
                </c:pt>
                <c:pt idx="104">
                  <c:v>0.95409951250000002</c:v>
                </c:pt>
                <c:pt idx="105">
                  <c:v>0.96356893750000006</c:v>
                </c:pt>
                <c:pt idx="106">
                  <c:v>0.96379896250000008</c:v>
                </c:pt>
                <c:pt idx="107">
                  <c:v>0.96366768750000009</c:v>
                </c:pt>
                <c:pt idx="108">
                  <c:v>0.96373146250000008</c:v>
                </c:pt>
                <c:pt idx="109">
                  <c:v>0.96726548749999997</c:v>
                </c:pt>
                <c:pt idx="110">
                  <c:v>0.96751407499999997</c:v>
                </c:pt>
                <c:pt idx="111">
                  <c:v>0.9676280625</c:v>
                </c:pt>
                <c:pt idx="112">
                  <c:v>0.96786383749999993</c:v>
                </c:pt>
                <c:pt idx="113">
                  <c:v>0.96809875000000012</c:v>
                </c:pt>
                <c:pt idx="114">
                  <c:v>0.96810185000000004</c:v>
                </c:pt>
                <c:pt idx="115">
                  <c:v>0.96814168750000007</c:v>
                </c:pt>
                <c:pt idx="116">
                  <c:v>0.96823522500000014</c:v>
                </c:pt>
                <c:pt idx="117">
                  <c:v>0.968290125</c:v>
                </c:pt>
                <c:pt idx="118">
                  <c:v>0.96834220000000004</c:v>
                </c:pt>
                <c:pt idx="119">
                  <c:v>0.96837260000000014</c:v>
                </c:pt>
                <c:pt idx="120">
                  <c:v>0.96835191249999997</c:v>
                </c:pt>
                <c:pt idx="121">
                  <c:v>0.96845896249999996</c:v>
                </c:pt>
                <c:pt idx="122">
                  <c:v>0.96851018749999995</c:v>
                </c:pt>
                <c:pt idx="123">
                  <c:v>0.96852186249999994</c:v>
                </c:pt>
                <c:pt idx="124">
                  <c:v>0.96861910000000007</c:v>
                </c:pt>
                <c:pt idx="125">
                  <c:v>0.96865078750000011</c:v>
                </c:pt>
                <c:pt idx="126">
                  <c:v>0.96863568750000018</c:v>
                </c:pt>
                <c:pt idx="127">
                  <c:v>0.96864483750000008</c:v>
                </c:pt>
                <c:pt idx="128">
                  <c:v>0.96868306249999991</c:v>
                </c:pt>
                <c:pt idx="129">
                  <c:v>0.96862166250000004</c:v>
                </c:pt>
                <c:pt idx="130">
                  <c:v>0.96861087499999987</c:v>
                </c:pt>
                <c:pt idx="131">
                  <c:v>0.96867651249999998</c:v>
                </c:pt>
                <c:pt idx="132">
                  <c:v>0.96870147500000003</c:v>
                </c:pt>
                <c:pt idx="133">
                  <c:v>0.96869898749999994</c:v>
                </c:pt>
                <c:pt idx="134">
                  <c:v>0.96871608750000004</c:v>
                </c:pt>
                <c:pt idx="135">
                  <c:v>0.96873457500000015</c:v>
                </c:pt>
                <c:pt idx="136">
                  <c:v>0.96877673749999993</c:v>
                </c:pt>
                <c:pt idx="137">
                  <c:v>0.96876080000000009</c:v>
                </c:pt>
                <c:pt idx="138">
                  <c:v>0.96873583750000014</c:v>
                </c:pt>
                <c:pt idx="139">
                  <c:v>0.96876708749999985</c:v>
                </c:pt>
                <c:pt idx="140">
                  <c:v>0.96880422499999996</c:v>
                </c:pt>
                <c:pt idx="141">
                  <c:v>0.96883940000000002</c:v>
                </c:pt>
                <c:pt idx="142">
                  <c:v>0.96885319999999997</c:v>
                </c:pt>
                <c:pt idx="143">
                  <c:v>0.96887584999999998</c:v>
                </c:pt>
                <c:pt idx="144">
                  <c:v>0.96888572500000003</c:v>
                </c:pt>
                <c:pt idx="145">
                  <c:v>0.96889467500000015</c:v>
                </c:pt>
                <c:pt idx="146">
                  <c:v>0.96892279999999997</c:v>
                </c:pt>
                <c:pt idx="147">
                  <c:v>0.96893491249999997</c:v>
                </c:pt>
                <c:pt idx="148">
                  <c:v>0.9689511125000001</c:v>
                </c:pt>
                <c:pt idx="149">
                  <c:v>0.96898847500000007</c:v>
                </c:pt>
                <c:pt idx="150">
                  <c:v>0.96903440000000007</c:v>
                </c:pt>
                <c:pt idx="151">
                  <c:v>0.9690741625</c:v>
                </c:pt>
                <c:pt idx="152">
                  <c:v>0.96907726249999993</c:v>
                </c:pt>
                <c:pt idx="153">
                  <c:v>0.96906222499999994</c:v>
                </c:pt>
                <c:pt idx="154">
                  <c:v>0.96905697499999999</c:v>
                </c:pt>
                <c:pt idx="155">
                  <c:v>0.96909184999999998</c:v>
                </c:pt>
                <c:pt idx="156">
                  <c:v>0.96911781249999995</c:v>
                </c:pt>
                <c:pt idx="157">
                  <c:v>0.96914977499999999</c:v>
                </c:pt>
                <c:pt idx="158">
                  <c:v>0.96919719999999998</c:v>
                </c:pt>
                <c:pt idx="159">
                  <c:v>0.96921828749999994</c:v>
                </c:pt>
                <c:pt idx="160">
                  <c:v>0.96922449999999993</c:v>
                </c:pt>
                <c:pt idx="161">
                  <c:v>0.96919636250000007</c:v>
                </c:pt>
                <c:pt idx="162">
                  <c:v>0.96919617499999988</c:v>
                </c:pt>
                <c:pt idx="163">
                  <c:v>0.96923081249999987</c:v>
                </c:pt>
                <c:pt idx="164">
                  <c:v>0.96923092500000008</c:v>
                </c:pt>
                <c:pt idx="165">
                  <c:v>0.96924848750000003</c:v>
                </c:pt>
                <c:pt idx="166">
                  <c:v>0.96927743749999995</c:v>
                </c:pt>
                <c:pt idx="167">
                  <c:v>0.96928986250000004</c:v>
                </c:pt>
                <c:pt idx="168">
                  <c:v>0.96930266249999997</c:v>
                </c:pt>
                <c:pt idx="169">
                  <c:v>0.96929890000000007</c:v>
                </c:pt>
                <c:pt idx="170">
                  <c:v>0.96930585000000002</c:v>
                </c:pt>
                <c:pt idx="171">
                  <c:v>0.96935309999999986</c:v>
                </c:pt>
                <c:pt idx="172">
                  <c:v>0.96936414999999998</c:v>
                </c:pt>
                <c:pt idx="173">
                  <c:v>0.96936406249999996</c:v>
                </c:pt>
                <c:pt idx="174">
                  <c:v>0.9693906375000001</c:v>
                </c:pt>
                <c:pt idx="175">
                  <c:v>0.96937628750000004</c:v>
                </c:pt>
                <c:pt idx="176">
                  <c:v>0.96939272500000007</c:v>
                </c:pt>
                <c:pt idx="177">
                  <c:v>0.96939914999999988</c:v>
                </c:pt>
                <c:pt idx="178">
                  <c:v>0.96934869999999984</c:v>
                </c:pt>
                <c:pt idx="179">
                  <c:v>0.96937333749999999</c:v>
                </c:pt>
                <c:pt idx="180">
                  <c:v>0.96939483749999988</c:v>
                </c:pt>
                <c:pt idx="181">
                  <c:v>0.96939532500000003</c:v>
                </c:pt>
                <c:pt idx="182">
                  <c:v>0.96943081249999996</c:v>
                </c:pt>
                <c:pt idx="183">
                  <c:v>0.96945282499999996</c:v>
                </c:pt>
                <c:pt idx="184">
                  <c:v>0.96945641250000003</c:v>
                </c:pt>
                <c:pt idx="185">
                  <c:v>0.96945081249999998</c:v>
                </c:pt>
                <c:pt idx="186">
                  <c:v>0.96942632499999992</c:v>
                </c:pt>
                <c:pt idx="187">
                  <c:v>0.96945701250000005</c:v>
                </c:pt>
                <c:pt idx="188">
                  <c:v>0.96950807500000002</c:v>
                </c:pt>
                <c:pt idx="189">
                  <c:v>0.96950219999999998</c:v>
                </c:pt>
                <c:pt idx="190">
                  <c:v>0.96950629999999993</c:v>
                </c:pt>
                <c:pt idx="191">
                  <c:v>0.96948679999999987</c:v>
                </c:pt>
                <c:pt idx="192">
                  <c:v>0.96947783749999994</c:v>
                </c:pt>
                <c:pt idx="193">
                  <c:v>0.9694534374999999</c:v>
                </c:pt>
                <c:pt idx="194">
                  <c:v>0.96942047499999995</c:v>
                </c:pt>
                <c:pt idx="195">
                  <c:v>0.96940753749999997</c:v>
                </c:pt>
                <c:pt idx="196">
                  <c:v>0.96940458749999991</c:v>
                </c:pt>
                <c:pt idx="197">
                  <c:v>0.96944146249999996</c:v>
                </c:pt>
                <c:pt idx="198">
                  <c:v>0.96944687500000004</c:v>
                </c:pt>
                <c:pt idx="199">
                  <c:v>0.9694250499999999</c:v>
                </c:pt>
                <c:pt idx="200">
                  <c:v>0.96946417500000004</c:v>
                </c:pt>
                <c:pt idx="201">
                  <c:v>0.96945636249999989</c:v>
                </c:pt>
                <c:pt idx="202">
                  <c:v>0.96940342499999987</c:v>
                </c:pt>
                <c:pt idx="203">
                  <c:v>0.96939776250000009</c:v>
                </c:pt>
                <c:pt idx="204">
                  <c:v>0.96940161250000001</c:v>
                </c:pt>
                <c:pt idx="205">
                  <c:v>0.96941690000000003</c:v>
                </c:pt>
                <c:pt idx="206">
                  <c:v>0.96944545000000004</c:v>
                </c:pt>
                <c:pt idx="207">
                  <c:v>0.96945235000000007</c:v>
                </c:pt>
                <c:pt idx="208">
                  <c:v>0.96948093749999997</c:v>
                </c:pt>
                <c:pt idx="209">
                  <c:v>0.9694842749999999</c:v>
                </c:pt>
                <c:pt idx="210">
                  <c:v>0.96944583750000002</c:v>
                </c:pt>
                <c:pt idx="211">
                  <c:v>0.96946276249999996</c:v>
                </c:pt>
                <c:pt idx="212">
                  <c:v>0.96945086250000012</c:v>
                </c:pt>
                <c:pt idx="213">
                  <c:v>0.96939774999999995</c:v>
                </c:pt>
                <c:pt idx="214">
                  <c:v>0.96936974999999992</c:v>
                </c:pt>
                <c:pt idx="215">
                  <c:v>0.96934062499999996</c:v>
                </c:pt>
                <c:pt idx="216">
                  <c:v>0.9692348999999999</c:v>
                </c:pt>
                <c:pt idx="217">
                  <c:v>0.96898846249999993</c:v>
                </c:pt>
                <c:pt idx="218">
                  <c:v>0.96878682500000002</c:v>
                </c:pt>
                <c:pt idx="219">
                  <c:v>0.96867643749999988</c:v>
                </c:pt>
                <c:pt idx="220">
                  <c:v>0.96860590000000002</c:v>
                </c:pt>
                <c:pt idx="221">
                  <c:v>0.96850448749999996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49B-4753-9873-841BBC3E9085}"/>
            </c:ext>
          </c:extLst>
        </c:ser>
        <c:ser>
          <c:idx val="8"/>
          <c:order val="1"/>
          <c:tx>
            <c:v>0.25 GLAMR Results</c:v>
          </c:tx>
          <c:spPr>
            <a:ln w="19050" cap="rnd">
              <a:noFill/>
              <a:round/>
            </a:ln>
            <a:effectLst/>
          </c:spPr>
          <c:marker>
            <c:symbol val="triangle"/>
            <c:size val="7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xVal>
            <c:numRef>
              <c:f>'CPT07'!$K$252:$K$253</c:f>
              <c:numCache>
                <c:formatCode>General</c:formatCode>
                <c:ptCount val="2"/>
                <c:pt idx="0">
                  <c:v>340</c:v>
                </c:pt>
                <c:pt idx="1">
                  <c:v>620</c:v>
                </c:pt>
              </c:numCache>
            </c:numRef>
          </c:xVal>
          <c:yVal>
            <c:numRef>
              <c:f>'CPT07'!$L$252:$L$253</c:f>
              <c:numCache>
                <c:formatCode>General</c:formatCode>
                <c:ptCount val="2"/>
                <c:pt idx="0">
                  <c:v>0.96040522500000003</c:v>
                </c:pt>
                <c:pt idx="1">
                  <c:v>0.97021911666666671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549B-4753-9873-841BBC3E9085}"/>
            </c:ext>
          </c:extLst>
        </c:ser>
        <c:ser>
          <c:idx val="2"/>
          <c:order val="2"/>
          <c:tx>
            <c:strRef>
              <c:f>'CPT07'!$N$17</c:f>
              <c:strCache>
                <c:ptCount val="1"/>
                <c:pt idx="0">
                  <c:v>0.5 Test Result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'CPT07'!$K$18:$K$239</c:f>
              <c:numCache>
                <c:formatCode>General</c:formatCode>
                <c:ptCount val="222"/>
                <c:pt idx="0">
                  <c:v>347.5</c:v>
                </c:pt>
                <c:pt idx="1">
                  <c:v>350</c:v>
                </c:pt>
                <c:pt idx="2">
                  <c:v>352.5</c:v>
                </c:pt>
                <c:pt idx="3">
                  <c:v>355</c:v>
                </c:pt>
                <c:pt idx="4">
                  <c:v>357.5</c:v>
                </c:pt>
                <c:pt idx="5">
                  <c:v>360</c:v>
                </c:pt>
                <c:pt idx="6">
                  <c:v>362.5</c:v>
                </c:pt>
                <c:pt idx="7">
                  <c:v>365</c:v>
                </c:pt>
                <c:pt idx="8">
                  <c:v>367.5</c:v>
                </c:pt>
                <c:pt idx="9">
                  <c:v>370</c:v>
                </c:pt>
                <c:pt idx="10">
                  <c:v>372.5</c:v>
                </c:pt>
                <c:pt idx="11">
                  <c:v>375</c:v>
                </c:pt>
                <c:pt idx="12">
                  <c:v>377.5</c:v>
                </c:pt>
                <c:pt idx="13">
                  <c:v>380</c:v>
                </c:pt>
                <c:pt idx="14">
                  <c:v>382.5</c:v>
                </c:pt>
                <c:pt idx="15">
                  <c:v>385</c:v>
                </c:pt>
                <c:pt idx="16">
                  <c:v>387.5</c:v>
                </c:pt>
                <c:pt idx="17">
                  <c:v>390</c:v>
                </c:pt>
                <c:pt idx="18">
                  <c:v>392.5</c:v>
                </c:pt>
                <c:pt idx="19">
                  <c:v>395</c:v>
                </c:pt>
                <c:pt idx="20">
                  <c:v>397.5</c:v>
                </c:pt>
                <c:pt idx="21">
                  <c:v>400</c:v>
                </c:pt>
                <c:pt idx="22">
                  <c:v>402.5</c:v>
                </c:pt>
                <c:pt idx="23">
                  <c:v>405</c:v>
                </c:pt>
                <c:pt idx="24">
                  <c:v>407.5</c:v>
                </c:pt>
                <c:pt idx="25">
                  <c:v>410</c:v>
                </c:pt>
                <c:pt idx="26">
                  <c:v>412.5</c:v>
                </c:pt>
                <c:pt idx="27">
                  <c:v>415</c:v>
                </c:pt>
                <c:pt idx="28">
                  <c:v>417.5</c:v>
                </c:pt>
                <c:pt idx="29">
                  <c:v>420</c:v>
                </c:pt>
                <c:pt idx="30">
                  <c:v>422.5</c:v>
                </c:pt>
                <c:pt idx="31">
                  <c:v>425</c:v>
                </c:pt>
                <c:pt idx="32">
                  <c:v>427.5</c:v>
                </c:pt>
                <c:pt idx="33">
                  <c:v>430</c:v>
                </c:pt>
                <c:pt idx="34">
                  <c:v>432.5</c:v>
                </c:pt>
                <c:pt idx="35">
                  <c:v>435</c:v>
                </c:pt>
                <c:pt idx="36">
                  <c:v>437.5</c:v>
                </c:pt>
                <c:pt idx="37">
                  <c:v>440</c:v>
                </c:pt>
                <c:pt idx="38">
                  <c:v>442.5</c:v>
                </c:pt>
                <c:pt idx="39">
                  <c:v>445</c:v>
                </c:pt>
                <c:pt idx="40">
                  <c:v>447.5</c:v>
                </c:pt>
                <c:pt idx="41">
                  <c:v>450</c:v>
                </c:pt>
                <c:pt idx="42">
                  <c:v>452.5</c:v>
                </c:pt>
                <c:pt idx="43">
                  <c:v>455</c:v>
                </c:pt>
                <c:pt idx="44">
                  <c:v>457.5</c:v>
                </c:pt>
                <c:pt idx="45">
                  <c:v>460</c:v>
                </c:pt>
                <c:pt idx="46">
                  <c:v>462.5</c:v>
                </c:pt>
                <c:pt idx="47">
                  <c:v>465</c:v>
                </c:pt>
                <c:pt idx="48">
                  <c:v>467.5</c:v>
                </c:pt>
                <c:pt idx="49">
                  <c:v>470</c:v>
                </c:pt>
                <c:pt idx="50">
                  <c:v>472.5</c:v>
                </c:pt>
                <c:pt idx="51">
                  <c:v>475</c:v>
                </c:pt>
                <c:pt idx="52">
                  <c:v>477.5</c:v>
                </c:pt>
                <c:pt idx="53">
                  <c:v>480</c:v>
                </c:pt>
                <c:pt idx="54">
                  <c:v>482.5</c:v>
                </c:pt>
                <c:pt idx="55">
                  <c:v>485</c:v>
                </c:pt>
                <c:pt idx="56">
                  <c:v>487.5</c:v>
                </c:pt>
                <c:pt idx="57">
                  <c:v>490</c:v>
                </c:pt>
                <c:pt idx="58">
                  <c:v>492.5</c:v>
                </c:pt>
                <c:pt idx="59">
                  <c:v>495</c:v>
                </c:pt>
                <c:pt idx="60">
                  <c:v>497.5</c:v>
                </c:pt>
                <c:pt idx="61">
                  <c:v>500</c:v>
                </c:pt>
                <c:pt idx="62">
                  <c:v>502.5</c:v>
                </c:pt>
                <c:pt idx="63">
                  <c:v>505</c:v>
                </c:pt>
                <c:pt idx="64">
                  <c:v>507.5</c:v>
                </c:pt>
                <c:pt idx="65">
                  <c:v>510</c:v>
                </c:pt>
                <c:pt idx="66">
                  <c:v>512.5</c:v>
                </c:pt>
                <c:pt idx="67">
                  <c:v>515</c:v>
                </c:pt>
                <c:pt idx="68">
                  <c:v>517.5</c:v>
                </c:pt>
                <c:pt idx="69">
                  <c:v>520</c:v>
                </c:pt>
                <c:pt idx="70">
                  <c:v>522.5</c:v>
                </c:pt>
                <c:pt idx="71">
                  <c:v>525</c:v>
                </c:pt>
                <c:pt idx="72">
                  <c:v>527.5</c:v>
                </c:pt>
                <c:pt idx="73">
                  <c:v>530</c:v>
                </c:pt>
                <c:pt idx="74">
                  <c:v>532.5</c:v>
                </c:pt>
                <c:pt idx="75">
                  <c:v>535</c:v>
                </c:pt>
                <c:pt idx="76">
                  <c:v>537.5</c:v>
                </c:pt>
                <c:pt idx="77">
                  <c:v>540</c:v>
                </c:pt>
                <c:pt idx="78">
                  <c:v>542.5</c:v>
                </c:pt>
                <c:pt idx="79">
                  <c:v>545</c:v>
                </c:pt>
                <c:pt idx="80">
                  <c:v>547.5</c:v>
                </c:pt>
                <c:pt idx="81">
                  <c:v>550</c:v>
                </c:pt>
                <c:pt idx="82">
                  <c:v>552.5</c:v>
                </c:pt>
                <c:pt idx="83">
                  <c:v>555</c:v>
                </c:pt>
                <c:pt idx="84">
                  <c:v>557.5</c:v>
                </c:pt>
                <c:pt idx="85">
                  <c:v>560</c:v>
                </c:pt>
                <c:pt idx="86">
                  <c:v>562.5</c:v>
                </c:pt>
                <c:pt idx="87">
                  <c:v>565</c:v>
                </c:pt>
                <c:pt idx="88">
                  <c:v>567.5</c:v>
                </c:pt>
                <c:pt idx="89">
                  <c:v>570</c:v>
                </c:pt>
                <c:pt idx="90">
                  <c:v>572.5</c:v>
                </c:pt>
                <c:pt idx="91">
                  <c:v>575</c:v>
                </c:pt>
                <c:pt idx="92">
                  <c:v>577.5</c:v>
                </c:pt>
                <c:pt idx="93">
                  <c:v>580</c:v>
                </c:pt>
                <c:pt idx="94">
                  <c:v>582.5</c:v>
                </c:pt>
                <c:pt idx="95">
                  <c:v>585</c:v>
                </c:pt>
                <c:pt idx="96">
                  <c:v>587.5</c:v>
                </c:pt>
                <c:pt idx="97">
                  <c:v>590</c:v>
                </c:pt>
                <c:pt idx="98">
                  <c:v>592.5</c:v>
                </c:pt>
                <c:pt idx="99">
                  <c:v>595</c:v>
                </c:pt>
                <c:pt idx="100">
                  <c:v>597.5</c:v>
                </c:pt>
                <c:pt idx="101">
                  <c:v>600</c:v>
                </c:pt>
                <c:pt idx="102">
                  <c:v>602.5</c:v>
                </c:pt>
                <c:pt idx="103">
                  <c:v>605</c:v>
                </c:pt>
                <c:pt idx="104">
                  <c:v>606.25</c:v>
                </c:pt>
                <c:pt idx="105">
                  <c:v>598.75</c:v>
                </c:pt>
                <c:pt idx="106">
                  <c:v>600</c:v>
                </c:pt>
                <c:pt idx="107">
                  <c:v>602.5</c:v>
                </c:pt>
                <c:pt idx="108">
                  <c:v>605</c:v>
                </c:pt>
                <c:pt idx="109">
                  <c:v>607.5</c:v>
                </c:pt>
                <c:pt idx="110">
                  <c:v>610</c:v>
                </c:pt>
                <c:pt idx="111">
                  <c:v>612.5</c:v>
                </c:pt>
                <c:pt idx="112">
                  <c:v>615</c:v>
                </c:pt>
                <c:pt idx="113">
                  <c:v>617.5</c:v>
                </c:pt>
                <c:pt idx="114">
                  <c:v>620</c:v>
                </c:pt>
                <c:pt idx="115">
                  <c:v>622.5</c:v>
                </c:pt>
                <c:pt idx="116">
                  <c:v>625</c:v>
                </c:pt>
                <c:pt idx="117">
                  <c:v>627.5</c:v>
                </c:pt>
                <c:pt idx="118">
                  <c:v>630</c:v>
                </c:pt>
                <c:pt idx="119">
                  <c:v>632.5</c:v>
                </c:pt>
                <c:pt idx="120">
                  <c:v>635</c:v>
                </c:pt>
                <c:pt idx="121">
                  <c:v>637.5</c:v>
                </c:pt>
                <c:pt idx="122">
                  <c:v>640</c:v>
                </c:pt>
                <c:pt idx="123">
                  <c:v>642.5</c:v>
                </c:pt>
                <c:pt idx="124">
                  <c:v>645</c:v>
                </c:pt>
                <c:pt idx="125">
                  <c:v>647.5</c:v>
                </c:pt>
                <c:pt idx="126">
                  <c:v>650</c:v>
                </c:pt>
                <c:pt idx="127">
                  <c:v>652.5</c:v>
                </c:pt>
                <c:pt idx="128">
                  <c:v>655</c:v>
                </c:pt>
                <c:pt idx="129">
                  <c:v>657.5</c:v>
                </c:pt>
                <c:pt idx="130">
                  <c:v>660</c:v>
                </c:pt>
                <c:pt idx="131">
                  <c:v>662.5</c:v>
                </c:pt>
                <c:pt idx="132">
                  <c:v>665</c:v>
                </c:pt>
                <c:pt idx="133">
                  <c:v>667.5</c:v>
                </c:pt>
                <c:pt idx="134">
                  <c:v>670</c:v>
                </c:pt>
                <c:pt idx="135">
                  <c:v>672.5</c:v>
                </c:pt>
                <c:pt idx="136">
                  <c:v>675</c:v>
                </c:pt>
                <c:pt idx="137">
                  <c:v>677.5</c:v>
                </c:pt>
                <c:pt idx="138">
                  <c:v>680</c:v>
                </c:pt>
                <c:pt idx="139">
                  <c:v>682.5</c:v>
                </c:pt>
                <c:pt idx="140">
                  <c:v>685</c:v>
                </c:pt>
                <c:pt idx="141">
                  <c:v>687.5</c:v>
                </c:pt>
                <c:pt idx="142">
                  <c:v>690</c:v>
                </c:pt>
                <c:pt idx="143">
                  <c:v>692.5</c:v>
                </c:pt>
                <c:pt idx="144">
                  <c:v>695</c:v>
                </c:pt>
                <c:pt idx="145">
                  <c:v>697.5</c:v>
                </c:pt>
                <c:pt idx="146">
                  <c:v>700</c:v>
                </c:pt>
                <c:pt idx="147">
                  <c:v>702.5</c:v>
                </c:pt>
                <c:pt idx="148">
                  <c:v>705</c:v>
                </c:pt>
                <c:pt idx="149">
                  <c:v>707.5</c:v>
                </c:pt>
                <c:pt idx="150">
                  <c:v>710</c:v>
                </c:pt>
                <c:pt idx="151">
                  <c:v>712.5</c:v>
                </c:pt>
                <c:pt idx="152">
                  <c:v>715</c:v>
                </c:pt>
                <c:pt idx="153">
                  <c:v>717.5</c:v>
                </c:pt>
                <c:pt idx="154">
                  <c:v>720</c:v>
                </c:pt>
                <c:pt idx="155">
                  <c:v>722.5</c:v>
                </c:pt>
                <c:pt idx="156">
                  <c:v>725</c:v>
                </c:pt>
                <c:pt idx="157">
                  <c:v>727.5</c:v>
                </c:pt>
                <c:pt idx="158">
                  <c:v>730</c:v>
                </c:pt>
                <c:pt idx="159">
                  <c:v>732.5</c:v>
                </c:pt>
                <c:pt idx="160">
                  <c:v>735</c:v>
                </c:pt>
                <c:pt idx="161">
                  <c:v>737.5</c:v>
                </c:pt>
                <c:pt idx="162">
                  <c:v>740</c:v>
                </c:pt>
                <c:pt idx="163">
                  <c:v>742.5</c:v>
                </c:pt>
                <c:pt idx="164">
                  <c:v>745</c:v>
                </c:pt>
                <c:pt idx="165">
                  <c:v>747.5</c:v>
                </c:pt>
                <c:pt idx="166">
                  <c:v>750</c:v>
                </c:pt>
                <c:pt idx="167">
                  <c:v>752.5</c:v>
                </c:pt>
                <c:pt idx="168">
                  <c:v>755</c:v>
                </c:pt>
                <c:pt idx="169">
                  <c:v>757.5</c:v>
                </c:pt>
                <c:pt idx="170">
                  <c:v>760</c:v>
                </c:pt>
                <c:pt idx="171">
                  <c:v>762.5</c:v>
                </c:pt>
                <c:pt idx="172">
                  <c:v>765</c:v>
                </c:pt>
                <c:pt idx="173">
                  <c:v>767.5</c:v>
                </c:pt>
                <c:pt idx="174">
                  <c:v>770</c:v>
                </c:pt>
                <c:pt idx="175">
                  <c:v>772.5</c:v>
                </c:pt>
                <c:pt idx="176">
                  <c:v>775</c:v>
                </c:pt>
                <c:pt idx="177">
                  <c:v>777.5</c:v>
                </c:pt>
                <c:pt idx="178">
                  <c:v>780</c:v>
                </c:pt>
                <c:pt idx="179">
                  <c:v>782.5</c:v>
                </c:pt>
                <c:pt idx="180">
                  <c:v>785</c:v>
                </c:pt>
                <c:pt idx="181">
                  <c:v>787.5</c:v>
                </c:pt>
                <c:pt idx="182">
                  <c:v>790</c:v>
                </c:pt>
                <c:pt idx="183">
                  <c:v>792.5</c:v>
                </c:pt>
                <c:pt idx="184">
                  <c:v>795</c:v>
                </c:pt>
                <c:pt idx="185">
                  <c:v>797.5</c:v>
                </c:pt>
                <c:pt idx="186">
                  <c:v>800</c:v>
                </c:pt>
                <c:pt idx="187">
                  <c:v>802.5</c:v>
                </c:pt>
                <c:pt idx="188">
                  <c:v>805</c:v>
                </c:pt>
                <c:pt idx="189">
                  <c:v>807.5</c:v>
                </c:pt>
                <c:pt idx="190">
                  <c:v>810</c:v>
                </c:pt>
                <c:pt idx="191">
                  <c:v>812.5</c:v>
                </c:pt>
                <c:pt idx="192">
                  <c:v>815</c:v>
                </c:pt>
                <c:pt idx="193">
                  <c:v>817.5</c:v>
                </c:pt>
                <c:pt idx="194">
                  <c:v>820</c:v>
                </c:pt>
                <c:pt idx="195">
                  <c:v>822.5</c:v>
                </c:pt>
                <c:pt idx="196">
                  <c:v>825</c:v>
                </c:pt>
                <c:pt idx="197">
                  <c:v>827.5</c:v>
                </c:pt>
                <c:pt idx="198">
                  <c:v>830</c:v>
                </c:pt>
                <c:pt idx="199">
                  <c:v>832.5</c:v>
                </c:pt>
                <c:pt idx="200">
                  <c:v>835</c:v>
                </c:pt>
                <c:pt idx="201">
                  <c:v>837.5</c:v>
                </c:pt>
                <c:pt idx="202">
                  <c:v>840</c:v>
                </c:pt>
                <c:pt idx="203">
                  <c:v>842.5</c:v>
                </c:pt>
                <c:pt idx="204">
                  <c:v>845</c:v>
                </c:pt>
                <c:pt idx="205">
                  <c:v>847.5</c:v>
                </c:pt>
                <c:pt idx="206">
                  <c:v>850</c:v>
                </c:pt>
                <c:pt idx="207">
                  <c:v>852.5</c:v>
                </c:pt>
                <c:pt idx="208">
                  <c:v>855</c:v>
                </c:pt>
                <c:pt idx="209">
                  <c:v>857.5</c:v>
                </c:pt>
                <c:pt idx="210">
                  <c:v>860</c:v>
                </c:pt>
                <c:pt idx="211">
                  <c:v>862.5</c:v>
                </c:pt>
                <c:pt idx="212">
                  <c:v>865</c:v>
                </c:pt>
                <c:pt idx="213">
                  <c:v>867.5</c:v>
                </c:pt>
                <c:pt idx="214">
                  <c:v>870</c:v>
                </c:pt>
                <c:pt idx="215">
                  <c:v>872.5</c:v>
                </c:pt>
                <c:pt idx="216">
                  <c:v>875</c:v>
                </c:pt>
                <c:pt idx="217">
                  <c:v>877.5</c:v>
                </c:pt>
                <c:pt idx="218">
                  <c:v>880</c:v>
                </c:pt>
                <c:pt idx="219">
                  <c:v>882.5</c:v>
                </c:pt>
                <c:pt idx="220">
                  <c:v>885</c:v>
                </c:pt>
                <c:pt idx="221">
                  <c:v>887.5</c:v>
                </c:pt>
              </c:numCache>
            </c:numRef>
          </c:xVal>
          <c:yVal>
            <c:numRef>
              <c:f>'CPT07'!$N$18:$N$239</c:f>
              <c:numCache>
                <c:formatCode>General</c:formatCode>
                <c:ptCount val="222"/>
                <c:pt idx="0">
                  <c:v>0.76211347499999993</c:v>
                </c:pt>
                <c:pt idx="1">
                  <c:v>0.77361679999999999</c:v>
                </c:pt>
                <c:pt idx="2">
                  <c:v>0.77825535000000012</c:v>
                </c:pt>
                <c:pt idx="3">
                  <c:v>0.77657006249999994</c:v>
                </c:pt>
                <c:pt idx="4">
                  <c:v>0.77561692500000001</c:v>
                </c:pt>
                <c:pt idx="5">
                  <c:v>0.77379057499999992</c:v>
                </c:pt>
                <c:pt idx="6">
                  <c:v>0.7722480625</c:v>
                </c:pt>
                <c:pt idx="7">
                  <c:v>0.77879281249999999</c:v>
                </c:pt>
                <c:pt idx="8">
                  <c:v>0.77946109999999991</c:v>
                </c:pt>
                <c:pt idx="9">
                  <c:v>0.77744707499999999</c:v>
                </c:pt>
                <c:pt idx="10">
                  <c:v>0.78171451250000012</c:v>
                </c:pt>
                <c:pt idx="11">
                  <c:v>0.78686194999999992</c:v>
                </c:pt>
                <c:pt idx="12">
                  <c:v>0.79007276250000003</c:v>
                </c:pt>
                <c:pt idx="13">
                  <c:v>0.79340568749999996</c:v>
                </c:pt>
                <c:pt idx="14">
                  <c:v>0.79853372499999997</c:v>
                </c:pt>
                <c:pt idx="15">
                  <c:v>0.80258574999999999</c:v>
                </c:pt>
                <c:pt idx="16">
                  <c:v>0.80580273749999998</c:v>
                </c:pt>
                <c:pt idx="17">
                  <c:v>0.81074277499999992</c:v>
                </c:pt>
                <c:pt idx="18">
                  <c:v>0.81536276249999995</c:v>
                </c:pt>
                <c:pt idx="19">
                  <c:v>0.8183180874999999</c:v>
                </c:pt>
                <c:pt idx="20">
                  <c:v>0.82099323750000008</c:v>
                </c:pt>
                <c:pt idx="21">
                  <c:v>0.82430550000000002</c:v>
                </c:pt>
                <c:pt idx="22">
                  <c:v>0.82719054999999997</c:v>
                </c:pt>
                <c:pt idx="23">
                  <c:v>0.82959913750000003</c:v>
                </c:pt>
                <c:pt idx="24">
                  <c:v>0.83193750000000011</c:v>
                </c:pt>
                <c:pt idx="25">
                  <c:v>0.83397637499999999</c:v>
                </c:pt>
                <c:pt idx="26">
                  <c:v>0.83596977500000014</c:v>
                </c:pt>
                <c:pt idx="27">
                  <c:v>0.8377060624999999</c:v>
                </c:pt>
                <c:pt idx="28">
                  <c:v>0.83914266250000003</c:v>
                </c:pt>
                <c:pt idx="29">
                  <c:v>0.84050617500000002</c:v>
                </c:pt>
                <c:pt idx="30">
                  <c:v>0.8415016500000001</c:v>
                </c:pt>
                <c:pt idx="31">
                  <c:v>0.84269551249999997</c:v>
                </c:pt>
                <c:pt idx="32">
                  <c:v>0.84375503750000003</c:v>
                </c:pt>
                <c:pt idx="33">
                  <c:v>0.84471227500000001</c:v>
                </c:pt>
                <c:pt idx="34">
                  <c:v>0.84498291250000013</c:v>
                </c:pt>
                <c:pt idx="35">
                  <c:v>0.84541880000000003</c:v>
                </c:pt>
                <c:pt idx="36">
                  <c:v>0.84636258750000004</c:v>
                </c:pt>
                <c:pt idx="37">
                  <c:v>0.846909625</c:v>
                </c:pt>
                <c:pt idx="38">
                  <c:v>0.84727206249999987</c:v>
                </c:pt>
                <c:pt idx="39">
                  <c:v>0.84792996249999997</c:v>
                </c:pt>
                <c:pt idx="40">
                  <c:v>0.84850642500000006</c:v>
                </c:pt>
                <c:pt idx="41">
                  <c:v>0.84893002500000003</c:v>
                </c:pt>
                <c:pt idx="42">
                  <c:v>0.84988865000000002</c:v>
                </c:pt>
                <c:pt idx="43">
                  <c:v>0.85087014999999999</c:v>
                </c:pt>
                <c:pt idx="44">
                  <c:v>0.85130055000000004</c:v>
                </c:pt>
                <c:pt idx="45">
                  <c:v>0.85205825000000002</c:v>
                </c:pt>
                <c:pt idx="46">
                  <c:v>0.85302295000000006</c:v>
                </c:pt>
                <c:pt idx="47">
                  <c:v>0.85363436250000013</c:v>
                </c:pt>
                <c:pt idx="48">
                  <c:v>0.85431472499999994</c:v>
                </c:pt>
                <c:pt idx="49">
                  <c:v>0.85492041250000006</c:v>
                </c:pt>
                <c:pt idx="50">
                  <c:v>0.85570407500000001</c:v>
                </c:pt>
                <c:pt idx="51">
                  <c:v>0.85654508750000002</c:v>
                </c:pt>
                <c:pt idx="52">
                  <c:v>0.85702611250000005</c:v>
                </c:pt>
                <c:pt idx="53">
                  <c:v>0.85737966250000008</c:v>
                </c:pt>
                <c:pt idx="54">
                  <c:v>0.85780762499999996</c:v>
                </c:pt>
                <c:pt idx="55">
                  <c:v>0.85836527499999993</c:v>
                </c:pt>
                <c:pt idx="56">
                  <c:v>0.85879559999999999</c:v>
                </c:pt>
                <c:pt idx="57">
                  <c:v>0.85911175000000006</c:v>
                </c:pt>
                <c:pt idx="58">
                  <c:v>0.85952887499999997</c:v>
                </c:pt>
                <c:pt idx="59">
                  <c:v>0.85990743750000009</c:v>
                </c:pt>
                <c:pt idx="60">
                  <c:v>0.86020478749999996</c:v>
                </c:pt>
                <c:pt idx="61">
                  <c:v>0.86059321249999998</c:v>
                </c:pt>
                <c:pt idx="62">
                  <c:v>0.86088826249999995</c:v>
                </c:pt>
                <c:pt idx="63">
                  <c:v>0.86119272499999999</c:v>
                </c:pt>
                <c:pt idx="64">
                  <c:v>0.86163753750000016</c:v>
                </c:pt>
                <c:pt idx="65">
                  <c:v>0.86195826250000007</c:v>
                </c:pt>
                <c:pt idx="66">
                  <c:v>0.86239920000000003</c:v>
                </c:pt>
                <c:pt idx="67">
                  <c:v>0.86272458749999992</c:v>
                </c:pt>
                <c:pt idx="68">
                  <c:v>0.86294941250000001</c:v>
                </c:pt>
                <c:pt idx="69">
                  <c:v>0.86326689999999995</c:v>
                </c:pt>
                <c:pt idx="70">
                  <c:v>0.86347335000000003</c:v>
                </c:pt>
                <c:pt idx="71">
                  <c:v>0.86392133749999989</c:v>
                </c:pt>
                <c:pt idx="72">
                  <c:v>0.86420089999999994</c:v>
                </c:pt>
                <c:pt idx="73">
                  <c:v>0.86421015000000001</c:v>
                </c:pt>
                <c:pt idx="74">
                  <c:v>0.86439827499999999</c:v>
                </c:pt>
                <c:pt idx="75">
                  <c:v>0.86442477499999992</c:v>
                </c:pt>
                <c:pt idx="76">
                  <c:v>0.86436555000000004</c:v>
                </c:pt>
                <c:pt idx="77">
                  <c:v>0.86454763749999997</c:v>
                </c:pt>
                <c:pt idx="78">
                  <c:v>0.86474086249999993</c:v>
                </c:pt>
                <c:pt idx="79">
                  <c:v>0.86489828750000008</c:v>
                </c:pt>
                <c:pt idx="80">
                  <c:v>0.86490967500000004</c:v>
                </c:pt>
                <c:pt idx="81">
                  <c:v>0.86510538749999988</c:v>
                </c:pt>
                <c:pt idx="82">
                  <c:v>0.86556615000000015</c:v>
                </c:pt>
                <c:pt idx="83">
                  <c:v>0.86597657500000003</c:v>
                </c:pt>
                <c:pt idx="84">
                  <c:v>0.86629408749999992</c:v>
                </c:pt>
                <c:pt idx="85">
                  <c:v>0.86648183749999996</c:v>
                </c:pt>
                <c:pt idx="86">
                  <c:v>0.86667006249999989</c:v>
                </c:pt>
                <c:pt idx="87">
                  <c:v>0.86702412500000015</c:v>
                </c:pt>
                <c:pt idx="88">
                  <c:v>0.86744405000000013</c:v>
                </c:pt>
                <c:pt idx="89">
                  <c:v>0.86764794999999995</c:v>
                </c:pt>
                <c:pt idx="90">
                  <c:v>0.86778096249999992</c:v>
                </c:pt>
                <c:pt idx="91">
                  <c:v>0.86819756250000002</c:v>
                </c:pt>
                <c:pt idx="92">
                  <c:v>0.86861161250000007</c:v>
                </c:pt>
                <c:pt idx="93">
                  <c:v>0.86891668750000006</c:v>
                </c:pt>
                <c:pt idx="94">
                  <c:v>0.86939302500000004</c:v>
                </c:pt>
                <c:pt idx="95">
                  <c:v>0.86997548750000009</c:v>
                </c:pt>
                <c:pt idx="96">
                  <c:v>0.87045096250000009</c:v>
                </c:pt>
                <c:pt idx="97">
                  <c:v>0.8708207</c:v>
                </c:pt>
                <c:pt idx="98">
                  <c:v>0.87096423749999996</c:v>
                </c:pt>
                <c:pt idx="99">
                  <c:v>0.87075848750000007</c:v>
                </c:pt>
                <c:pt idx="100">
                  <c:v>0.87080230000000003</c:v>
                </c:pt>
                <c:pt idx="101">
                  <c:v>0.87153503749999994</c:v>
                </c:pt>
                <c:pt idx="102">
                  <c:v>0.87224448749999994</c:v>
                </c:pt>
                <c:pt idx="103">
                  <c:v>0.87080893749999999</c:v>
                </c:pt>
                <c:pt idx="104">
                  <c:v>0.86847505000000003</c:v>
                </c:pt>
                <c:pt idx="105">
                  <c:v>0.88123436250000009</c:v>
                </c:pt>
                <c:pt idx="106">
                  <c:v>0.88151901249999998</c:v>
                </c:pt>
                <c:pt idx="107">
                  <c:v>0.88127913749999998</c:v>
                </c:pt>
                <c:pt idx="108">
                  <c:v>0.8812546</c:v>
                </c:pt>
                <c:pt idx="109">
                  <c:v>0.88597642500000007</c:v>
                </c:pt>
                <c:pt idx="110">
                  <c:v>0.88625868750000014</c:v>
                </c:pt>
                <c:pt idx="111">
                  <c:v>0.88637763749999998</c:v>
                </c:pt>
                <c:pt idx="112">
                  <c:v>0.88665998749999997</c:v>
                </c:pt>
                <c:pt idx="113">
                  <c:v>0.88688729999999993</c:v>
                </c:pt>
                <c:pt idx="114">
                  <c:v>0.88687120000000008</c:v>
                </c:pt>
                <c:pt idx="115">
                  <c:v>0.88692290000000007</c:v>
                </c:pt>
                <c:pt idx="116">
                  <c:v>0.88704897500000002</c:v>
                </c:pt>
                <c:pt idx="117">
                  <c:v>0.8871252624999999</c:v>
                </c:pt>
                <c:pt idx="118">
                  <c:v>0.88716565000000003</c:v>
                </c:pt>
                <c:pt idx="119">
                  <c:v>0.88720516249999992</c:v>
                </c:pt>
                <c:pt idx="120">
                  <c:v>0.8872295750000001</c:v>
                </c:pt>
                <c:pt idx="121">
                  <c:v>0.88736744999999995</c:v>
                </c:pt>
                <c:pt idx="122">
                  <c:v>0.88741285000000003</c:v>
                </c:pt>
                <c:pt idx="123">
                  <c:v>0.88740186249999997</c:v>
                </c:pt>
                <c:pt idx="124">
                  <c:v>0.88750781249999999</c:v>
                </c:pt>
                <c:pt idx="125">
                  <c:v>0.8875783625</c:v>
                </c:pt>
                <c:pt idx="126">
                  <c:v>0.88755108749999989</c:v>
                </c:pt>
                <c:pt idx="127">
                  <c:v>0.88755992500000003</c:v>
                </c:pt>
                <c:pt idx="128">
                  <c:v>0.88763778750000011</c:v>
                </c:pt>
                <c:pt idx="129">
                  <c:v>0.88757463749999999</c:v>
                </c:pt>
                <c:pt idx="130">
                  <c:v>0.88754318749999994</c:v>
                </c:pt>
                <c:pt idx="131">
                  <c:v>0.88761531249999992</c:v>
                </c:pt>
                <c:pt idx="132">
                  <c:v>0.88765311250000012</c:v>
                </c:pt>
                <c:pt idx="133">
                  <c:v>0.8876517625</c:v>
                </c:pt>
                <c:pt idx="134">
                  <c:v>0.88766127500000003</c:v>
                </c:pt>
                <c:pt idx="135">
                  <c:v>0.88766866250000009</c:v>
                </c:pt>
                <c:pt idx="136">
                  <c:v>0.88772905000000002</c:v>
                </c:pt>
                <c:pt idx="137">
                  <c:v>0.88771138750000012</c:v>
                </c:pt>
                <c:pt idx="138">
                  <c:v>0.88766197499999999</c:v>
                </c:pt>
                <c:pt idx="139">
                  <c:v>0.88768908749999997</c:v>
                </c:pt>
                <c:pt idx="140">
                  <c:v>0.88773618750000016</c:v>
                </c:pt>
                <c:pt idx="141">
                  <c:v>0.88778515000000002</c:v>
                </c:pt>
                <c:pt idx="142">
                  <c:v>0.88780037500000009</c:v>
                </c:pt>
                <c:pt idx="143">
                  <c:v>0.88780860000000006</c:v>
                </c:pt>
                <c:pt idx="144">
                  <c:v>0.88780122500000003</c:v>
                </c:pt>
                <c:pt idx="145">
                  <c:v>0.88780971250000007</c:v>
                </c:pt>
                <c:pt idx="146">
                  <c:v>0.88784036249999998</c:v>
                </c:pt>
                <c:pt idx="147">
                  <c:v>0.88784432499999988</c:v>
                </c:pt>
                <c:pt idx="148">
                  <c:v>0.88785031250000013</c:v>
                </c:pt>
                <c:pt idx="149">
                  <c:v>0.887903675</c:v>
                </c:pt>
                <c:pt idx="150">
                  <c:v>0.88796191250000012</c:v>
                </c:pt>
                <c:pt idx="151">
                  <c:v>0.88800578749999992</c:v>
                </c:pt>
                <c:pt idx="152">
                  <c:v>0.88801249999999987</c:v>
                </c:pt>
                <c:pt idx="153">
                  <c:v>0.8880138125</c:v>
                </c:pt>
                <c:pt idx="154">
                  <c:v>0.88804645000000015</c:v>
                </c:pt>
                <c:pt idx="155">
                  <c:v>0.88807556250000008</c:v>
                </c:pt>
                <c:pt idx="156">
                  <c:v>0.88810235000000004</c:v>
                </c:pt>
                <c:pt idx="157">
                  <c:v>0.88812485000000008</c:v>
                </c:pt>
                <c:pt idx="158">
                  <c:v>0.8881858749999999</c:v>
                </c:pt>
                <c:pt idx="159">
                  <c:v>0.88822201249999999</c:v>
                </c:pt>
                <c:pt idx="160">
                  <c:v>0.88823249999999998</c:v>
                </c:pt>
                <c:pt idx="161">
                  <c:v>0.88819443750000004</c:v>
                </c:pt>
                <c:pt idx="162">
                  <c:v>0.88819384999999995</c:v>
                </c:pt>
                <c:pt idx="163">
                  <c:v>0.88821832499999998</c:v>
                </c:pt>
                <c:pt idx="164">
                  <c:v>0.88821126250000004</c:v>
                </c:pt>
                <c:pt idx="165">
                  <c:v>0.88825338749999982</c:v>
                </c:pt>
                <c:pt idx="166">
                  <c:v>0.88829222499999994</c:v>
                </c:pt>
                <c:pt idx="167">
                  <c:v>0.88831195000000018</c:v>
                </c:pt>
                <c:pt idx="168">
                  <c:v>0.88834537499999999</c:v>
                </c:pt>
                <c:pt idx="169">
                  <c:v>0.88836327500000012</c:v>
                </c:pt>
                <c:pt idx="170">
                  <c:v>0.88838832499999998</c:v>
                </c:pt>
                <c:pt idx="171">
                  <c:v>0.8884377750000001</c:v>
                </c:pt>
                <c:pt idx="172">
                  <c:v>0.88845901249999992</c:v>
                </c:pt>
                <c:pt idx="173">
                  <c:v>0.8884568625</c:v>
                </c:pt>
                <c:pt idx="174">
                  <c:v>0.88848526249999993</c:v>
                </c:pt>
                <c:pt idx="175">
                  <c:v>0.88847986249999988</c:v>
                </c:pt>
                <c:pt idx="176">
                  <c:v>0.88849133750000009</c:v>
                </c:pt>
                <c:pt idx="177">
                  <c:v>0.88852161249999995</c:v>
                </c:pt>
                <c:pt idx="178">
                  <c:v>0.88849339999999999</c:v>
                </c:pt>
                <c:pt idx="179">
                  <c:v>0.88852246250000011</c:v>
                </c:pt>
                <c:pt idx="180">
                  <c:v>0.8885647000000001</c:v>
                </c:pt>
                <c:pt idx="181">
                  <c:v>0.88859204999999997</c:v>
                </c:pt>
                <c:pt idx="182">
                  <c:v>0.88863591250000007</c:v>
                </c:pt>
                <c:pt idx="183">
                  <c:v>0.88866461250000006</c:v>
                </c:pt>
                <c:pt idx="184">
                  <c:v>0.88867842499999994</c:v>
                </c:pt>
                <c:pt idx="185">
                  <c:v>0.88867833750000003</c:v>
                </c:pt>
                <c:pt idx="186">
                  <c:v>0.88867615</c:v>
                </c:pt>
                <c:pt idx="187">
                  <c:v>0.88872436249999986</c:v>
                </c:pt>
                <c:pt idx="188">
                  <c:v>0.88877242499999998</c:v>
                </c:pt>
                <c:pt idx="189">
                  <c:v>0.888766375</c:v>
                </c:pt>
                <c:pt idx="190">
                  <c:v>0.88878995000000005</c:v>
                </c:pt>
                <c:pt idx="191">
                  <c:v>0.88878548750000008</c:v>
                </c:pt>
                <c:pt idx="192">
                  <c:v>0.8887721875000002</c:v>
                </c:pt>
                <c:pt idx="193">
                  <c:v>0.88876605000000009</c:v>
                </c:pt>
                <c:pt idx="194">
                  <c:v>0.88874413750000003</c:v>
                </c:pt>
                <c:pt idx="195">
                  <c:v>0.88872146250000006</c:v>
                </c:pt>
                <c:pt idx="196">
                  <c:v>0.88873274999999996</c:v>
                </c:pt>
                <c:pt idx="197">
                  <c:v>0.88878282499999994</c:v>
                </c:pt>
                <c:pt idx="198">
                  <c:v>0.88877993749999995</c:v>
                </c:pt>
                <c:pt idx="199">
                  <c:v>0.88876465000000004</c:v>
                </c:pt>
                <c:pt idx="200">
                  <c:v>0.88879497499999993</c:v>
                </c:pt>
                <c:pt idx="201">
                  <c:v>0.88875598749999996</c:v>
                </c:pt>
                <c:pt idx="202">
                  <c:v>0.8887048125</c:v>
                </c:pt>
                <c:pt idx="203">
                  <c:v>0.88870167500000008</c:v>
                </c:pt>
                <c:pt idx="204">
                  <c:v>0.88868470000000011</c:v>
                </c:pt>
                <c:pt idx="205">
                  <c:v>0.88869736249999998</c:v>
                </c:pt>
                <c:pt idx="206">
                  <c:v>0.88872832499999999</c:v>
                </c:pt>
                <c:pt idx="207">
                  <c:v>0.88871520000000004</c:v>
                </c:pt>
                <c:pt idx="208">
                  <c:v>0.88873618750000005</c:v>
                </c:pt>
                <c:pt idx="209">
                  <c:v>0.88873619999999998</c:v>
                </c:pt>
                <c:pt idx="210">
                  <c:v>0.88867830000000003</c:v>
                </c:pt>
                <c:pt idx="211">
                  <c:v>0.88866983750000017</c:v>
                </c:pt>
                <c:pt idx="212">
                  <c:v>0.88863088750000008</c:v>
                </c:pt>
                <c:pt idx="213">
                  <c:v>0.88854152499999994</c:v>
                </c:pt>
                <c:pt idx="214">
                  <c:v>0.88845946249999996</c:v>
                </c:pt>
                <c:pt idx="215">
                  <c:v>0.88839002499999997</c:v>
                </c:pt>
                <c:pt idx="216">
                  <c:v>0.88823372499999986</c:v>
                </c:pt>
                <c:pt idx="217">
                  <c:v>0.88789087499999997</c:v>
                </c:pt>
                <c:pt idx="218">
                  <c:v>0.8876396875</c:v>
                </c:pt>
                <c:pt idx="219">
                  <c:v>0.88749233750000012</c:v>
                </c:pt>
                <c:pt idx="220">
                  <c:v>0.88734481249999986</c:v>
                </c:pt>
                <c:pt idx="221">
                  <c:v>0.88714778750000001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549B-4753-9873-841BBC3E9085}"/>
            </c:ext>
          </c:extLst>
        </c:ser>
        <c:ser>
          <c:idx val="9"/>
          <c:order val="3"/>
          <c:tx>
            <c:v>0.5 GLAMR Results</c:v>
          </c:tx>
          <c:spPr>
            <a:ln w="19050" cap="rnd">
              <a:noFill/>
              <a:round/>
            </a:ln>
            <a:effectLst/>
          </c:spPr>
          <c:marker>
            <c:symbol val="triangle"/>
            <c:size val="7"/>
            <c:spPr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</a:ln>
              <a:effectLst/>
            </c:spPr>
          </c:marker>
          <c:xVal>
            <c:numRef>
              <c:f>'CPT07'!$K$252:$K$253</c:f>
              <c:numCache>
                <c:formatCode>General</c:formatCode>
                <c:ptCount val="2"/>
                <c:pt idx="0">
                  <c:v>340</c:v>
                </c:pt>
                <c:pt idx="1">
                  <c:v>620</c:v>
                </c:pt>
              </c:numCache>
            </c:numRef>
          </c:xVal>
          <c:yVal>
            <c:numRef>
              <c:f>'CPT07'!$N$252:$N$253</c:f>
              <c:numCache>
                <c:formatCode>General</c:formatCode>
                <c:ptCount val="2"/>
                <c:pt idx="0">
                  <c:v>0.86230357499999988</c:v>
                </c:pt>
                <c:pt idx="1">
                  <c:v>0.88909066666666658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549B-4753-9873-841BBC3E9085}"/>
            </c:ext>
          </c:extLst>
        </c:ser>
        <c:ser>
          <c:idx val="4"/>
          <c:order val="4"/>
          <c:tx>
            <c:strRef>
              <c:f>'CPT07'!$P$17</c:f>
              <c:strCache>
                <c:ptCount val="1"/>
                <c:pt idx="0">
                  <c:v>0.75 Test Result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'CPT07'!$K$18:$K$239</c:f>
              <c:numCache>
                <c:formatCode>General</c:formatCode>
                <c:ptCount val="222"/>
                <c:pt idx="0">
                  <c:v>347.5</c:v>
                </c:pt>
                <c:pt idx="1">
                  <c:v>350</c:v>
                </c:pt>
                <c:pt idx="2">
                  <c:v>352.5</c:v>
                </c:pt>
                <c:pt idx="3">
                  <c:v>355</c:v>
                </c:pt>
                <c:pt idx="4">
                  <c:v>357.5</c:v>
                </c:pt>
                <c:pt idx="5">
                  <c:v>360</c:v>
                </c:pt>
                <c:pt idx="6">
                  <c:v>362.5</c:v>
                </c:pt>
                <c:pt idx="7">
                  <c:v>365</c:v>
                </c:pt>
                <c:pt idx="8">
                  <c:v>367.5</c:v>
                </c:pt>
                <c:pt idx="9">
                  <c:v>370</c:v>
                </c:pt>
                <c:pt idx="10">
                  <c:v>372.5</c:v>
                </c:pt>
                <c:pt idx="11">
                  <c:v>375</c:v>
                </c:pt>
                <c:pt idx="12">
                  <c:v>377.5</c:v>
                </c:pt>
                <c:pt idx="13">
                  <c:v>380</c:v>
                </c:pt>
                <c:pt idx="14">
                  <c:v>382.5</c:v>
                </c:pt>
                <c:pt idx="15">
                  <c:v>385</c:v>
                </c:pt>
                <c:pt idx="16">
                  <c:v>387.5</c:v>
                </c:pt>
                <c:pt idx="17">
                  <c:v>390</c:v>
                </c:pt>
                <c:pt idx="18">
                  <c:v>392.5</c:v>
                </c:pt>
                <c:pt idx="19">
                  <c:v>395</c:v>
                </c:pt>
                <c:pt idx="20">
                  <c:v>397.5</c:v>
                </c:pt>
                <c:pt idx="21">
                  <c:v>400</c:v>
                </c:pt>
                <c:pt idx="22">
                  <c:v>402.5</c:v>
                </c:pt>
                <c:pt idx="23">
                  <c:v>405</c:v>
                </c:pt>
                <c:pt idx="24">
                  <c:v>407.5</c:v>
                </c:pt>
                <c:pt idx="25">
                  <c:v>410</c:v>
                </c:pt>
                <c:pt idx="26">
                  <c:v>412.5</c:v>
                </c:pt>
                <c:pt idx="27">
                  <c:v>415</c:v>
                </c:pt>
                <c:pt idx="28">
                  <c:v>417.5</c:v>
                </c:pt>
                <c:pt idx="29">
                  <c:v>420</c:v>
                </c:pt>
                <c:pt idx="30">
                  <c:v>422.5</c:v>
                </c:pt>
                <c:pt idx="31">
                  <c:v>425</c:v>
                </c:pt>
                <c:pt idx="32">
                  <c:v>427.5</c:v>
                </c:pt>
                <c:pt idx="33">
                  <c:v>430</c:v>
                </c:pt>
                <c:pt idx="34">
                  <c:v>432.5</c:v>
                </c:pt>
                <c:pt idx="35">
                  <c:v>435</c:v>
                </c:pt>
                <c:pt idx="36">
                  <c:v>437.5</c:v>
                </c:pt>
                <c:pt idx="37">
                  <c:v>440</c:v>
                </c:pt>
                <c:pt idx="38">
                  <c:v>442.5</c:v>
                </c:pt>
                <c:pt idx="39">
                  <c:v>445</c:v>
                </c:pt>
                <c:pt idx="40">
                  <c:v>447.5</c:v>
                </c:pt>
                <c:pt idx="41">
                  <c:v>450</c:v>
                </c:pt>
                <c:pt idx="42">
                  <c:v>452.5</c:v>
                </c:pt>
                <c:pt idx="43">
                  <c:v>455</c:v>
                </c:pt>
                <c:pt idx="44">
                  <c:v>457.5</c:v>
                </c:pt>
                <c:pt idx="45">
                  <c:v>460</c:v>
                </c:pt>
                <c:pt idx="46">
                  <c:v>462.5</c:v>
                </c:pt>
                <c:pt idx="47">
                  <c:v>465</c:v>
                </c:pt>
                <c:pt idx="48">
                  <c:v>467.5</c:v>
                </c:pt>
                <c:pt idx="49">
                  <c:v>470</c:v>
                </c:pt>
                <c:pt idx="50">
                  <c:v>472.5</c:v>
                </c:pt>
                <c:pt idx="51">
                  <c:v>475</c:v>
                </c:pt>
                <c:pt idx="52">
                  <c:v>477.5</c:v>
                </c:pt>
                <c:pt idx="53">
                  <c:v>480</c:v>
                </c:pt>
                <c:pt idx="54">
                  <c:v>482.5</c:v>
                </c:pt>
                <c:pt idx="55">
                  <c:v>485</c:v>
                </c:pt>
                <c:pt idx="56">
                  <c:v>487.5</c:v>
                </c:pt>
                <c:pt idx="57">
                  <c:v>490</c:v>
                </c:pt>
                <c:pt idx="58">
                  <c:v>492.5</c:v>
                </c:pt>
                <c:pt idx="59">
                  <c:v>495</c:v>
                </c:pt>
                <c:pt idx="60">
                  <c:v>497.5</c:v>
                </c:pt>
                <c:pt idx="61">
                  <c:v>500</c:v>
                </c:pt>
                <c:pt idx="62">
                  <c:v>502.5</c:v>
                </c:pt>
                <c:pt idx="63">
                  <c:v>505</c:v>
                </c:pt>
                <c:pt idx="64">
                  <c:v>507.5</c:v>
                </c:pt>
                <c:pt idx="65">
                  <c:v>510</c:v>
                </c:pt>
                <c:pt idx="66">
                  <c:v>512.5</c:v>
                </c:pt>
                <c:pt idx="67">
                  <c:v>515</c:v>
                </c:pt>
                <c:pt idx="68">
                  <c:v>517.5</c:v>
                </c:pt>
                <c:pt idx="69">
                  <c:v>520</c:v>
                </c:pt>
                <c:pt idx="70">
                  <c:v>522.5</c:v>
                </c:pt>
                <c:pt idx="71">
                  <c:v>525</c:v>
                </c:pt>
                <c:pt idx="72">
                  <c:v>527.5</c:v>
                </c:pt>
                <c:pt idx="73">
                  <c:v>530</c:v>
                </c:pt>
                <c:pt idx="74">
                  <c:v>532.5</c:v>
                </c:pt>
                <c:pt idx="75">
                  <c:v>535</c:v>
                </c:pt>
                <c:pt idx="76">
                  <c:v>537.5</c:v>
                </c:pt>
                <c:pt idx="77">
                  <c:v>540</c:v>
                </c:pt>
                <c:pt idx="78">
                  <c:v>542.5</c:v>
                </c:pt>
                <c:pt idx="79">
                  <c:v>545</c:v>
                </c:pt>
                <c:pt idx="80">
                  <c:v>547.5</c:v>
                </c:pt>
                <c:pt idx="81">
                  <c:v>550</c:v>
                </c:pt>
                <c:pt idx="82">
                  <c:v>552.5</c:v>
                </c:pt>
                <c:pt idx="83">
                  <c:v>555</c:v>
                </c:pt>
                <c:pt idx="84">
                  <c:v>557.5</c:v>
                </c:pt>
                <c:pt idx="85">
                  <c:v>560</c:v>
                </c:pt>
                <c:pt idx="86">
                  <c:v>562.5</c:v>
                </c:pt>
                <c:pt idx="87">
                  <c:v>565</c:v>
                </c:pt>
                <c:pt idx="88">
                  <c:v>567.5</c:v>
                </c:pt>
                <c:pt idx="89">
                  <c:v>570</c:v>
                </c:pt>
                <c:pt idx="90">
                  <c:v>572.5</c:v>
                </c:pt>
                <c:pt idx="91">
                  <c:v>575</c:v>
                </c:pt>
                <c:pt idx="92">
                  <c:v>577.5</c:v>
                </c:pt>
                <c:pt idx="93">
                  <c:v>580</c:v>
                </c:pt>
                <c:pt idx="94">
                  <c:v>582.5</c:v>
                </c:pt>
                <c:pt idx="95">
                  <c:v>585</c:v>
                </c:pt>
                <c:pt idx="96">
                  <c:v>587.5</c:v>
                </c:pt>
                <c:pt idx="97">
                  <c:v>590</c:v>
                </c:pt>
                <c:pt idx="98">
                  <c:v>592.5</c:v>
                </c:pt>
                <c:pt idx="99">
                  <c:v>595</c:v>
                </c:pt>
                <c:pt idx="100">
                  <c:v>597.5</c:v>
                </c:pt>
                <c:pt idx="101">
                  <c:v>600</c:v>
                </c:pt>
                <c:pt idx="102">
                  <c:v>602.5</c:v>
                </c:pt>
                <c:pt idx="103">
                  <c:v>605</c:v>
                </c:pt>
                <c:pt idx="104">
                  <c:v>606.25</c:v>
                </c:pt>
                <c:pt idx="105">
                  <c:v>598.75</c:v>
                </c:pt>
                <c:pt idx="106">
                  <c:v>600</c:v>
                </c:pt>
                <c:pt idx="107">
                  <c:v>602.5</c:v>
                </c:pt>
                <c:pt idx="108">
                  <c:v>605</c:v>
                </c:pt>
                <c:pt idx="109">
                  <c:v>607.5</c:v>
                </c:pt>
                <c:pt idx="110">
                  <c:v>610</c:v>
                </c:pt>
                <c:pt idx="111">
                  <c:v>612.5</c:v>
                </c:pt>
                <c:pt idx="112">
                  <c:v>615</c:v>
                </c:pt>
                <c:pt idx="113">
                  <c:v>617.5</c:v>
                </c:pt>
                <c:pt idx="114">
                  <c:v>620</c:v>
                </c:pt>
                <c:pt idx="115">
                  <c:v>622.5</c:v>
                </c:pt>
                <c:pt idx="116">
                  <c:v>625</c:v>
                </c:pt>
                <c:pt idx="117">
                  <c:v>627.5</c:v>
                </c:pt>
                <c:pt idx="118">
                  <c:v>630</c:v>
                </c:pt>
                <c:pt idx="119">
                  <c:v>632.5</c:v>
                </c:pt>
                <c:pt idx="120">
                  <c:v>635</c:v>
                </c:pt>
                <c:pt idx="121">
                  <c:v>637.5</c:v>
                </c:pt>
                <c:pt idx="122">
                  <c:v>640</c:v>
                </c:pt>
                <c:pt idx="123">
                  <c:v>642.5</c:v>
                </c:pt>
                <c:pt idx="124">
                  <c:v>645</c:v>
                </c:pt>
                <c:pt idx="125">
                  <c:v>647.5</c:v>
                </c:pt>
                <c:pt idx="126">
                  <c:v>650</c:v>
                </c:pt>
                <c:pt idx="127">
                  <c:v>652.5</c:v>
                </c:pt>
                <c:pt idx="128">
                  <c:v>655</c:v>
                </c:pt>
                <c:pt idx="129">
                  <c:v>657.5</c:v>
                </c:pt>
                <c:pt idx="130">
                  <c:v>660</c:v>
                </c:pt>
                <c:pt idx="131">
                  <c:v>662.5</c:v>
                </c:pt>
                <c:pt idx="132">
                  <c:v>665</c:v>
                </c:pt>
                <c:pt idx="133">
                  <c:v>667.5</c:v>
                </c:pt>
                <c:pt idx="134">
                  <c:v>670</c:v>
                </c:pt>
                <c:pt idx="135">
                  <c:v>672.5</c:v>
                </c:pt>
                <c:pt idx="136">
                  <c:v>675</c:v>
                </c:pt>
                <c:pt idx="137">
                  <c:v>677.5</c:v>
                </c:pt>
                <c:pt idx="138">
                  <c:v>680</c:v>
                </c:pt>
                <c:pt idx="139">
                  <c:v>682.5</c:v>
                </c:pt>
                <c:pt idx="140">
                  <c:v>685</c:v>
                </c:pt>
                <c:pt idx="141">
                  <c:v>687.5</c:v>
                </c:pt>
                <c:pt idx="142">
                  <c:v>690</c:v>
                </c:pt>
                <c:pt idx="143">
                  <c:v>692.5</c:v>
                </c:pt>
                <c:pt idx="144">
                  <c:v>695</c:v>
                </c:pt>
                <c:pt idx="145">
                  <c:v>697.5</c:v>
                </c:pt>
                <c:pt idx="146">
                  <c:v>700</c:v>
                </c:pt>
                <c:pt idx="147">
                  <c:v>702.5</c:v>
                </c:pt>
                <c:pt idx="148">
                  <c:v>705</c:v>
                </c:pt>
                <c:pt idx="149">
                  <c:v>707.5</c:v>
                </c:pt>
                <c:pt idx="150">
                  <c:v>710</c:v>
                </c:pt>
                <c:pt idx="151">
                  <c:v>712.5</c:v>
                </c:pt>
                <c:pt idx="152">
                  <c:v>715</c:v>
                </c:pt>
                <c:pt idx="153">
                  <c:v>717.5</c:v>
                </c:pt>
                <c:pt idx="154">
                  <c:v>720</c:v>
                </c:pt>
                <c:pt idx="155">
                  <c:v>722.5</c:v>
                </c:pt>
                <c:pt idx="156">
                  <c:v>725</c:v>
                </c:pt>
                <c:pt idx="157">
                  <c:v>727.5</c:v>
                </c:pt>
                <c:pt idx="158">
                  <c:v>730</c:v>
                </c:pt>
                <c:pt idx="159">
                  <c:v>732.5</c:v>
                </c:pt>
                <c:pt idx="160">
                  <c:v>735</c:v>
                </c:pt>
                <c:pt idx="161">
                  <c:v>737.5</c:v>
                </c:pt>
                <c:pt idx="162">
                  <c:v>740</c:v>
                </c:pt>
                <c:pt idx="163">
                  <c:v>742.5</c:v>
                </c:pt>
                <c:pt idx="164">
                  <c:v>745</c:v>
                </c:pt>
                <c:pt idx="165">
                  <c:v>747.5</c:v>
                </c:pt>
                <c:pt idx="166">
                  <c:v>750</c:v>
                </c:pt>
                <c:pt idx="167">
                  <c:v>752.5</c:v>
                </c:pt>
                <c:pt idx="168">
                  <c:v>755</c:v>
                </c:pt>
                <c:pt idx="169">
                  <c:v>757.5</c:v>
                </c:pt>
                <c:pt idx="170">
                  <c:v>760</c:v>
                </c:pt>
                <c:pt idx="171">
                  <c:v>762.5</c:v>
                </c:pt>
                <c:pt idx="172">
                  <c:v>765</c:v>
                </c:pt>
                <c:pt idx="173">
                  <c:v>767.5</c:v>
                </c:pt>
                <c:pt idx="174">
                  <c:v>770</c:v>
                </c:pt>
                <c:pt idx="175">
                  <c:v>772.5</c:v>
                </c:pt>
                <c:pt idx="176">
                  <c:v>775</c:v>
                </c:pt>
                <c:pt idx="177">
                  <c:v>777.5</c:v>
                </c:pt>
                <c:pt idx="178">
                  <c:v>780</c:v>
                </c:pt>
                <c:pt idx="179">
                  <c:v>782.5</c:v>
                </c:pt>
                <c:pt idx="180">
                  <c:v>785</c:v>
                </c:pt>
                <c:pt idx="181">
                  <c:v>787.5</c:v>
                </c:pt>
                <c:pt idx="182">
                  <c:v>790</c:v>
                </c:pt>
                <c:pt idx="183">
                  <c:v>792.5</c:v>
                </c:pt>
                <c:pt idx="184">
                  <c:v>795</c:v>
                </c:pt>
                <c:pt idx="185">
                  <c:v>797.5</c:v>
                </c:pt>
                <c:pt idx="186">
                  <c:v>800</c:v>
                </c:pt>
                <c:pt idx="187">
                  <c:v>802.5</c:v>
                </c:pt>
                <c:pt idx="188">
                  <c:v>805</c:v>
                </c:pt>
                <c:pt idx="189">
                  <c:v>807.5</c:v>
                </c:pt>
                <c:pt idx="190">
                  <c:v>810</c:v>
                </c:pt>
                <c:pt idx="191">
                  <c:v>812.5</c:v>
                </c:pt>
                <c:pt idx="192">
                  <c:v>815</c:v>
                </c:pt>
                <c:pt idx="193">
                  <c:v>817.5</c:v>
                </c:pt>
                <c:pt idx="194">
                  <c:v>820</c:v>
                </c:pt>
                <c:pt idx="195">
                  <c:v>822.5</c:v>
                </c:pt>
                <c:pt idx="196">
                  <c:v>825</c:v>
                </c:pt>
                <c:pt idx="197">
                  <c:v>827.5</c:v>
                </c:pt>
                <c:pt idx="198">
                  <c:v>830</c:v>
                </c:pt>
                <c:pt idx="199">
                  <c:v>832.5</c:v>
                </c:pt>
                <c:pt idx="200">
                  <c:v>835</c:v>
                </c:pt>
                <c:pt idx="201">
                  <c:v>837.5</c:v>
                </c:pt>
                <c:pt idx="202">
                  <c:v>840</c:v>
                </c:pt>
                <c:pt idx="203">
                  <c:v>842.5</c:v>
                </c:pt>
                <c:pt idx="204">
                  <c:v>845</c:v>
                </c:pt>
                <c:pt idx="205">
                  <c:v>847.5</c:v>
                </c:pt>
                <c:pt idx="206">
                  <c:v>850</c:v>
                </c:pt>
                <c:pt idx="207">
                  <c:v>852.5</c:v>
                </c:pt>
                <c:pt idx="208">
                  <c:v>855</c:v>
                </c:pt>
                <c:pt idx="209">
                  <c:v>857.5</c:v>
                </c:pt>
                <c:pt idx="210">
                  <c:v>860</c:v>
                </c:pt>
                <c:pt idx="211">
                  <c:v>862.5</c:v>
                </c:pt>
                <c:pt idx="212">
                  <c:v>865</c:v>
                </c:pt>
                <c:pt idx="213">
                  <c:v>867.5</c:v>
                </c:pt>
                <c:pt idx="214">
                  <c:v>870</c:v>
                </c:pt>
                <c:pt idx="215">
                  <c:v>872.5</c:v>
                </c:pt>
                <c:pt idx="216">
                  <c:v>875</c:v>
                </c:pt>
                <c:pt idx="217">
                  <c:v>877.5</c:v>
                </c:pt>
                <c:pt idx="218">
                  <c:v>880</c:v>
                </c:pt>
                <c:pt idx="219">
                  <c:v>882.5</c:v>
                </c:pt>
                <c:pt idx="220">
                  <c:v>885</c:v>
                </c:pt>
                <c:pt idx="221">
                  <c:v>887.5</c:v>
                </c:pt>
              </c:numCache>
            </c:numRef>
          </c:xVal>
          <c:yVal>
            <c:numRef>
              <c:f>'CPT07'!$P$18:$P$239</c:f>
              <c:numCache>
                <c:formatCode>General</c:formatCode>
                <c:ptCount val="222"/>
                <c:pt idx="0">
                  <c:v>0.6467138375</c:v>
                </c:pt>
                <c:pt idx="1">
                  <c:v>0.65648303750000014</c:v>
                </c:pt>
                <c:pt idx="2">
                  <c:v>0.66069211250000004</c:v>
                </c:pt>
                <c:pt idx="3">
                  <c:v>0.66020327499999998</c:v>
                </c:pt>
                <c:pt idx="4">
                  <c:v>0.65989544999999994</c:v>
                </c:pt>
                <c:pt idx="5">
                  <c:v>0.65848648749999994</c:v>
                </c:pt>
                <c:pt idx="6">
                  <c:v>0.65657169999999998</c:v>
                </c:pt>
                <c:pt idx="7">
                  <c:v>0.66302008750000008</c:v>
                </c:pt>
                <c:pt idx="8">
                  <c:v>0.66397157500000004</c:v>
                </c:pt>
                <c:pt idx="9">
                  <c:v>0.66151425000000008</c:v>
                </c:pt>
                <c:pt idx="10">
                  <c:v>0.66524179999999999</c:v>
                </c:pt>
                <c:pt idx="11">
                  <c:v>0.66970973749999996</c:v>
                </c:pt>
                <c:pt idx="12">
                  <c:v>0.67246368750000007</c:v>
                </c:pt>
                <c:pt idx="13">
                  <c:v>0.67522706249999997</c:v>
                </c:pt>
                <c:pt idx="14">
                  <c:v>0.67931394999999994</c:v>
                </c:pt>
                <c:pt idx="15">
                  <c:v>0.68323333749999993</c:v>
                </c:pt>
                <c:pt idx="16">
                  <c:v>0.68668131249999997</c:v>
                </c:pt>
                <c:pt idx="17">
                  <c:v>0.69088641249999994</c:v>
                </c:pt>
                <c:pt idx="18">
                  <c:v>0.69461446249999992</c:v>
                </c:pt>
                <c:pt idx="19">
                  <c:v>0.69737147499999996</c:v>
                </c:pt>
                <c:pt idx="20">
                  <c:v>0.69986590000000004</c:v>
                </c:pt>
                <c:pt idx="21">
                  <c:v>0.70275021249999992</c:v>
                </c:pt>
                <c:pt idx="22">
                  <c:v>0.70530138750000004</c:v>
                </c:pt>
                <c:pt idx="23">
                  <c:v>0.70761878749999996</c:v>
                </c:pt>
                <c:pt idx="24">
                  <c:v>0.70968471250000009</c:v>
                </c:pt>
                <c:pt idx="25">
                  <c:v>0.71135325000000005</c:v>
                </c:pt>
                <c:pt idx="26">
                  <c:v>0.71327883749999998</c:v>
                </c:pt>
                <c:pt idx="27">
                  <c:v>0.71523887499999994</c:v>
                </c:pt>
                <c:pt idx="28">
                  <c:v>0.71665707499999998</c:v>
                </c:pt>
                <c:pt idx="29">
                  <c:v>0.71798479999999998</c:v>
                </c:pt>
                <c:pt idx="30">
                  <c:v>0.71896424999999997</c:v>
                </c:pt>
                <c:pt idx="31">
                  <c:v>0.72001237500000004</c:v>
                </c:pt>
                <c:pt idx="32">
                  <c:v>0.721101675</c:v>
                </c:pt>
                <c:pt idx="33">
                  <c:v>0.72220391250000004</c:v>
                </c:pt>
                <c:pt idx="34">
                  <c:v>0.72256892500000003</c:v>
                </c:pt>
                <c:pt idx="35">
                  <c:v>0.72291438749999992</c:v>
                </c:pt>
                <c:pt idx="36">
                  <c:v>0.72387291249999997</c:v>
                </c:pt>
                <c:pt idx="37">
                  <c:v>0.72454260000000004</c:v>
                </c:pt>
                <c:pt idx="38">
                  <c:v>0.72491035000000004</c:v>
                </c:pt>
                <c:pt idx="39">
                  <c:v>0.72564242499999987</c:v>
                </c:pt>
                <c:pt idx="40">
                  <c:v>0.72640581250000014</c:v>
                </c:pt>
                <c:pt idx="41">
                  <c:v>0.7269473125</c:v>
                </c:pt>
                <c:pt idx="42">
                  <c:v>0.7277528875</c:v>
                </c:pt>
                <c:pt idx="43">
                  <c:v>0.72864566249999996</c:v>
                </c:pt>
                <c:pt idx="44">
                  <c:v>0.72930228750000003</c:v>
                </c:pt>
                <c:pt idx="45">
                  <c:v>0.73003313749999998</c:v>
                </c:pt>
                <c:pt idx="46">
                  <c:v>0.73097876250000005</c:v>
                </c:pt>
                <c:pt idx="47">
                  <c:v>0.73175734999999997</c:v>
                </c:pt>
                <c:pt idx="48">
                  <c:v>0.7325163375</c:v>
                </c:pt>
                <c:pt idx="49">
                  <c:v>0.73311103749999995</c:v>
                </c:pt>
                <c:pt idx="50">
                  <c:v>0.7339163125</c:v>
                </c:pt>
                <c:pt idx="51">
                  <c:v>0.73480489999999998</c:v>
                </c:pt>
                <c:pt idx="52">
                  <c:v>0.73529314999999995</c:v>
                </c:pt>
                <c:pt idx="53">
                  <c:v>0.73571937499999995</c:v>
                </c:pt>
                <c:pt idx="54">
                  <c:v>0.73619837499999996</c:v>
                </c:pt>
                <c:pt idx="55">
                  <c:v>0.73678949999999999</c:v>
                </c:pt>
                <c:pt idx="56">
                  <c:v>0.73729222500000002</c:v>
                </c:pt>
                <c:pt idx="57">
                  <c:v>0.73757573750000005</c:v>
                </c:pt>
                <c:pt idx="58">
                  <c:v>0.73802922500000001</c:v>
                </c:pt>
                <c:pt idx="59">
                  <c:v>0.73860531250000006</c:v>
                </c:pt>
                <c:pt idx="60">
                  <c:v>0.73900319999999997</c:v>
                </c:pt>
                <c:pt idx="61">
                  <c:v>0.73931697500000004</c:v>
                </c:pt>
                <c:pt idx="62">
                  <c:v>0.73956221249999998</c:v>
                </c:pt>
                <c:pt idx="63">
                  <c:v>0.73994778750000001</c:v>
                </c:pt>
                <c:pt idx="64">
                  <c:v>0.74041678750000006</c:v>
                </c:pt>
                <c:pt idx="65">
                  <c:v>0.74075083749999993</c:v>
                </c:pt>
                <c:pt idx="66">
                  <c:v>0.74123381249999998</c:v>
                </c:pt>
                <c:pt idx="67">
                  <c:v>0.74163685000000001</c:v>
                </c:pt>
                <c:pt idx="68">
                  <c:v>0.74191030000000002</c:v>
                </c:pt>
                <c:pt idx="69">
                  <c:v>0.7422512</c:v>
                </c:pt>
                <c:pt idx="70">
                  <c:v>0.74250963749999999</c:v>
                </c:pt>
                <c:pt idx="71">
                  <c:v>0.74295342499999995</c:v>
                </c:pt>
                <c:pt idx="72">
                  <c:v>0.74324041249999995</c:v>
                </c:pt>
                <c:pt idx="73">
                  <c:v>0.74328236250000002</c:v>
                </c:pt>
                <c:pt idx="74">
                  <c:v>0.74347052499999999</c:v>
                </c:pt>
                <c:pt idx="75">
                  <c:v>0.74356475</c:v>
                </c:pt>
                <c:pt idx="76">
                  <c:v>0.74354029999999993</c:v>
                </c:pt>
                <c:pt idx="77">
                  <c:v>0.74369713749999988</c:v>
                </c:pt>
                <c:pt idx="78">
                  <c:v>0.74392589999999992</c:v>
                </c:pt>
                <c:pt idx="79">
                  <c:v>0.74411735000000001</c:v>
                </c:pt>
                <c:pt idx="80">
                  <c:v>0.74414875000000003</c:v>
                </c:pt>
                <c:pt idx="81">
                  <c:v>0.74429411249999988</c:v>
                </c:pt>
                <c:pt idx="82">
                  <c:v>0.74478278749999993</c:v>
                </c:pt>
                <c:pt idx="83">
                  <c:v>0.74526112499999997</c:v>
                </c:pt>
                <c:pt idx="84">
                  <c:v>0.7455264250000001</c:v>
                </c:pt>
                <c:pt idx="85">
                  <c:v>0.74568817500000006</c:v>
                </c:pt>
                <c:pt idx="86">
                  <c:v>0.74590967500000005</c:v>
                </c:pt>
                <c:pt idx="87">
                  <c:v>0.74620888750000003</c:v>
                </c:pt>
                <c:pt idx="88">
                  <c:v>0.74653170000000013</c:v>
                </c:pt>
                <c:pt idx="89">
                  <c:v>0.74675188749999988</c:v>
                </c:pt>
                <c:pt idx="90">
                  <c:v>0.74690757499999993</c:v>
                </c:pt>
                <c:pt idx="91">
                  <c:v>0.74724407500000001</c:v>
                </c:pt>
                <c:pt idx="92">
                  <c:v>0.74758075000000002</c:v>
                </c:pt>
                <c:pt idx="93">
                  <c:v>0.747885625</c:v>
                </c:pt>
                <c:pt idx="94">
                  <c:v>0.74832462499999997</c:v>
                </c:pt>
                <c:pt idx="95">
                  <c:v>0.74878046250000008</c:v>
                </c:pt>
                <c:pt idx="96">
                  <c:v>0.74912717499999992</c:v>
                </c:pt>
                <c:pt idx="97">
                  <c:v>0.74941847500000014</c:v>
                </c:pt>
                <c:pt idx="98">
                  <c:v>0.74953098750000002</c:v>
                </c:pt>
                <c:pt idx="99">
                  <c:v>0.74931436250000005</c:v>
                </c:pt>
                <c:pt idx="100">
                  <c:v>0.74932599999999994</c:v>
                </c:pt>
                <c:pt idx="101">
                  <c:v>0.74994945000000002</c:v>
                </c:pt>
                <c:pt idx="102">
                  <c:v>0.75054051249999998</c:v>
                </c:pt>
                <c:pt idx="103">
                  <c:v>0.74921529999999992</c:v>
                </c:pt>
                <c:pt idx="104">
                  <c:v>0.74711009999999989</c:v>
                </c:pt>
                <c:pt idx="105">
                  <c:v>0.75865597499999993</c:v>
                </c:pt>
                <c:pt idx="106">
                  <c:v>0.75888587500000004</c:v>
                </c:pt>
                <c:pt idx="107">
                  <c:v>0.75868707499999988</c:v>
                </c:pt>
                <c:pt idx="108">
                  <c:v>0.75875258750000008</c:v>
                </c:pt>
                <c:pt idx="109">
                  <c:v>0.76322903749999993</c:v>
                </c:pt>
                <c:pt idx="110">
                  <c:v>0.76341526250000014</c:v>
                </c:pt>
                <c:pt idx="111">
                  <c:v>0.76353714999999989</c:v>
                </c:pt>
                <c:pt idx="112">
                  <c:v>0.76381706250000003</c:v>
                </c:pt>
                <c:pt idx="113">
                  <c:v>0.76398596249999995</c:v>
                </c:pt>
                <c:pt idx="114">
                  <c:v>0.76394791249999994</c:v>
                </c:pt>
                <c:pt idx="115">
                  <c:v>0.76398239999999995</c:v>
                </c:pt>
                <c:pt idx="116">
                  <c:v>0.7641238374999999</c:v>
                </c:pt>
                <c:pt idx="117">
                  <c:v>0.76423273749999998</c:v>
                </c:pt>
                <c:pt idx="118">
                  <c:v>0.76425500000000013</c:v>
                </c:pt>
                <c:pt idx="119">
                  <c:v>0.76427553749999999</c:v>
                </c:pt>
                <c:pt idx="120">
                  <c:v>0.76429767500000001</c:v>
                </c:pt>
                <c:pt idx="121">
                  <c:v>0.76443268750000004</c:v>
                </c:pt>
                <c:pt idx="122">
                  <c:v>0.76450677499999997</c:v>
                </c:pt>
                <c:pt idx="123">
                  <c:v>0.76452778749999994</c:v>
                </c:pt>
                <c:pt idx="124">
                  <c:v>0.76464275000000004</c:v>
                </c:pt>
                <c:pt idx="125">
                  <c:v>0.76473992499999999</c:v>
                </c:pt>
                <c:pt idx="126">
                  <c:v>0.76471307500000008</c:v>
                </c:pt>
                <c:pt idx="127">
                  <c:v>0.76469073750000005</c:v>
                </c:pt>
                <c:pt idx="128">
                  <c:v>0.76476881249999995</c:v>
                </c:pt>
                <c:pt idx="129">
                  <c:v>0.76467934999999998</c:v>
                </c:pt>
                <c:pt idx="130">
                  <c:v>0.76462103749999999</c:v>
                </c:pt>
                <c:pt idx="131">
                  <c:v>0.76466396250000002</c:v>
                </c:pt>
                <c:pt idx="132">
                  <c:v>0.76470489999999991</c:v>
                </c:pt>
                <c:pt idx="133">
                  <c:v>0.76469490000000007</c:v>
                </c:pt>
                <c:pt idx="134">
                  <c:v>0.76469877500000005</c:v>
                </c:pt>
                <c:pt idx="135">
                  <c:v>0.76470752499999994</c:v>
                </c:pt>
                <c:pt idx="136">
                  <c:v>0.76477007500000005</c:v>
                </c:pt>
                <c:pt idx="137">
                  <c:v>0.76474665000000008</c:v>
                </c:pt>
                <c:pt idx="138">
                  <c:v>0.76467763749999995</c:v>
                </c:pt>
                <c:pt idx="139">
                  <c:v>0.76468900000000006</c:v>
                </c:pt>
                <c:pt idx="140">
                  <c:v>0.76473436249999993</c:v>
                </c:pt>
                <c:pt idx="141">
                  <c:v>0.76478279999999987</c:v>
                </c:pt>
                <c:pt idx="142">
                  <c:v>0.76478794999999999</c:v>
                </c:pt>
                <c:pt idx="143">
                  <c:v>0.76477711249999991</c:v>
                </c:pt>
                <c:pt idx="144">
                  <c:v>0.76475078749999992</c:v>
                </c:pt>
                <c:pt idx="145">
                  <c:v>0.76476702500000004</c:v>
                </c:pt>
                <c:pt idx="146">
                  <c:v>0.76479753750000001</c:v>
                </c:pt>
                <c:pt idx="147">
                  <c:v>0.76478658749999995</c:v>
                </c:pt>
                <c:pt idx="148">
                  <c:v>0.76478287499999997</c:v>
                </c:pt>
                <c:pt idx="149">
                  <c:v>0.76482791249999993</c:v>
                </c:pt>
                <c:pt idx="150">
                  <c:v>0.76489396249999997</c:v>
                </c:pt>
                <c:pt idx="151">
                  <c:v>0.76494365000000009</c:v>
                </c:pt>
                <c:pt idx="152">
                  <c:v>0.76494755000000003</c:v>
                </c:pt>
                <c:pt idx="153">
                  <c:v>0.76496397500000013</c:v>
                </c:pt>
                <c:pt idx="154">
                  <c:v>0.76504250000000007</c:v>
                </c:pt>
                <c:pt idx="155">
                  <c:v>0.76506226249999998</c:v>
                </c:pt>
                <c:pt idx="156">
                  <c:v>0.76507899999999995</c:v>
                </c:pt>
                <c:pt idx="157">
                  <c:v>0.76513733750000001</c:v>
                </c:pt>
                <c:pt idx="158">
                  <c:v>0.76524433749999998</c:v>
                </c:pt>
                <c:pt idx="159">
                  <c:v>0.76524989999999993</c:v>
                </c:pt>
                <c:pt idx="160">
                  <c:v>0.76524387499999991</c:v>
                </c:pt>
                <c:pt idx="161">
                  <c:v>0.76519989999999993</c:v>
                </c:pt>
                <c:pt idx="162">
                  <c:v>0.76517790000000008</c:v>
                </c:pt>
                <c:pt idx="163">
                  <c:v>0.7652004375</c:v>
                </c:pt>
                <c:pt idx="164">
                  <c:v>0.76520857499999995</c:v>
                </c:pt>
                <c:pt idx="165">
                  <c:v>0.76524283749999988</c:v>
                </c:pt>
                <c:pt idx="166">
                  <c:v>0.76528007499999995</c:v>
                </c:pt>
                <c:pt idx="167">
                  <c:v>0.76531270000000007</c:v>
                </c:pt>
                <c:pt idx="168">
                  <c:v>0.76535096250000001</c:v>
                </c:pt>
                <c:pt idx="169">
                  <c:v>0.7653899500000001</c:v>
                </c:pt>
                <c:pt idx="170">
                  <c:v>0.76544101249999996</c:v>
                </c:pt>
                <c:pt idx="171">
                  <c:v>0.76551163749999995</c:v>
                </c:pt>
                <c:pt idx="172">
                  <c:v>0.76554456249999991</c:v>
                </c:pt>
                <c:pt idx="173">
                  <c:v>0.76555127500000009</c:v>
                </c:pt>
                <c:pt idx="174">
                  <c:v>0.76558707500000001</c:v>
                </c:pt>
                <c:pt idx="175">
                  <c:v>0.76559035000000009</c:v>
                </c:pt>
                <c:pt idx="176">
                  <c:v>0.765620725</c:v>
                </c:pt>
                <c:pt idx="177">
                  <c:v>0.76565644999999993</c:v>
                </c:pt>
                <c:pt idx="178">
                  <c:v>0.76564953749999987</c:v>
                </c:pt>
                <c:pt idx="179">
                  <c:v>0.76569862499999997</c:v>
                </c:pt>
                <c:pt idx="180">
                  <c:v>0.76575592500000011</c:v>
                </c:pt>
                <c:pt idx="181">
                  <c:v>0.76579327500000005</c:v>
                </c:pt>
                <c:pt idx="182">
                  <c:v>0.76586765000000001</c:v>
                </c:pt>
                <c:pt idx="183">
                  <c:v>0.76591370000000003</c:v>
                </c:pt>
                <c:pt idx="184">
                  <c:v>0.76591778750000006</c:v>
                </c:pt>
                <c:pt idx="185">
                  <c:v>0.76595389999999997</c:v>
                </c:pt>
                <c:pt idx="186">
                  <c:v>0.76598591249999992</c:v>
                </c:pt>
                <c:pt idx="187">
                  <c:v>0.76605128749999996</c:v>
                </c:pt>
                <c:pt idx="188">
                  <c:v>0.76611752500000008</c:v>
                </c:pt>
                <c:pt idx="189">
                  <c:v>0.76611977499999995</c:v>
                </c:pt>
                <c:pt idx="190">
                  <c:v>0.76614594999999996</c:v>
                </c:pt>
                <c:pt idx="191">
                  <c:v>0.766172925</c:v>
                </c:pt>
                <c:pt idx="192">
                  <c:v>0.76618332499999986</c:v>
                </c:pt>
                <c:pt idx="193">
                  <c:v>0.76619515000000005</c:v>
                </c:pt>
                <c:pt idx="194">
                  <c:v>0.76619617499999992</c:v>
                </c:pt>
                <c:pt idx="195">
                  <c:v>0.76618581250000006</c:v>
                </c:pt>
                <c:pt idx="196">
                  <c:v>0.76620804999999992</c:v>
                </c:pt>
                <c:pt idx="197">
                  <c:v>0.76625926250000009</c:v>
                </c:pt>
                <c:pt idx="198">
                  <c:v>0.76628577499999995</c:v>
                </c:pt>
                <c:pt idx="199">
                  <c:v>0.7662768124999999</c:v>
                </c:pt>
                <c:pt idx="200">
                  <c:v>0.76629618750000006</c:v>
                </c:pt>
                <c:pt idx="201">
                  <c:v>0.76627401250000005</c:v>
                </c:pt>
                <c:pt idx="202">
                  <c:v>0.76622457500000019</c:v>
                </c:pt>
                <c:pt idx="203">
                  <c:v>0.76622889999999999</c:v>
                </c:pt>
                <c:pt idx="204">
                  <c:v>0.7662217375</c:v>
                </c:pt>
                <c:pt idx="205">
                  <c:v>0.76623316249999995</c:v>
                </c:pt>
                <c:pt idx="206">
                  <c:v>0.7662633499999999</c:v>
                </c:pt>
                <c:pt idx="207">
                  <c:v>0.76625336249999998</c:v>
                </c:pt>
                <c:pt idx="208">
                  <c:v>0.76627372500000002</c:v>
                </c:pt>
                <c:pt idx="209">
                  <c:v>0.76627321250000002</c:v>
                </c:pt>
                <c:pt idx="210">
                  <c:v>0.76622157499999999</c:v>
                </c:pt>
                <c:pt idx="211">
                  <c:v>0.76620828750000003</c:v>
                </c:pt>
                <c:pt idx="212">
                  <c:v>0.76614221250000003</c:v>
                </c:pt>
                <c:pt idx="213">
                  <c:v>0.76601837500000003</c:v>
                </c:pt>
                <c:pt idx="214">
                  <c:v>0.76591482500000008</c:v>
                </c:pt>
                <c:pt idx="215">
                  <c:v>0.76580925</c:v>
                </c:pt>
                <c:pt idx="216">
                  <c:v>0.7656220749999999</c:v>
                </c:pt>
                <c:pt idx="217">
                  <c:v>0.76522058749999999</c:v>
                </c:pt>
                <c:pt idx="218">
                  <c:v>0.76492462500000002</c:v>
                </c:pt>
                <c:pt idx="219">
                  <c:v>0.7647455875000001</c:v>
                </c:pt>
                <c:pt idx="220">
                  <c:v>0.76453218750000007</c:v>
                </c:pt>
                <c:pt idx="221">
                  <c:v>0.76425176250000004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549B-4753-9873-841BBC3E9085}"/>
            </c:ext>
          </c:extLst>
        </c:ser>
        <c:ser>
          <c:idx val="10"/>
          <c:order val="5"/>
          <c:tx>
            <c:v>0.75 GLAMR Results</c:v>
          </c:tx>
          <c:spPr>
            <a:ln w="19050" cap="rnd">
              <a:noFill/>
              <a:round/>
            </a:ln>
            <a:effectLst/>
          </c:spPr>
          <c:marker>
            <c:symbol val="triangle"/>
            <c:size val="7"/>
            <c:spPr>
              <a:solidFill>
                <a:schemeClr val="accent6">
                  <a:lumMod val="75000"/>
                </a:schemeClr>
              </a:solidFill>
              <a:ln w="9525">
                <a:noFill/>
              </a:ln>
              <a:effectLst/>
            </c:spPr>
          </c:marker>
          <c:xVal>
            <c:numRef>
              <c:f>'CPT07'!$K$252:$K$253</c:f>
              <c:numCache>
                <c:formatCode>General</c:formatCode>
                <c:ptCount val="2"/>
                <c:pt idx="0">
                  <c:v>340</c:v>
                </c:pt>
                <c:pt idx="1">
                  <c:v>620</c:v>
                </c:pt>
              </c:numCache>
            </c:numRef>
          </c:xVal>
          <c:yVal>
            <c:numRef>
              <c:f>'CPT07'!$P$252:$P$253</c:f>
              <c:numCache>
                <c:formatCode>General</c:formatCode>
                <c:ptCount val="2"/>
                <c:pt idx="0">
                  <c:v>0.72556173750000008</c:v>
                </c:pt>
                <c:pt idx="1">
                  <c:v>0.76585678333333329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549B-4753-9873-841BBC3E9085}"/>
            </c:ext>
          </c:extLst>
        </c:ser>
        <c:ser>
          <c:idx val="6"/>
          <c:order val="6"/>
          <c:tx>
            <c:strRef>
              <c:f>'CPT07'!$R$17</c:f>
              <c:strCache>
                <c:ptCount val="1"/>
                <c:pt idx="0">
                  <c:v>1.0 Test Result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'CPT07'!$K$18:$K$239</c:f>
              <c:numCache>
                <c:formatCode>General</c:formatCode>
                <c:ptCount val="222"/>
                <c:pt idx="0">
                  <c:v>347.5</c:v>
                </c:pt>
                <c:pt idx="1">
                  <c:v>350</c:v>
                </c:pt>
                <c:pt idx="2">
                  <c:v>352.5</c:v>
                </c:pt>
                <c:pt idx="3">
                  <c:v>355</c:v>
                </c:pt>
                <c:pt idx="4">
                  <c:v>357.5</c:v>
                </c:pt>
                <c:pt idx="5">
                  <c:v>360</c:v>
                </c:pt>
                <c:pt idx="6">
                  <c:v>362.5</c:v>
                </c:pt>
                <c:pt idx="7">
                  <c:v>365</c:v>
                </c:pt>
                <c:pt idx="8">
                  <c:v>367.5</c:v>
                </c:pt>
                <c:pt idx="9">
                  <c:v>370</c:v>
                </c:pt>
                <c:pt idx="10">
                  <c:v>372.5</c:v>
                </c:pt>
                <c:pt idx="11">
                  <c:v>375</c:v>
                </c:pt>
                <c:pt idx="12">
                  <c:v>377.5</c:v>
                </c:pt>
                <c:pt idx="13">
                  <c:v>380</c:v>
                </c:pt>
                <c:pt idx="14">
                  <c:v>382.5</c:v>
                </c:pt>
                <c:pt idx="15">
                  <c:v>385</c:v>
                </c:pt>
                <c:pt idx="16">
                  <c:v>387.5</c:v>
                </c:pt>
                <c:pt idx="17">
                  <c:v>390</c:v>
                </c:pt>
                <c:pt idx="18">
                  <c:v>392.5</c:v>
                </c:pt>
                <c:pt idx="19">
                  <c:v>395</c:v>
                </c:pt>
                <c:pt idx="20">
                  <c:v>397.5</c:v>
                </c:pt>
                <c:pt idx="21">
                  <c:v>400</c:v>
                </c:pt>
                <c:pt idx="22">
                  <c:v>402.5</c:v>
                </c:pt>
                <c:pt idx="23">
                  <c:v>405</c:v>
                </c:pt>
                <c:pt idx="24">
                  <c:v>407.5</c:v>
                </c:pt>
                <c:pt idx="25">
                  <c:v>410</c:v>
                </c:pt>
                <c:pt idx="26">
                  <c:v>412.5</c:v>
                </c:pt>
                <c:pt idx="27">
                  <c:v>415</c:v>
                </c:pt>
                <c:pt idx="28">
                  <c:v>417.5</c:v>
                </c:pt>
                <c:pt idx="29">
                  <c:v>420</c:v>
                </c:pt>
                <c:pt idx="30">
                  <c:v>422.5</c:v>
                </c:pt>
                <c:pt idx="31">
                  <c:v>425</c:v>
                </c:pt>
                <c:pt idx="32">
                  <c:v>427.5</c:v>
                </c:pt>
                <c:pt idx="33">
                  <c:v>430</c:v>
                </c:pt>
                <c:pt idx="34">
                  <c:v>432.5</c:v>
                </c:pt>
                <c:pt idx="35">
                  <c:v>435</c:v>
                </c:pt>
                <c:pt idx="36">
                  <c:v>437.5</c:v>
                </c:pt>
                <c:pt idx="37">
                  <c:v>440</c:v>
                </c:pt>
                <c:pt idx="38">
                  <c:v>442.5</c:v>
                </c:pt>
                <c:pt idx="39">
                  <c:v>445</c:v>
                </c:pt>
                <c:pt idx="40">
                  <c:v>447.5</c:v>
                </c:pt>
                <c:pt idx="41">
                  <c:v>450</c:v>
                </c:pt>
                <c:pt idx="42">
                  <c:v>452.5</c:v>
                </c:pt>
                <c:pt idx="43">
                  <c:v>455</c:v>
                </c:pt>
                <c:pt idx="44">
                  <c:v>457.5</c:v>
                </c:pt>
                <c:pt idx="45">
                  <c:v>460</c:v>
                </c:pt>
                <c:pt idx="46">
                  <c:v>462.5</c:v>
                </c:pt>
                <c:pt idx="47">
                  <c:v>465</c:v>
                </c:pt>
                <c:pt idx="48">
                  <c:v>467.5</c:v>
                </c:pt>
                <c:pt idx="49">
                  <c:v>470</c:v>
                </c:pt>
                <c:pt idx="50">
                  <c:v>472.5</c:v>
                </c:pt>
                <c:pt idx="51">
                  <c:v>475</c:v>
                </c:pt>
                <c:pt idx="52">
                  <c:v>477.5</c:v>
                </c:pt>
                <c:pt idx="53">
                  <c:v>480</c:v>
                </c:pt>
                <c:pt idx="54">
                  <c:v>482.5</c:v>
                </c:pt>
                <c:pt idx="55">
                  <c:v>485</c:v>
                </c:pt>
                <c:pt idx="56">
                  <c:v>487.5</c:v>
                </c:pt>
                <c:pt idx="57">
                  <c:v>490</c:v>
                </c:pt>
                <c:pt idx="58">
                  <c:v>492.5</c:v>
                </c:pt>
                <c:pt idx="59">
                  <c:v>495</c:v>
                </c:pt>
                <c:pt idx="60">
                  <c:v>497.5</c:v>
                </c:pt>
                <c:pt idx="61">
                  <c:v>500</c:v>
                </c:pt>
                <c:pt idx="62">
                  <c:v>502.5</c:v>
                </c:pt>
                <c:pt idx="63">
                  <c:v>505</c:v>
                </c:pt>
                <c:pt idx="64">
                  <c:v>507.5</c:v>
                </c:pt>
                <c:pt idx="65">
                  <c:v>510</c:v>
                </c:pt>
                <c:pt idx="66">
                  <c:v>512.5</c:v>
                </c:pt>
                <c:pt idx="67">
                  <c:v>515</c:v>
                </c:pt>
                <c:pt idx="68">
                  <c:v>517.5</c:v>
                </c:pt>
                <c:pt idx="69">
                  <c:v>520</c:v>
                </c:pt>
                <c:pt idx="70">
                  <c:v>522.5</c:v>
                </c:pt>
                <c:pt idx="71">
                  <c:v>525</c:v>
                </c:pt>
                <c:pt idx="72">
                  <c:v>527.5</c:v>
                </c:pt>
                <c:pt idx="73">
                  <c:v>530</c:v>
                </c:pt>
                <c:pt idx="74">
                  <c:v>532.5</c:v>
                </c:pt>
                <c:pt idx="75">
                  <c:v>535</c:v>
                </c:pt>
                <c:pt idx="76">
                  <c:v>537.5</c:v>
                </c:pt>
                <c:pt idx="77">
                  <c:v>540</c:v>
                </c:pt>
                <c:pt idx="78">
                  <c:v>542.5</c:v>
                </c:pt>
                <c:pt idx="79">
                  <c:v>545</c:v>
                </c:pt>
                <c:pt idx="80">
                  <c:v>547.5</c:v>
                </c:pt>
                <c:pt idx="81">
                  <c:v>550</c:v>
                </c:pt>
                <c:pt idx="82">
                  <c:v>552.5</c:v>
                </c:pt>
                <c:pt idx="83">
                  <c:v>555</c:v>
                </c:pt>
                <c:pt idx="84">
                  <c:v>557.5</c:v>
                </c:pt>
                <c:pt idx="85">
                  <c:v>560</c:v>
                </c:pt>
                <c:pt idx="86">
                  <c:v>562.5</c:v>
                </c:pt>
                <c:pt idx="87">
                  <c:v>565</c:v>
                </c:pt>
                <c:pt idx="88">
                  <c:v>567.5</c:v>
                </c:pt>
                <c:pt idx="89">
                  <c:v>570</c:v>
                </c:pt>
                <c:pt idx="90">
                  <c:v>572.5</c:v>
                </c:pt>
                <c:pt idx="91">
                  <c:v>575</c:v>
                </c:pt>
                <c:pt idx="92">
                  <c:v>577.5</c:v>
                </c:pt>
                <c:pt idx="93">
                  <c:v>580</c:v>
                </c:pt>
                <c:pt idx="94">
                  <c:v>582.5</c:v>
                </c:pt>
                <c:pt idx="95">
                  <c:v>585</c:v>
                </c:pt>
                <c:pt idx="96">
                  <c:v>587.5</c:v>
                </c:pt>
                <c:pt idx="97">
                  <c:v>590</c:v>
                </c:pt>
                <c:pt idx="98">
                  <c:v>592.5</c:v>
                </c:pt>
                <c:pt idx="99">
                  <c:v>595</c:v>
                </c:pt>
                <c:pt idx="100">
                  <c:v>597.5</c:v>
                </c:pt>
                <c:pt idx="101">
                  <c:v>600</c:v>
                </c:pt>
                <c:pt idx="102">
                  <c:v>602.5</c:v>
                </c:pt>
                <c:pt idx="103">
                  <c:v>605</c:v>
                </c:pt>
                <c:pt idx="104">
                  <c:v>606.25</c:v>
                </c:pt>
                <c:pt idx="105">
                  <c:v>598.75</c:v>
                </c:pt>
                <c:pt idx="106">
                  <c:v>600</c:v>
                </c:pt>
                <c:pt idx="107">
                  <c:v>602.5</c:v>
                </c:pt>
                <c:pt idx="108">
                  <c:v>605</c:v>
                </c:pt>
                <c:pt idx="109">
                  <c:v>607.5</c:v>
                </c:pt>
                <c:pt idx="110">
                  <c:v>610</c:v>
                </c:pt>
                <c:pt idx="111">
                  <c:v>612.5</c:v>
                </c:pt>
                <c:pt idx="112">
                  <c:v>615</c:v>
                </c:pt>
                <c:pt idx="113">
                  <c:v>617.5</c:v>
                </c:pt>
                <c:pt idx="114">
                  <c:v>620</c:v>
                </c:pt>
                <c:pt idx="115">
                  <c:v>622.5</c:v>
                </c:pt>
                <c:pt idx="116">
                  <c:v>625</c:v>
                </c:pt>
                <c:pt idx="117">
                  <c:v>627.5</c:v>
                </c:pt>
                <c:pt idx="118">
                  <c:v>630</c:v>
                </c:pt>
                <c:pt idx="119">
                  <c:v>632.5</c:v>
                </c:pt>
                <c:pt idx="120">
                  <c:v>635</c:v>
                </c:pt>
                <c:pt idx="121">
                  <c:v>637.5</c:v>
                </c:pt>
                <c:pt idx="122">
                  <c:v>640</c:v>
                </c:pt>
                <c:pt idx="123">
                  <c:v>642.5</c:v>
                </c:pt>
                <c:pt idx="124">
                  <c:v>645</c:v>
                </c:pt>
                <c:pt idx="125">
                  <c:v>647.5</c:v>
                </c:pt>
                <c:pt idx="126">
                  <c:v>650</c:v>
                </c:pt>
                <c:pt idx="127">
                  <c:v>652.5</c:v>
                </c:pt>
                <c:pt idx="128">
                  <c:v>655</c:v>
                </c:pt>
                <c:pt idx="129">
                  <c:v>657.5</c:v>
                </c:pt>
                <c:pt idx="130">
                  <c:v>660</c:v>
                </c:pt>
                <c:pt idx="131">
                  <c:v>662.5</c:v>
                </c:pt>
                <c:pt idx="132">
                  <c:v>665</c:v>
                </c:pt>
                <c:pt idx="133">
                  <c:v>667.5</c:v>
                </c:pt>
                <c:pt idx="134">
                  <c:v>670</c:v>
                </c:pt>
                <c:pt idx="135">
                  <c:v>672.5</c:v>
                </c:pt>
                <c:pt idx="136">
                  <c:v>675</c:v>
                </c:pt>
                <c:pt idx="137">
                  <c:v>677.5</c:v>
                </c:pt>
                <c:pt idx="138">
                  <c:v>680</c:v>
                </c:pt>
                <c:pt idx="139">
                  <c:v>682.5</c:v>
                </c:pt>
                <c:pt idx="140">
                  <c:v>685</c:v>
                </c:pt>
                <c:pt idx="141">
                  <c:v>687.5</c:v>
                </c:pt>
                <c:pt idx="142">
                  <c:v>690</c:v>
                </c:pt>
                <c:pt idx="143">
                  <c:v>692.5</c:v>
                </c:pt>
                <c:pt idx="144">
                  <c:v>695</c:v>
                </c:pt>
                <c:pt idx="145">
                  <c:v>697.5</c:v>
                </c:pt>
                <c:pt idx="146">
                  <c:v>700</c:v>
                </c:pt>
                <c:pt idx="147">
                  <c:v>702.5</c:v>
                </c:pt>
                <c:pt idx="148">
                  <c:v>705</c:v>
                </c:pt>
                <c:pt idx="149">
                  <c:v>707.5</c:v>
                </c:pt>
                <c:pt idx="150">
                  <c:v>710</c:v>
                </c:pt>
                <c:pt idx="151">
                  <c:v>712.5</c:v>
                </c:pt>
                <c:pt idx="152">
                  <c:v>715</c:v>
                </c:pt>
                <c:pt idx="153">
                  <c:v>717.5</c:v>
                </c:pt>
                <c:pt idx="154">
                  <c:v>720</c:v>
                </c:pt>
                <c:pt idx="155">
                  <c:v>722.5</c:v>
                </c:pt>
                <c:pt idx="156">
                  <c:v>725</c:v>
                </c:pt>
                <c:pt idx="157">
                  <c:v>727.5</c:v>
                </c:pt>
                <c:pt idx="158">
                  <c:v>730</c:v>
                </c:pt>
                <c:pt idx="159">
                  <c:v>732.5</c:v>
                </c:pt>
                <c:pt idx="160">
                  <c:v>735</c:v>
                </c:pt>
                <c:pt idx="161">
                  <c:v>737.5</c:v>
                </c:pt>
                <c:pt idx="162">
                  <c:v>740</c:v>
                </c:pt>
                <c:pt idx="163">
                  <c:v>742.5</c:v>
                </c:pt>
                <c:pt idx="164">
                  <c:v>745</c:v>
                </c:pt>
                <c:pt idx="165">
                  <c:v>747.5</c:v>
                </c:pt>
                <c:pt idx="166">
                  <c:v>750</c:v>
                </c:pt>
                <c:pt idx="167">
                  <c:v>752.5</c:v>
                </c:pt>
                <c:pt idx="168">
                  <c:v>755</c:v>
                </c:pt>
                <c:pt idx="169">
                  <c:v>757.5</c:v>
                </c:pt>
                <c:pt idx="170">
                  <c:v>760</c:v>
                </c:pt>
                <c:pt idx="171">
                  <c:v>762.5</c:v>
                </c:pt>
                <c:pt idx="172">
                  <c:v>765</c:v>
                </c:pt>
                <c:pt idx="173">
                  <c:v>767.5</c:v>
                </c:pt>
                <c:pt idx="174">
                  <c:v>770</c:v>
                </c:pt>
                <c:pt idx="175">
                  <c:v>772.5</c:v>
                </c:pt>
                <c:pt idx="176">
                  <c:v>775</c:v>
                </c:pt>
                <c:pt idx="177">
                  <c:v>777.5</c:v>
                </c:pt>
                <c:pt idx="178">
                  <c:v>780</c:v>
                </c:pt>
                <c:pt idx="179">
                  <c:v>782.5</c:v>
                </c:pt>
                <c:pt idx="180">
                  <c:v>785</c:v>
                </c:pt>
                <c:pt idx="181">
                  <c:v>787.5</c:v>
                </c:pt>
                <c:pt idx="182">
                  <c:v>790</c:v>
                </c:pt>
                <c:pt idx="183">
                  <c:v>792.5</c:v>
                </c:pt>
                <c:pt idx="184">
                  <c:v>795</c:v>
                </c:pt>
                <c:pt idx="185">
                  <c:v>797.5</c:v>
                </c:pt>
                <c:pt idx="186">
                  <c:v>800</c:v>
                </c:pt>
                <c:pt idx="187">
                  <c:v>802.5</c:v>
                </c:pt>
                <c:pt idx="188">
                  <c:v>805</c:v>
                </c:pt>
                <c:pt idx="189">
                  <c:v>807.5</c:v>
                </c:pt>
                <c:pt idx="190">
                  <c:v>810</c:v>
                </c:pt>
                <c:pt idx="191">
                  <c:v>812.5</c:v>
                </c:pt>
                <c:pt idx="192">
                  <c:v>815</c:v>
                </c:pt>
                <c:pt idx="193">
                  <c:v>817.5</c:v>
                </c:pt>
                <c:pt idx="194">
                  <c:v>820</c:v>
                </c:pt>
                <c:pt idx="195">
                  <c:v>822.5</c:v>
                </c:pt>
                <c:pt idx="196">
                  <c:v>825</c:v>
                </c:pt>
                <c:pt idx="197">
                  <c:v>827.5</c:v>
                </c:pt>
                <c:pt idx="198">
                  <c:v>830</c:v>
                </c:pt>
                <c:pt idx="199">
                  <c:v>832.5</c:v>
                </c:pt>
                <c:pt idx="200">
                  <c:v>835</c:v>
                </c:pt>
                <c:pt idx="201">
                  <c:v>837.5</c:v>
                </c:pt>
                <c:pt idx="202">
                  <c:v>840</c:v>
                </c:pt>
                <c:pt idx="203">
                  <c:v>842.5</c:v>
                </c:pt>
                <c:pt idx="204">
                  <c:v>845</c:v>
                </c:pt>
                <c:pt idx="205">
                  <c:v>847.5</c:v>
                </c:pt>
                <c:pt idx="206">
                  <c:v>850</c:v>
                </c:pt>
                <c:pt idx="207">
                  <c:v>852.5</c:v>
                </c:pt>
                <c:pt idx="208">
                  <c:v>855</c:v>
                </c:pt>
                <c:pt idx="209">
                  <c:v>857.5</c:v>
                </c:pt>
                <c:pt idx="210">
                  <c:v>860</c:v>
                </c:pt>
                <c:pt idx="211">
                  <c:v>862.5</c:v>
                </c:pt>
                <c:pt idx="212">
                  <c:v>865</c:v>
                </c:pt>
                <c:pt idx="213">
                  <c:v>867.5</c:v>
                </c:pt>
                <c:pt idx="214">
                  <c:v>870</c:v>
                </c:pt>
                <c:pt idx="215">
                  <c:v>872.5</c:v>
                </c:pt>
                <c:pt idx="216">
                  <c:v>875</c:v>
                </c:pt>
                <c:pt idx="217">
                  <c:v>877.5</c:v>
                </c:pt>
                <c:pt idx="218">
                  <c:v>880</c:v>
                </c:pt>
                <c:pt idx="219">
                  <c:v>882.5</c:v>
                </c:pt>
                <c:pt idx="220">
                  <c:v>885</c:v>
                </c:pt>
                <c:pt idx="221">
                  <c:v>887.5</c:v>
                </c:pt>
              </c:numCache>
            </c:numRef>
          </c:xVal>
          <c:yVal>
            <c:numRef>
              <c:f>'CPT07'!$R$18:$R$239</c:f>
              <c:numCache>
                <c:formatCode>General</c:formatCode>
                <c:ptCount val="222"/>
                <c:pt idx="0">
                  <c:v>0.51299775000000003</c:v>
                </c:pt>
                <c:pt idx="1">
                  <c:v>0.52143534999999996</c:v>
                </c:pt>
                <c:pt idx="2">
                  <c:v>0.52531327500000002</c:v>
                </c:pt>
                <c:pt idx="3">
                  <c:v>0.52458318749999999</c:v>
                </c:pt>
                <c:pt idx="4">
                  <c:v>0.523746975</c:v>
                </c:pt>
                <c:pt idx="5">
                  <c:v>0.52282465</c:v>
                </c:pt>
                <c:pt idx="6">
                  <c:v>0.52207107499999994</c:v>
                </c:pt>
                <c:pt idx="7">
                  <c:v>0.52721493750000004</c:v>
                </c:pt>
                <c:pt idx="8">
                  <c:v>0.52737012500000002</c:v>
                </c:pt>
                <c:pt idx="9">
                  <c:v>0.52563253750000005</c:v>
                </c:pt>
                <c:pt idx="10">
                  <c:v>0.52888690000000005</c:v>
                </c:pt>
                <c:pt idx="11">
                  <c:v>0.53235761250000002</c:v>
                </c:pt>
                <c:pt idx="12">
                  <c:v>0.53466250000000004</c:v>
                </c:pt>
                <c:pt idx="13">
                  <c:v>0.53689973749999997</c:v>
                </c:pt>
                <c:pt idx="14">
                  <c:v>0.54009489999999993</c:v>
                </c:pt>
                <c:pt idx="15">
                  <c:v>0.5433189625</c:v>
                </c:pt>
                <c:pt idx="16">
                  <c:v>0.54618202500000002</c:v>
                </c:pt>
                <c:pt idx="17">
                  <c:v>0.54941073750000002</c:v>
                </c:pt>
                <c:pt idx="18">
                  <c:v>0.55256794999999992</c:v>
                </c:pt>
                <c:pt idx="19">
                  <c:v>0.554733225</c:v>
                </c:pt>
                <c:pt idx="20">
                  <c:v>0.55640724999999991</c:v>
                </c:pt>
                <c:pt idx="21">
                  <c:v>0.55880153749999995</c:v>
                </c:pt>
                <c:pt idx="22">
                  <c:v>0.56105628750000003</c:v>
                </c:pt>
                <c:pt idx="23">
                  <c:v>0.56293242499999985</c:v>
                </c:pt>
                <c:pt idx="24">
                  <c:v>0.56459752499999993</c:v>
                </c:pt>
                <c:pt idx="25">
                  <c:v>0.56606083750000002</c:v>
                </c:pt>
                <c:pt idx="26">
                  <c:v>0.56781558749999994</c:v>
                </c:pt>
                <c:pt idx="27">
                  <c:v>0.56931309999999991</c:v>
                </c:pt>
                <c:pt idx="28">
                  <c:v>0.57036481250000004</c:v>
                </c:pt>
                <c:pt idx="29">
                  <c:v>0.57148537499999996</c:v>
                </c:pt>
                <c:pt idx="30">
                  <c:v>0.57231948749999995</c:v>
                </c:pt>
                <c:pt idx="31">
                  <c:v>0.57334437500000002</c:v>
                </c:pt>
                <c:pt idx="32">
                  <c:v>0.57433208749999998</c:v>
                </c:pt>
                <c:pt idx="33">
                  <c:v>0.57510632500000003</c:v>
                </c:pt>
                <c:pt idx="34">
                  <c:v>0.5755912125</c:v>
                </c:pt>
                <c:pt idx="35">
                  <c:v>0.57604901249999996</c:v>
                </c:pt>
                <c:pt idx="36">
                  <c:v>0.57678580000000002</c:v>
                </c:pt>
                <c:pt idx="37">
                  <c:v>0.5773616250000001</c:v>
                </c:pt>
                <c:pt idx="38">
                  <c:v>0.57772774999999998</c:v>
                </c:pt>
                <c:pt idx="39">
                  <c:v>0.57840503749999994</c:v>
                </c:pt>
                <c:pt idx="40">
                  <c:v>0.57914165000000006</c:v>
                </c:pt>
                <c:pt idx="41">
                  <c:v>0.57973343749999995</c:v>
                </c:pt>
                <c:pt idx="42">
                  <c:v>0.58056054999999995</c:v>
                </c:pt>
                <c:pt idx="43">
                  <c:v>0.581363925</c:v>
                </c:pt>
                <c:pt idx="44">
                  <c:v>0.58185755000000006</c:v>
                </c:pt>
                <c:pt idx="45">
                  <c:v>0.58266408749999998</c:v>
                </c:pt>
                <c:pt idx="46">
                  <c:v>0.58346390000000004</c:v>
                </c:pt>
                <c:pt idx="47">
                  <c:v>0.58410853750000002</c:v>
                </c:pt>
                <c:pt idx="48">
                  <c:v>0.58476917500000003</c:v>
                </c:pt>
                <c:pt idx="49">
                  <c:v>0.5852704875000001</c:v>
                </c:pt>
                <c:pt idx="50">
                  <c:v>0.58606903749999995</c:v>
                </c:pt>
                <c:pt idx="51">
                  <c:v>0.58681443749999995</c:v>
                </c:pt>
                <c:pt idx="52">
                  <c:v>0.58729082499999996</c:v>
                </c:pt>
                <c:pt idx="53">
                  <c:v>0.58770888749999994</c:v>
                </c:pt>
                <c:pt idx="54">
                  <c:v>0.58810863749999998</c:v>
                </c:pt>
                <c:pt idx="55">
                  <c:v>0.58865082499999999</c:v>
                </c:pt>
                <c:pt idx="56">
                  <c:v>0.58916570000000001</c:v>
                </c:pt>
                <c:pt idx="57">
                  <c:v>0.58949111250000008</c:v>
                </c:pt>
                <c:pt idx="58">
                  <c:v>0.58995284999999997</c:v>
                </c:pt>
                <c:pt idx="59">
                  <c:v>0.59044234999999989</c:v>
                </c:pt>
                <c:pt idx="60">
                  <c:v>0.5907369375</c:v>
                </c:pt>
                <c:pt idx="61">
                  <c:v>0.59109771250000009</c:v>
                </c:pt>
                <c:pt idx="62">
                  <c:v>0.59139494999999997</c:v>
                </c:pt>
                <c:pt idx="63">
                  <c:v>0.591689825</c:v>
                </c:pt>
                <c:pt idx="64">
                  <c:v>0.5921331125</c:v>
                </c:pt>
                <c:pt idx="65">
                  <c:v>0.59247688749999994</c:v>
                </c:pt>
                <c:pt idx="66">
                  <c:v>0.59288668750000006</c:v>
                </c:pt>
                <c:pt idx="67">
                  <c:v>0.59323023749999992</c:v>
                </c:pt>
                <c:pt idx="68">
                  <c:v>0.59347123749999997</c:v>
                </c:pt>
                <c:pt idx="69">
                  <c:v>0.59380637500000011</c:v>
                </c:pt>
                <c:pt idx="70">
                  <c:v>0.59405845000000002</c:v>
                </c:pt>
                <c:pt idx="71">
                  <c:v>0.59444467499999998</c:v>
                </c:pt>
                <c:pt idx="72">
                  <c:v>0.59470719999999999</c:v>
                </c:pt>
                <c:pt idx="73">
                  <c:v>0.59481280000000003</c:v>
                </c:pt>
                <c:pt idx="74">
                  <c:v>0.59503138749999995</c:v>
                </c:pt>
                <c:pt idx="75">
                  <c:v>0.59509938749999991</c:v>
                </c:pt>
                <c:pt idx="76">
                  <c:v>0.5950772124999999</c:v>
                </c:pt>
                <c:pt idx="77">
                  <c:v>0.59525067499999995</c:v>
                </c:pt>
                <c:pt idx="78">
                  <c:v>0.59544449999999993</c:v>
                </c:pt>
                <c:pt idx="79">
                  <c:v>0.59559213749999995</c:v>
                </c:pt>
                <c:pt idx="80">
                  <c:v>0.59567108749999997</c:v>
                </c:pt>
                <c:pt idx="81">
                  <c:v>0.59582546250000001</c:v>
                </c:pt>
                <c:pt idx="82">
                  <c:v>0.59618033749999999</c:v>
                </c:pt>
                <c:pt idx="83">
                  <c:v>0.59651480000000001</c:v>
                </c:pt>
                <c:pt idx="84">
                  <c:v>0.59674280000000002</c:v>
                </c:pt>
                <c:pt idx="85">
                  <c:v>0.59692168749999996</c:v>
                </c:pt>
                <c:pt idx="86">
                  <c:v>0.59709063750000002</c:v>
                </c:pt>
                <c:pt idx="87">
                  <c:v>0.59731352500000001</c:v>
                </c:pt>
                <c:pt idx="88">
                  <c:v>0.59759151249999987</c:v>
                </c:pt>
                <c:pt idx="89">
                  <c:v>0.59774846250000002</c:v>
                </c:pt>
                <c:pt idx="90">
                  <c:v>0.59781338750000002</c:v>
                </c:pt>
                <c:pt idx="91">
                  <c:v>0.59808403750000005</c:v>
                </c:pt>
                <c:pt idx="92">
                  <c:v>0.59835147500000008</c:v>
                </c:pt>
                <c:pt idx="93">
                  <c:v>0.59853211250000005</c:v>
                </c:pt>
                <c:pt idx="94">
                  <c:v>0.5988480249999999</c:v>
                </c:pt>
                <c:pt idx="95">
                  <c:v>0.59919746249999994</c:v>
                </c:pt>
                <c:pt idx="96">
                  <c:v>0.59941827500000011</c:v>
                </c:pt>
                <c:pt idx="97">
                  <c:v>0.59956902499999998</c:v>
                </c:pt>
                <c:pt idx="98">
                  <c:v>0.59961857500000004</c:v>
                </c:pt>
                <c:pt idx="99">
                  <c:v>0.59943218749999994</c:v>
                </c:pt>
                <c:pt idx="100">
                  <c:v>0.59940571249999997</c:v>
                </c:pt>
                <c:pt idx="101">
                  <c:v>0.59983766249999992</c:v>
                </c:pt>
                <c:pt idx="102">
                  <c:v>0.6001716250000001</c:v>
                </c:pt>
                <c:pt idx="103">
                  <c:v>0.5989966375000001</c:v>
                </c:pt>
                <c:pt idx="104">
                  <c:v>0.59727597499999996</c:v>
                </c:pt>
                <c:pt idx="105">
                  <c:v>0.60718272499999992</c:v>
                </c:pt>
                <c:pt idx="106">
                  <c:v>0.60730473750000002</c:v>
                </c:pt>
                <c:pt idx="107">
                  <c:v>0.60711419999999983</c:v>
                </c:pt>
                <c:pt idx="108">
                  <c:v>0.60720411250000006</c:v>
                </c:pt>
                <c:pt idx="109">
                  <c:v>0.6112012</c:v>
                </c:pt>
                <c:pt idx="110">
                  <c:v>0.61137189999999997</c:v>
                </c:pt>
                <c:pt idx="111">
                  <c:v>0.61145048749999997</c:v>
                </c:pt>
                <c:pt idx="112">
                  <c:v>0.61166732499999998</c:v>
                </c:pt>
                <c:pt idx="113">
                  <c:v>0.61181283749999993</c:v>
                </c:pt>
                <c:pt idx="114">
                  <c:v>0.611731625</c:v>
                </c:pt>
                <c:pt idx="115">
                  <c:v>0.61174323750000004</c:v>
                </c:pt>
                <c:pt idx="116">
                  <c:v>0.61189127499999996</c:v>
                </c:pt>
                <c:pt idx="117">
                  <c:v>0.6119861875</c:v>
                </c:pt>
                <c:pt idx="118">
                  <c:v>0.61201905000000001</c:v>
                </c:pt>
                <c:pt idx="119">
                  <c:v>0.61203787499999995</c:v>
                </c:pt>
                <c:pt idx="120">
                  <c:v>0.61206141250000012</c:v>
                </c:pt>
                <c:pt idx="121">
                  <c:v>0.61219738749999997</c:v>
                </c:pt>
                <c:pt idx="122">
                  <c:v>0.61228028749999996</c:v>
                </c:pt>
                <c:pt idx="123">
                  <c:v>0.61229267499999995</c:v>
                </c:pt>
                <c:pt idx="124">
                  <c:v>0.61236806249999998</c:v>
                </c:pt>
                <c:pt idx="125">
                  <c:v>0.61247289999999999</c:v>
                </c:pt>
                <c:pt idx="126">
                  <c:v>0.61247775000000004</c:v>
                </c:pt>
                <c:pt idx="127">
                  <c:v>0.61246366250000006</c:v>
                </c:pt>
                <c:pt idx="128">
                  <c:v>0.61252010000000012</c:v>
                </c:pt>
                <c:pt idx="129">
                  <c:v>0.61237944999999994</c:v>
                </c:pt>
                <c:pt idx="130">
                  <c:v>0.61230221249999994</c:v>
                </c:pt>
                <c:pt idx="131">
                  <c:v>0.61233910000000003</c:v>
                </c:pt>
                <c:pt idx="132">
                  <c:v>0.61237938750000009</c:v>
                </c:pt>
                <c:pt idx="133">
                  <c:v>0.61235802499999992</c:v>
                </c:pt>
                <c:pt idx="134">
                  <c:v>0.61234422499999996</c:v>
                </c:pt>
                <c:pt idx="135">
                  <c:v>0.61235001249999987</c:v>
                </c:pt>
                <c:pt idx="136">
                  <c:v>0.61240812500000008</c:v>
                </c:pt>
                <c:pt idx="137">
                  <c:v>0.61237051249999985</c:v>
                </c:pt>
                <c:pt idx="138">
                  <c:v>0.61229381249999992</c:v>
                </c:pt>
                <c:pt idx="139">
                  <c:v>0.61230663750000003</c:v>
                </c:pt>
                <c:pt idx="140">
                  <c:v>0.61234112499999993</c:v>
                </c:pt>
                <c:pt idx="141">
                  <c:v>0.61237280000000005</c:v>
                </c:pt>
                <c:pt idx="142">
                  <c:v>0.61237868749999991</c:v>
                </c:pt>
                <c:pt idx="143">
                  <c:v>0.61237022500000005</c:v>
                </c:pt>
                <c:pt idx="144">
                  <c:v>0.61233856250000007</c:v>
                </c:pt>
                <c:pt idx="145">
                  <c:v>0.61233736250000004</c:v>
                </c:pt>
                <c:pt idx="146">
                  <c:v>0.61234917500000008</c:v>
                </c:pt>
                <c:pt idx="147">
                  <c:v>0.61232607499999991</c:v>
                </c:pt>
                <c:pt idx="148">
                  <c:v>0.61231049999999998</c:v>
                </c:pt>
                <c:pt idx="149">
                  <c:v>0.61234982500000001</c:v>
                </c:pt>
                <c:pt idx="150">
                  <c:v>0.61240846250000003</c:v>
                </c:pt>
                <c:pt idx="151">
                  <c:v>0.61244643750000005</c:v>
                </c:pt>
                <c:pt idx="152">
                  <c:v>0.61244766250000005</c:v>
                </c:pt>
                <c:pt idx="153">
                  <c:v>0.61248508749999986</c:v>
                </c:pt>
                <c:pt idx="154">
                  <c:v>0.61260693750000006</c:v>
                </c:pt>
                <c:pt idx="155">
                  <c:v>0.61261693750000001</c:v>
                </c:pt>
                <c:pt idx="156">
                  <c:v>0.61264018750000004</c:v>
                </c:pt>
                <c:pt idx="157">
                  <c:v>0.61269814999999994</c:v>
                </c:pt>
                <c:pt idx="158">
                  <c:v>0.61279966249999995</c:v>
                </c:pt>
                <c:pt idx="159">
                  <c:v>0.61281609999999997</c:v>
                </c:pt>
                <c:pt idx="160">
                  <c:v>0.61281183750000001</c:v>
                </c:pt>
                <c:pt idx="161">
                  <c:v>0.61276263749999993</c:v>
                </c:pt>
                <c:pt idx="162">
                  <c:v>0.61273702500000005</c:v>
                </c:pt>
                <c:pt idx="163">
                  <c:v>0.61275167499999994</c:v>
                </c:pt>
                <c:pt idx="164">
                  <c:v>0.6127482125</c:v>
                </c:pt>
                <c:pt idx="165">
                  <c:v>0.61279138750000017</c:v>
                </c:pt>
                <c:pt idx="166">
                  <c:v>0.61284391250000003</c:v>
                </c:pt>
                <c:pt idx="167">
                  <c:v>0.61286236250000004</c:v>
                </c:pt>
                <c:pt idx="168">
                  <c:v>0.6129056625</c:v>
                </c:pt>
                <c:pt idx="169">
                  <c:v>0.61297860000000004</c:v>
                </c:pt>
                <c:pt idx="170">
                  <c:v>0.61304601250000001</c:v>
                </c:pt>
                <c:pt idx="171">
                  <c:v>0.61310986249999999</c:v>
                </c:pt>
                <c:pt idx="172">
                  <c:v>0.61316187499999997</c:v>
                </c:pt>
                <c:pt idx="173">
                  <c:v>0.61317863750000001</c:v>
                </c:pt>
                <c:pt idx="174">
                  <c:v>0.61321015000000001</c:v>
                </c:pt>
                <c:pt idx="175">
                  <c:v>0.61323583749999999</c:v>
                </c:pt>
                <c:pt idx="176">
                  <c:v>0.6132751500000001</c:v>
                </c:pt>
                <c:pt idx="177">
                  <c:v>0.61333682500000009</c:v>
                </c:pt>
                <c:pt idx="178">
                  <c:v>0.61336958750000004</c:v>
                </c:pt>
                <c:pt idx="179">
                  <c:v>0.61342156250000013</c:v>
                </c:pt>
                <c:pt idx="180">
                  <c:v>0.61348439999999993</c:v>
                </c:pt>
                <c:pt idx="181">
                  <c:v>0.61354996249999993</c:v>
                </c:pt>
                <c:pt idx="182">
                  <c:v>0.61362661250000006</c:v>
                </c:pt>
                <c:pt idx="183">
                  <c:v>0.61367629999999995</c:v>
                </c:pt>
                <c:pt idx="184">
                  <c:v>0.61370073749999987</c:v>
                </c:pt>
                <c:pt idx="185">
                  <c:v>0.61374950000000006</c:v>
                </c:pt>
                <c:pt idx="186">
                  <c:v>0.61380048750000005</c:v>
                </c:pt>
                <c:pt idx="187">
                  <c:v>0.61387781250000006</c:v>
                </c:pt>
                <c:pt idx="188">
                  <c:v>0.61395685</c:v>
                </c:pt>
                <c:pt idx="189">
                  <c:v>0.61399107499999994</c:v>
                </c:pt>
                <c:pt idx="190">
                  <c:v>0.61403186250000008</c:v>
                </c:pt>
                <c:pt idx="191">
                  <c:v>0.61406513749999991</c:v>
                </c:pt>
                <c:pt idx="192">
                  <c:v>0.61409946250000003</c:v>
                </c:pt>
                <c:pt idx="193">
                  <c:v>0.61413260000000003</c:v>
                </c:pt>
                <c:pt idx="194">
                  <c:v>0.61415996249999993</c:v>
                </c:pt>
                <c:pt idx="195">
                  <c:v>0.61418241250000005</c:v>
                </c:pt>
                <c:pt idx="196">
                  <c:v>0.61422193749999998</c:v>
                </c:pt>
                <c:pt idx="197">
                  <c:v>0.6142866374999999</c:v>
                </c:pt>
                <c:pt idx="198">
                  <c:v>0.61432199999999992</c:v>
                </c:pt>
                <c:pt idx="199">
                  <c:v>0.61433612500000001</c:v>
                </c:pt>
                <c:pt idx="200">
                  <c:v>0.61437452499999989</c:v>
                </c:pt>
                <c:pt idx="201">
                  <c:v>0.61434596250000018</c:v>
                </c:pt>
                <c:pt idx="202">
                  <c:v>0.61430261249999996</c:v>
                </c:pt>
                <c:pt idx="203">
                  <c:v>0.61431322500000007</c:v>
                </c:pt>
                <c:pt idx="204">
                  <c:v>0.61432478749999997</c:v>
                </c:pt>
                <c:pt idx="205">
                  <c:v>0.61435414999999993</c:v>
                </c:pt>
                <c:pt idx="206">
                  <c:v>0.61438224999999991</c:v>
                </c:pt>
                <c:pt idx="207">
                  <c:v>0.61437506249999996</c:v>
                </c:pt>
                <c:pt idx="208">
                  <c:v>0.6143982750000001</c:v>
                </c:pt>
                <c:pt idx="209">
                  <c:v>0.6144049625000001</c:v>
                </c:pt>
                <c:pt idx="210">
                  <c:v>0.61434948749999996</c:v>
                </c:pt>
                <c:pt idx="211">
                  <c:v>0.61432893750000006</c:v>
                </c:pt>
                <c:pt idx="212">
                  <c:v>0.61428799999999995</c:v>
                </c:pt>
                <c:pt idx="213">
                  <c:v>0.61417688749999999</c:v>
                </c:pt>
                <c:pt idx="214">
                  <c:v>0.6140498875</c:v>
                </c:pt>
                <c:pt idx="215">
                  <c:v>0.61394020000000005</c:v>
                </c:pt>
                <c:pt idx="216">
                  <c:v>0.61375988749999999</c:v>
                </c:pt>
                <c:pt idx="217">
                  <c:v>0.61333535000000006</c:v>
                </c:pt>
                <c:pt idx="218">
                  <c:v>0.6130234375000001</c:v>
                </c:pt>
                <c:pt idx="219">
                  <c:v>0.61283601249999986</c:v>
                </c:pt>
                <c:pt idx="220">
                  <c:v>0.6126004625</c:v>
                </c:pt>
                <c:pt idx="221">
                  <c:v>0.61228308750000005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549B-4753-9873-841BBC3E9085}"/>
            </c:ext>
          </c:extLst>
        </c:ser>
        <c:ser>
          <c:idx val="11"/>
          <c:order val="7"/>
          <c:tx>
            <c:v>1.0 GLAMR Results</c:v>
          </c:tx>
          <c:spPr>
            <a:ln w="19050" cap="rnd">
              <a:noFill/>
              <a:round/>
            </a:ln>
            <a:effectLst/>
          </c:spPr>
          <c:marker>
            <c:symbol val="triangle"/>
            <c:size val="7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xVal>
            <c:numRef>
              <c:f>'CPT07'!$K$252:$K$253</c:f>
              <c:numCache>
                <c:formatCode>General</c:formatCode>
                <c:ptCount val="2"/>
                <c:pt idx="0">
                  <c:v>340</c:v>
                </c:pt>
                <c:pt idx="1">
                  <c:v>620</c:v>
                </c:pt>
              </c:numCache>
            </c:numRef>
          </c:xVal>
          <c:yVal>
            <c:numRef>
              <c:f>'CPT07'!$R$252:$R$253</c:f>
              <c:numCache>
                <c:formatCode>General</c:formatCode>
                <c:ptCount val="2"/>
                <c:pt idx="0">
                  <c:v>0.56415433749999999</c:v>
                </c:pt>
                <c:pt idx="1">
                  <c:v>0.61316928333333331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549B-4753-9873-841BBC3E9085}"/>
            </c:ext>
          </c:extLst>
        </c:ser>
        <c:ser>
          <c:idx val="1"/>
          <c:order val="8"/>
          <c:tx>
            <c:strRef>
              <c:f>'CPT07'!$M$17</c:f>
              <c:strCache>
                <c:ptCount val="1"/>
                <c:pt idx="0">
                  <c:v>0.25 RQMT</c:v>
                </c:pt>
              </c:strCache>
            </c:strRef>
          </c:tx>
          <c:spPr>
            <a:ln w="19050" cap="rnd">
              <a:solidFill>
                <a:srgbClr val="0070C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'CPT07'!$K$18:$K$239</c:f>
              <c:numCache>
                <c:formatCode>General</c:formatCode>
                <c:ptCount val="222"/>
                <c:pt idx="0">
                  <c:v>347.5</c:v>
                </c:pt>
                <c:pt idx="1">
                  <c:v>350</c:v>
                </c:pt>
                <c:pt idx="2">
                  <c:v>352.5</c:v>
                </c:pt>
                <c:pt idx="3">
                  <c:v>355</c:v>
                </c:pt>
                <c:pt idx="4">
                  <c:v>357.5</c:v>
                </c:pt>
                <c:pt idx="5">
                  <c:v>360</c:v>
                </c:pt>
                <c:pt idx="6">
                  <c:v>362.5</c:v>
                </c:pt>
                <c:pt idx="7">
                  <c:v>365</c:v>
                </c:pt>
                <c:pt idx="8">
                  <c:v>367.5</c:v>
                </c:pt>
                <c:pt idx="9">
                  <c:v>370</c:v>
                </c:pt>
                <c:pt idx="10">
                  <c:v>372.5</c:v>
                </c:pt>
                <c:pt idx="11">
                  <c:v>375</c:v>
                </c:pt>
                <c:pt idx="12">
                  <c:v>377.5</c:v>
                </c:pt>
                <c:pt idx="13">
                  <c:v>380</c:v>
                </c:pt>
                <c:pt idx="14">
                  <c:v>382.5</c:v>
                </c:pt>
                <c:pt idx="15">
                  <c:v>385</c:v>
                </c:pt>
                <c:pt idx="16">
                  <c:v>387.5</c:v>
                </c:pt>
                <c:pt idx="17">
                  <c:v>390</c:v>
                </c:pt>
                <c:pt idx="18">
                  <c:v>392.5</c:v>
                </c:pt>
                <c:pt idx="19">
                  <c:v>395</c:v>
                </c:pt>
                <c:pt idx="20">
                  <c:v>397.5</c:v>
                </c:pt>
                <c:pt idx="21">
                  <c:v>400</c:v>
                </c:pt>
                <c:pt idx="22">
                  <c:v>402.5</c:v>
                </c:pt>
                <c:pt idx="23">
                  <c:v>405</c:v>
                </c:pt>
                <c:pt idx="24">
                  <c:v>407.5</c:v>
                </c:pt>
                <c:pt idx="25">
                  <c:v>410</c:v>
                </c:pt>
                <c:pt idx="26">
                  <c:v>412.5</c:v>
                </c:pt>
                <c:pt idx="27">
                  <c:v>415</c:v>
                </c:pt>
                <c:pt idx="28">
                  <c:v>417.5</c:v>
                </c:pt>
                <c:pt idx="29">
                  <c:v>420</c:v>
                </c:pt>
                <c:pt idx="30">
                  <c:v>422.5</c:v>
                </c:pt>
                <c:pt idx="31">
                  <c:v>425</c:v>
                </c:pt>
                <c:pt idx="32">
                  <c:v>427.5</c:v>
                </c:pt>
                <c:pt idx="33">
                  <c:v>430</c:v>
                </c:pt>
                <c:pt idx="34">
                  <c:v>432.5</c:v>
                </c:pt>
                <c:pt idx="35">
                  <c:v>435</c:v>
                </c:pt>
                <c:pt idx="36">
                  <c:v>437.5</c:v>
                </c:pt>
                <c:pt idx="37">
                  <c:v>440</c:v>
                </c:pt>
                <c:pt idx="38">
                  <c:v>442.5</c:v>
                </c:pt>
                <c:pt idx="39">
                  <c:v>445</c:v>
                </c:pt>
                <c:pt idx="40">
                  <c:v>447.5</c:v>
                </c:pt>
                <c:pt idx="41">
                  <c:v>450</c:v>
                </c:pt>
                <c:pt idx="42">
                  <c:v>452.5</c:v>
                </c:pt>
                <c:pt idx="43">
                  <c:v>455</c:v>
                </c:pt>
                <c:pt idx="44">
                  <c:v>457.5</c:v>
                </c:pt>
                <c:pt idx="45">
                  <c:v>460</c:v>
                </c:pt>
                <c:pt idx="46">
                  <c:v>462.5</c:v>
                </c:pt>
                <c:pt idx="47">
                  <c:v>465</c:v>
                </c:pt>
                <c:pt idx="48">
                  <c:v>467.5</c:v>
                </c:pt>
                <c:pt idx="49">
                  <c:v>470</c:v>
                </c:pt>
                <c:pt idx="50">
                  <c:v>472.5</c:v>
                </c:pt>
                <c:pt idx="51">
                  <c:v>475</c:v>
                </c:pt>
                <c:pt idx="52">
                  <c:v>477.5</c:v>
                </c:pt>
                <c:pt idx="53">
                  <c:v>480</c:v>
                </c:pt>
                <c:pt idx="54">
                  <c:v>482.5</c:v>
                </c:pt>
                <c:pt idx="55">
                  <c:v>485</c:v>
                </c:pt>
                <c:pt idx="56">
                  <c:v>487.5</c:v>
                </c:pt>
                <c:pt idx="57">
                  <c:v>490</c:v>
                </c:pt>
                <c:pt idx="58">
                  <c:v>492.5</c:v>
                </c:pt>
                <c:pt idx="59">
                  <c:v>495</c:v>
                </c:pt>
                <c:pt idx="60">
                  <c:v>497.5</c:v>
                </c:pt>
                <c:pt idx="61">
                  <c:v>500</c:v>
                </c:pt>
                <c:pt idx="62">
                  <c:v>502.5</c:v>
                </c:pt>
                <c:pt idx="63">
                  <c:v>505</c:v>
                </c:pt>
                <c:pt idx="64">
                  <c:v>507.5</c:v>
                </c:pt>
                <c:pt idx="65">
                  <c:v>510</c:v>
                </c:pt>
                <c:pt idx="66">
                  <c:v>512.5</c:v>
                </c:pt>
                <c:pt idx="67">
                  <c:v>515</c:v>
                </c:pt>
                <c:pt idx="68">
                  <c:v>517.5</c:v>
                </c:pt>
                <c:pt idx="69">
                  <c:v>520</c:v>
                </c:pt>
                <c:pt idx="70">
                  <c:v>522.5</c:v>
                </c:pt>
                <c:pt idx="71">
                  <c:v>525</c:v>
                </c:pt>
                <c:pt idx="72">
                  <c:v>527.5</c:v>
                </c:pt>
                <c:pt idx="73">
                  <c:v>530</c:v>
                </c:pt>
                <c:pt idx="74">
                  <c:v>532.5</c:v>
                </c:pt>
                <c:pt idx="75">
                  <c:v>535</c:v>
                </c:pt>
                <c:pt idx="76">
                  <c:v>537.5</c:v>
                </c:pt>
                <c:pt idx="77">
                  <c:v>540</c:v>
                </c:pt>
                <c:pt idx="78">
                  <c:v>542.5</c:v>
                </c:pt>
                <c:pt idx="79">
                  <c:v>545</c:v>
                </c:pt>
                <c:pt idx="80">
                  <c:v>547.5</c:v>
                </c:pt>
                <c:pt idx="81">
                  <c:v>550</c:v>
                </c:pt>
                <c:pt idx="82">
                  <c:v>552.5</c:v>
                </c:pt>
                <c:pt idx="83">
                  <c:v>555</c:v>
                </c:pt>
                <c:pt idx="84">
                  <c:v>557.5</c:v>
                </c:pt>
                <c:pt idx="85">
                  <c:v>560</c:v>
                </c:pt>
                <c:pt idx="86">
                  <c:v>562.5</c:v>
                </c:pt>
                <c:pt idx="87">
                  <c:v>565</c:v>
                </c:pt>
                <c:pt idx="88">
                  <c:v>567.5</c:v>
                </c:pt>
                <c:pt idx="89">
                  <c:v>570</c:v>
                </c:pt>
                <c:pt idx="90">
                  <c:v>572.5</c:v>
                </c:pt>
                <c:pt idx="91">
                  <c:v>575</c:v>
                </c:pt>
                <c:pt idx="92">
                  <c:v>577.5</c:v>
                </c:pt>
                <c:pt idx="93">
                  <c:v>580</c:v>
                </c:pt>
                <c:pt idx="94">
                  <c:v>582.5</c:v>
                </c:pt>
                <c:pt idx="95">
                  <c:v>585</c:v>
                </c:pt>
                <c:pt idx="96">
                  <c:v>587.5</c:v>
                </c:pt>
                <c:pt idx="97">
                  <c:v>590</c:v>
                </c:pt>
                <c:pt idx="98">
                  <c:v>592.5</c:v>
                </c:pt>
                <c:pt idx="99">
                  <c:v>595</c:v>
                </c:pt>
                <c:pt idx="100">
                  <c:v>597.5</c:v>
                </c:pt>
                <c:pt idx="101">
                  <c:v>600</c:v>
                </c:pt>
                <c:pt idx="102">
                  <c:v>602.5</c:v>
                </c:pt>
                <c:pt idx="103">
                  <c:v>605</c:v>
                </c:pt>
                <c:pt idx="104">
                  <c:v>606.25</c:v>
                </c:pt>
                <c:pt idx="105">
                  <c:v>598.75</c:v>
                </c:pt>
                <c:pt idx="106">
                  <c:v>600</c:v>
                </c:pt>
                <c:pt idx="107">
                  <c:v>602.5</c:v>
                </c:pt>
                <c:pt idx="108">
                  <c:v>605</c:v>
                </c:pt>
                <c:pt idx="109">
                  <c:v>607.5</c:v>
                </c:pt>
                <c:pt idx="110">
                  <c:v>610</c:v>
                </c:pt>
                <c:pt idx="111">
                  <c:v>612.5</c:v>
                </c:pt>
                <c:pt idx="112">
                  <c:v>615</c:v>
                </c:pt>
                <c:pt idx="113">
                  <c:v>617.5</c:v>
                </c:pt>
                <c:pt idx="114">
                  <c:v>620</c:v>
                </c:pt>
                <c:pt idx="115">
                  <c:v>622.5</c:v>
                </c:pt>
                <c:pt idx="116">
                  <c:v>625</c:v>
                </c:pt>
                <c:pt idx="117">
                  <c:v>627.5</c:v>
                </c:pt>
                <c:pt idx="118">
                  <c:v>630</c:v>
                </c:pt>
                <c:pt idx="119">
                  <c:v>632.5</c:v>
                </c:pt>
                <c:pt idx="120">
                  <c:v>635</c:v>
                </c:pt>
                <c:pt idx="121">
                  <c:v>637.5</c:v>
                </c:pt>
                <c:pt idx="122">
                  <c:v>640</c:v>
                </c:pt>
                <c:pt idx="123">
                  <c:v>642.5</c:v>
                </c:pt>
                <c:pt idx="124">
                  <c:v>645</c:v>
                </c:pt>
                <c:pt idx="125">
                  <c:v>647.5</c:v>
                </c:pt>
                <c:pt idx="126">
                  <c:v>650</c:v>
                </c:pt>
                <c:pt idx="127">
                  <c:v>652.5</c:v>
                </c:pt>
                <c:pt idx="128">
                  <c:v>655</c:v>
                </c:pt>
                <c:pt idx="129">
                  <c:v>657.5</c:v>
                </c:pt>
                <c:pt idx="130">
                  <c:v>660</c:v>
                </c:pt>
                <c:pt idx="131">
                  <c:v>662.5</c:v>
                </c:pt>
                <c:pt idx="132">
                  <c:v>665</c:v>
                </c:pt>
                <c:pt idx="133">
                  <c:v>667.5</c:v>
                </c:pt>
                <c:pt idx="134">
                  <c:v>670</c:v>
                </c:pt>
                <c:pt idx="135">
                  <c:v>672.5</c:v>
                </c:pt>
                <c:pt idx="136">
                  <c:v>675</c:v>
                </c:pt>
                <c:pt idx="137">
                  <c:v>677.5</c:v>
                </c:pt>
                <c:pt idx="138">
                  <c:v>680</c:v>
                </c:pt>
                <c:pt idx="139">
                  <c:v>682.5</c:v>
                </c:pt>
                <c:pt idx="140">
                  <c:v>685</c:v>
                </c:pt>
                <c:pt idx="141">
                  <c:v>687.5</c:v>
                </c:pt>
                <c:pt idx="142">
                  <c:v>690</c:v>
                </c:pt>
                <c:pt idx="143">
                  <c:v>692.5</c:v>
                </c:pt>
                <c:pt idx="144">
                  <c:v>695</c:v>
                </c:pt>
                <c:pt idx="145">
                  <c:v>697.5</c:v>
                </c:pt>
                <c:pt idx="146">
                  <c:v>700</c:v>
                </c:pt>
                <c:pt idx="147">
                  <c:v>702.5</c:v>
                </c:pt>
                <c:pt idx="148">
                  <c:v>705</c:v>
                </c:pt>
                <c:pt idx="149">
                  <c:v>707.5</c:v>
                </c:pt>
                <c:pt idx="150">
                  <c:v>710</c:v>
                </c:pt>
                <c:pt idx="151">
                  <c:v>712.5</c:v>
                </c:pt>
                <c:pt idx="152">
                  <c:v>715</c:v>
                </c:pt>
                <c:pt idx="153">
                  <c:v>717.5</c:v>
                </c:pt>
                <c:pt idx="154">
                  <c:v>720</c:v>
                </c:pt>
                <c:pt idx="155">
                  <c:v>722.5</c:v>
                </c:pt>
                <c:pt idx="156">
                  <c:v>725</c:v>
                </c:pt>
                <c:pt idx="157">
                  <c:v>727.5</c:v>
                </c:pt>
                <c:pt idx="158">
                  <c:v>730</c:v>
                </c:pt>
                <c:pt idx="159">
                  <c:v>732.5</c:v>
                </c:pt>
                <c:pt idx="160">
                  <c:v>735</c:v>
                </c:pt>
                <c:pt idx="161">
                  <c:v>737.5</c:v>
                </c:pt>
                <c:pt idx="162">
                  <c:v>740</c:v>
                </c:pt>
                <c:pt idx="163">
                  <c:v>742.5</c:v>
                </c:pt>
                <c:pt idx="164">
                  <c:v>745</c:v>
                </c:pt>
                <c:pt idx="165">
                  <c:v>747.5</c:v>
                </c:pt>
                <c:pt idx="166">
                  <c:v>750</c:v>
                </c:pt>
                <c:pt idx="167">
                  <c:v>752.5</c:v>
                </c:pt>
                <c:pt idx="168">
                  <c:v>755</c:v>
                </c:pt>
                <c:pt idx="169">
                  <c:v>757.5</c:v>
                </c:pt>
                <c:pt idx="170">
                  <c:v>760</c:v>
                </c:pt>
                <c:pt idx="171">
                  <c:v>762.5</c:v>
                </c:pt>
                <c:pt idx="172">
                  <c:v>765</c:v>
                </c:pt>
                <c:pt idx="173">
                  <c:v>767.5</c:v>
                </c:pt>
                <c:pt idx="174">
                  <c:v>770</c:v>
                </c:pt>
                <c:pt idx="175">
                  <c:v>772.5</c:v>
                </c:pt>
                <c:pt idx="176">
                  <c:v>775</c:v>
                </c:pt>
                <c:pt idx="177">
                  <c:v>777.5</c:v>
                </c:pt>
                <c:pt idx="178">
                  <c:v>780</c:v>
                </c:pt>
                <c:pt idx="179">
                  <c:v>782.5</c:v>
                </c:pt>
                <c:pt idx="180">
                  <c:v>785</c:v>
                </c:pt>
                <c:pt idx="181">
                  <c:v>787.5</c:v>
                </c:pt>
                <c:pt idx="182">
                  <c:v>790</c:v>
                </c:pt>
                <c:pt idx="183">
                  <c:v>792.5</c:v>
                </c:pt>
                <c:pt idx="184">
                  <c:v>795</c:v>
                </c:pt>
                <c:pt idx="185">
                  <c:v>797.5</c:v>
                </c:pt>
                <c:pt idx="186">
                  <c:v>800</c:v>
                </c:pt>
                <c:pt idx="187">
                  <c:v>802.5</c:v>
                </c:pt>
                <c:pt idx="188">
                  <c:v>805</c:v>
                </c:pt>
                <c:pt idx="189">
                  <c:v>807.5</c:v>
                </c:pt>
                <c:pt idx="190">
                  <c:v>810</c:v>
                </c:pt>
                <c:pt idx="191">
                  <c:v>812.5</c:v>
                </c:pt>
                <c:pt idx="192">
                  <c:v>815</c:v>
                </c:pt>
                <c:pt idx="193">
                  <c:v>817.5</c:v>
                </c:pt>
                <c:pt idx="194">
                  <c:v>820</c:v>
                </c:pt>
                <c:pt idx="195">
                  <c:v>822.5</c:v>
                </c:pt>
                <c:pt idx="196">
                  <c:v>825</c:v>
                </c:pt>
                <c:pt idx="197">
                  <c:v>827.5</c:v>
                </c:pt>
                <c:pt idx="198">
                  <c:v>830</c:v>
                </c:pt>
                <c:pt idx="199">
                  <c:v>832.5</c:v>
                </c:pt>
                <c:pt idx="200">
                  <c:v>835</c:v>
                </c:pt>
                <c:pt idx="201">
                  <c:v>837.5</c:v>
                </c:pt>
                <c:pt idx="202">
                  <c:v>840</c:v>
                </c:pt>
                <c:pt idx="203">
                  <c:v>842.5</c:v>
                </c:pt>
                <c:pt idx="204">
                  <c:v>845</c:v>
                </c:pt>
                <c:pt idx="205">
                  <c:v>847.5</c:v>
                </c:pt>
                <c:pt idx="206">
                  <c:v>850</c:v>
                </c:pt>
                <c:pt idx="207">
                  <c:v>852.5</c:v>
                </c:pt>
                <c:pt idx="208">
                  <c:v>855</c:v>
                </c:pt>
                <c:pt idx="209">
                  <c:v>857.5</c:v>
                </c:pt>
                <c:pt idx="210">
                  <c:v>860</c:v>
                </c:pt>
                <c:pt idx="211">
                  <c:v>862.5</c:v>
                </c:pt>
                <c:pt idx="212">
                  <c:v>865</c:v>
                </c:pt>
                <c:pt idx="213">
                  <c:v>867.5</c:v>
                </c:pt>
                <c:pt idx="214">
                  <c:v>870</c:v>
                </c:pt>
                <c:pt idx="215">
                  <c:v>872.5</c:v>
                </c:pt>
                <c:pt idx="216">
                  <c:v>875</c:v>
                </c:pt>
                <c:pt idx="217">
                  <c:v>877.5</c:v>
                </c:pt>
                <c:pt idx="218">
                  <c:v>880</c:v>
                </c:pt>
                <c:pt idx="219">
                  <c:v>882.5</c:v>
                </c:pt>
                <c:pt idx="220">
                  <c:v>885</c:v>
                </c:pt>
                <c:pt idx="221">
                  <c:v>887.5</c:v>
                </c:pt>
              </c:numCache>
            </c:numRef>
          </c:xVal>
          <c:yVal>
            <c:numRef>
              <c:f>'CPT07'!$M$18:$M$239</c:f>
              <c:numCache>
                <c:formatCode>General</c:formatCode>
                <c:ptCount val="222"/>
                <c:pt idx="0">
                  <c:v>0.9</c:v>
                </c:pt>
                <c:pt idx="1">
                  <c:v>0.9</c:v>
                </c:pt>
                <c:pt idx="2">
                  <c:v>0.9</c:v>
                </c:pt>
                <c:pt idx="3">
                  <c:v>0.9</c:v>
                </c:pt>
                <c:pt idx="4">
                  <c:v>0.9</c:v>
                </c:pt>
                <c:pt idx="5">
                  <c:v>0.9</c:v>
                </c:pt>
                <c:pt idx="6">
                  <c:v>0.9</c:v>
                </c:pt>
                <c:pt idx="7">
                  <c:v>0.9</c:v>
                </c:pt>
                <c:pt idx="8">
                  <c:v>0.9</c:v>
                </c:pt>
                <c:pt idx="9">
                  <c:v>0.9</c:v>
                </c:pt>
                <c:pt idx="10">
                  <c:v>0.9</c:v>
                </c:pt>
                <c:pt idx="11">
                  <c:v>0.9</c:v>
                </c:pt>
                <c:pt idx="12">
                  <c:v>0.9</c:v>
                </c:pt>
                <c:pt idx="13">
                  <c:v>0.9</c:v>
                </c:pt>
                <c:pt idx="14">
                  <c:v>0.9</c:v>
                </c:pt>
                <c:pt idx="15">
                  <c:v>0.9</c:v>
                </c:pt>
                <c:pt idx="16">
                  <c:v>0.9</c:v>
                </c:pt>
                <c:pt idx="17">
                  <c:v>0.9</c:v>
                </c:pt>
                <c:pt idx="18">
                  <c:v>0.9</c:v>
                </c:pt>
                <c:pt idx="19">
                  <c:v>0.9</c:v>
                </c:pt>
                <c:pt idx="20">
                  <c:v>0.9</c:v>
                </c:pt>
                <c:pt idx="21">
                  <c:v>0.9</c:v>
                </c:pt>
                <c:pt idx="22">
                  <c:v>0.9</c:v>
                </c:pt>
                <c:pt idx="23">
                  <c:v>0.9</c:v>
                </c:pt>
                <c:pt idx="24">
                  <c:v>0.9</c:v>
                </c:pt>
                <c:pt idx="25">
                  <c:v>0.9</c:v>
                </c:pt>
                <c:pt idx="26">
                  <c:v>0.9</c:v>
                </c:pt>
                <c:pt idx="27">
                  <c:v>0.9</c:v>
                </c:pt>
                <c:pt idx="28">
                  <c:v>0.9</c:v>
                </c:pt>
                <c:pt idx="29">
                  <c:v>0.9</c:v>
                </c:pt>
                <c:pt idx="30">
                  <c:v>0.9</c:v>
                </c:pt>
                <c:pt idx="31">
                  <c:v>0.9</c:v>
                </c:pt>
                <c:pt idx="32">
                  <c:v>0.9</c:v>
                </c:pt>
                <c:pt idx="33">
                  <c:v>0.9</c:v>
                </c:pt>
                <c:pt idx="34">
                  <c:v>0.9</c:v>
                </c:pt>
                <c:pt idx="35">
                  <c:v>0.9</c:v>
                </c:pt>
                <c:pt idx="36">
                  <c:v>0.9</c:v>
                </c:pt>
                <c:pt idx="37">
                  <c:v>0.9</c:v>
                </c:pt>
                <c:pt idx="38">
                  <c:v>0.9</c:v>
                </c:pt>
                <c:pt idx="39">
                  <c:v>0.9</c:v>
                </c:pt>
                <c:pt idx="40">
                  <c:v>0.9</c:v>
                </c:pt>
                <c:pt idx="41">
                  <c:v>0.9</c:v>
                </c:pt>
                <c:pt idx="42">
                  <c:v>0.9</c:v>
                </c:pt>
                <c:pt idx="43">
                  <c:v>0.9</c:v>
                </c:pt>
                <c:pt idx="44">
                  <c:v>0.9</c:v>
                </c:pt>
                <c:pt idx="45">
                  <c:v>0.9</c:v>
                </c:pt>
                <c:pt idx="46">
                  <c:v>0.9</c:v>
                </c:pt>
                <c:pt idx="47">
                  <c:v>0.9</c:v>
                </c:pt>
                <c:pt idx="48">
                  <c:v>0.9</c:v>
                </c:pt>
                <c:pt idx="49">
                  <c:v>0.9</c:v>
                </c:pt>
                <c:pt idx="50">
                  <c:v>0.9</c:v>
                </c:pt>
                <c:pt idx="51">
                  <c:v>0.9</c:v>
                </c:pt>
                <c:pt idx="52">
                  <c:v>0.9</c:v>
                </c:pt>
                <c:pt idx="53">
                  <c:v>0.9</c:v>
                </c:pt>
                <c:pt idx="54">
                  <c:v>0.9</c:v>
                </c:pt>
                <c:pt idx="55">
                  <c:v>0.9</c:v>
                </c:pt>
                <c:pt idx="56">
                  <c:v>0.9</c:v>
                </c:pt>
                <c:pt idx="57">
                  <c:v>0.9</c:v>
                </c:pt>
                <c:pt idx="58">
                  <c:v>0.9</c:v>
                </c:pt>
                <c:pt idx="59">
                  <c:v>0.9</c:v>
                </c:pt>
                <c:pt idx="60">
                  <c:v>0.9</c:v>
                </c:pt>
                <c:pt idx="61">
                  <c:v>0.9</c:v>
                </c:pt>
                <c:pt idx="62">
                  <c:v>0.9</c:v>
                </c:pt>
                <c:pt idx="63">
                  <c:v>0.9</c:v>
                </c:pt>
                <c:pt idx="64">
                  <c:v>0.9</c:v>
                </c:pt>
                <c:pt idx="65">
                  <c:v>0.9</c:v>
                </c:pt>
                <c:pt idx="66">
                  <c:v>0.9</c:v>
                </c:pt>
                <c:pt idx="67">
                  <c:v>0.9</c:v>
                </c:pt>
                <c:pt idx="68">
                  <c:v>0.9</c:v>
                </c:pt>
                <c:pt idx="69">
                  <c:v>0.9</c:v>
                </c:pt>
                <c:pt idx="70">
                  <c:v>0.9</c:v>
                </c:pt>
                <c:pt idx="71">
                  <c:v>0.9</c:v>
                </c:pt>
                <c:pt idx="72">
                  <c:v>0.9</c:v>
                </c:pt>
                <c:pt idx="73">
                  <c:v>0.9</c:v>
                </c:pt>
                <c:pt idx="74">
                  <c:v>0.9</c:v>
                </c:pt>
                <c:pt idx="75">
                  <c:v>0.9</c:v>
                </c:pt>
                <c:pt idx="76">
                  <c:v>0.9</c:v>
                </c:pt>
                <c:pt idx="77">
                  <c:v>0.9</c:v>
                </c:pt>
                <c:pt idx="78">
                  <c:v>0.9</c:v>
                </c:pt>
                <c:pt idx="79">
                  <c:v>0.9</c:v>
                </c:pt>
                <c:pt idx="80">
                  <c:v>0.9</c:v>
                </c:pt>
                <c:pt idx="81">
                  <c:v>0.9</c:v>
                </c:pt>
                <c:pt idx="82">
                  <c:v>0.9</c:v>
                </c:pt>
                <c:pt idx="83">
                  <c:v>0.9</c:v>
                </c:pt>
                <c:pt idx="84">
                  <c:v>0.9</c:v>
                </c:pt>
                <c:pt idx="85">
                  <c:v>0.9</c:v>
                </c:pt>
                <c:pt idx="86">
                  <c:v>0.9</c:v>
                </c:pt>
                <c:pt idx="87">
                  <c:v>0.9</c:v>
                </c:pt>
                <c:pt idx="88">
                  <c:v>0.9</c:v>
                </c:pt>
                <c:pt idx="89">
                  <c:v>0.9</c:v>
                </c:pt>
                <c:pt idx="90">
                  <c:v>0.9</c:v>
                </c:pt>
                <c:pt idx="91">
                  <c:v>0.9</c:v>
                </c:pt>
                <c:pt idx="92">
                  <c:v>0.9</c:v>
                </c:pt>
                <c:pt idx="93">
                  <c:v>0.9</c:v>
                </c:pt>
                <c:pt idx="94">
                  <c:v>0.9</c:v>
                </c:pt>
                <c:pt idx="95">
                  <c:v>0.9</c:v>
                </c:pt>
                <c:pt idx="96">
                  <c:v>0.9</c:v>
                </c:pt>
                <c:pt idx="97">
                  <c:v>0.9</c:v>
                </c:pt>
                <c:pt idx="98">
                  <c:v>0.9</c:v>
                </c:pt>
                <c:pt idx="99">
                  <c:v>0.9</c:v>
                </c:pt>
                <c:pt idx="100">
                  <c:v>0.9</c:v>
                </c:pt>
                <c:pt idx="101">
                  <c:v>0.9</c:v>
                </c:pt>
                <c:pt idx="102">
                  <c:v>0.9</c:v>
                </c:pt>
                <c:pt idx="103">
                  <c:v>0.9</c:v>
                </c:pt>
                <c:pt idx="104">
                  <c:v>0.9</c:v>
                </c:pt>
                <c:pt idx="105">
                  <c:v>0.9</c:v>
                </c:pt>
                <c:pt idx="106">
                  <c:v>0.9</c:v>
                </c:pt>
                <c:pt idx="107">
                  <c:v>0.9</c:v>
                </c:pt>
                <c:pt idx="108">
                  <c:v>0.9</c:v>
                </c:pt>
                <c:pt idx="109">
                  <c:v>0.9</c:v>
                </c:pt>
                <c:pt idx="110">
                  <c:v>0.9</c:v>
                </c:pt>
                <c:pt idx="111">
                  <c:v>0.9</c:v>
                </c:pt>
                <c:pt idx="112">
                  <c:v>0.9</c:v>
                </c:pt>
                <c:pt idx="113">
                  <c:v>0.9</c:v>
                </c:pt>
                <c:pt idx="114">
                  <c:v>0.9</c:v>
                </c:pt>
                <c:pt idx="115">
                  <c:v>0.9</c:v>
                </c:pt>
                <c:pt idx="116">
                  <c:v>0.9</c:v>
                </c:pt>
                <c:pt idx="117">
                  <c:v>0.9</c:v>
                </c:pt>
                <c:pt idx="118">
                  <c:v>0.9</c:v>
                </c:pt>
                <c:pt idx="119">
                  <c:v>0.9</c:v>
                </c:pt>
                <c:pt idx="120">
                  <c:v>0.9</c:v>
                </c:pt>
                <c:pt idx="121">
                  <c:v>0.9</c:v>
                </c:pt>
                <c:pt idx="122">
                  <c:v>0.9</c:v>
                </c:pt>
                <c:pt idx="123">
                  <c:v>0.9</c:v>
                </c:pt>
                <c:pt idx="124">
                  <c:v>0.9</c:v>
                </c:pt>
                <c:pt idx="125">
                  <c:v>0.9</c:v>
                </c:pt>
                <c:pt idx="126">
                  <c:v>0.9</c:v>
                </c:pt>
                <c:pt idx="127">
                  <c:v>0.9</c:v>
                </c:pt>
                <c:pt idx="128">
                  <c:v>0.9</c:v>
                </c:pt>
                <c:pt idx="129">
                  <c:v>0.9</c:v>
                </c:pt>
                <c:pt idx="130">
                  <c:v>0.9</c:v>
                </c:pt>
                <c:pt idx="131">
                  <c:v>0.9</c:v>
                </c:pt>
                <c:pt idx="132">
                  <c:v>0.9</c:v>
                </c:pt>
                <c:pt idx="133">
                  <c:v>0.9</c:v>
                </c:pt>
                <c:pt idx="134">
                  <c:v>0.9</c:v>
                </c:pt>
                <c:pt idx="135">
                  <c:v>0.9</c:v>
                </c:pt>
                <c:pt idx="136">
                  <c:v>0.9</c:v>
                </c:pt>
                <c:pt idx="137">
                  <c:v>0.9</c:v>
                </c:pt>
                <c:pt idx="138">
                  <c:v>0.9</c:v>
                </c:pt>
                <c:pt idx="139">
                  <c:v>0.9</c:v>
                </c:pt>
                <c:pt idx="140">
                  <c:v>0.9</c:v>
                </c:pt>
                <c:pt idx="141">
                  <c:v>0.9</c:v>
                </c:pt>
                <c:pt idx="142">
                  <c:v>0.9</c:v>
                </c:pt>
                <c:pt idx="143">
                  <c:v>0.9</c:v>
                </c:pt>
                <c:pt idx="144">
                  <c:v>0.9</c:v>
                </c:pt>
                <c:pt idx="145">
                  <c:v>0.9</c:v>
                </c:pt>
                <c:pt idx="146">
                  <c:v>0.9</c:v>
                </c:pt>
                <c:pt idx="147">
                  <c:v>0.9</c:v>
                </c:pt>
                <c:pt idx="148">
                  <c:v>0.9</c:v>
                </c:pt>
                <c:pt idx="149">
                  <c:v>0.9</c:v>
                </c:pt>
                <c:pt idx="150">
                  <c:v>0.9</c:v>
                </c:pt>
                <c:pt idx="151">
                  <c:v>0.9</c:v>
                </c:pt>
                <c:pt idx="152">
                  <c:v>0.9</c:v>
                </c:pt>
                <c:pt idx="153">
                  <c:v>0.9</c:v>
                </c:pt>
                <c:pt idx="154">
                  <c:v>0.9</c:v>
                </c:pt>
                <c:pt idx="155">
                  <c:v>0.9</c:v>
                </c:pt>
                <c:pt idx="156">
                  <c:v>0.9</c:v>
                </c:pt>
                <c:pt idx="157">
                  <c:v>0.9</c:v>
                </c:pt>
                <c:pt idx="158">
                  <c:v>0.9</c:v>
                </c:pt>
                <c:pt idx="159">
                  <c:v>0.9</c:v>
                </c:pt>
                <c:pt idx="160">
                  <c:v>0.9</c:v>
                </c:pt>
                <c:pt idx="161">
                  <c:v>0.9</c:v>
                </c:pt>
                <c:pt idx="162">
                  <c:v>0.9</c:v>
                </c:pt>
                <c:pt idx="163">
                  <c:v>0.9</c:v>
                </c:pt>
                <c:pt idx="164">
                  <c:v>0.9</c:v>
                </c:pt>
                <c:pt idx="165">
                  <c:v>0.9</c:v>
                </c:pt>
                <c:pt idx="166">
                  <c:v>0.9</c:v>
                </c:pt>
                <c:pt idx="167">
                  <c:v>0.9</c:v>
                </c:pt>
                <c:pt idx="168">
                  <c:v>0.9</c:v>
                </c:pt>
                <c:pt idx="169">
                  <c:v>0.9</c:v>
                </c:pt>
                <c:pt idx="170">
                  <c:v>0.9</c:v>
                </c:pt>
                <c:pt idx="171">
                  <c:v>0.9</c:v>
                </c:pt>
                <c:pt idx="172">
                  <c:v>0.9</c:v>
                </c:pt>
                <c:pt idx="173">
                  <c:v>0.9</c:v>
                </c:pt>
                <c:pt idx="174">
                  <c:v>0.9</c:v>
                </c:pt>
                <c:pt idx="175">
                  <c:v>0.9</c:v>
                </c:pt>
                <c:pt idx="176">
                  <c:v>0.9</c:v>
                </c:pt>
                <c:pt idx="177">
                  <c:v>0.9</c:v>
                </c:pt>
                <c:pt idx="178">
                  <c:v>0.9</c:v>
                </c:pt>
                <c:pt idx="179">
                  <c:v>0.9</c:v>
                </c:pt>
                <c:pt idx="180">
                  <c:v>0.9</c:v>
                </c:pt>
                <c:pt idx="181">
                  <c:v>0.9</c:v>
                </c:pt>
                <c:pt idx="182">
                  <c:v>0.9</c:v>
                </c:pt>
                <c:pt idx="183">
                  <c:v>0.9</c:v>
                </c:pt>
                <c:pt idx="184">
                  <c:v>0.9</c:v>
                </c:pt>
                <c:pt idx="185">
                  <c:v>0.9</c:v>
                </c:pt>
                <c:pt idx="186">
                  <c:v>0.9</c:v>
                </c:pt>
                <c:pt idx="187">
                  <c:v>0.9</c:v>
                </c:pt>
                <c:pt idx="188">
                  <c:v>0.9</c:v>
                </c:pt>
                <c:pt idx="189">
                  <c:v>0.9</c:v>
                </c:pt>
                <c:pt idx="190">
                  <c:v>0.9</c:v>
                </c:pt>
                <c:pt idx="191">
                  <c:v>0.9</c:v>
                </c:pt>
                <c:pt idx="192">
                  <c:v>0.9</c:v>
                </c:pt>
                <c:pt idx="193">
                  <c:v>0.9</c:v>
                </c:pt>
                <c:pt idx="194">
                  <c:v>0.9</c:v>
                </c:pt>
                <c:pt idx="195">
                  <c:v>0.9</c:v>
                </c:pt>
                <c:pt idx="196">
                  <c:v>0.9</c:v>
                </c:pt>
                <c:pt idx="197">
                  <c:v>0.9</c:v>
                </c:pt>
                <c:pt idx="198">
                  <c:v>0.9</c:v>
                </c:pt>
                <c:pt idx="199">
                  <c:v>0.9</c:v>
                </c:pt>
                <c:pt idx="200">
                  <c:v>0.9</c:v>
                </c:pt>
                <c:pt idx="201">
                  <c:v>0.9</c:v>
                </c:pt>
                <c:pt idx="202">
                  <c:v>0.9</c:v>
                </c:pt>
                <c:pt idx="203">
                  <c:v>0.9</c:v>
                </c:pt>
                <c:pt idx="204">
                  <c:v>0.9</c:v>
                </c:pt>
                <c:pt idx="205">
                  <c:v>0.9</c:v>
                </c:pt>
                <c:pt idx="206">
                  <c:v>0.9</c:v>
                </c:pt>
                <c:pt idx="207">
                  <c:v>0.9</c:v>
                </c:pt>
                <c:pt idx="208">
                  <c:v>0.9</c:v>
                </c:pt>
                <c:pt idx="209">
                  <c:v>0.9</c:v>
                </c:pt>
                <c:pt idx="210">
                  <c:v>0.9</c:v>
                </c:pt>
                <c:pt idx="211">
                  <c:v>0.9</c:v>
                </c:pt>
                <c:pt idx="212">
                  <c:v>0.9</c:v>
                </c:pt>
                <c:pt idx="213">
                  <c:v>0.9</c:v>
                </c:pt>
                <c:pt idx="214">
                  <c:v>0.9</c:v>
                </c:pt>
                <c:pt idx="215">
                  <c:v>0.9</c:v>
                </c:pt>
                <c:pt idx="216">
                  <c:v>0.9</c:v>
                </c:pt>
                <c:pt idx="217">
                  <c:v>0.9</c:v>
                </c:pt>
                <c:pt idx="218">
                  <c:v>0.9</c:v>
                </c:pt>
                <c:pt idx="219">
                  <c:v>0.9</c:v>
                </c:pt>
                <c:pt idx="220">
                  <c:v>0.9</c:v>
                </c:pt>
                <c:pt idx="221">
                  <c:v>0.9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549B-4753-9873-841BBC3E9085}"/>
            </c:ext>
          </c:extLst>
        </c:ser>
        <c:ser>
          <c:idx val="3"/>
          <c:order val="9"/>
          <c:tx>
            <c:strRef>
              <c:f>'CPT07'!$O$17</c:f>
              <c:strCache>
                <c:ptCount val="1"/>
                <c:pt idx="0">
                  <c:v>0.5 RQMT</c:v>
                </c:pt>
              </c:strCache>
            </c:strRef>
          </c:tx>
          <c:spPr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'CPT07'!$K$18:$K$239</c:f>
              <c:numCache>
                <c:formatCode>General</c:formatCode>
                <c:ptCount val="222"/>
                <c:pt idx="0">
                  <c:v>347.5</c:v>
                </c:pt>
                <c:pt idx="1">
                  <c:v>350</c:v>
                </c:pt>
                <c:pt idx="2">
                  <c:v>352.5</c:v>
                </c:pt>
                <c:pt idx="3">
                  <c:v>355</c:v>
                </c:pt>
                <c:pt idx="4">
                  <c:v>357.5</c:v>
                </c:pt>
                <c:pt idx="5">
                  <c:v>360</c:v>
                </c:pt>
                <c:pt idx="6">
                  <c:v>362.5</c:v>
                </c:pt>
                <c:pt idx="7">
                  <c:v>365</c:v>
                </c:pt>
                <c:pt idx="8">
                  <c:v>367.5</c:v>
                </c:pt>
                <c:pt idx="9">
                  <c:v>370</c:v>
                </c:pt>
                <c:pt idx="10">
                  <c:v>372.5</c:v>
                </c:pt>
                <c:pt idx="11">
                  <c:v>375</c:v>
                </c:pt>
                <c:pt idx="12">
                  <c:v>377.5</c:v>
                </c:pt>
                <c:pt idx="13">
                  <c:v>380</c:v>
                </c:pt>
                <c:pt idx="14">
                  <c:v>382.5</c:v>
                </c:pt>
                <c:pt idx="15">
                  <c:v>385</c:v>
                </c:pt>
                <c:pt idx="16">
                  <c:v>387.5</c:v>
                </c:pt>
                <c:pt idx="17">
                  <c:v>390</c:v>
                </c:pt>
                <c:pt idx="18">
                  <c:v>392.5</c:v>
                </c:pt>
                <c:pt idx="19">
                  <c:v>395</c:v>
                </c:pt>
                <c:pt idx="20">
                  <c:v>397.5</c:v>
                </c:pt>
                <c:pt idx="21">
                  <c:v>400</c:v>
                </c:pt>
                <c:pt idx="22">
                  <c:v>402.5</c:v>
                </c:pt>
                <c:pt idx="23">
                  <c:v>405</c:v>
                </c:pt>
                <c:pt idx="24">
                  <c:v>407.5</c:v>
                </c:pt>
                <c:pt idx="25">
                  <c:v>410</c:v>
                </c:pt>
                <c:pt idx="26">
                  <c:v>412.5</c:v>
                </c:pt>
                <c:pt idx="27">
                  <c:v>415</c:v>
                </c:pt>
                <c:pt idx="28">
                  <c:v>417.5</c:v>
                </c:pt>
                <c:pt idx="29">
                  <c:v>420</c:v>
                </c:pt>
                <c:pt idx="30">
                  <c:v>422.5</c:v>
                </c:pt>
                <c:pt idx="31">
                  <c:v>425</c:v>
                </c:pt>
                <c:pt idx="32">
                  <c:v>427.5</c:v>
                </c:pt>
                <c:pt idx="33">
                  <c:v>430</c:v>
                </c:pt>
                <c:pt idx="34">
                  <c:v>432.5</c:v>
                </c:pt>
                <c:pt idx="35">
                  <c:v>435</c:v>
                </c:pt>
                <c:pt idx="36">
                  <c:v>437.5</c:v>
                </c:pt>
                <c:pt idx="37">
                  <c:v>440</c:v>
                </c:pt>
                <c:pt idx="38">
                  <c:v>442.5</c:v>
                </c:pt>
                <c:pt idx="39">
                  <c:v>445</c:v>
                </c:pt>
                <c:pt idx="40">
                  <c:v>447.5</c:v>
                </c:pt>
                <c:pt idx="41">
                  <c:v>450</c:v>
                </c:pt>
                <c:pt idx="42">
                  <c:v>452.5</c:v>
                </c:pt>
                <c:pt idx="43">
                  <c:v>455</c:v>
                </c:pt>
                <c:pt idx="44">
                  <c:v>457.5</c:v>
                </c:pt>
                <c:pt idx="45">
                  <c:v>460</c:v>
                </c:pt>
                <c:pt idx="46">
                  <c:v>462.5</c:v>
                </c:pt>
                <c:pt idx="47">
                  <c:v>465</c:v>
                </c:pt>
                <c:pt idx="48">
                  <c:v>467.5</c:v>
                </c:pt>
                <c:pt idx="49">
                  <c:v>470</c:v>
                </c:pt>
                <c:pt idx="50">
                  <c:v>472.5</c:v>
                </c:pt>
                <c:pt idx="51">
                  <c:v>475</c:v>
                </c:pt>
                <c:pt idx="52">
                  <c:v>477.5</c:v>
                </c:pt>
                <c:pt idx="53">
                  <c:v>480</c:v>
                </c:pt>
                <c:pt idx="54">
                  <c:v>482.5</c:v>
                </c:pt>
                <c:pt idx="55">
                  <c:v>485</c:v>
                </c:pt>
                <c:pt idx="56">
                  <c:v>487.5</c:v>
                </c:pt>
                <c:pt idx="57">
                  <c:v>490</c:v>
                </c:pt>
                <c:pt idx="58">
                  <c:v>492.5</c:v>
                </c:pt>
                <c:pt idx="59">
                  <c:v>495</c:v>
                </c:pt>
                <c:pt idx="60">
                  <c:v>497.5</c:v>
                </c:pt>
                <c:pt idx="61">
                  <c:v>500</c:v>
                </c:pt>
                <c:pt idx="62">
                  <c:v>502.5</c:v>
                </c:pt>
                <c:pt idx="63">
                  <c:v>505</c:v>
                </c:pt>
                <c:pt idx="64">
                  <c:v>507.5</c:v>
                </c:pt>
                <c:pt idx="65">
                  <c:v>510</c:v>
                </c:pt>
                <c:pt idx="66">
                  <c:v>512.5</c:v>
                </c:pt>
                <c:pt idx="67">
                  <c:v>515</c:v>
                </c:pt>
                <c:pt idx="68">
                  <c:v>517.5</c:v>
                </c:pt>
                <c:pt idx="69">
                  <c:v>520</c:v>
                </c:pt>
                <c:pt idx="70">
                  <c:v>522.5</c:v>
                </c:pt>
                <c:pt idx="71">
                  <c:v>525</c:v>
                </c:pt>
                <c:pt idx="72">
                  <c:v>527.5</c:v>
                </c:pt>
                <c:pt idx="73">
                  <c:v>530</c:v>
                </c:pt>
                <c:pt idx="74">
                  <c:v>532.5</c:v>
                </c:pt>
                <c:pt idx="75">
                  <c:v>535</c:v>
                </c:pt>
                <c:pt idx="76">
                  <c:v>537.5</c:v>
                </c:pt>
                <c:pt idx="77">
                  <c:v>540</c:v>
                </c:pt>
                <c:pt idx="78">
                  <c:v>542.5</c:v>
                </c:pt>
                <c:pt idx="79">
                  <c:v>545</c:v>
                </c:pt>
                <c:pt idx="80">
                  <c:v>547.5</c:v>
                </c:pt>
                <c:pt idx="81">
                  <c:v>550</c:v>
                </c:pt>
                <c:pt idx="82">
                  <c:v>552.5</c:v>
                </c:pt>
                <c:pt idx="83">
                  <c:v>555</c:v>
                </c:pt>
                <c:pt idx="84">
                  <c:v>557.5</c:v>
                </c:pt>
                <c:pt idx="85">
                  <c:v>560</c:v>
                </c:pt>
                <c:pt idx="86">
                  <c:v>562.5</c:v>
                </c:pt>
                <c:pt idx="87">
                  <c:v>565</c:v>
                </c:pt>
                <c:pt idx="88">
                  <c:v>567.5</c:v>
                </c:pt>
                <c:pt idx="89">
                  <c:v>570</c:v>
                </c:pt>
                <c:pt idx="90">
                  <c:v>572.5</c:v>
                </c:pt>
                <c:pt idx="91">
                  <c:v>575</c:v>
                </c:pt>
                <c:pt idx="92">
                  <c:v>577.5</c:v>
                </c:pt>
                <c:pt idx="93">
                  <c:v>580</c:v>
                </c:pt>
                <c:pt idx="94">
                  <c:v>582.5</c:v>
                </c:pt>
                <c:pt idx="95">
                  <c:v>585</c:v>
                </c:pt>
                <c:pt idx="96">
                  <c:v>587.5</c:v>
                </c:pt>
                <c:pt idx="97">
                  <c:v>590</c:v>
                </c:pt>
                <c:pt idx="98">
                  <c:v>592.5</c:v>
                </c:pt>
                <c:pt idx="99">
                  <c:v>595</c:v>
                </c:pt>
                <c:pt idx="100">
                  <c:v>597.5</c:v>
                </c:pt>
                <c:pt idx="101">
                  <c:v>600</c:v>
                </c:pt>
                <c:pt idx="102">
                  <c:v>602.5</c:v>
                </c:pt>
                <c:pt idx="103">
                  <c:v>605</c:v>
                </c:pt>
                <c:pt idx="104">
                  <c:v>606.25</c:v>
                </c:pt>
                <c:pt idx="105">
                  <c:v>598.75</c:v>
                </c:pt>
                <c:pt idx="106">
                  <c:v>600</c:v>
                </c:pt>
                <c:pt idx="107">
                  <c:v>602.5</c:v>
                </c:pt>
                <c:pt idx="108">
                  <c:v>605</c:v>
                </c:pt>
                <c:pt idx="109">
                  <c:v>607.5</c:v>
                </c:pt>
                <c:pt idx="110">
                  <c:v>610</c:v>
                </c:pt>
                <c:pt idx="111">
                  <c:v>612.5</c:v>
                </c:pt>
                <c:pt idx="112">
                  <c:v>615</c:v>
                </c:pt>
                <c:pt idx="113">
                  <c:v>617.5</c:v>
                </c:pt>
                <c:pt idx="114">
                  <c:v>620</c:v>
                </c:pt>
                <c:pt idx="115">
                  <c:v>622.5</c:v>
                </c:pt>
                <c:pt idx="116">
                  <c:v>625</c:v>
                </c:pt>
                <c:pt idx="117">
                  <c:v>627.5</c:v>
                </c:pt>
                <c:pt idx="118">
                  <c:v>630</c:v>
                </c:pt>
                <c:pt idx="119">
                  <c:v>632.5</c:v>
                </c:pt>
                <c:pt idx="120">
                  <c:v>635</c:v>
                </c:pt>
                <c:pt idx="121">
                  <c:v>637.5</c:v>
                </c:pt>
                <c:pt idx="122">
                  <c:v>640</c:v>
                </c:pt>
                <c:pt idx="123">
                  <c:v>642.5</c:v>
                </c:pt>
                <c:pt idx="124">
                  <c:v>645</c:v>
                </c:pt>
                <c:pt idx="125">
                  <c:v>647.5</c:v>
                </c:pt>
                <c:pt idx="126">
                  <c:v>650</c:v>
                </c:pt>
                <c:pt idx="127">
                  <c:v>652.5</c:v>
                </c:pt>
                <c:pt idx="128">
                  <c:v>655</c:v>
                </c:pt>
                <c:pt idx="129">
                  <c:v>657.5</c:v>
                </c:pt>
                <c:pt idx="130">
                  <c:v>660</c:v>
                </c:pt>
                <c:pt idx="131">
                  <c:v>662.5</c:v>
                </c:pt>
                <c:pt idx="132">
                  <c:v>665</c:v>
                </c:pt>
                <c:pt idx="133">
                  <c:v>667.5</c:v>
                </c:pt>
                <c:pt idx="134">
                  <c:v>670</c:v>
                </c:pt>
                <c:pt idx="135">
                  <c:v>672.5</c:v>
                </c:pt>
                <c:pt idx="136">
                  <c:v>675</c:v>
                </c:pt>
                <c:pt idx="137">
                  <c:v>677.5</c:v>
                </c:pt>
                <c:pt idx="138">
                  <c:v>680</c:v>
                </c:pt>
                <c:pt idx="139">
                  <c:v>682.5</c:v>
                </c:pt>
                <c:pt idx="140">
                  <c:v>685</c:v>
                </c:pt>
                <c:pt idx="141">
                  <c:v>687.5</c:v>
                </c:pt>
                <c:pt idx="142">
                  <c:v>690</c:v>
                </c:pt>
                <c:pt idx="143">
                  <c:v>692.5</c:v>
                </c:pt>
                <c:pt idx="144">
                  <c:v>695</c:v>
                </c:pt>
                <c:pt idx="145">
                  <c:v>697.5</c:v>
                </c:pt>
                <c:pt idx="146">
                  <c:v>700</c:v>
                </c:pt>
                <c:pt idx="147">
                  <c:v>702.5</c:v>
                </c:pt>
                <c:pt idx="148">
                  <c:v>705</c:v>
                </c:pt>
                <c:pt idx="149">
                  <c:v>707.5</c:v>
                </c:pt>
                <c:pt idx="150">
                  <c:v>710</c:v>
                </c:pt>
                <c:pt idx="151">
                  <c:v>712.5</c:v>
                </c:pt>
                <c:pt idx="152">
                  <c:v>715</c:v>
                </c:pt>
                <c:pt idx="153">
                  <c:v>717.5</c:v>
                </c:pt>
                <c:pt idx="154">
                  <c:v>720</c:v>
                </c:pt>
                <c:pt idx="155">
                  <c:v>722.5</c:v>
                </c:pt>
                <c:pt idx="156">
                  <c:v>725</c:v>
                </c:pt>
                <c:pt idx="157">
                  <c:v>727.5</c:v>
                </c:pt>
                <c:pt idx="158">
                  <c:v>730</c:v>
                </c:pt>
                <c:pt idx="159">
                  <c:v>732.5</c:v>
                </c:pt>
                <c:pt idx="160">
                  <c:v>735</c:v>
                </c:pt>
                <c:pt idx="161">
                  <c:v>737.5</c:v>
                </c:pt>
                <c:pt idx="162">
                  <c:v>740</c:v>
                </c:pt>
                <c:pt idx="163">
                  <c:v>742.5</c:v>
                </c:pt>
                <c:pt idx="164">
                  <c:v>745</c:v>
                </c:pt>
                <c:pt idx="165">
                  <c:v>747.5</c:v>
                </c:pt>
                <c:pt idx="166">
                  <c:v>750</c:v>
                </c:pt>
                <c:pt idx="167">
                  <c:v>752.5</c:v>
                </c:pt>
                <c:pt idx="168">
                  <c:v>755</c:v>
                </c:pt>
                <c:pt idx="169">
                  <c:v>757.5</c:v>
                </c:pt>
                <c:pt idx="170">
                  <c:v>760</c:v>
                </c:pt>
                <c:pt idx="171">
                  <c:v>762.5</c:v>
                </c:pt>
                <c:pt idx="172">
                  <c:v>765</c:v>
                </c:pt>
                <c:pt idx="173">
                  <c:v>767.5</c:v>
                </c:pt>
                <c:pt idx="174">
                  <c:v>770</c:v>
                </c:pt>
                <c:pt idx="175">
                  <c:v>772.5</c:v>
                </c:pt>
                <c:pt idx="176">
                  <c:v>775</c:v>
                </c:pt>
                <c:pt idx="177">
                  <c:v>777.5</c:v>
                </c:pt>
                <c:pt idx="178">
                  <c:v>780</c:v>
                </c:pt>
                <c:pt idx="179">
                  <c:v>782.5</c:v>
                </c:pt>
                <c:pt idx="180">
                  <c:v>785</c:v>
                </c:pt>
                <c:pt idx="181">
                  <c:v>787.5</c:v>
                </c:pt>
                <c:pt idx="182">
                  <c:v>790</c:v>
                </c:pt>
                <c:pt idx="183">
                  <c:v>792.5</c:v>
                </c:pt>
                <c:pt idx="184">
                  <c:v>795</c:v>
                </c:pt>
                <c:pt idx="185">
                  <c:v>797.5</c:v>
                </c:pt>
                <c:pt idx="186">
                  <c:v>800</c:v>
                </c:pt>
                <c:pt idx="187">
                  <c:v>802.5</c:v>
                </c:pt>
                <c:pt idx="188">
                  <c:v>805</c:v>
                </c:pt>
                <c:pt idx="189">
                  <c:v>807.5</c:v>
                </c:pt>
                <c:pt idx="190">
                  <c:v>810</c:v>
                </c:pt>
                <c:pt idx="191">
                  <c:v>812.5</c:v>
                </c:pt>
                <c:pt idx="192">
                  <c:v>815</c:v>
                </c:pt>
                <c:pt idx="193">
                  <c:v>817.5</c:v>
                </c:pt>
                <c:pt idx="194">
                  <c:v>820</c:v>
                </c:pt>
                <c:pt idx="195">
                  <c:v>822.5</c:v>
                </c:pt>
                <c:pt idx="196">
                  <c:v>825</c:v>
                </c:pt>
                <c:pt idx="197">
                  <c:v>827.5</c:v>
                </c:pt>
                <c:pt idx="198">
                  <c:v>830</c:v>
                </c:pt>
                <c:pt idx="199">
                  <c:v>832.5</c:v>
                </c:pt>
                <c:pt idx="200">
                  <c:v>835</c:v>
                </c:pt>
                <c:pt idx="201">
                  <c:v>837.5</c:v>
                </c:pt>
                <c:pt idx="202">
                  <c:v>840</c:v>
                </c:pt>
                <c:pt idx="203">
                  <c:v>842.5</c:v>
                </c:pt>
                <c:pt idx="204">
                  <c:v>845</c:v>
                </c:pt>
                <c:pt idx="205">
                  <c:v>847.5</c:v>
                </c:pt>
                <c:pt idx="206">
                  <c:v>850</c:v>
                </c:pt>
                <c:pt idx="207">
                  <c:v>852.5</c:v>
                </c:pt>
                <c:pt idx="208">
                  <c:v>855</c:v>
                </c:pt>
                <c:pt idx="209">
                  <c:v>857.5</c:v>
                </c:pt>
                <c:pt idx="210">
                  <c:v>860</c:v>
                </c:pt>
                <c:pt idx="211">
                  <c:v>862.5</c:v>
                </c:pt>
                <c:pt idx="212">
                  <c:v>865</c:v>
                </c:pt>
                <c:pt idx="213">
                  <c:v>867.5</c:v>
                </c:pt>
                <c:pt idx="214">
                  <c:v>870</c:v>
                </c:pt>
                <c:pt idx="215">
                  <c:v>872.5</c:v>
                </c:pt>
                <c:pt idx="216">
                  <c:v>875</c:v>
                </c:pt>
                <c:pt idx="217">
                  <c:v>877.5</c:v>
                </c:pt>
                <c:pt idx="218">
                  <c:v>880</c:v>
                </c:pt>
                <c:pt idx="219">
                  <c:v>882.5</c:v>
                </c:pt>
                <c:pt idx="220">
                  <c:v>885</c:v>
                </c:pt>
                <c:pt idx="221">
                  <c:v>887.5</c:v>
                </c:pt>
              </c:numCache>
            </c:numRef>
          </c:xVal>
          <c:yVal>
            <c:numRef>
              <c:f>'CPT07'!$O$18:$O$239</c:f>
              <c:numCache>
                <c:formatCode>General</c:formatCode>
                <c:ptCount val="222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  <c:pt idx="5">
                  <c:v>0.7</c:v>
                </c:pt>
                <c:pt idx="6">
                  <c:v>0.7</c:v>
                </c:pt>
                <c:pt idx="7">
                  <c:v>0.7</c:v>
                </c:pt>
                <c:pt idx="8">
                  <c:v>0.7</c:v>
                </c:pt>
                <c:pt idx="9">
                  <c:v>0.7</c:v>
                </c:pt>
                <c:pt idx="10">
                  <c:v>0.7</c:v>
                </c:pt>
                <c:pt idx="11">
                  <c:v>0.7</c:v>
                </c:pt>
                <c:pt idx="12">
                  <c:v>0.7</c:v>
                </c:pt>
                <c:pt idx="13">
                  <c:v>0.7</c:v>
                </c:pt>
                <c:pt idx="14">
                  <c:v>0.7</c:v>
                </c:pt>
                <c:pt idx="15">
                  <c:v>0.7</c:v>
                </c:pt>
                <c:pt idx="16">
                  <c:v>0.7</c:v>
                </c:pt>
                <c:pt idx="17">
                  <c:v>0.7</c:v>
                </c:pt>
                <c:pt idx="18">
                  <c:v>0.7</c:v>
                </c:pt>
                <c:pt idx="19">
                  <c:v>0.7</c:v>
                </c:pt>
                <c:pt idx="20">
                  <c:v>0.7</c:v>
                </c:pt>
                <c:pt idx="21">
                  <c:v>0.7</c:v>
                </c:pt>
                <c:pt idx="22">
                  <c:v>0.7</c:v>
                </c:pt>
                <c:pt idx="23">
                  <c:v>0.7</c:v>
                </c:pt>
                <c:pt idx="24">
                  <c:v>0.7</c:v>
                </c:pt>
                <c:pt idx="25">
                  <c:v>0.7</c:v>
                </c:pt>
                <c:pt idx="26">
                  <c:v>0.7</c:v>
                </c:pt>
                <c:pt idx="27">
                  <c:v>0.7</c:v>
                </c:pt>
                <c:pt idx="28">
                  <c:v>0.7</c:v>
                </c:pt>
                <c:pt idx="29">
                  <c:v>0.7</c:v>
                </c:pt>
                <c:pt idx="30">
                  <c:v>0.7</c:v>
                </c:pt>
                <c:pt idx="31">
                  <c:v>0.7</c:v>
                </c:pt>
                <c:pt idx="32">
                  <c:v>0.7</c:v>
                </c:pt>
                <c:pt idx="33">
                  <c:v>0.7</c:v>
                </c:pt>
                <c:pt idx="34">
                  <c:v>0.7</c:v>
                </c:pt>
                <c:pt idx="35">
                  <c:v>0.7</c:v>
                </c:pt>
                <c:pt idx="36">
                  <c:v>0.7</c:v>
                </c:pt>
                <c:pt idx="37">
                  <c:v>0.7</c:v>
                </c:pt>
                <c:pt idx="38">
                  <c:v>0.7</c:v>
                </c:pt>
                <c:pt idx="39">
                  <c:v>0.7</c:v>
                </c:pt>
                <c:pt idx="40">
                  <c:v>0.7</c:v>
                </c:pt>
                <c:pt idx="41">
                  <c:v>0.7</c:v>
                </c:pt>
                <c:pt idx="42">
                  <c:v>0.7</c:v>
                </c:pt>
                <c:pt idx="43">
                  <c:v>0.7</c:v>
                </c:pt>
                <c:pt idx="44">
                  <c:v>0.7</c:v>
                </c:pt>
                <c:pt idx="45">
                  <c:v>0.7</c:v>
                </c:pt>
                <c:pt idx="46">
                  <c:v>0.7</c:v>
                </c:pt>
                <c:pt idx="47">
                  <c:v>0.7</c:v>
                </c:pt>
                <c:pt idx="48">
                  <c:v>0.7</c:v>
                </c:pt>
                <c:pt idx="49">
                  <c:v>0.7</c:v>
                </c:pt>
                <c:pt idx="50">
                  <c:v>0.7</c:v>
                </c:pt>
                <c:pt idx="51">
                  <c:v>0.7</c:v>
                </c:pt>
                <c:pt idx="52">
                  <c:v>0.7</c:v>
                </c:pt>
                <c:pt idx="53">
                  <c:v>0.7</c:v>
                </c:pt>
                <c:pt idx="54">
                  <c:v>0.7</c:v>
                </c:pt>
                <c:pt idx="55">
                  <c:v>0.7</c:v>
                </c:pt>
                <c:pt idx="56">
                  <c:v>0.7</c:v>
                </c:pt>
                <c:pt idx="57">
                  <c:v>0.7</c:v>
                </c:pt>
                <c:pt idx="58">
                  <c:v>0.7</c:v>
                </c:pt>
                <c:pt idx="59">
                  <c:v>0.7</c:v>
                </c:pt>
                <c:pt idx="60">
                  <c:v>0.7</c:v>
                </c:pt>
                <c:pt idx="61">
                  <c:v>0.7</c:v>
                </c:pt>
                <c:pt idx="62">
                  <c:v>0.7</c:v>
                </c:pt>
                <c:pt idx="63">
                  <c:v>0.7</c:v>
                </c:pt>
                <c:pt idx="64">
                  <c:v>0.7</c:v>
                </c:pt>
                <c:pt idx="65">
                  <c:v>0.7</c:v>
                </c:pt>
                <c:pt idx="66">
                  <c:v>0.7</c:v>
                </c:pt>
                <c:pt idx="67">
                  <c:v>0.7</c:v>
                </c:pt>
                <c:pt idx="68">
                  <c:v>0.7</c:v>
                </c:pt>
                <c:pt idx="69">
                  <c:v>0.7</c:v>
                </c:pt>
                <c:pt idx="70">
                  <c:v>0.7</c:v>
                </c:pt>
                <c:pt idx="71">
                  <c:v>0.7</c:v>
                </c:pt>
                <c:pt idx="72">
                  <c:v>0.7</c:v>
                </c:pt>
                <c:pt idx="73">
                  <c:v>0.7</c:v>
                </c:pt>
                <c:pt idx="74">
                  <c:v>0.7</c:v>
                </c:pt>
                <c:pt idx="75">
                  <c:v>0.7</c:v>
                </c:pt>
                <c:pt idx="76">
                  <c:v>0.7</c:v>
                </c:pt>
                <c:pt idx="77">
                  <c:v>0.7</c:v>
                </c:pt>
                <c:pt idx="78">
                  <c:v>0.7</c:v>
                </c:pt>
                <c:pt idx="79">
                  <c:v>0.7</c:v>
                </c:pt>
                <c:pt idx="80">
                  <c:v>0.7</c:v>
                </c:pt>
                <c:pt idx="81">
                  <c:v>0.7</c:v>
                </c:pt>
                <c:pt idx="82">
                  <c:v>0.7</c:v>
                </c:pt>
                <c:pt idx="83">
                  <c:v>0.7</c:v>
                </c:pt>
                <c:pt idx="84">
                  <c:v>0.7</c:v>
                </c:pt>
                <c:pt idx="85">
                  <c:v>0.7</c:v>
                </c:pt>
                <c:pt idx="86">
                  <c:v>0.7</c:v>
                </c:pt>
                <c:pt idx="87">
                  <c:v>0.7</c:v>
                </c:pt>
                <c:pt idx="88">
                  <c:v>0.7</c:v>
                </c:pt>
                <c:pt idx="89">
                  <c:v>0.7</c:v>
                </c:pt>
                <c:pt idx="90">
                  <c:v>0.7</c:v>
                </c:pt>
                <c:pt idx="91">
                  <c:v>0.7</c:v>
                </c:pt>
                <c:pt idx="92">
                  <c:v>0.7</c:v>
                </c:pt>
                <c:pt idx="93">
                  <c:v>0.7</c:v>
                </c:pt>
                <c:pt idx="94">
                  <c:v>0.7</c:v>
                </c:pt>
                <c:pt idx="95">
                  <c:v>0.7</c:v>
                </c:pt>
                <c:pt idx="96">
                  <c:v>0.7</c:v>
                </c:pt>
                <c:pt idx="97">
                  <c:v>0.7</c:v>
                </c:pt>
                <c:pt idx="98">
                  <c:v>0.7</c:v>
                </c:pt>
                <c:pt idx="99">
                  <c:v>0.7</c:v>
                </c:pt>
                <c:pt idx="100">
                  <c:v>0.7</c:v>
                </c:pt>
                <c:pt idx="101">
                  <c:v>0.7</c:v>
                </c:pt>
                <c:pt idx="102">
                  <c:v>0.7</c:v>
                </c:pt>
                <c:pt idx="103">
                  <c:v>0.7</c:v>
                </c:pt>
                <c:pt idx="104">
                  <c:v>0.7</c:v>
                </c:pt>
                <c:pt idx="105">
                  <c:v>0.7</c:v>
                </c:pt>
                <c:pt idx="106">
                  <c:v>0.7</c:v>
                </c:pt>
                <c:pt idx="107">
                  <c:v>0.7</c:v>
                </c:pt>
                <c:pt idx="108">
                  <c:v>0.7</c:v>
                </c:pt>
                <c:pt idx="109">
                  <c:v>0.7</c:v>
                </c:pt>
                <c:pt idx="110">
                  <c:v>0.7</c:v>
                </c:pt>
                <c:pt idx="111">
                  <c:v>0.7</c:v>
                </c:pt>
                <c:pt idx="112">
                  <c:v>0.7</c:v>
                </c:pt>
                <c:pt idx="113">
                  <c:v>0.7</c:v>
                </c:pt>
                <c:pt idx="114">
                  <c:v>0.7</c:v>
                </c:pt>
                <c:pt idx="115">
                  <c:v>0.7</c:v>
                </c:pt>
                <c:pt idx="116">
                  <c:v>0.7</c:v>
                </c:pt>
                <c:pt idx="117">
                  <c:v>0.7</c:v>
                </c:pt>
                <c:pt idx="118">
                  <c:v>0.7</c:v>
                </c:pt>
                <c:pt idx="119">
                  <c:v>0.7</c:v>
                </c:pt>
                <c:pt idx="120">
                  <c:v>0.7</c:v>
                </c:pt>
                <c:pt idx="121">
                  <c:v>0.7</c:v>
                </c:pt>
                <c:pt idx="122">
                  <c:v>0.7</c:v>
                </c:pt>
                <c:pt idx="123">
                  <c:v>0.7</c:v>
                </c:pt>
                <c:pt idx="124">
                  <c:v>0.7</c:v>
                </c:pt>
                <c:pt idx="125">
                  <c:v>0.7</c:v>
                </c:pt>
                <c:pt idx="126">
                  <c:v>0.7</c:v>
                </c:pt>
                <c:pt idx="127">
                  <c:v>0.7</c:v>
                </c:pt>
                <c:pt idx="128">
                  <c:v>0.7</c:v>
                </c:pt>
                <c:pt idx="129">
                  <c:v>0.7</c:v>
                </c:pt>
                <c:pt idx="130">
                  <c:v>0.7</c:v>
                </c:pt>
                <c:pt idx="131">
                  <c:v>0.7</c:v>
                </c:pt>
                <c:pt idx="132">
                  <c:v>0.7</c:v>
                </c:pt>
                <c:pt idx="133">
                  <c:v>0.7</c:v>
                </c:pt>
                <c:pt idx="134">
                  <c:v>0.7</c:v>
                </c:pt>
                <c:pt idx="135">
                  <c:v>0.7</c:v>
                </c:pt>
                <c:pt idx="136">
                  <c:v>0.7</c:v>
                </c:pt>
                <c:pt idx="137">
                  <c:v>0.7</c:v>
                </c:pt>
                <c:pt idx="138">
                  <c:v>0.7</c:v>
                </c:pt>
                <c:pt idx="139">
                  <c:v>0.7</c:v>
                </c:pt>
                <c:pt idx="140">
                  <c:v>0.7</c:v>
                </c:pt>
                <c:pt idx="141">
                  <c:v>0.7</c:v>
                </c:pt>
                <c:pt idx="142">
                  <c:v>0.7</c:v>
                </c:pt>
                <c:pt idx="143">
                  <c:v>0.7</c:v>
                </c:pt>
                <c:pt idx="144">
                  <c:v>0.7</c:v>
                </c:pt>
                <c:pt idx="145">
                  <c:v>0.7</c:v>
                </c:pt>
                <c:pt idx="146">
                  <c:v>0.7</c:v>
                </c:pt>
                <c:pt idx="147">
                  <c:v>0.7</c:v>
                </c:pt>
                <c:pt idx="148">
                  <c:v>0.7</c:v>
                </c:pt>
                <c:pt idx="149">
                  <c:v>0.7</c:v>
                </c:pt>
                <c:pt idx="150">
                  <c:v>0.7</c:v>
                </c:pt>
                <c:pt idx="151">
                  <c:v>0.7</c:v>
                </c:pt>
                <c:pt idx="152">
                  <c:v>0.7</c:v>
                </c:pt>
                <c:pt idx="153">
                  <c:v>0.7</c:v>
                </c:pt>
                <c:pt idx="154">
                  <c:v>0.7</c:v>
                </c:pt>
                <c:pt idx="155">
                  <c:v>0.7</c:v>
                </c:pt>
                <c:pt idx="156">
                  <c:v>0.7</c:v>
                </c:pt>
                <c:pt idx="157">
                  <c:v>0.7</c:v>
                </c:pt>
                <c:pt idx="158">
                  <c:v>0.7</c:v>
                </c:pt>
                <c:pt idx="159">
                  <c:v>0.7</c:v>
                </c:pt>
                <c:pt idx="160">
                  <c:v>0.7</c:v>
                </c:pt>
                <c:pt idx="161">
                  <c:v>0.7</c:v>
                </c:pt>
                <c:pt idx="162">
                  <c:v>0.7</c:v>
                </c:pt>
                <c:pt idx="163">
                  <c:v>0.7</c:v>
                </c:pt>
                <c:pt idx="164">
                  <c:v>0.7</c:v>
                </c:pt>
                <c:pt idx="165">
                  <c:v>0.7</c:v>
                </c:pt>
                <c:pt idx="166">
                  <c:v>0.7</c:v>
                </c:pt>
                <c:pt idx="167">
                  <c:v>0.7</c:v>
                </c:pt>
                <c:pt idx="168">
                  <c:v>0.7</c:v>
                </c:pt>
                <c:pt idx="169">
                  <c:v>0.7</c:v>
                </c:pt>
                <c:pt idx="170">
                  <c:v>0.7</c:v>
                </c:pt>
                <c:pt idx="171">
                  <c:v>0.7</c:v>
                </c:pt>
                <c:pt idx="172">
                  <c:v>0.7</c:v>
                </c:pt>
                <c:pt idx="173">
                  <c:v>0.7</c:v>
                </c:pt>
                <c:pt idx="174">
                  <c:v>0.7</c:v>
                </c:pt>
                <c:pt idx="175">
                  <c:v>0.7</c:v>
                </c:pt>
                <c:pt idx="176">
                  <c:v>0.7</c:v>
                </c:pt>
                <c:pt idx="177">
                  <c:v>0.7</c:v>
                </c:pt>
                <c:pt idx="178">
                  <c:v>0.7</c:v>
                </c:pt>
                <c:pt idx="179">
                  <c:v>0.7</c:v>
                </c:pt>
                <c:pt idx="180">
                  <c:v>0.7</c:v>
                </c:pt>
                <c:pt idx="181">
                  <c:v>0.7</c:v>
                </c:pt>
                <c:pt idx="182">
                  <c:v>0.7</c:v>
                </c:pt>
                <c:pt idx="183">
                  <c:v>0.7</c:v>
                </c:pt>
                <c:pt idx="184">
                  <c:v>0.7</c:v>
                </c:pt>
                <c:pt idx="185">
                  <c:v>0.7</c:v>
                </c:pt>
                <c:pt idx="186">
                  <c:v>0.7</c:v>
                </c:pt>
                <c:pt idx="187">
                  <c:v>0.7</c:v>
                </c:pt>
                <c:pt idx="188">
                  <c:v>0.7</c:v>
                </c:pt>
                <c:pt idx="189">
                  <c:v>0.7</c:v>
                </c:pt>
                <c:pt idx="190">
                  <c:v>0.7</c:v>
                </c:pt>
                <c:pt idx="191">
                  <c:v>0.7</c:v>
                </c:pt>
                <c:pt idx="192">
                  <c:v>0.7</c:v>
                </c:pt>
                <c:pt idx="193">
                  <c:v>0.7</c:v>
                </c:pt>
                <c:pt idx="194">
                  <c:v>0.7</c:v>
                </c:pt>
                <c:pt idx="195">
                  <c:v>0.7</c:v>
                </c:pt>
                <c:pt idx="196">
                  <c:v>0.7</c:v>
                </c:pt>
                <c:pt idx="197">
                  <c:v>0.7</c:v>
                </c:pt>
                <c:pt idx="198">
                  <c:v>0.7</c:v>
                </c:pt>
                <c:pt idx="199">
                  <c:v>0.7</c:v>
                </c:pt>
                <c:pt idx="200">
                  <c:v>0.7</c:v>
                </c:pt>
                <c:pt idx="201">
                  <c:v>0.7</c:v>
                </c:pt>
                <c:pt idx="202">
                  <c:v>0.7</c:v>
                </c:pt>
                <c:pt idx="203">
                  <c:v>0.7</c:v>
                </c:pt>
                <c:pt idx="204">
                  <c:v>0.7</c:v>
                </c:pt>
                <c:pt idx="205">
                  <c:v>0.7</c:v>
                </c:pt>
                <c:pt idx="206">
                  <c:v>0.7</c:v>
                </c:pt>
                <c:pt idx="207">
                  <c:v>0.7</c:v>
                </c:pt>
                <c:pt idx="208">
                  <c:v>0.7</c:v>
                </c:pt>
                <c:pt idx="209">
                  <c:v>0.7</c:v>
                </c:pt>
                <c:pt idx="210">
                  <c:v>0.7</c:v>
                </c:pt>
                <c:pt idx="211">
                  <c:v>0.7</c:v>
                </c:pt>
                <c:pt idx="212">
                  <c:v>0.7</c:v>
                </c:pt>
                <c:pt idx="213">
                  <c:v>0.7</c:v>
                </c:pt>
                <c:pt idx="214">
                  <c:v>0.7</c:v>
                </c:pt>
                <c:pt idx="215">
                  <c:v>0.7</c:v>
                </c:pt>
                <c:pt idx="216">
                  <c:v>0.7</c:v>
                </c:pt>
                <c:pt idx="217">
                  <c:v>0.7</c:v>
                </c:pt>
                <c:pt idx="218">
                  <c:v>0.7</c:v>
                </c:pt>
                <c:pt idx="219">
                  <c:v>0.7</c:v>
                </c:pt>
                <c:pt idx="220">
                  <c:v>0.7</c:v>
                </c:pt>
                <c:pt idx="221">
                  <c:v>0.7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549B-4753-9873-841BBC3E9085}"/>
            </c:ext>
          </c:extLst>
        </c:ser>
        <c:ser>
          <c:idx val="5"/>
          <c:order val="10"/>
          <c:tx>
            <c:strRef>
              <c:f>'CPT07'!$Q$17</c:f>
              <c:strCache>
                <c:ptCount val="1"/>
                <c:pt idx="0">
                  <c:v>0.75 RQMT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'CPT07'!$K$18:$K$239</c:f>
              <c:numCache>
                <c:formatCode>General</c:formatCode>
                <c:ptCount val="222"/>
                <c:pt idx="0">
                  <c:v>347.5</c:v>
                </c:pt>
                <c:pt idx="1">
                  <c:v>350</c:v>
                </c:pt>
                <c:pt idx="2">
                  <c:v>352.5</c:v>
                </c:pt>
                <c:pt idx="3">
                  <c:v>355</c:v>
                </c:pt>
                <c:pt idx="4">
                  <c:v>357.5</c:v>
                </c:pt>
                <c:pt idx="5">
                  <c:v>360</c:v>
                </c:pt>
                <c:pt idx="6">
                  <c:v>362.5</c:v>
                </c:pt>
                <c:pt idx="7">
                  <c:v>365</c:v>
                </c:pt>
                <c:pt idx="8">
                  <c:v>367.5</c:v>
                </c:pt>
                <c:pt idx="9">
                  <c:v>370</c:v>
                </c:pt>
                <c:pt idx="10">
                  <c:v>372.5</c:v>
                </c:pt>
                <c:pt idx="11">
                  <c:v>375</c:v>
                </c:pt>
                <c:pt idx="12">
                  <c:v>377.5</c:v>
                </c:pt>
                <c:pt idx="13">
                  <c:v>380</c:v>
                </c:pt>
                <c:pt idx="14">
                  <c:v>382.5</c:v>
                </c:pt>
                <c:pt idx="15">
                  <c:v>385</c:v>
                </c:pt>
                <c:pt idx="16">
                  <c:v>387.5</c:v>
                </c:pt>
                <c:pt idx="17">
                  <c:v>390</c:v>
                </c:pt>
                <c:pt idx="18">
                  <c:v>392.5</c:v>
                </c:pt>
                <c:pt idx="19">
                  <c:v>395</c:v>
                </c:pt>
                <c:pt idx="20">
                  <c:v>397.5</c:v>
                </c:pt>
                <c:pt idx="21">
                  <c:v>400</c:v>
                </c:pt>
                <c:pt idx="22">
                  <c:v>402.5</c:v>
                </c:pt>
                <c:pt idx="23">
                  <c:v>405</c:v>
                </c:pt>
                <c:pt idx="24">
                  <c:v>407.5</c:v>
                </c:pt>
                <c:pt idx="25">
                  <c:v>410</c:v>
                </c:pt>
                <c:pt idx="26">
                  <c:v>412.5</c:v>
                </c:pt>
                <c:pt idx="27">
                  <c:v>415</c:v>
                </c:pt>
                <c:pt idx="28">
                  <c:v>417.5</c:v>
                </c:pt>
                <c:pt idx="29">
                  <c:v>420</c:v>
                </c:pt>
                <c:pt idx="30">
                  <c:v>422.5</c:v>
                </c:pt>
                <c:pt idx="31">
                  <c:v>425</c:v>
                </c:pt>
                <c:pt idx="32">
                  <c:v>427.5</c:v>
                </c:pt>
                <c:pt idx="33">
                  <c:v>430</c:v>
                </c:pt>
                <c:pt idx="34">
                  <c:v>432.5</c:v>
                </c:pt>
                <c:pt idx="35">
                  <c:v>435</c:v>
                </c:pt>
                <c:pt idx="36">
                  <c:v>437.5</c:v>
                </c:pt>
                <c:pt idx="37">
                  <c:v>440</c:v>
                </c:pt>
                <c:pt idx="38">
                  <c:v>442.5</c:v>
                </c:pt>
                <c:pt idx="39">
                  <c:v>445</c:v>
                </c:pt>
                <c:pt idx="40">
                  <c:v>447.5</c:v>
                </c:pt>
                <c:pt idx="41">
                  <c:v>450</c:v>
                </c:pt>
                <c:pt idx="42">
                  <c:v>452.5</c:v>
                </c:pt>
                <c:pt idx="43">
                  <c:v>455</c:v>
                </c:pt>
                <c:pt idx="44">
                  <c:v>457.5</c:v>
                </c:pt>
                <c:pt idx="45">
                  <c:v>460</c:v>
                </c:pt>
                <c:pt idx="46">
                  <c:v>462.5</c:v>
                </c:pt>
                <c:pt idx="47">
                  <c:v>465</c:v>
                </c:pt>
                <c:pt idx="48">
                  <c:v>467.5</c:v>
                </c:pt>
                <c:pt idx="49">
                  <c:v>470</c:v>
                </c:pt>
                <c:pt idx="50">
                  <c:v>472.5</c:v>
                </c:pt>
                <c:pt idx="51">
                  <c:v>475</c:v>
                </c:pt>
                <c:pt idx="52">
                  <c:v>477.5</c:v>
                </c:pt>
                <c:pt idx="53">
                  <c:v>480</c:v>
                </c:pt>
                <c:pt idx="54">
                  <c:v>482.5</c:v>
                </c:pt>
                <c:pt idx="55">
                  <c:v>485</c:v>
                </c:pt>
                <c:pt idx="56">
                  <c:v>487.5</c:v>
                </c:pt>
                <c:pt idx="57">
                  <c:v>490</c:v>
                </c:pt>
                <c:pt idx="58">
                  <c:v>492.5</c:v>
                </c:pt>
                <c:pt idx="59">
                  <c:v>495</c:v>
                </c:pt>
                <c:pt idx="60">
                  <c:v>497.5</c:v>
                </c:pt>
                <c:pt idx="61">
                  <c:v>500</c:v>
                </c:pt>
                <c:pt idx="62">
                  <c:v>502.5</c:v>
                </c:pt>
                <c:pt idx="63">
                  <c:v>505</c:v>
                </c:pt>
                <c:pt idx="64">
                  <c:v>507.5</c:v>
                </c:pt>
                <c:pt idx="65">
                  <c:v>510</c:v>
                </c:pt>
                <c:pt idx="66">
                  <c:v>512.5</c:v>
                </c:pt>
                <c:pt idx="67">
                  <c:v>515</c:v>
                </c:pt>
                <c:pt idx="68">
                  <c:v>517.5</c:v>
                </c:pt>
                <c:pt idx="69">
                  <c:v>520</c:v>
                </c:pt>
                <c:pt idx="70">
                  <c:v>522.5</c:v>
                </c:pt>
                <c:pt idx="71">
                  <c:v>525</c:v>
                </c:pt>
                <c:pt idx="72">
                  <c:v>527.5</c:v>
                </c:pt>
                <c:pt idx="73">
                  <c:v>530</c:v>
                </c:pt>
                <c:pt idx="74">
                  <c:v>532.5</c:v>
                </c:pt>
                <c:pt idx="75">
                  <c:v>535</c:v>
                </c:pt>
                <c:pt idx="76">
                  <c:v>537.5</c:v>
                </c:pt>
                <c:pt idx="77">
                  <c:v>540</c:v>
                </c:pt>
                <c:pt idx="78">
                  <c:v>542.5</c:v>
                </c:pt>
                <c:pt idx="79">
                  <c:v>545</c:v>
                </c:pt>
                <c:pt idx="80">
                  <c:v>547.5</c:v>
                </c:pt>
                <c:pt idx="81">
                  <c:v>550</c:v>
                </c:pt>
                <c:pt idx="82">
                  <c:v>552.5</c:v>
                </c:pt>
                <c:pt idx="83">
                  <c:v>555</c:v>
                </c:pt>
                <c:pt idx="84">
                  <c:v>557.5</c:v>
                </c:pt>
                <c:pt idx="85">
                  <c:v>560</c:v>
                </c:pt>
                <c:pt idx="86">
                  <c:v>562.5</c:v>
                </c:pt>
                <c:pt idx="87">
                  <c:v>565</c:v>
                </c:pt>
                <c:pt idx="88">
                  <c:v>567.5</c:v>
                </c:pt>
                <c:pt idx="89">
                  <c:v>570</c:v>
                </c:pt>
                <c:pt idx="90">
                  <c:v>572.5</c:v>
                </c:pt>
                <c:pt idx="91">
                  <c:v>575</c:v>
                </c:pt>
                <c:pt idx="92">
                  <c:v>577.5</c:v>
                </c:pt>
                <c:pt idx="93">
                  <c:v>580</c:v>
                </c:pt>
                <c:pt idx="94">
                  <c:v>582.5</c:v>
                </c:pt>
                <c:pt idx="95">
                  <c:v>585</c:v>
                </c:pt>
                <c:pt idx="96">
                  <c:v>587.5</c:v>
                </c:pt>
                <c:pt idx="97">
                  <c:v>590</c:v>
                </c:pt>
                <c:pt idx="98">
                  <c:v>592.5</c:v>
                </c:pt>
                <c:pt idx="99">
                  <c:v>595</c:v>
                </c:pt>
                <c:pt idx="100">
                  <c:v>597.5</c:v>
                </c:pt>
                <c:pt idx="101">
                  <c:v>600</c:v>
                </c:pt>
                <c:pt idx="102">
                  <c:v>602.5</c:v>
                </c:pt>
                <c:pt idx="103">
                  <c:v>605</c:v>
                </c:pt>
                <c:pt idx="104">
                  <c:v>606.25</c:v>
                </c:pt>
                <c:pt idx="105">
                  <c:v>598.75</c:v>
                </c:pt>
                <c:pt idx="106">
                  <c:v>600</c:v>
                </c:pt>
                <c:pt idx="107">
                  <c:v>602.5</c:v>
                </c:pt>
                <c:pt idx="108">
                  <c:v>605</c:v>
                </c:pt>
                <c:pt idx="109">
                  <c:v>607.5</c:v>
                </c:pt>
                <c:pt idx="110">
                  <c:v>610</c:v>
                </c:pt>
                <c:pt idx="111">
                  <c:v>612.5</c:v>
                </c:pt>
                <c:pt idx="112">
                  <c:v>615</c:v>
                </c:pt>
                <c:pt idx="113">
                  <c:v>617.5</c:v>
                </c:pt>
                <c:pt idx="114">
                  <c:v>620</c:v>
                </c:pt>
                <c:pt idx="115">
                  <c:v>622.5</c:v>
                </c:pt>
                <c:pt idx="116">
                  <c:v>625</c:v>
                </c:pt>
                <c:pt idx="117">
                  <c:v>627.5</c:v>
                </c:pt>
                <c:pt idx="118">
                  <c:v>630</c:v>
                </c:pt>
                <c:pt idx="119">
                  <c:v>632.5</c:v>
                </c:pt>
                <c:pt idx="120">
                  <c:v>635</c:v>
                </c:pt>
                <c:pt idx="121">
                  <c:v>637.5</c:v>
                </c:pt>
                <c:pt idx="122">
                  <c:v>640</c:v>
                </c:pt>
                <c:pt idx="123">
                  <c:v>642.5</c:v>
                </c:pt>
                <c:pt idx="124">
                  <c:v>645</c:v>
                </c:pt>
                <c:pt idx="125">
                  <c:v>647.5</c:v>
                </c:pt>
                <c:pt idx="126">
                  <c:v>650</c:v>
                </c:pt>
                <c:pt idx="127">
                  <c:v>652.5</c:v>
                </c:pt>
                <c:pt idx="128">
                  <c:v>655</c:v>
                </c:pt>
                <c:pt idx="129">
                  <c:v>657.5</c:v>
                </c:pt>
                <c:pt idx="130">
                  <c:v>660</c:v>
                </c:pt>
                <c:pt idx="131">
                  <c:v>662.5</c:v>
                </c:pt>
                <c:pt idx="132">
                  <c:v>665</c:v>
                </c:pt>
                <c:pt idx="133">
                  <c:v>667.5</c:v>
                </c:pt>
                <c:pt idx="134">
                  <c:v>670</c:v>
                </c:pt>
                <c:pt idx="135">
                  <c:v>672.5</c:v>
                </c:pt>
                <c:pt idx="136">
                  <c:v>675</c:v>
                </c:pt>
                <c:pt idx="137">
                  <c:v>677.5</c:v>
                </c:pt>
                <c:pt idx="138">
                  <c:v>680</c:v>
                </c:pt>
                <c:pt idx="139">
                  <c:v>682.5</c:v>
                </c:pt>
                <c:pt idx="140">
                  <c:v>685</c:v>
                </c:pt>
                <c:pt idx="141">
                  <c:v>687.5</c:v>
                </c:pt>
                <c:pt idx="142">
                  <c:v>690</c:v>
                </c:pt>
                <c:pt idx="143">
                  <c:v>692.5</c:v>
                </c:pt>
                <c:pt idx="144">
                  <c:v>695</c:v>
                </c:pt>
                <c:pt idx="145">
                  <c:v>697.5</c:v>
                </c:pt>
                <c:pt idx="146">
                  <c:v>700</c:v>
                </c:pt>
                <c:pt idx="147">
                  <c:v>702.5</c:v>
                </c:pt>
                <c:pt idx="148">
                  <c:v>705</c:v>
                </c:pt>
                <c:pt idx="149">
                  <c:v>707.5</c:v>
                </c:pt>
                <c:pt idx="150">
                  <c:v>710</c:v>
                </c:pt>
                <c:pt idx="151">
                  <c:v>712.5</c:v>
                </c:pt>
                <c:pt idx="152">
                  <c:v>715</c:v>
                </c:pt>
                <c:pt idx="153">
                  <c:v>717.5</c:v>
                </c:pt>
                <c:pt idx="154">
                  <c:v>720</c:v>
                </c:pt>
                <c:pt idx="155">
                  <c:v>722.5</c:v>
                </c:pt>
                <c:pt idx="156">
                  <c:v>725</c:v>
                </c:pt>
                <c:pt idx="157">
                  <c:v>727.5</c:v>
                </c:pt>
                <c:pt idx="158">
                  <c:v>730</c:v>
                </c:pt>
                <c:pt idx="159">
                  <c:v>732.5</c:v>
                </c:pt>
                <c:pt idx="160">
                  <c:v>735</c:v>
                </c:pt>
                <c:pt idx="161">
                  <c:v>737.5</c:v>
                </c:pt>
                <c:pt idx="162">
                  <c:v>740</c:v>
                </c:pt>
                <c:pt idx="163">
                  <c:v>742.5</c:v>
                </c:pt>
                <c:pt idx="164">
                  <c:v>745</c:v>
                </c:pt>
                <c:pt idx="165">
                  <c:v>747.5</c:v>
                </c:pt>
                <c:pt idx="166">
                  <c:v>750</c:v>
                </c:pt>
                <c:pt idx="167">
                  <c:v>752.5</c:v>
                </c:pt>
                <c:pt idx="168">
                  <c:v>755</c:v>
                </c:pt>
                <c:pt idx="169">
                  <c:v>757.5</c:v>
                </c:pt>
                <c:pt idx="170">
                  <c:v>760</c:v>
                </c:pt>
                <c:pt idx="171">
                  <c:v>762.5</c:v>
                </c:pt>
                <c:pt idx="172">
                  <c:v>765</c:v>
                </c:pt>
                <c:pt idx="173">
                  <c:v>767.5</c:v>
                </c:pt>
                <c:pt idx="174">
                  <c:v>770</c:v>
                </c:pt>
                <c:pt idx="175">
                  <c:v>772.5</c:v>
                </c:pt>
                <c:pt idx="176">
                  <c:v>775</c:v>
                </c:pt>
                <c:pt idx="177">
                  <c:v>777.5</c:v>
                </c:pt>
                <c:pt idx="178">
                  <c:v>780</c:v>
                </c:pt>
                <c:pt idx="179">
                  <c:v>782.5</c:v>
                </c:pt>
                <c:pt idx="180">
                  <c:v>785</c:v>
                </c:pt>
                <c:pt idx="181">
                  <c:v>787.5</c:v>
                </c:pt>
                <c:pt idx="182">
                  <c:v>790</c:v>
                </c:pt>
                <c:pt idx="183">
                  <c:v>792.5</c:v>
                </c:pt>
                <c:pt idx="184">
                  <c:v>795</c:v>
                </c:pt>
                <c:pt idx="185">
                  <c:v>797.5</c:v>
                </c:pt>
                <c:pt idx="186">
                  <c:v>800</c:v>
                </c:pt>
                <c:pt idx="187">
                  <c:v>802.5</c:v>
                </c:pt>
                <c:pt idx="188">
                  <c:v>805</c:v>
                </c:pt>
                <c:pt idx="189">
                  <c:v>807.5</c:v>
                </c:pt>
                <c:pt idx="190">
                  <c:v>810</c:v>
                </c:pt>
                <c:pt idx="191">
                  <c:v>812.5</c:v>
                </c:pt>
                <c:pt idx="192">
                  <c:v>815</c:v>
                </c:pt>
                <c:pt idx="193">
                  <c:v>817.5</c:v>
                </c:pt>
                <c:pt idx="194">
                  <c:v>820</c:v>
                </c:pt>
                <c:pt idx="195">
                  <c:v>822.5</c:v>
                </c:pt>
                <c:pt idx="196">
                  <c:v>825</c:v>
                </c:pt>
                <c:pt idx="197">
                  <c:v>827.5</c:v>
                </c:pt>
                <c:pt idx="198">
                  <c:v>830</c:v>
                </c:pt>
                <c:pt idx="199">
                  <c:v>832.5</c:v>
                </c:pt>
                <c:pt idx="200">
                  <c:v>835</c:v>
                </c:pt>
                <c:pt idx="201">
                  <c:v>837.5</c:v>
                </c:pt>
                <c:pt idx="202">
                  <c:v>840</c:v>
                </c:pt>
                <c:pt idx="203">
                  <c:v>842.5</c:v>
                </c:pt>
                <c:pt idx="204">
                  <c:v>845</c:v>
                </c:pt>
                <c:pt idx="205">
                  <c:v>847.5</c:v>
                </c:pt>
                <c:pt idx="206">
                  <c:v>850</c:v>
                </c:pt>
                <c:pt idx="207">
                  <c:v>852.5</c:v>
                </c:pt>
                <c:pt idx="208">
                  <c:v>855</c:v>
                </c:pt>
                <c:pt idx="209">
                  <c:v>857.5</c:v>
                </c:pt>
                <c:pt idx="210">
                  <c:v>860</c:v>
                </c:pt>
                <c:pt idx="211">
                  <c:v>862.5</c:v>
                </c:pt>
                <c:pt idx="212">
                  <c:v>865</c:v>
                </c:pt>
                <c:pt idx="213">
                  <c:v>867.5</c:v>
                </c:pt>
                <c:pt idx="214">
                  <c:v>870</c:v>
                </c:pt>
                <c:pt idx="215">
                  <c:v>872.5</c:v>
                </c:pt>
                <c:pt idx="216">
                  <c:v>875</c:v>
                </c:pt>
                <c:pt idx="217">
                  <c:v>877.5</c:v>
                </c:pt>
                <c:pt idx="218">
                  <c:v>880</c:v>
                </c:pt>
                <c:pt idx="219">
                  <c:v>882.5</c:v>
                </c:pt>
                <c:pt idx="220">
                  <c:v>885</c:v>
                </c:pt>
                <c:pt idx="221">
                  <c:v>887.5</c:v>
                </c:pt>
              </c:numCache>
            </c:numRef>
          </c:xVal>
          <c:yVal>
            <c:numRef>
              <c:f>'CPT07'!$Q$18:$Q$239</c:f>
              <c:numCache>
                <c:formatCode>General</c:formatCode>
                <c:ptCount val="222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  <c:pt idx="31">
                  <c:v>0.5</c:v>
                </c:pt>
                <c:pt idx="32">
                  <c:v>0.5</c:v>
                </c:pt>
                <c:pt idx="33">
                  <c:v>0.5</c:v>
                </c:pt>
                <c:pt idx="34">
                  <c:v>0.5</c:v>
                </c:pt>
                <c:pt idx="35">
                  <c:v>0.5</c:v>
                </c:pt>
                <c:pt idx="36">
                  <c:v>0.5</c:v>
                </c:pt>
                <c:pt idx="37">
                  <c:v>0.5</c:v>
                </c:pt>
                <c:pt idx="38">
                  <c:v>0.5</c:v>
                </c:pt>
                <c:pt idx="39">
                  <c:v>0.5</c:v>
                </c:pt>
                <c:pt idx="40">
                  <c:v>0.5</c:v>
                </c:pt>
                <c:pt idx="41">
                  <c:v>0.5</c:v>
                </c:pt>
                <c:pt idx="42">
                  <c:v>0.5</c:v>
                </c:pt>
                <c:pt idx="43">
                  <c:v>0.5</c:v>
                </c:pt>
                <c:pt idx="44">
                  <c:v>0.5</c:v>
                </c:pt>
                <c:pt idx="45">
                  <c:v>0.5</c:v>
                </c:pt>
                <c:pt idx="46">
                  <c:v>0.5</c:v>
                </c:pt>
                <c:pt idx="47">
                  <c:v>0.5</c:v>
                </c:pt>
                <c:pt idx="48">
                  <c:v>0.5</c:v>
                </c:pt>
                <c:pt idx="49">
                  <c:v>0.5</c:v>
                </c:pt>
                <c:pt idx="50">
                  <c:v>0.5</c:v>
                </c:pt>
                <c:pt idx="51">
                  <c:v>0.5</c:v>
                </c:pt>
                <c:pt idx="52">
                  <c:v>0.5</c:v>
                </c:pt>
                <c:pt idx="53">
                  <c:v>0.5</c:v>
                </c:pt>
                <c:pt idx="54">
                  <c:v>0.5</c:v>
                </c:pt>
                <c:pt idx="55">
                  <c:v>0.5</c:v>
                </c:pt>
                <c:pt idx="56">
                  <c:v>0.5</c:v>
                </c:pt>
                <c:pt idx="57">
                  <c:v>0.5</c:v>
                </c:pt>
                <c:pt idx="58">
                  <c:v>0.5</c:v>
                </c:pt>
                <c:pt idx="59">
                  <c:v>0.5</c:v>
                </c:pt>
                <c:pt idx="60">
                  <c:v>0.5</c:v>
                </c:pt>
                <c:pt idx="61">
                  <c:v>0.5</c:v>
                </c:pt>
                <c:pt idx="62">
                  <c:v>0.5</c:v>
                </c:pt>
                <c:pt idx="63">
                  <c:v>0.5</c:v>
                </c:pt>
                <c:pt idx="64">
                  <c:v>0.5</c:v>
                </c:pt>
                <c:pt idx="65">
                  <c:v>0.5</c:v>
                </c:pt>
                <c:pt idx="66">
                  <c:v>0.5</c:v>
                </c:pt>
                <c:pt idx="67">
                  <c:v>0.5</c:v>
                </c:pt>
                <c:pt idx="68">
                  <c:v>0.5</c:v>
                </c:pt>
                <c:pt idx="69">
                  <c:v>0.5</c:v>
                </c:pt>
                <c:pt idx="70">
                  <c:v>0.5</c:v>
                </c:pt>
                <c:pt idx="71">
                  <c:v>0.5</c:v>
                </c:pt>
                <c:pt idx="72">
                  <c:v>0.5</c:v>
                </c:pt>
                <c:pt idx="73">
                  <c:v>0.5</c:v>
                </c:pt>
                <c:pt idx="74">
                  <c:v>0.5</c:v>
                </c:pt>
                <c:pt idx="75">
                  <c:v>0.5</c:v>
                </c:pt>
                <c:pt idx="76">
                  <c:v>0.5</c:v>
                </c:pt>
                <c:pt idx="77">
                  <c:v>0.5</c:v>
                </c:pt>
                <c:pt idx="78">
                  <c:v>0.5</c:v>
                </c:pt>
                <c:pt idx="79">
                  <c:v>0.5</c:v>
                </c:pt>
                <c:pt idx="80">
                  <c:v>0.5</c:v>
                </c:pt>
                <c:pt idx="81">
                  <c:v>0.5</c:v>
                </c:pt>
                <c:pt idx="82">
                  <c:v>0.5</c:v>
                </c:pt>
                <c:pt idx="83">
                  <c:v>0.5</c:v>
                </c:pt>
                <c:pt idx="84">
                  <c:v>0.5</c:v>
                </c:pt>
                <c:pt idx="85">
                  <c:v>0.5</c:v>
                </c:pt>
                <c:pt idx="86">
                  <c:v>0.5</c:v>
                </c:pt>
                <c:pt idx="87">
                  <c:v>0.5</c:v>
                </c:pt>
                <c:pt idx="88">
                  <c:v>0.5</c:v>
                </c:pt>
                <c:pt idx="89">
                  <c:v>0.5</c:v>
                </c:pt>
                <c:pt idx="90">
                  <c:v>0.5</c:v>
                </c:pt>
                <c:pt idx="91">
                  <c:v>0.5</c:v>
                </c:pt>
                <c:pt idx="92">
                  <c:v>0.5</c:v>
                </c:pt>
                <c:pt idx="93">
                  <c:v>0.5</c:v>
                </c:pt>
                <c:pt idx="94">
                  <c:v>0.5</c:v>
                </c:pt>
                <c:pt idx="95">
                  <c:v>0.5</c:v>
                </c:pt>
                <c:pt idx="96">
                  <c:v>0.5</c:v>
                </c:pt>
                <c:pt idx="97">
                  <c:v>0.5</c:v>
                </c:pt>
                <c:pt idx="98">
                  <c:v>0.5</c:v>
                </c:pt>
                <c:pt idx="99">
                  <c:v>0.5</c:v>
                </c:pt>
                <c:pt idx="100">
                  <c:v>0.5</c:v>
                </c:pt>
                <c:pt idx="101">
                  <c:v>0.5</c:v>
                </c:pt>
                <c:pt idx="102">
                  <c:v>0.5</c:v>
                </c:pt>
                <c:pt idx="103">
                  <c:v>0.5</c:v>
                </c:pt>
                <c:pt idx="104">
                  <c:v>0.5</c:v>
                </c:pt>
                <c:pt idx="105">
                  <c:v>0.5</c:v>
                </c:pt>
                <c:pt idx="106">
                  <c:v>0.5</c:v>
                </c:pt>
                <c:pt idx="107">
                  <c:v>0.5</c:v>
                </c:pt>
                <c:pt idx="108">
                  <c:v>0.5</c:v>
                </c:pt>
                <c:pt idx="109">
                  <c:v>0.5</c:v>
                </c:pt>
                <c:pt idx="110">
                  <c:v>0.5</c:v>
                </c:pt>
                <c:pt idx="111">
                  <c:v>0.5</c:v>
                </c:pt>
                <c:pt idx="112">
                  <c:v>0.5</c:v>
                </c:pt>
                <c:pt idx="113">
                  <c:v>0.5</c:v>
                </c:pt>
                <c:pt idx="114">
                  <c:v>0.5</c:v>
                </c:pt>
                <c:pt idx="115">
                  <c:v>0.5</c:v>
                </c:pt>
                <c:pt idx="116">
                  <c:v>0.5</c:v>
                </c:pt>
                <c:pt idx="117">
                  <c:v>0.5</c:v>
                </c:pt>
                <c:pt idx="118">
                  <c:v>0.5</c:v>
                </c:pt>
                <c:pt idx="119">
                  <c:v>0.5</c:v>
                </c:pt>
                <c:pt idx="120">
                  <c:v>0.5</c:v>
                </c:pt>
                <c:pt idx="121">
                  <c:v>0.5</c:v>
                </c:pt>
                <c:pt idx="122">
                  <c:v>0.5</c:v>
                </c:pt>
                <c:pt idx="123">
                  <c:v>0.5</c:v>
                </c:pt>
                <c:pt idx="124">
                  <c:v>0.5</c:v>
                </c:pt>
                <c:pt idx="125">
                  <c:v>0.5</c:v>
                </c:pt>
                <c:pt idx="126">
                  <c:v>0.5</c:v>
                </c:pt>
                <c:pt idx="127">
                  <c:v>0.5</c:v>
                </c:pt>
                <c:pt idx="128">
                  <c:v>0.5</c:v>
                </c:pt>
                <c:pt idx="129">
                  <c:v>0.5</c:v>
                </c:pt>
                <c:pt idx="130">
                  <c:v>0.5</c:v>
                </c:pt>
                <c:pt idx="131">
                  <c:v>0.5</c:v>
                </c:pt>
                <c:pt idx="132">
                  <c:v>0.5</c:v>
                </c:pt>
                <c:pt idx="133">
                  <c:v>0.5</c:v>
                </c:pt>
                <c:pt idx="134">
                  <c:v>0.5</c:v>
                </c:pt>
                <c:pt idx="135">
                  <c:v>0.5</c:v>
                </c:pt>
                <c:pt idx="136">
                  <c:v>0.5</c:v>
                </c:pt>
                <c:pt idx="137">
                  <c:v>0.5</c:v>
                </c:pt>
                <c:pt idx="138">
                  <c:v>0.5</c:v>
                </c:pt>
                <c:pt idx="139">
                  <c:v>0.5</c:v>
                </c:pt>
                <c:pt idx="140">
                  <c:v>0.5</c:v>
                </c:pt>
                <c:pt idx="141">
                  <c:v>0.5</c:v>
                </c:pt>
                <c:pt idx="142">
                  <c:v>0.5</c:v>
                </c:pt>
                <c:pt idx="143">
                  <c:v>0.5</c:v>
                </c:pt>
                <c:pt idx="144">
                  <c:v>0.5</c:v>
                </c:pt>
                <c:pt idx="145">
                  <c:v>0.5</c:v>
                </c:pt>
                <c:pt idx="146">
                  <c:v>0.5</c:v>
                </c:pt>
                <c:pt idx="147">
                  <c:v>0.5</c:v>
                </c:pt>
                <c:pt idx="148">
                  <c:v>0.5</c:v>
                </c:pt>
                <c:pt idx="149">
                  <c:v>0.5</c:v>
                </c:pt>
                <c:pt idx="150">
                  <c:v>0.5</c:v>
                </c:pt>
                <c:pt idx="151">
                  <c:v>0.5</c:v>
                </c:pt>
                <c:pt idx="152">
                  <c:v>0.5</c:v>
                </c:pt>
                <c:pt idx="153">
                  <c:v>0.5</c:v>
                </c:pt>
                <c:pt idx="154">
                  <c:v>0.5</c:v>
                </c:pt>
                <c:pt idx="155">
                  <c:v>0.5</c:v>
                </c:pt>
                <c:pt idx="156">
                  <c:v>0.5</c:v>
                </c:pt>
                <c:pt idx="157">
                  <c:v>0.5</c:v>
                </c:pt>
                <c:pt idx="158">
                  <c:v>0.5</c:v>
                </c:pt>
                <c:pt idx="159">
                  <c:v>0.5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0.5</c:v>
                </c:pt>
                <c:pt idx="177">
                  <c:v>0.5</c:v>
                </c:pt>
                <c:pt idx="178">
                  <c:v>0.5</c:v>
                </c:pt>
                <c:pt idx="179">
                  <c:v>0.5</c:v>
                </c:pt>
                <c:pt idx="180">
                  <c:v>0.5</c:v>
                </c:pt>
                <c:pt idx="181">
                  <c:v>0.5</c:v>
                </c:pt>
                <c:pt idx="182">
                  <c:v>0.5</c:v>
                </c:pt>
                <c:pt idx="183">
                  <c:v>0.5</c:v>
                </c:pt>
                <c:pt idx="184">
                  <c:v>0.5</c:v>
                </c:pt>
                <c:pt idx="185">
                  <c:v>0.5</c:v>
                </c:pt>
                <c:pt idx="186">
                  <c:v>0.5</c:v>
                </c:pt>
                <c:pt idx="187">
                  <c:v>0.5</c:v>
                </c:pt>
                <c:pt idx="188">
                  <c:v>0.5</c:v>
                </c:pt>
                <c:pt idx="189">
                  <c:v>0.5</c:v>
                </c:pt>
                <c:pt idx="190">
                  <c:v>0.5</c:v>
                </c:pt>
                <c:pt idx="191">
                  <c:v>0.5</c:v>
                </c:pt>
                <c:pt idx="192">
                  <c:v>0.5</c:v>
                </c:pt>
                <c:pt idx="193">
                  <c:v>0.5</c:v>
                </c:pt>
                <c:pt idx="194">
                  <c:v>0.5</c:v>
                </c:pt>
                <c:pt idx="195">
                  <c:v>0.5</c:v>
                </c:pt>
                <c:pt idx="196">
                  <c:v>0.5</c:v>
                </c:pt>
                <c:pt idx="197">
                  <c:v>0.5</c:v>
                </c:pt>
                <c:pt idx="198">
                  <c:v>0.5</c:v>
                </c:pt>
                <c:pt idx="199">
                  <c:v>0.5</c:v>
                </c:pt>
                <c:pt idx="200">
                  <c:v>0.5</c:v>
                </c:pt>
                <c:pt idx="201">
                  <c:v>0.5</c:v>
                </c:pt>
                <c:pt idx="202">
                  <c:v>0.5</c:v>
                </c:pt>
                <c:pt idx="203">
                  <c:v>0.5</c:v>
                </c:pt>
                <c:pt idx="204">
                  <c:v>0.5</c:v>
                </c:pt>
                <c:pt idx="205">
                  <c:v>0.5</c:v>
                </c:pt>
                <c:pt idx="206">
                  <c:v>0.5</c:v>
                </c:pt>
                <c:pt idx="207">
                  <c:v>0.5</c:v>
                </c:pt>
                <c:pt idx="208">
                  <c:v>0.5</c:v>
                </c:pt>
                <c:pt idx="209">
                  <c:v>0.5</c:v>
                </c:pt>
                <c:pt idx="210">
                  <c:v>0.5</c:v>
                </c:pt>
                <c:pt idx="211">
                  <c:v>0.5</c:v>
                </c:pt>
                <c:pt idx="212">
                  <c:v>0.5</c:v>
                </c:pt>
                <c:pt idx="213">
                  <c:v>0.5</c:v>
                </c:pt>
                <c:pt idx="214">
                  <c:v>0.5</c:v>
                </c:pt>
                <c:pt idx="215">
                  <c:v>0.5</c:v>
                </c:pt>
                <c:pt idx="216">
                  <c:v>0.5</c:v>
                </c:pt>
                <c:pt idx="217">
                  <c:v>0.5</c:v>
                </c:pt>
                <c:pt idx="218">
                  <c:v>0.5</c:v>
                </c:pt>
                <c:pt idx="219">
                  <c:v>0.5</c:v>
                </c:pt>
                <c:pt idx="220">
                  <c:v>0.5</c:v>
                </c:pt>
                <c:pt idx="221">
                  <c:v>0.5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549B-4753-9873-841BBC3E9085}"/>
            </c:ext>
          </c:extLst>
        </c:ser>
        <c:ser>
          <c:idx val="7"/>
          <c:order val="11"/>
          <c:tx>
            <c:strRef>
              <c:f>'CPT07'!$S$17</c:f>
              <c:strCache>
                <c:ptCount val="1"/>
                <c:pt idx="0">
                  <c:v>1.0 RQMT</c:v>
                </c:pt>
              </c:strCache>
            </c:strRef>
          </c:tx>
          <c:spPr>
            <a:ln w="19050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'CPT07'!$K$18:$K$239</c:f>
              <c:numCache>
                <c:formatCode>General</c:formatCode>
                <c:ptCount val="222"/>
                <c:pt idx="0">
                  <c:v>347.5</c:v>
                </c:pt>
                <c:pt idx="1">
                  <c:v>350</c:v>
                </c:pt>
                <c:pt idx="2">
                  <c:v>352.5</c:v>
                </c:pt>
                <c:pt idx="3">
                  <c:v>355</c:v>
                </c:pt>
                <c:pt idx="4">
                  <c:v>357.5</c:v>
                </c:pt>
                <c:pt idx="5">
                  <c:v>360</c:v>
                </c:pt>
                <c:pt idx="6">
                  <c:v>362.5</c:v>
                </c:pt>
                <c:pt idx="7">
                  <c:v>365</c:v>
                </c:pt>
                <c:pt idx="8">
                  <c:v>367.5</c:v>
                </c:pt>
                <c:pt idx="9">
                  <c:v>370</c:v>
                </c:pt>
                <c:pt idx="10">
                  <c:v>372.5</c:v>
                </c:pt>
                <c:pt idx="11">
                  <c:v>375</c:v>
                </c:pt>
                <c:pt idx="12">
                  <c:v>377.5</c:v>
                </c:pt>
                <c:pt idx="13">
                  <c:v>380</c:v>
                </c:pt>
                <c:pt idx="14">
                  <c:v>382.5</c:v>
                </c:pt>
                <c:pt idx="15">
                  <c:v>385</c:v>
                </c:pt>
                <c:pt idx="16">
                  <c:v>387.5</c:v>
                </c:pt>
                <c:pt idx="17">
                  <c:v>390</c:v>
                </c:pt>
                <c:pt idx="18">
                  <c:v>392.5</c:v>
                </c:pt>
                <c:pt idx="19">
                  <c:v>395</c:v>
                </c:pt>
                <c:pt idx="20">
                  <c:v>397.5</c:v>
                </c:pt>
                <c:pt idx="21">
                  <c:v>400</c:v>
                </c:pt>
                <c:pt idx="22">
                  <c:v>402.5</c:v>
                </c:pt>
                <c:pt idx="23">
                  <c:v>405</c:v>
                </c:pt>
                <c:pt idx="24">
                  <c:v>407.5</c:v>
                </c:pt>
                <c:pt idx="25">
                  <c:v>410</c:v>
                </c:pt>
                <c:pt idx="26">
                  <c:v>412.5</c:v>
                </c:pt>
                <c:pt idx="27">
                  <c:v>415</c:v>
                </c:pt>
                <c:pt idx="28">
                  <c:v>417.5</c:v>
                </c:pt>
                <c:pt idx="29">
                  <c:v>420</c:v>
                </c:pt>
                <c:pt idx="30">
                  <c:v>422.5</c:v>
                </c:pt>
                <c:pt idx="31">
                  <c:v>425</c:v>
                </c:pt>
                <c:pt idx="32">
                  <c:v>427.5</c:v>
                </c:pt>
                <c:pt idx="33">
                  <c:v>430</c:v>
                </c:pt>
                <c:pt idx="34">
                  <c:v>432.5</c:v>
                </c:pt>
                <c:pt idx="35">
                  <c:v>435</c:v>
                </c:pt>
                <c:pt idx="36">
                  <c:v>437.5</c:v>
                </c:pt>
                <c:pt idx="37">
                  <c:v>440</c:v>
                </c:pt>
                <c:pt idx="38">
                  <c:v>442.5</c:v>
                </c:pt>
                <c:pt idx="39">
                  <c:v>445</c:v>
                </c:pt>
                <c:pt idx="40">
                  <c:v>447.5</c:v>
                </c:pt>
                <c:pt idx="41">
                  <c:v>450</c:v>
                </c:pt>
                <c:pt idx="42">
                  <c:v>452.5</c:v>
                </c:pt>
                <c:pt idx="43">
                  <c:v>455</c:v>
                </c:pt>
                <c:pt idx="44">
                  <c:v>457.5</c:v>
                </c:pt>
                <c:pt idx="45">
                  <c:v>460</c:v>
                </c:pt>
                <c:pt idx="46">
                  <c:v>462.5</c:v>
                </c:pt>
                <c:pt idx="47">
                  <c:v>465</c:v>
                </c:pt>
                <c:pt idx="48">
                  <c:v>467.5</c:v>
                </c:pt>
                <c:pt idx="49">
                  <c:v>470</c:v>
                </c:pt>
                <c:pt idx="50">
                  <c:v>472.5</c:v>
                </c:pt>
                <c:pt idx="51">
                  <c:v>475</c:v>
                </c:pt>
                <c:pt idx="52">
                  <c:v>477.5</c:v>
                </c:pt>
                <c:pt idx="53">
                  <c:v>480</c:v>
                </c:pt>
                <c:pt idx="54">
                  <c:v>482.5</c:v>
                </c:pt>
                <c:pt idx="55">
                  <c:v>485</c:v>
                </c:pt>
                <c:pt idx="56">
                  <c:v>487.5</c:v>
                </c:pt>
                <c:pt idx="57">
                  <c:v>490</c:v>
                </c:pt>
                <c:pt idx="58">
                  <c:v>492.5</c:v>
                </c:pt>
                <c:pt idx="59">
                  <c:v>495</c:v>
                </c:pt>
                <c:pt idx="60">
                  <c:v>497.5</c:v>
                </c:pt>
                <c:pt idx="61">
                  <c:v>500</c:v>
                </c:pt>
                <c:pt idx="62">
                  <c:v>502.5</c:v>
                </c:pt>
                <c:pt idx="63">
                  <c:v>505</c:v>
                </c:pt>
                <c:pt idx="64">
                  <c:v>507.5</c:v>
                </c:pt>
                <c:pt idx="65">
                  <c:v>510</c:v>
                </c:pt>
                <c:pt idx="66">
                  <c:v>512.5</c:v>
                </c:pt>
                <c:pt idx="67">
                  <c:v>515</c:v>
                </c:pt>
                <c:pt idx="68">
                  <c:v>517.5</c:v>
                </c:pt>
                <c:pt idx="69">
                  <c:v>520</c:v>
                </c:pt>
                <c:pt idx="70">
                  <c:v>522.5</c:v>
                </c:pt>
                <c:pt idx="71">
                  <c:v>525</c:v>
                </c:pt>
                <c:pt idx="72">
                  <c:v>527.5</c:v>
                </c:pt>
                <c:pt idx="73">
                  <c:v>530</c:v>
                </c:pt>
                <c:pt idx="74">
                  <c:v>532.5</c:v>
                </c:pt>
                <c:pt idx="75">
                  <c:v>535</c:v>
                </c:pt>
                <c:pt idx="76">
                  <c:v>537.5</c:v>
                </c:pt>
                <c:pt idx="77">
                  <c:v>540</c:v>
                </c:pt>
                <c:pt idx="78">
                  <c:v>542.5</c:v>
                </c:pt>
                <c:pt idx="79">
                  <c:v>545</c:v>
                </c:pt>
                <c:pt idx="80">
                  <c:v>547.5</c:v>
                </c:pt>
                <c:pt idx="81">
                  <c:v>550</c:v>
                </c:pt>
                <c:pt idx="82">
                  <c:v>552.5</c:v>
                </c:pt>
                <c:pt idx="83">
                  <c:v>555</c:v>
                </c:pt>
                <c:pt idx="84">
                  <c:v>557.5</c:v>
                </c:pt>
                <c:pt idx="85">
                  <c:v>560</c:v>
                </c:pt>
                <c:pt idx="86">
                  <c:v>562.5</c:v>
                </c:pt>
                <c:pt idx="87">
                  <c:v>565</c:v>
                </c:pt>
                <c:pt idx="88">
                  <c:v>567.5</c:v>
                </c:pt>
                <c:pt idx="89">
                  <c:v>570</c:v>
                </c:pt>
                <c:pt idx="90">
                  <c:v>572.5</c:v>
                </c:pt>
                <c:pt idx="91">
                  <c:v>575</c:v>
                </c:pt>
                <c:pt idx="92">
                  <c:v>577.5</c:v>
                </c:pt>
                <c:pt idx="93">
                  <c:v>580</c:v>
                </c:pt>
                <c:pt idx="94">
                  <c:v>582.5</c:v>
                </c:pt>
                <c:pt idx="95">
                  <c:v>585</c:v>
                </c:pt>
                <c:pt idx="96">
                  <c:v>587.5</c:v>
                </c:pt>
                <c:pt idx="97">
                  <c:v>590</c:v>
                </c:pt>
                <c:pt idx="98">
                  <c:v>592.5</c:v>
                </c:pt>
                <c:pt idx="99">
                  <c:v>595</c:v>
                </c:pt>
                <c:pt idx="100">
                  <c:v>597.5</c:v>
                </c:pt>
                <c:pt idx="101">
                  <c:v>600</c:v>
                </c:pt>
                <c:pt idx="102">
                  <c:v>602.5</c:v>
                </c:pt>
                <c:pt idx="103">
                  <c:v>605</c:v>
                </c:pt>
                <c:pt idx="104">
                  <c:v>606.25</c:v>
                </c:pt>
                <c:pt idx="105">
                  <c:v>598.75</c:v>
                </c:pt>
                <c:pt idx="106">
                  <c:v>600</c:v>
                </c:pt>
                <c:pt idx="107">
                  <c:v>602.5</c:v>
                </c:pt>
                <c:pt idx="108">
                  <c:v>605</c:v>
                </c:pt>
                <c:pt idx="109">
                  <c:v>607.5</c:v>
                </c:pt>
                <c:pt idx="110">
                  <c:v>610</c:v>
                </c:pt>
                <c:pt idx="111">
                  <c:v>612.5</c:v>
                </c:pt>
                <c:pt idx="112">
                  <c:v>615</c:v>
                </c:pt>
                <c:pt idx="113">
                  <c:v>617.5</c:v>
                </c:pt>
                <c:pt idx="114">
                  <c:v>620</c:v>
                </c:pt>
                <c:pt idx="115">
                  <c:v>622.5</c:v>
                </c:pt>
                <c:pt idx="116">
                  <c:v>625</c:v>
                </c:pt>
                <c:pt idx="117">
                  <c:v>627.5</c:v>
                </c:pt>
                <c:pt idx="118">
                  <c:v>630</c:v>
                </c:pt>
                <c:pt idx="119">
                  <c:v>632.5</c:v>
                </c:pt>
                <c:pt idx="120">
                  <c:v>635</c:v>
                </c:pt>
                <c:pt idx="121">
                  <c:v>637.5</c:v>
                </c:pt>
                <c:pt idx="122">
                  <c:v>640</c:v>
                </c:pt>
                <c:pt idx="123">
                  <c:v>642.5</c:v>
                </c:pt>
                <c:pt idx="124">
                  <c:v>645</c:v>
                </c:pt>
                <c:pt idx="125">
                  <c:v>647.5</c:v>
                </c:pt>
                <c:pt idx="126">
                  <c:v>650</c:v>
                </c:pt>
                <c:pt idx="127">
                  <c:v>652.5</c:v>
                </c:pt>
                <c:pt idx="128">
                  <c:v>655</c:v>
                </c:pt>
                <c:pt idx="129">
                  <c:v>657.5</c:v>
                </c:pt>
                <c:pt idx="130">
                  <c:v>660</c:v>
                </c:pt>
                <c:pt idx="131">
                  <c:v>662.5</c:v>
                </c:pt>
                <c:pt idx="132">
                  <c:v>665</c:v>
                </c:pt>
                <c:pt idx="133">
                  <c:v>667.5</c:v>
                </c:pt>
                <c:pt idx="134">
                  <c:v>670</c:v>
                </c:pt>
                <c:pt idx="135">
                  <c:v>672.5</c:v>
                </c:pt>
                <c:pt idx="136">
                  <c:v>675</c:v>
                </c:pt>
                <c:pt idx="137">
                  <c:v>677.5</c:v>
                </c:pt>
                <c:pt idx="138">
                  <c:v>680</c:v>
                </c:pt>
                <c:pt idx="139">
                  <c:v>682.5</c:v>
                </c:pt>
                <c:pt idx="140">
                  <c:v>685</c:v>
                </c:pt>
                <c:pt idx="141">
                  <c:v>687.5</c:v>
                </c:pt>
                <c:pt idx="142">
                  <c:v>690</c:v>
                </c:pt>
                <c:pt idx="143">
                  <c:v>692.5</c:v>
                </c:pt>
                <c:pt idx="144">
                  <c:v>695</c:v>
                </c:pt>
                <c:pt idx="145">
                  <c:v>697.5</c:v>
                </c:pt>
                <c:pt idx="146">
                  <c:v>700</c:v>
                </c:pt>
                <c:pt idx="147">
                  <c:v>702.5</c:v>
                </c:pt>
                <c:pt idx="148">
                  <c:v>705</c:v>
                </c:pt>
                <c:pt idx="149">
                  <c:v>707.5</c:v>
                </c:pt>
                <c:pt idx="150">
                  <c:v>710</c:v>
                </c:pt>
                <c:pt idx="151">
                  <c:v>712.5</c:v>
                </c:pt>
                <c:pt idx="152">
                  <c:v>715</c:v>
                </c:pt>
                <c:pt idx="153">
                  <c:v>717.5</c:v>
                </c:pt>
                <c:pt idx="154">
                  <c:v>720</c:v>
                </c:pt>
                <c:pt idx="155">
                  <c:v>722.5</c:v>
                </c:pt>
                <c:pt idx="156">
                  <c:v>725</c:v>
                </c:pt>
                <c:pt idx="157">
                  <c:v>727.5</c:v>
                </c:pt>
                <c:pt idx="158">
                  <c:v>730</c:v>
                </c:pt>
                <c:pt idx="159">
                  <c:v>732.5</c:v>
                </c:pt>
                <c:pt idx="160">
                  <c:v>735</c:v>
                </c:pt>
                <c:pt idx="161">
                  <c:v>737.5</c:v>
                </c:pt>
                <c:pt idx="162">
                  <c:v>740</c:v>
                </c:pt>
                <c:pt idx="163">
                  <c:v>742.5</c:v>
                </c:pt>
                <c:pt idx="164">
                  <c:v>745</c:v>
                </c:pt>
                <c:pt idx="165">
                  <c:v>747.5</c:v>
                </c:pt>
                <c:pt idx="166">
                  <c:v>750</c:v>
                </c:pt>
                <c:pt idx="167">
                  <c:v>752.5</c:v>
                </c:pt>
                <c:pt idx="168">
                  <c:v>755</c:v>
                </c:pt>
                <c:pt idx="169">
                  <c:v>757.5</c:v>
                </c:pt>
                <c:pt idx="170">
                  <c:v>760</c:v>
                </c:pt>
                <c:pt idx="171">
                  <c:v>762.5</c:v>
                </c:pt>
                <c:pt idx="172">
                  <c:v>765</c:v>
                </c:pt>
                <c:pt idx="173">
                  <c:v>767.5</c:v>
                </c:pt>
                <c:pt idx="174">
                  <c:v>770</c:v>
                </c:pt>
                <c:pt idx="175">
                  <c:v>772.5</c:v>
                </c:pt>
                <c:pt idx="176">
                  <c:v>775</c:v>
                </c:pt>
                <c:pt idx="177">
                  <c:v>777.5</c:v>
                </c:pt>
                <c:pt idx="178">
                  <c:v>780</c:v>
                </c:pt>
                <c:pt idx="179">
                  <c:v>782.5</c:v>
                </c:pt>
                <c:pt idx="180">
                  <c:v>785</c:v>
                </c:pt>
                <c:pt idx="181">
                  <c:v>787.5</c:v>
                </c:pt>
                <c:pt idx="182">
                  <c:v>790</c:v>
                </c:pt>
                <c:pt idx="183">
                  <c:v>792.5</c:v>
                </c:pt>
                <c:pt idx="184">
                  <c:v>795</c:v>
                </c:pt>
                <c:pt idx="185">
                  <c:v>797.5</c:v>
                </c:pt>
                <c:pt idx="186">
                  <c:v>800</c:v>
                </c:pt>
                <c:pt idx="187">
                  <c:v>802.5</c:v>
                </c:pt>
                <c:pt idx="188">
                  <c:v>805</c:v>
                </c:pt>
                <c:pt idx="189">
                  <c:v>807.5</c:v>
                </c:pt>
                <c:pt idx="190">
                  <c:v>810</c:v>
                </c:pt>
                <c:pt idx="191">
                  <c:v>812.5</c:v>
                </c:pt>
                <c:pt idx="192">
                  <c:v>815</c:v>
                </c:pt>
                <c:pt idx="193">
                  <c:v>817.5</c:v>
                </c:pt>
                <c:pt idx="194">
                  <c:v>820</c:v>
                </c:pt>
                <c:pt idx="195">
                  <c:v>822.5</c:v>
                </c:pt>
                <c:pt idx="196">
                  <c:v>825</c:v>
                </c:pt>
                <c:pt idx="197">
                  <c:v>827.5</c:v>
                </c:pt>
                <c:pt idx="198">
                  <c:v>830</c:v>
                </c:pt>
                <c:pt idx="199">
                  <c:v>832.5</c:v>
                </c:pt>
                <c:pt idx="200">
                  <c:v>835</c:v>
                </c:pt>
                <c:pt idx="201">
                  <c:v>837.5</c:v>
                </c:pt>
                <c:pt idx="202">
                  <c:v>840</c:v>
                </c:pt>
                <c:pt idx="203">
                  <c:v>842.5</c:v>
                </c:pt>
                <c:pt idx="204">
                  <c:v>845</c:v>
                </c:pt>
                <c:pt idx="205">
                  <c:v>847.5</c:v>
                </c:pt>
                <c:pt idx="206">
                  <c:v>850</c:v>
                </c:pt>
                <c:pt idx="207">
                  <c:v>852.5</c:v>
                </c:pt>
                <c:pt idx="208">
                  <c:v>855</c:v>
                </c:pt>
                <c:pt idx="209">
                  <c:v>857.5</c:v>
                </c:pt>
                <c:pt idx="210">
                  <c:v>860</c:v>
                </c:pt>
                <c:pt idx="211">
                  <c:v>862.5</c:v>
                </c:pt>
                <c:pt idx="212">
                  <c:v>865</c:v>
                </c:pt>
                <c:pt idx="213">
                  <c:v>867.5</c:v>
                </c:pt>
                <c:pt idx="214">
                  <c:v>870</c:v>
                </c:pt>
                <c:pt idx="215">
                  <c:v>872.5</c:v>
                </c:pt>
                <c:pt idx="216">
                  <c:v>875</c:v>
                </c:pt>
                <c:pt idx="217">
                  <c:v>877.5</c:v>
                </c:pt>
                <c:pt idx="218">
                  <c:v>880</c:v>
                </c:pt>
                <c:pt idx="219">
                  <c:v>882.5</c:v>
                </c:pt>
                <c:pt idx="220">
                  <c:v>885</c:v>
                </c:pt>
                <c:pt idx="221">
                  <c:v>887.5</c:v>
                </c:pt>
              </c:numCache>
            </c:numRef>
          </c:xVal>
          <c:yVal>
            <c:numRef>
              <c:f>'CPT07'!$S$18:$S$239</c:f>
              <c:numCache>
                <c:formatCode>General</c:formatCode>
                <c:ptCount val="222"/>
                <c:pt idx="0">
                  <c:v>0.3</c:v>
                </c:pt>
                <c:pt idx="1">
                  <c:v>0.3</c:v>
                </c:pt>
                <c:pt idx="2">
                  <c:v>0.3</c:v>
                </c:pt>
                <c:pt idx="3">
                  <c:v>0.3</c:v>
                </c:pt>
                <c:pt idx="4">
                  <c:v>0.3</c:v>
                </c:pt>
                <c:pt idx="5">
                  <c:v>0.3</c:v>
                </c:pt>
                <c:pt idx="6">
                  <c:v>0.3</c:v>
                </c:pt>
                <c:pt idx="7">
                  <c:v>0.3</c:v>
                </c:pt>
                <c:pt idx="8">
                  <c:v>0.3</c:v>
                </c:pt>
                <c:pt idx="9">
                  <c:v>0.3</c:v>
                </c:pt>
                <c:pt idx="10">
                  <c:v>0.3</c:v>
                </c:pt>
                <c:pt idx="11">
                  <c:v>0.3</c:v>
                </c:pt>
                <c:pt idx="12">
                  <c:v>0.3</c:v>
                </c:pt>
                <c:pt idx="13">
                  <c:v>0.3</c:v>
                </c:pt>
                <c:pt idx="14">
                  <c:v>0.3</c:v>
                </c:pt>
                <c:pt idx="15">
                  <c:v>0.3</c:v>
                </c:pt>
                <c:pt idx="16">
                  <c:v>0.3</c:v>
                </c:pt>
                <c:pt idx="17">
                  <c:v>0.3</c:v>
                </c:pt>
                <c:pt idx="18">
                  <c:v>0.3</c:v>
                </c:pt>
                <c:pt idx="19">
                  <c:v>0.3</c:v>
                </c:pt>
                <c:pt idx="20">
                  <c:v>0.3</c:v>
                </c:pt>
                <c:pt idx="21">
                  <c:v>0.3</c:v>
                </c:pt>
                <c:pt idx="22">
                  <c:v>0.3</c:v>
                </c:pt>
                <c:pt idx="23">
                  <c:v>0.3</c:v>
                </c:pt>
                <c:pt idx="24">
                  <c:v>0.3</c:v>
                </c:pt>
                <c:pt idx="25">
                  <c:v>0.3</c:v>
                </c:pt>
                <c:pt idx="26">
                  <c:v>0.3</c:v>
                </c:pt>
                <c:pt idx="27">
                  <c:v>0.3</c:v>
                </c:pt>
                <c:pt idx="28">
                  <c:v>0.3</c:v>
                </c:pt>
                <c:pt idx="29">
                  <c:v>0.3</c:v>
                </c:pt>
                <c:pt idx="30">
                  <c:v>0.3</c:v>
                </c:pt>
                <c:pt idx="31">
                  <c:v>0.3</c:v>
                </c:pt>
                <c:pt idx="32">
                  <c:v>0.3</c:v>
                </c:pt>
                <c:pt idx="33">
                  <c:v>0.3</c:v>
                </c:pt>
                <c:pt idx="34">
                  <c:v>0.3</c:v>
                </c:pt>
                <c:pt idx="35">
                  <c:v>0.3</c:v>
                </c:pt>
                <c:pt idx="36">
                  <c:v>0.3</c:v>
                </c:pt>
                <c:pt idx="37">
                  <c:v>0.3</c:v>
                </c:pt>
                <c:pt idx="38">
                  <c:v>0.3</c:v>
                </c:pt>
                <c:pt idx="39">
                  <c:v>0.3</c:v>
                </c:pt>
                <c:pt idx="40">
                  <c:v>0.3</c:v>
                </c:pt>
                <c:pt idx="41">
                  <c:v>0.3</c:v>
                </c:pt>
                <c:pt idx="42">
                  <c:v>0.3</c:v>
                </c:pt>
                <c:pt idx="43">
                  <c:v>0.3</c:v>
                </c:pt>
                <c:pt idx="44">
                  <c:v>0.3</c:v>
                </c:pt>
                <c:pt idx="45">
                  <c:v>0.3</c:v>
                </c:pt>
                <c:pt idx="46">
                  <c:v>0.3</c:v>
                </c:pt>
                <c:pt idx="47">
                  <c:v>0.3</c:v>
                </c:pt>
                <c:pt idx="48">
                  <c:v>0.3</c:v>
                </c:pt>
                <c:pt idx="49">
                  <c:v>0.3</c:v>
                </c:pt>
                <c:pt idx="50">
                  <c:v>0.3</c:v>
                </c:pt>
                <c:pt idx="51">
                  <c:v>0.3</c:v>
                </c:pt>
                <c:pt idx="52">
                  <c:v>0.3</c:v>
                </c:pt>
                <c:pt idx="53">
                  <c:v>0.3</c:v>
                </c:pt>
                <c:pt idx="54">
                  <c:v>0.3</c:v>
                </c:pt>
                <c:pt idx="55">
                  <c:v>0.3</c:v>
                </c:pt>
                <c:pt idx="56">
                  <c:v>0.3</c:v>
                </c:pt>
                <c:pt idx="57">
                  <c:v>0.3</c:v>
                </c:pt>
                <c:pt idx="58">
                  <c:v>0.3</c:v>
                </c:pt>
                <c:pt idx="59">
                  <c:v>0.3</c:v>
                </c:pt>
                <c:pt idx="60">
                  <c:v>0.3</c:v>
                </c:pt>
                <c:pt idx="61">
                  <c:v>0.3</c:v>
                </c:pt>
                <c:pt idx="62">
                  <c:v>0.3</c:v>
                </c:pt>
                <c:pt idx="63">
                  <c:v>0.3</c:v>
                </c:pt>
                <c:pt idx="64">
                  <c:v>0.3</c:v>
                </c:pt>
                <c:pt idx="65">
                  <c:v>0.3</c:v>
                </c:pt>
                <c:pt idx="66">
                  <c:v>0.3</c:v>
                </c:pt>
                <c:pt idx="67">
                  <c:v>0.3</c:v>
                </c:pt>
                <c:pt idx="68">
                  <c:v>0.3</c:v>
                </c:pt>
                <c:pt idx="69">
                  <c:v>0.3</c:v>
                </c:pt>
                <c:pt idx="70">
                  <c:v>0.3</c:v>
                </c:pt>
                <c:pt idx="71">
                  <c:v>0.3</c:v>
                </c:pt>
                <c:pt idx="72">
                  <c:v>0.3</c:v>
                </c:pt>
                <c:pt idx="73">
                  <c:v>0.3</c:v>
                </c:pt>
                <c:pt idx="74">
                  <c:v>0.3</c:v>
                </c:pt>
                <c:pt idx="75">
                  <c:v>0.3</c:v>
                </c:pt>
                <c:pt idx="76">
                  <c:v>0.3</c:v>
                </c:pt>
                <c:pt idx="77">
                  <c:v>0.3</c:v>
                </c:pt>
                <c:pt idx="78">
                  <c:v>0.3</c:v>
                </c:pt>
                <c:pt idx="79">
                  <c:v>0.3</c:v>
                </c:pt>
                <c:pt idx="80">
                  <c:v>0.3</c:v>
                </c:pt>
                <c:pt idx="81">
                  <c:v>0.3</c:v>
                </c:pt>
                <c:pt idx="82">
                  <c:v>0.3</c:v>
                </c:pt>
                <c:pt idx="83">
                  <c:v>0.3</c:v>
                </c:pt>
                <c:pt idx="84">
                  <c:v>0.3</c:v>
                </c:pt>
                <c:pt idx="85">
                  <c:v>0.3</c:v>
                </c:pt>
                <c:pt idx="86">
                  <c:v>0.3</c:v>
                </c:pt>
                <c:pt idx="87">
                  <c:v>0.3</c:v>
                </c:pt>
                <c:pt idx="88">
                  <c:v>0.3</c:v>
                </c:pt>
                <c:pt idx="89">
                  <c:v>0.3</c:v>
                </c:pt>
                <c:pt idx="90">
                  <c:v>0.3</c:v>
                </c:pt>
                <c:pt idx="91">
                  <c:v>0.3</c:v>
                </c:pt>
                <c:pt idx="92">
                  <c:v>0.3</c:v>
                </c:pt>
                <c:pt idx="93">
                  <c:v>0.3</c:v>
                </c:pt>
                <c:pt idx="94">
                  <c:v>0.3</c:v>
                </c:pt>
                <c:pt idx="95">
                  <c:v>0.3</c:v>
                </c:pt>
                <c:pt idx="96">
                  <c:v>0.3</c:v>
                </c:pt>
                <c:pt idx="97">
                  <c:v>0.3</c:v>
                </c:pt>
                <c:pt idx="98">
                  <c:v>0.3</c:v>
                </c:pt>
                <c:pt idx="99">
                  <c:v>0.3</c:v>
                </c:pt>
                <c:pt idx="100">
                  <c:v>0.3</c:v>
                </c:pt>
                <c:pt idx="101">
                  <c:v>0.3</c:v>
                </c:pt>
                <c:pt idx="102">
                  <c:v>0.3</c:v>
                </c:pt>
                <c:pt idx="103">
                  <c:v>0.3</c:v>
                </c:pt>
                <c:pt idx="104">
                  <c:v>0.3</c:v>
                </c:pt>
                <c:pt idx="105">
                  <c:v>0.3</c:v>
                </c:pt>
                <c:pt idx="106">
                  <c:v>0.3</c:v>
                </c:pt>
                <c:pt idx="107">
                  <c:v>0.3</c:v>
                </c:pt>
                <c:pt idx="108">
                  <c:v>0.3</c:v>
                </c:pt>
                <c:pt idx="109">
                  <c:v>0.3</c:v>
                </c:pt>
                <c:pt idx="110">
                  <c:v>0.3</c:v>
                </c:pt>
                <c:pt idx="111">
                  <c:v>0.3</c:v>
                </c:pt>
                <c:pt idx="112">
                  <c:v>0.3</c:v>
                </c:pt>
                <c:pt idx="113">
                  <c:v>0.3</c:v>
                </c:pt>
                <c:pt idx="114">
                  <c:v>0.3</c:v>
                </c:pt>
                <c:pt idx="115">
                  <c:v>0.3</c:v>
                </c:pt>
                <c:pt idx="116">
                  <c:v>0.3</c:v>
                </c:pt>
                <c:pt idx="117">
                  <c:v>0.3</c:v>
                </c:pt>
                <c:pt idx="118">
                  <c:v>0.3</c:v>
                </c:pt>
                <c:pt idx="119">
                  <c:v>0.3</c:v>
                </c:pt>
                <c:pt idx="120">
                  <c:v>0.3</c:v>
                </c:pt>
                <c:pt idx="121">
                  <c:v>0.3</c:v>
                </c:pt>
                <c:pt idx="122">
                  <c:v>0.3</c:v>
                </c:pt>
                <c:pt idx="123">
                  <c:v>0.3</c:v>
                </c:pt>
                <c:pt idx="124">
                  <c:v>0.3</c:v>
                </c:pt>
                <c:pt idx="125">
                  <c:v>0.3</c:v>
                </c:pt>
                <c:pt idx="126">
                  <c:v>0.3</c:v>
                </c:pt>
                <c:pt idx="127">
                  <c:v>0.3</c:v>
                </c:pt>
                <c:pt idx="128">
                  <c:v>0.3</c:v>
                </c:pt>
                <c:pt idx="129">
                  <c:v>0.3</c:v>
                </c:pt>
                <c:pt idx="130">
                  <c:v>0.3</c:v>
                </c:pt>
                <c:pt idx="131">
                  <c:v>0.3</c:v>
                </c:pt>
                <c:pt idx="132">
                  <c:v>0.3</c:v>
                </c:pt>
                <c:pt idx="133">
                  <c:v>0.3</c:v>
                </c:pt>
                <c:pt idx="134">
                  <c:v>0.3</c:v>
                </c:pt>
                <c:pt idx="135">
                  <c:v>0.3</c:v>
                </c:pt>
                <c:pt idx="136">
                  <c:v>0.3</c:v>
                </c:pt>
                <c:pt idx="137">
                  <c:v>0.3</c:v>
                </c:pt>
                <c:pt idx="138">
                  <c:v>0.3</c:v>
                </c:pt>
                <c:pt idx="139">
                  <c:v>0.3</c:v>
                </c:pt>
                <c:pt idx="140">
                  <c:v>0.3</c:v>
                </c:pt>
                <c:pt idx="141">
                  <c:v>0.3</c:v>
                </c:pt>
                <c:pt idx="142">
                  <c:v>0.3</c:v>
                </c:pt>
                <c:pt idx="143">
                  <c:v>0.3</c:v>
                </c:pt>
                <c:pt idx="144">
                  <c:v>0.3</c:v>
                </c:pt>
                <c:pt idx="145">
                  <c:v>0.3</c:v>
                </c:pt>
                <c:pt idx="146">
                  <c:v>0.3</c:v>
                </c:pt>
                <c:pt idx="147">
                  <c:v>0.3</c:v>
                </c:pt>
                <c:pt idx="148">
                  <c:v>0.3</c:v>
                </c:pt>
                <c:pt idx="149">
                  <c:v>0.3</c:v>
                </c:pt>
                <c:pt idx="150">
                  <c:v>0.3</c:v>
                </c:pt>
                <c:pt idx="151">
                  <c:v>0.3</c:v>
                </c:pt>
                <c:pt idx="152">
                  <c:v>0.3</c:v>
                </c:pt>
                <c:pt idx="153">
                  <c:v>0.3</c:v>
                </c:pt>
                <c:pt idx="154">
                  <c:v>0.3</c:v>
                </c:pt>
                <c:pt idx="155">
                  <c:v>0.3</c:v>
                </c:pt>
                <c:pt idx="156">
                  <c:v>0.3</c:v>
                </c:pt>
                <c:pt idx="157">
                  <c:v>0.3</c:v>
                </c:pt>
                <c:pt idx="158">
                  <c:v>0.3</c:v>
                </c:pt>
                <c:pt idx="159">
                  <c:v>0.3</c:v>
                </c:pt>
                <c:pt idx="160">
                  <c:v>0.3</c:v>
                </c:pt>
                <c:pt idx="161">
                  <c:v>0.3</c:v>
                </c:pt>
                <c:pt idx="162">
                  <c:v>0.3</c:v>
                </c:pt>
                <c:pt idx="163">
                  <c:v>0.3</c:v>
                </c:pt>
                <c:pt idx="164">
                  <c:v>0.3</c:v>
                </c:pt>
                <c:pt idx="165">
                  <c:v>0.3</c:v>
                </c:pt>
                <c:pt idx="166">
                  <c:v>0.3</c:v>
                </c:pt>
                <c:pt idx="167">
                  <c:v>0.3</c:v>
                </c:pt>
                <c:pt idx="168">
                  <c:v>0.3</c:v>
                </c:pt>
                <c:pt idx="169">
                  <c:v>0.3</c:v>
                </c:pt>
                <c:pt idx="170">
                  <c:v>0.3</c:v>
                </c:pt>
                <c:pt idx="171">
                  <c:v>0.3</c:v>
                </c:pt>
                <c:pt idx="172">
                  <c:v>0.3</c:v>
                </c:pt>
                <c:pt idx="173">
                  <c:v>0.3</c:v>
                </c:pt>
                <c:pt idx="174">
                  <c:v>0.3</c:v>
                </c:pt>
                <c:pt idx="175">
                  <c:v>0.3</c:v>
                </c:pt>
                <c:pt idx="176">
                  <c:v>0.3</c:v>
                </c:pt>
                <c:pt idx="177">
                  <c:v>0.3</c:v>
                </c:pt>
                <c:pt idx="178">
                  <c:v>0.3</c:v>
                </c:pt>
                <c:pt idx="179">
                  <c:v>0.3</c:v>
                </c:pt>
                <c:pt idx="180">
                  <c:v>0.3</c:v>
                </c:pt>
                <c:pt idx="181">
                  <c:v>0.3</c:v>
                </c:pt>
                <c:pt idx="182">
                  <c:v>0.3</c:v>
                </c:pt>
                <c:pt idx="183">
                  <c:v>0.3</c:v>
                </c:pt>
                <c:pt idx="184">
                  <c:v>0.3</c:v>
                </c:pt>
                <c:pt idx="185">
                  <c:v>0.3</c:v>
                </c:pt>
                <c:pt idx="186">
                  <c:v>0.3</c:v>
                </c:pt>
                <c:pt idx="187">
                  <c:v>0.3</c:v>
                </c:pt>
                <c:pt idx="188">
                  <c:v>0.3</c:v>
                </c:pt>
                <c:pt idx="189">
                  <c:v>0.3</c:v>
                </c:pt>
                <c:pt idx="190">
                  <c:v>0.3</c:v>
                </c:pt>
                <c:pt idx="191">
                  <c:v>0.3</c:v>
                </c:pt>
                <c:pt idx="192">
                  <c:v>0.3</c:v>
                </c:pt>
                <c:pt idx="193">
                  <c:v>0.3</c:v>
                </c:pt>
                <c:pt idx="194">
                  <c:v>0.3</c:v>
                </c:pt>
                <c:pt idx="195">
                  <c:v>0.3</c:v>
                </c:pt>
                <c:pt idx="196">
                  <c:v>0.3</c:v>
                </c:pt>
                <c:pt idx="197">
                  <c:v>0.3</c:v>
                </c:pt>
                <c:pt idx="198">
                  <c:v>0.3</c:v>
                </c:pt>
                <c:pt idx="199">
                  <c:v>0.3</c:v>
                </c:pt>
                <c:pt idx="200">
                  <c:v>0.3</c:v>
                </c:pt>
                <c:pt idx="201">
                  <c:v>0.3</c:v>
                </c:pt>
                <c:pt idx="202">
                  <c:v>0.3</c:v>
                </c:pt>
                <c:pt idx="203">
                  <c:v>0.3</c:v>
                </c:pt>
                <c:pt idx="204">
                  <c:v>0.3</c:v>
                </c:pt>
                <c:pt idx="205">
                  <c:v>0.3</c:v>
                </c:pt>
                <c:pt idx="206">
                  <c:v>0.3</c:v>
                </c:pt>
                <c:pt idx="207">
                  <c:v>0.3</c:v>
                </c:pt>
                <c:pt idx="208">
                  <c:v>0.3</c:v>
                </c:pt>
                <c:pt idx="209">
                  <c:v>0.3</c:v>
                </c:pt>
                <c:pt idx="210">
                  <c:v>0.3</c:v>
                </c:pt>
                <c:pt idx="211">
                  <c:v>0.3</c:v>
                </c:pt>
                <c:pt idx="212">
                  <c:v>0.3</c:v>
                </c:pt>
                <c:pt idx="213">
                  <c:v>0.3</c:v>
                </c:pt>
                <c:pt idx="214">
                  <c:v>0.3</c:v>
                </c:pt>
                <c:pt idx="215">
                  <c:v>0.3</c:v>
                </c:pt>
                <c:pt idx="216">
                  <c:v>0.3</c:v>
                </c:pt>
                <c:pt idx="217">
                  <c:v>0.3</c:v>
                </c:pt>
                <c:pt idx="218">
                  <c:v>0.3</c:v>
                </c:pt>
                <c:pt idx="219">
                  <c:v>0.3</c:v>
                </c:pt>
                <c:pt idx="220">
                  <c:v>0.3</c:v>
                </c:pt>
                <c:pt idx="221">
                  <c:v>0.3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549B-4753-9873-841BBC3E9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38629952"/>
        <c:axId val="1838635232"/>
      </c:scatterChart>
      <c:valAx>
        <c:axId val="1838629952"/>
        <c:scaling>
          <c:orientation val="minMax"/>
          <c:max val="910"/>
          <c:min val="33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Wavelength (nm)</a:t>
                </a:r>
              </a:p>
            </c:rich>
          </c:tx>
          <c:layout>
            <c:manualLayout>
              <c:xMode val="edge"/>
              <c:yMode val="edge"/>
              <c:x val="0.43149504480043444"/>
              <c:y val="0.741258709567778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1838635232"/>
        <c:crosses val="autoZero"/>
        <c:crossBetween val="midCat"/>
      </c:valAx>
      <c:valAx>
        <c:axId val="1838635232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MTF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1838629952"/>
        <c:crosses val="autoZero"/>
        <c:crossBetween val="midCat"/>
        <c:majorUnit val="0.1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6.9117487631501676E-2"/>
          <c:y val="0.79527796313596388"/>
          <c:w val="0.86538834320635416"/>
          <c:h val="0.188320061687204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Calisto MT" panose="02040603050505030304" pitchFamily="18" charset="0"/>
        </a:defRPr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r>
              <a:rPr lang="en-US"/>
              <a:t> Along-Track UVNIR MTF Test Results (Fraction of Nyquist)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523211229031153"/>
          <c:y val="0.11797522830307371"/>
          <c:w val="0.83627166499734218"/>
          <c:h val="0.57427491811457443"/>
        </c:manualLayout>
      </c:layout>
      <c:scatterChart>
        <c:scatterStyle val="lineMarker"/>
        <c:varyColors val="0"/>
        <c:ser>
          <c:idx val="0"/>
          <c:order val="0"/>
          <c:tx>
            <c:strRef>
              <c:f>'CPT07'!$L$1</c:f>
              <c:strCache>
                <c:ptCount val="1"/>
                <c:pt idx="0">
                  <c:v>0.25 Test Result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'CPT07'!$K$3:$K$911</c:f>
              <c:numCache>
                <c:formatCode>General</c:formatCode>
                <c:ptCount val="909"/>
                <c:pt idx="0">
                  <c:v>339.375</c:v>
                </c:pt>
                <c:pt idx="1">
                  <c:v>340</c:v>
                </c:pt>
                <c:pt idx="2">
                  <c:v>340.625</c:v>
                </c:pt>
                <c:pt idx="3">
                  <c:v>341.25</c:v>
                </c:pt>
                <c:pt idx="4">
                  <c:v>341.875</c:v>
                </c:pt>
                <c:pt idx="5">
                  <c:v>342.5</c:v>
                </c:pt>
                <c:pt idx="6">
                  <c:v>343.125</c:v>
                </c:pt>
                <c:pt idx="7">
                  <c:v>343.75</c:v>
                </c:pt>
                <c:pt idx="8">
                  <c:v>344.375</c:v>
                </c:pt>
                <c:pt idx="9">
                  <c:v>345</c:v>
                </c:pt>
                <c:pt idx="10">
                  <c:v>345.625</c:v>
                </c:pt>
                <c:pt idx="11">
                  <c:v>346.25</c:v>
                </c:pt>
                <c:pt idx="12">
                  <c:v>346.875</c:v>
                </c:pt>
                <c:pt idx="13">
                  <c:v>347.5</c:v>
                </c:pt>
                <c:pt idx="14">
                  <c:v>348.125</c:v>
                </c:pt>
                <c:pt idx="15">
                  <c:v>348.75</c:v>
                </c:pt>
                <c:pt idx="16">
                  <c:v>349.375</c:v>
                </c:pt>
                <c:pt idx="17">
                  <c:v>350</c:v>
                </c:pt>
                <c:pt idx="18">
                  <c:v>350.625</c:v>
                </c:pt>
                <c:pt idx="19">
                  <c:v>351.25</c:v>
                </c:pt>
                <c:pt idx="20">
                  <c:v>351.875</c:v>
                </c:pt>
                <c:pt idx="21">
                  <c:v>352.5</c:v>
                </c:pt>
                <c:pt idx="22">
                  <c:v>353.125</c:v>
                </c:pt>
                <c:pt idx="23">
                  <c:v>353.75</c:v>
                </c:pt>
                <c:pt idx="24">
                  <c:v>354.375</c:v>
                </c:pt>
                <c:pt idx="25">
                  <c:v>355</c:v>
                </c:pt>
                <c:pt idx="26">
                  <c:v>355.625</c:v>
                </c:pt>
                <c:pt idx="27">
                  <c:v>356.25</c:v>
                </c:pt>
                <c:pt idx="28">
                  <c:v>356.875</c:v>
                </c:pt>
                <c:pt idx="29">
                  <c:v>357.5</c:v>
                </c:pt>
                <c:pt idx="30">
                  <c:v>358.125</c:v>
                </c:pt>
                <c:pt idx="31">
                  <c:v>358.75</c:v>
                </c:pt>
                <c:pt idx="32">
                  <c:v>359.375</c:v>
                </c:pt>
                <c:pt idx="33">
                  <c:v>360</c:v>
                </c:pt>
                <c:pt idx="34">
                  <c:v>360.625</c:v>
                </c:pt>
                <c:pt idx="35">
                  <c:v>361.25</c:v>
                </c:pt>
                <c:pt idx="36">
                  <c:v>361.875</c:v>
                </c:pt>
                <c:pt idx="37">
                  <c:v>362.5</c:v>
                </c:pt>
                <c:pt idx="38">
                  <c:v>363.125</c:v>
                </c:pt>
                <c:pt idx="39">
                  <c:v>363.75</c:v>
                </c:pt>
                <c:pt idx="40">
                  <c:v>364.375</c:v>
                </c:pt>
                <c:pt idx="41">
                  <c:v>365</c:v>
                </c:pt>
                <c:pt idx="42">
                  <c:v>365.625</c:v>
                </c:pt>
                <c:pt idx="43">
                  <c:v>366.25</c:v>
                </c:pt>
                <c:pt idx="44">
                  <c:v>366.875</c:v>
                </c:pt>
                <c:pt idx="45">
                  <c:v>367.5</c:v>
                </c:pt>
                <c:pt idx="46">
                  <c:v>368.125</c:v>
                </c:pt>
                <c:pt idx="47">
                  <c:v>368.75</c:v>
                </c:pt>
                <c:pt idx="48">
                  <c:v>369.375</c:v>
                </c:pt>
                <c:pt idx="49">
                  <c:v>370</c:v>
                </c:pt>
                <c:pt idx="50">
                  <c:v>370.625</c:v>
                </c:pt>
                <c:pt idx="51">
                  <c:v>371.25</c:v>
                </c:pt>
                <c:pt idx="52">
                  <c:v>371.875</c:v>
                </c:pt>
                <c:pt idx="53">
                  <c:v>372.5</c:v>
                </c:pt>
                <c:pt idx="54">
                  <c:v>373.125</c:v>
                </c:pt>
                <c:pt idx="55">
                  <c:v>373.75</c:v>
                </c:pt>
                <c:pt idx="56">
                  <c:v>374.375</c:v>
                </c:pt>
                <c:pt idx="57">
                  <c:v>375</c:v>
                </c:pt>
                <c:pt idx="58">
                  <c:v>375.625</c:v>
                </c:pt>
                <c:pt idx="59">
                  <c:v>376.25</c:v>
                </c:pt>
                <c:pt idx="60">
                  <c:v>376.875</c:v>
                </c:pt>
                <c:pt idx="61">
                  <c:v>377.5</c:v>
                </c:pt>
                <c:pt idx="62">
                  <c:v>378.125</c:v>
                </c:pt>
                <c:pt idx="63">
                  <c:v>378.75</c:v>
                </c:pt>
                <c:pt idx="64">
                  <c:v>379.375</c:v>
                </c:pt>
                <c:pt idx="65">
                  <c:v>380</c:v>
                </c:pt>
                <c:pt idx="66">
                  <c:v>380.625</c:v>
                </c:pt>
                <c:pt idx="67">
                  <c:v>381.25</c:v>
                </c:pt>
                <c:pt idx="68">
                  <c:v>381.875</c:v>
                </c:pt>
                <c:pt idx="69">
                  <c:v>382.5</c:v>
                </c:pt>
                <c:pt idx="70">
                  <c:v>383.125</c:v>
                </c:pt>
                <c:pt idx="71">
                  <c:v>383.75</c:v>
                </c:pt>
                <c:pt idx="72">
                  <c:v>384.375</c:v>
                </c:pt>
                <c:pt idx="73">
                  <c:v>385</c:v>
                </c:pt>
                <c:pt idx="74">
                  <c:v>385.625</c:v>
                </c:pt>
                <c:pt idx="75">
                  <c:v>386.25</c:v>
                </c:pt>
                <c:pt idx="76">
                  <c:v>386.875</c:v>
                </c:pt>
                <c:pt idx="77">
                  <c:v>387.5</c:v>
                </c:pt>
                <c:pt idx="78">
                  <c:v>388.125</c:v>
                </c:pt>
                <c:pt idx="79">
                  <c:v>388.75</c:v>
                </c:pt>
                <c:pt idx="80">
                  <c:v>389.375</c:v>
                </c:pt>
                <c:pt idx="81">
                  <c:v>390</c:v>
                </c:pt>
                <c:pt idx="82">
                  <c:v>390.625</c:v>
                </c:pt>
                <c:pt idx="83">
                  <c:v>391.25</c:v>
                </c:pt>
                <c:pt idx="84">
                  <c:v>391.875</c:v>
                </c:pt>
                <c:pt idx="85">
                  <c:v>392.5</c:v>
                </c:pt>
                <c:pt idx="86">
                  <c:v>393.125</c:v>
                </c:pt>
                <c:pt idx="87">
                  <c:v>393.75</c:v>
                </c:pt>
                <c:pt idx="88">
                  <c:v>394.375</c:v>
                </c:pt>
                <c:pt idx="89">
                  <c:v>395</c:v>
                </c:pt>
                <c:pt idx="90">
                  <c:v>395.625</c:v>
                </c:pt>
                <c:pt idx="91">
                  <c:v>396.25</c:v>
                </c:pt>
                <c:pt idx="92">
                  <c:v>396.875</c:v>
                </c:pt>
                <c:pt idx="93">
                  <c:v>397.5</c:v>
                </c:pt>
                <c:pt idx="94">
                  <c:v>398.125</c:v>
                </c:pt>
                <c:pt idx="95">
                  <c:v>398.75</c:v>
                </c:pt>
                <c:pt idx="96">
                  <c:v>399.375</c:v>
                </c:pt>
                <c:pt idx="97">
                  <c:v>400</c:v>
                </c:pt>
                <c:pt idx="98">
                  <c:v>400.625</c:v>
                </c:pt>
                <c:pt idx="99">
                  <c:v>401.25</c:v>
                </c:pt>
                <c:pt idx="100">
                  <c:v>401.875</c:v>
                </c:pt>
                <c:pt idx="101">
                  <c:v>402.5</c:v>
                </c:pt>
                <c:pt idx="102">
                  <c:v>403.125</c:v>
                </c:pt>
                <c:pt idx="103">
                  <c:v>403.75</c:v>
                </c:pt>
                <c:pt idx="104">
                  <c:v>404.375</c:v>
                </c:pt>
                <c:pt idx="105">
                  <c:v>405</c:v>
                </c:pt>
                <c:pt idx="106">
                  <c:v>405.625</c:v>
                </c:pt>
                <c:pt idx="107">
                  <c:v>406.25</c:v>
                </c:pt>
                <c:pt idx="108">
                  <c:v>406.875</c:v>
                </c:pt>
                <c:pt idx="109">
                  <c:v>407.5</c:v>
                </c:pt>
                <c:pt idx="110">
                  <c:v>408.125</c:v>
                </c:pt>
                <c:pt idx="111">
                  <c:v>408.75</c:v>
                </c:pt>
                <c:pt idx="112">
                  <c:v>409.375</c:v>
                </c:pt>
                <c:pt idx="113">
                  <c:v>410</c:v>
                </c:pt>
                <c:pt idx="114">
                  <c:v>410.625</c:v>
                </c:pt>
                <c:pt idx="115">
                  <c:v>411.25</c:v>
                </c:pt>
                <c:pt idx="116">
                  <c:v>411.875</c:v>
                </c:pt>
                <c:pt idx="117">
                  <c:v>412.5</c:v>
                </c:pt>
                <c:pt idx="118">
                  <c:v>413.125</c:v>
                </c:pt>
                <c:pt idx="119">
                  <c:v>413.75</c:v>
                </c:pt>
                <c:pt idx="120">
                  <c:v>414.375</c:v>
                </c:pt>
                <c:pt idx="121">
                  <c:v>415</c:v>
                </c:pt>
                <c:pt idx="122">
                  <c:v>415.625</c:v>
                </c:pt>
                <c:pt idx="123">
                  <c:v>416.25</c:v>
                </c:pt>
                <c:pt idx="124">
                  <c:v>416.875</c:v>
                </c:pt>
                <c:pt idx="125">
                  <c:v>417.5</c:v>
                </c:pt>
                <c:pt idx="126">
                  <c:v>418.125</c:v>
                </c:pt>
                <c:pt idx="127">
                  <c:v>418.75</c:v>
                </c:pt>
                <c:pt idx="128">
                  <c:v>419.375</c:v>
                </c:pt>
                <c:pt idx="129">
                  <c:v>420</c:v>
                </c:pt>
                <c:pt idx="130">
                  <c:v>420.625</c:v>
                </c:pt>
                <c:pt idx="131">
                  <c:v>421.25</c:v>
                </c:pt>
                <c:pt idx="132">
                  <c:v>421.875</c:v>
                </c:pt>
                <c:pt idx="133">
                  <c:v>422.5</c:v>
                </c:pt>
                <c:pt idx="134">
                  <c:v>423.125</c:v>
                </c:pt>
                <c:pt idx="135">
                  <c:v>423.75</c:v>
                </c:pt>
                <c:pt idx="136">
                  <c:v>424.375</c:v>
                </c:pt>
                <c:pt idx="137">
                  <c:v>425</c:v>
                </c:pt>
                <c:pt idx="138">
                  <c:v>425.625</c:v>
                </c:pt>
                <c:pt idx="139">
                  <c:v>426.25</c:v>
                </c:pt>
                <c:pt idx="140">
                  <c:v>426.875</c:v>
                </c:pt>
                <c:pt idx="141">
                  <c:v>427.5</c:v>
                </c:pt>
                <c:pt idx="142">
                  <c:v>428.125</c:v>
                </c:pt>
                <c:pt idx="143">
                  <c:v>428.75</c:v>
                </c:pt>
                <c:pt idx="144">
                  <c:v>429.375</c:v>
                </c:pt>
                <c:pt idx="145">
                  <c:v>430</c:v>
                </c:pt>
                <c:pt idx="146">
                  <c:v>430.625</c:v>
                </c:pt>
                <c:pt idx="147">
                  <c:v>431.25</c:v>
                </c:pt>
                <c:pt idx="148">
                  <c:v>431.875</c:v>
                </c:pt>
                <c:pt idx="149">
                  <c:v>432.5</c:v>
                </c:pt>
                <c:pt idx="150">
                  <c:v>433.125</c:v>
                </c:pt>
                <c:pt idx="151">
                  <c:v>433.75</c:v>
                </c:pt>
                <c:pt idx="152">
                  <c:v>434.375</c:v>
                </c:pt>
                <c:pt idx="153">
                  <c:v>435</c:v>
                </c:pt>
                <c:pt idx="154">
                  <c:v>435.625</c:v>
                </c:pt>
                <c:pt idx="155">
                  <c:v>436.25</c:v>
                </c:pt>
                <c:pt idx="156">
                  <c:v>436.875</c:v>
                </c:pt>
                <c:pt idx="157">
                  <c:v>437.5</c:v>
                </c:pt>
                <c:pt idx="158">
                  <c:v>438.125</c:v>
                </c:pt>
                <c:pt idx="159">
                  <c:v>438.75</c:v>
                </c:pt>
                <c:pt idx="160">
                  <c:v>439.375</c:v>
                </c:pt>
                <c:pt idx="161">
                  <c:v>440</c:v>
                </c:pt>
                <c:pt idx="162">
                  <c:v>440.625</c:v>
                </c:pt>
                <c:pt idx="163">
                  <c:v>441.25</c:v>
                </c:pt>
                <c:pt idx="164">
                  <c:v>441.875</c:v>
                </c:pt>
                <c:pt idx="165">
                  <c:v>442.5</c:v>
                </c:pt>
                <c:pt idx="166">
                  <c:v>443.125</c:v>
                </c:pt>
                <c:pt idx="167">
                  <c:v>443.75</c:v>
                </c:pt>
                <c:pt idx="168">
                  <c:v>444.375</c:v>
                </c:pt>
                <c:pt idx="169">
                  <c:v>445</c:v>
                </c:pt>
                <c:pt idx="170">
                  <c:v>445.625</c:v>
                </c:pt>
                <c:pt idx="171">
                  <c:v>446.25</c:v>
                </c:pt>
                <c:pt idx="172">
                  <c:v>446.875</c:v>
                </c:pt>
                <c:pt idx="173">
                  <c:v>447.5</c:v>
                </c:pt>
                <c:pt idx="174">
                  <c:v>448.125</c:v>
                </c:pt>
                <c:pt idx="175">
                  <c:v>448.75</c:v>
                </c:pt>
                <c:pt idx="176">
                  <c:v>449.375</c:v>
                </c:pt>
                <c:pt idx="177">
                  <c:v>450</c:v>
                </c:pt>
                <c:pt idx="178">
                  <c:v>450.625</c:v>
                </c:pt>
                <c:pt idx="179">
                  <c:v>451.25</c:v>
                </c:pt>
                <c:pt idx="180">
                  <c:v>451.875</c:v>
                </c:pt>
                <c:pt idx="181">
                  <c:v>452.5</c:v>
                </c:pt>
                <c:pt idx="182">
                  <c:v>453.125</c:v>
                </c:pt>
                <c:pt idx="183">
                  <c:v>453.75</c:v>
                </c:pt>
                <c:pt idx="184">
                  <c:v>454.375</c:v>
                </c:pt>
                <c:pt idx="185">
                  <c:v>455</c:v>
                </c:pt>
                <c:pt idx="186">
                  <c:v>455.625</c:v>
                </c:pt>
                <c:pt idx="187">
                  <c:v>456.25</c:v>
                </c:pt>
                <c:pt idx="188">
                  <c:v>456.875</c:v>
                </c:pt>
                <c:pt idx="189">
                  <c:v>457.5</c:v>
                </c:pt>
                <c:pt idx="190">
                  <c:v>458.125</c:v>
                </c:pt>
                <c:pt idx="191">
                  <c:v>458.75</c:v>
                </c:pt>
                <c:pt idx="192">
                  <c:v>459.375</c:v>
                </c:pt>
                <c:pt idx="193">
                  <c:v>460</c:v>
                </c:pt>
                <c:pt idx="194">
                  <c:v>460.625</c:v>
                </c:pt>
                <c:pt idx="195">
                  <c:v>461.25</c:v>
                </c:pt>
                <c:pt idx="196">
                  <c:v>461.875</c:v>
                </c:pt>
                <c:pt idx="197">
                  <c:v>462.5</c:v>
                </c:pt>
                <c:pt idx="198">
                  <c:v>463.125</c:v>
                </c:pt>
                <c:pt idx="199">
                  <c:v>463.75</c:v>
                </c:pt>
                <c:pt idx="200">
                  <c:v>464.375</c:v>
                </c:pt>
                <c:pt idx="201">
                  <c:v>465</c:v>
                </c:pt>
                <c:pt idx="202">
                  <c:v>465.625</c:v>
                </c:pt>
                <c:pt idx="203">
                  <c:v>466.25</c:v>
                </c:pt>
                <c:pt idx="204">
                  <c:v>466.875</c:v>
                </c:pt>
                <c:pt idx="205">
                  <c:v>467.5</c:v>
                </c:pt>
                <c:pt idx="206">
                  <c:v>468.125</c:v>
                </c:pt>
                <c:pt idx="207">
                  <c:v>468.75</c:v>
                </c:pt>
                <c:pt idx="208">
                  <c:v>469.375</c:v>
                </c:pt>
                <c:pt idx="209">
                  <c:v>470</c:v>
                </c:pt>
                <c:pt idx="210">
                  <c:v>470.625</c:v>
                </c:pt>
                <c:pt idx="211">
                  <c:v>471.25</c:v>
                </c:pt>
                <c:pt idx="212">
                  <c:v>471.875</c:v>
                </c:pt>
                <c:pt idx="213">
                  <c:v>472.5</c:v>
                </c:pt>
                <c:pt idx="214">
                  <c:v>473.125</c:v>
                </c:pt>
                <c:pt idx="215">
                  <c:v>473.75</c:v>
                </c:pt>
                <c:pt idx="216">
                  <c:v>474.375</c:v>
                </c:pt>
                <c:pt idx="217">
                  <c:v>475</c:v>
                </c:pt>
                <c:pt idx="218">
                  <c:v>475.625</c:v>
                </c:pt>
                <c:pt idx="219">
                  <c:v>476.25</c:v>
                </c:pt>
                <c:pt idx="220">
                  <c:v>476.875</c:v>
                </c:pt>
                <c:pt idx="221">
                  <c:v>477.5</c:v>
                </c:pt>
                <c:pt idx="222">
                  <c:v>478.125</c:v>
                </c:pt>
                <c:pt idx="223">
                  <c:v>478.75</c:v>
                </c:pt>
                <c:pt idx="224">
                  <c:v>479.375</c:v>
                </c:pt>
                <c:pt idx="225">
                  <c:v>480</c:v>
                </c:pt>
                <c:pt idx="226">
                  <c:v>480.625</c:v>
                </c:pt>
                <c:pt idx="227">
                  <c:v>481.25</c:v>
                </c:pt>
                <c:pt idx="228">
                  <c:v>481.875</c:v>
                </c:pt>
                <c:pt idx="229">
                  <c:v>482.5</c:v>
                </c:pt>
                <c:pt idx="230">
                  <c:v>483.125</c:v>
                </c:pt>
                <c:pt idx="231">
                  <c:v>483.75</c:v>
                </c:pt>
                <c:pt idx="232">
                  <c:v>484.375</c:v>
                </c:pt>
                <c:pt idx="233">
                  <c:v>485</c:v>
                </c:pt>
                <c:pt idx="234">
                  <c:v>485.625</c:v>
                </c:pt>
                <c:pt idx="235">
                  <c:v>486.25</c:v>
                </c:pt>
                <c:pt idx="236">
                  <c:v>486.875</c:v>
                </c:pt>
                <c:pt idx="237">
                  <c:v>487.5</c:v>
                </c:pt>
                <c:pt idx="238">
                  <c:v>488.125</c:v>
                </c:pt>
                <c:pt idx="239">
                  <c:v>488.75</c:v>
                </c:pt>
                <c:pt idx="240">
                  <c:v>489.375</c:v>
                </c:pt>
                <c:pt idx="241">
                  <c:v>490</c:v>
                </c:pt>
                <c:pt idx="242">
                  <c:v>490.625</c:v>
                </c:pt>
                <c:pt idx="243">
                  <c:v>491.25</c:v>
                </c:pt>
                <c:pt idx="244">
                  <c:v>491.875</c:v>
                </c:pt>
                <c:pt idx="245">
                  <c:v>492.5</c:v>
                </c:pt>
                <c:pt idx="246">
                  <c:v>493.125</c:v>
                </c:pt>
                <c:pt idx="247">
                  <c:v>493.75</c:v>
                </c:pt>
                <c:pt idx="248">
                  <c:v>494.375</c:v>
                </c:pt>
                <c:pt idx="249">
                  <c:v>495</c:v>
                </c:pt>
                <c:pt idx="250">
                  <c:v>495.625</c:v>
                </c:pt>
                <c:pt idx="251">
                  <c:v>496.25</c:v>
                </c:pt>
                <c:pt idx="252">
                  <c:v>496.875</c:v>
                </c:pt>
                <c:pt idx="253">
                  <c:v>497.5</c:v>
                </c:pt>
                <c:pt idx="254">
                  <c:v>498.125</c:v>
                </c:pt>
                <c:pt idx="255">
                  <c:v>498.75</c:v>
                </c:pt>
                <c:pt idx="256">
                  <c:v>499.375</c:v>
                </c:pt>
                <c:pt idx="257">
                  <c:v>500</c:v>
                </c:pt>
                <c:pt idx="258">
                  <c:v>500.625</c:v>
                </c:pt>
                <c:pt idx="259">
                  <c:v>501.25</c:v>
                </c:pt>
                <c:pt idx="260">
                  <c:v>501.875</c:v>
                </c:pt>
                <c:pt idx="261">
                  <c:v>502.5</c:v>
                </c:pt>
                <c:pt idx="262">
                  <c:v>503.125</c:v>
                </c:pt>
                <c:pt idx="263">
                  <c:v>503.75</c:v>
                </c:pt>
                <c:pt idx="264">
                  <c:v>504.375</c:v>
                </c:pt>
                <c:pt idx="265">
                  <c:v>505</c:v>
                </c:pt>
                <c:pt idx="266">
                  <c:v>505.625</c:v>
                </c:pt>
                <c:pt idx="267">
                  <c:v>506.25</c:v>
                </c:pt>
                <c:pt idx="268">
                  <c:v>506.875</c:v>
                </c:pt>
                <c:pt idx="269">
                  <c:v>507.5</c:v>
                </c:pt>
                <c:pt idx="270">
                  <c:v>508.125</c:v>
                </c:pt>
                <c:pt idx="271">
                  <c:v>508.75</c:v>
                </c:pt>
                <c:pt idx="272">
                  <c:v>509.375</c:v>
                </c:pt>
                <c:pt idx="273">
                  <c:v>510</c:v>
                </c:pt>
                <c:pt idx="274">
                  <c:v>510.625</c:v>
                </c:pt>
                <c:pt idx="275">
                  <c:v>511.25</c:v>
                </c:pt>
                <c:pt idx="276">
                  <c:v>511.875</c:v>
                </c:pt>
                <c:pt idx="277">
                  <c:v>512.5</c:v>
                </c:pt>
                <c:pt idx="278">
                  <c:v>513.125</c:v>
                </c:pt>
                <c:pt idx="279">
                  <c:v>513.75</c:v>
                </c:pt>
                <c:pt idx="280">
                  <c:v>514.375</c:v>
                </c:pt>
                <c:pt idx="281">
                  <c:v>515</c:v>
                </c:pt>
                <c:pt idx="282">
                  <c:v>515.625</c:v>
                </c:pt>
                <c:pt idx="283">
                  <c:v>516.25</c:v>
                </c:pt>
                <c:pt idx="284">
                  <c:v>516.875</c:v>
                </c:pt>
                <c:pt idx="285">
                  <c:v>517.5</c:v>
                </c:pt>
                <c:pt idx="286">
                  <c:v>518.125</c:v>
                </c:pt>
                <c:pt idx="287">
                  <c:v>518.75</c:v>
                </c:pt>
                <c:pt idx="288">
                  <c:v>519.375</c:v>
                </c:pt>
                <c:pt idx="289">
                  <c:v>520</c:v>
                </c:pt>
                <c:pt idx="290">
                  <c:v>520.625</c:v>
                </c:pt>
                <c:pt idx="291">
                  <c:v>521.25</c:v>
                </c:pt>
                <c:pt idx="292">
                  <c:v>521.875</c:v>
                </c:pt>
                <c:pt idx="293">
                  <c:v>522.5</c:v>
                </c:pt>
                <c:pt idx="294">
                  <c:v>523.125</c:v>
                </c:pt>
                <c:pt idx="295">
                  <c:v>523.75</c:v>
                </c:pt>
                <c:pt idx="296">
                  <c:v>524.375</c:v>
                </c:pt>
                <c:pt idx="297">
                  <c:v>525</c:v>
                </c:pt>
                <c:pt idx="298">
                  <c:v>525.625</c:v>
                </c:pt>
                <c:pt idx="299">
                  <c:v>526.25</c:v>
                </c:pt>
                <c:pt idx="300">
                  <c:v>526.875</c:v>
                </c:pt>
                <c:pt idx="301">
                  <c:v>527.5</c:v>
                </c:pt>
                <c:pt idx="302">
                  <c:v>528.125</c:v>
                </c:pt>
                <c:pt idx="303">
                  <c:v>528.75</c:v>
                </c:pt>
                <c:pt idx="304">
                  <c:v>529.375</c:v>
                </c:pt>
                <c:pt idx="305">
                  <c:v>530</c:v>
                </c:pt>
                <c:pt idx="306">
                  <c:v>530.625</c:v>
                </c:pt>
                <c:pt idx="307">
                  <c:v>531.25</c:v>
                </c:pt>
                <c:pt idx="308">
                  <c:v>531.875</c:v>
                </c:pt>
                <c:pt idx="309">
                  <c:v>532.5</c:v>
                </c:pt>
                <c:pt idx="310">
                  <c:v>533.125</c:v>
                </c:pt>
                <c:pt idx="311">
                  <c:v>533.75</c:v>
                </c:pt>
                <c:pt idx="312">
                  <c:v>534.375</c:v>
                </c:pt>
                <c:pt idx="313">
                  <c:v>535</c:v>
                </c:pt>
                <c:pt idx="314">
                  <c:v>535.625</c:v>
                </c:pt>
                <c:pt idx="315">
                  <c:v>536.25</c:v>
                </c:pt>
                <c:pt idx="316">
                  <c:v>536.875</c:v>
                </c:pt>
                <c:pt idx="317">
                  <c:v>537.5</c:v>
                </c:pt>
                <c:pt idx="318">
                  <c:v>538.125</c:v>
                </c:pt>
                <c:pt idx="319">
                  <c:v>538.75</c:v>
                </c:pt>
                <c:pt idx="320">
                  <c:v>539.375</c:v>
                </c:pt>
                <c:pt idx="321">
                  <c:v>540</c:v>
                </c:pt>
                <c:pt idx="322">
                  <c:v>540.625</c:v>
                </c:pt>
                <c:pt idx="323">
                  <c:v>541.25</c:v>
                </c:pt>
                <c:pt idx="324">
                  <c:v>541.875</c:v>
                </c:pt>
                <c:pt idx="325">
                  <c:v>542.5</c:v>
                </c:pt>
                <c:pt idx="326">
                  <c:v>543.125</c:v>
                </c:pt>
                <c:pt idx="327">
                  <c:v>543.75</c:v>
                </c:pt>
                <c:pt idx="328">
                  <c:v>544.375</c:v>
                </c:pt>
                <c:pt idx="329">
                  <c:v>545</c:v>
                </c:pt>
                <c:pt idx="330">
                  <c:v>545.625</c:v>
                </c:pt>
                <c:pt idx="331">
                  <c:v>546.25</c:v>
                </c:pt>
                <c:pt idx="332">
                  <c:v>546.875</c:v>
                </c:pt>
                <c:pt idx="333">
                  <c:v>547.5</c:v>
                </c:pt>
                <c:pt idx="334">
                  <c:v>548.125</c:v>
                </c:pt>
                <c:pt idx="335">
                  <c:v>548.75</c:v>
                </c:pt>
                <c:pt idx="336">
                  <c:v>549.375</c:v>
                </c:pt>
                <c:pt idx="337">
                  <c:v>550</c:v>
                </c:pt>
                <c:pt idx="338">
                  <c:v>550.625</c:v>
                </c:pt>
                <c:pt idx="339">
                  <c:v>551.25</c:v>
                </c:pt>
                <c:pt idx="340">
                  <c:v>551.875</c:v>
                </c:pt>
                <c:pt idx="341">
                  <c:v>552.5</c:v>
                </c:pt>
                <c:pt idx="342">
                  <c:v>553.125</c:v>
                </c:pt>
                <c:pt idx="343">
                  <c:v>553.75</c:v>
                </c:pt>
                <c:pt idx="344">
                  <c:v>554.375</c:v>
                </c:pt>
                <c:pt idx="345">
                  <c:v>555</c:v>
                </c:pt>
                <c:pt idx="346">
                  <c:v>555.625</c:v>
                </c:pt>
                <c:pt idx="347">
                  <c:v>556.25</c:v>
                </c:pt>
                <c:pt idx="348">
                  <c:v>556.875</c:v>
                </c:pt>
                <c:pt idx="349">
                  <c:v>557.5</c:v>
                </c:pt>
                <c:pt idx="350">
                  <c:v>558.125</c:v>
                </c:pt>
                <c:pt idx="351">
                  <c:v>558.75</c:v>
                </c:pt>
                <c:pt idx="352">
                  <c:v>559.375</c:v>
                </c:pt>
                <c:pt idx="353">
                  <c:v>560</c:v>
                </c:pt>
                <c:pt idx="354">
                  <c:v>560.625</c:v>
                </c:pt>
                <c:pt idx="355">
                  <c:v>561.25</c:v>
                </c:pt>
                <c:pt idx="356">
                  <c:v>561.875</c:v>
                </c:pt>
                <c:pt idx="357">
                  <c:v>562.5</c:v>
                </c:pt>
                <c:pt idx="358">
                  <c:v>563.125</c:v>
                </c:pt>
                <c:pt idx="359">
                  <c:v>563.75</c:v>
                </c:pt>
                <c:pt idx="360">
                  <c:v>564.375</c:v>
                </c:pt>
                <c:pt idx="361">
                  <c:v>565</c:v>
                </c:pt>
                <c:pt idx="362">
                  <c:v>565.625</c:v>
                </c:pt>
                <c:pt idx="363">
                  <c:v>566.25</c:v>
                </c:pt>
                <c:pt idx="364">
                  <c:v>566.875</c:v>
                </c:pt>
                <c:pt idx="365">
                  <c:v>567.5</c:v>
                </c:pt>
                <c:pt idx="366">
                  <c:v>568.125</c:v>
                </c:pt>
                <c:pt idx="367">
                  <c:v>568.75</c:v>
                </c:pt>
                <c:pt idx="368">
                  <c:v>569.375</c:v>
                </c:pt>
                <c:pt idx="369">
                  <c:v>570</c:v>
                </c:pt>
                <c:pt idx="370">
                  <c:v>570.625</c:v>
                </c:pt>
                <c:pt idx="371">
                  <c:v>571.25</c:v>
                </c:pt>
                <c:pt idx="372">
                  <c:v>571.875</c:v>
                </c:pt>
                <c:pt idx="373">
                  <c:v>572.5</c:v>
                </c:pt>
                <c:pt idx="374">
                  <c:v>573.125</c:v>
                </c:pt>
                <c:pt idx="375">
                  <c:v>573.75</c:v>
                </c:pt>
                <c:pt idx="376">
                  <c:v>574.375</c:v>
                </c:pt>
                <c:pt idx="377">
                  <c:v>575</c:v>
                </c:pt>
                <c:pt idx="378">
                  <c:v>575.625</c:v>
                </c:pt>
                <c:pt idx="379">
                  <c:v>576.25</c:v>
                </c:pt>
                <c:pt idx="380">
                  <c:v>576.875</c:v>
                </c:pt>
                <c:pt idx="381">
                  <c:v>577.5</c:v>
                </c:pt>
                <c:pt idx="382">
                  <c:v>578.125</c:v>
                </c:pt>
                <c:pt idx="383">
                  <c:v>578.75</c:v>
                </c:pt>
                <c:pt idx="384">
                  <c:v>579.375</c:v>
                </c:pt>
                <c:pt idx="385">
                  <c:v>580</c:v>
                </c:pt>
                <c:pt idx="386">
                  <c:v>580.625</c:v>
                </c:pt>
                <c:pt idx="387">
                  <c:v>581.25</c:v>
                </c:pt>
                <c:pt idx="388">
                  <c:v>581.875</c:v>
                </c:pt>
                <c:pt idx="389">
                  <c:v>582.5</c:v>
                </c:pt>
                <c:pt idx="390">
                  <c:v>583.125</c:v>
                </c:pt>
                <c:pt idx="391">
                  <c:v>583.75</c:v>
                </c:pt>
                <c:pt idx="392">
                  <c:v>584.375</c:v>
                </c:pt>
                <c:pt idx="393">
                  <c:v>585</c:v>
                </c:pt>
                <c:pt idx="394">
                  <c:v>585.625</c:v>
                </c:pt>
                <c:pt idx="395">
                  <c:v>586.25</c:v>
                </c:pt>
                <c:pt idx="396">
                  <c:v>586.875</c:v>
                </c:pt>
                <c:pt idx="397">
                  <c:v>587.5</c:v>
                </c:pt>
                <c:pt idx="398">
                  <c:v>588.125</c:v>
                </c:pt>
                <c:pt idx="399">
                  <c:v>588.75</c:v>
                </c:pt>
                <c:pt idx="400">
                  <c:v>589.375</c:v>
                </c:pt>
                <c:pt idx="401">
                  <c:v>590</c:v>
                </c:pt>
                <c:pt idx="402">
                  <c:v>590.625</c:v>
                </c:pt>
                <c:pt idx="403">
                  <c:v>591.25</c:v>
                </c:pt>
                <c:pt idx="404">
                  <c:v>591.875</c:v>
                </c:pt>
                <c:pt idx="405">
                  <c:v>592.5</c:v>
                </c:pt>
                <c:pt idx="406">
                  <c:v>593.125</c:v>
                </c:pt>
                <c:pt idx="407">
                  <c:v>593.75</c:v>
                </c:pt>
                <c:pt idx="408">
                  <c:v>594.375</c:v>
                </c:pt>
                <c:pt idx="409">
                  <c:v>595</c:v>
                </c:pt>
                <c:pt idx="410">
                  <c:v>595.625</c:v>
                </c:pt>
                <c:pt idx="411">
                  <c:v>596.25</c:v>
                </c:pt>
                <c:pt idx="412">
                  <c:v>596.875</c:v>
                </c:pt>
                <c:pt idx="413">
                  <c:v>597.5</c:v>
                </c:pt>
                <c:pt idx="414">
                  <c:v>597.8125</c:v>
                </c:pt>
                <c:pt idx="415">
                  <c:v>598.125</c:v>
                </c:pt>
                <c:pt idx="416">
                  <c:v>598.4375</c:v>
                </c:pt>
                <c:pt idx="417">
                  <c:v>598.75</c:v>
                </c:pt>
                <c:pt idx="418">
                  <c:v>599.0625</c:v>
                </c:pt>
                <c:pt idx="419">
                  <c:v>599.375</c:v>
                </c:pt>
                <c:pt idx="420">
                  <c:v>599.6875</c:v>
                </c:pt>
                <c:pt idx="421">
                  <c:v>600</c:v>
                </c:pt>
                <c:pt idx="422">
                  <c:v>600.3125</c:v>
                </c:pt>
                <c:pt idx="423">
                  <c:v>600.625</c:v>
                </c:pt>
                <c:pt idx="424">
                  <c:v>600.9375</c:v>
                </c:pt>
                <c:pt idx="425">
                  <c:v>601.25</c:v>
                </c:pt>
                <c:pt idx="426">
                  <c:v>601.5625</c:v>
                </c:pt>
                <c:pt idx="427">
                  <c:v>601.875</c:v>
                </c:pt>
                <c:pt idx="428">
                  <c:v>602.1875</c:v>
                </c:pt>
                <c:pt idx="429">
                  <c:v>602.5</c:v>
                </c:pt>
                <c:pt idx="430">
                  <c:v>602.8125</c:v>
                </c:pt>
                <c:pt idx="431">
                  <c:v>603.125</c:v>
                </c:pt>
                <c:pt idx="432">
                  <c:v>603.4375</c:v>
                </c:pt>
                <c:pt idx="433">
                  <c:v>603.75</c:v>
                </c:pt>
                <c:pt idx="434">
                  <c:v>604.0625</c:v>
                </c:pt>
                <c:pt idx="435">
                  <c:v>604.375</c:v>
                </c:pt>
                <c:pt idx="436">
                  <c:v>604.6875</c:v>
                </c:pt>
                <c:pt idx="437">
                  <c:v>605</c:v>
                </c:pt>
                <c:pt idx="438">
                  <c:v>605.3125</c:v>
                </c:pt>
                <c:pt idx="439">
                  <c:v>605.625</c:v>
                </c:pt>
                <c:pt idx="440">
                  <c:v>605.9375</c:v>
                </c:pt>
                <c:pt idx="441">
                  <c:v>606.25</c:v>
                </c:pt>
                <c:pt idx="442">
                  <c:v>606.5625</c:v>
                </c:pt>
                <c:pt idx="443">
                  <c:v>606.875</c:v>
                </c:pt>
                <c:pt idx="444">
                  <c:v>607.1875</c:v>
                </c:pt>
                <c:pt idx="445">
                  <c:v>607.5</c:v>
                </c:pt>
                <c:pt idx="446">
                  <c:v>607.8125</c:v>
                </c:pt>
                <c:pt idx="447">
                  <c:v>608.4375</c:v>
                </c:pt>
                <c:pt idx="448">
                  <c:v>609.0625</c:v>
                </c:pt>
                <c:pt idx="449">
                  <c:v>609.6875</c:v>
                </c:pt>
                <c:pt idx="450">
                  <c:v>610.3125</c:v>
                </c:pt>
                <c:pt idx="451">
                  <c:v>610.9375</c:v>
                </c:pt>
                <c:pt idx="452">
                  <c:v>611.5625</c:v>
                </c:pt>
                <c:pt idx="453">
                  <c:v>612.1875</c:v>
                </c:pt>
                <c:pt idx="454">
                  <c:v>612.8125</c:v>
                </c:pt>
                <c:pt idx="455">
                  <c:v>613.4375</c:v>
                </c:pt>
                <c:pt idx="456">
                  <c:v>614.0625</c:v>
                </c:pt>
                <c:pt idx="457">
                  <c:v>614.6875</c:v>
                </c:pt>
                <c:pt idx="458">
                  <c:v>615.3125</c:v>
                </c:pt>
                <c:pt idx="459">
                  <c:v>615.9375</c:v>
                </c:pt>
                <c:pt idx="460">
                  <c:v>616.5625</c:v>
                </c:pt>
                <c:pt idx="461">
                  <c:v>617.1875</c:v>
                </c:pt>
                <c:pt idx="462">
                  <c:v>617.8125</c:v>
                </c:pt>
                <c:pt idx="463">
                  <c:v>618.4375</c:v>
                </c:pt>
                <c:pt idx="464">
                  <c:v>619.0625</c:v>
                </c:pt>
                <c:pt idx="465">
                  <c:v>619.6875</c:v>
                </c:pt>
                <c:pt idx="466">
                  <c:v>620.3125</c:v>
                </c:pt>
                <c:pt idx="467">
                  <c:v>620.9375</c:v>
                </c:pt>
                <c:pt idx="468">
                  <c:v>621.5625</c:v>
                </c:pt>
                <c:pt idx="469">
                  <c:v>622.1875</c:v>
                </c:pt>
                <c:pt idx="470">
                  <c:v>622.8125</c:v>
                </c:pt>
                <c:pt idx="471">
                  <c:v>623.4375</c:v>
                </c:pt>
                <c:pt idx="472">
                  <c:v>624.0625</c:v>
                </c:pt>
                <c:pt idx="473">
                  <c:v>624.6875</c:v>
                </c:pt>
                <c:pt idx="474">
                  <c:v>625.3125</c:v>
                </c:pt>
                <c:pt idx="475">
                  <c:v>625.9375</c:v>
                </c:pt>
                <c:pt idx="476">
                  <c:v>626.5625</c:v>
                </c:pt>
                <c:pt idx="477">
                  <c:v>627.1875</c:v>
                </c:pt>
                <c:pt idx="478">
                  <c:v>627.8125</c:v>
                </c:pt>
                <c:pt idx="479">
                  <c:v>628.4375</c:v>
                </c:pt>
                <c:pt idx="480">
                  <c:v>629.0625</c:v>
                </c:pt>
                <c:pt idx="481">
                  <c:v>629.6875</c:v>
                </c:pt>
                <c:pt idx="482">
                  <c:v>630.3125</c:v>
                </c:pt>
                <c:pt idx="483">
                  <c:v>630.9375</c:v>
                </c:pt>
                <c:pt idx="484">
                  <c:v>631.5625</c:v>
                </c:pt>
                <c:pt idx="485">
                  <c:v>632.1875</c:v>
                </c:pt>
                <c:pt idx="486">
                  <c:v>632.8125</c:v>
                </c:pt>
                <c:pt idx="487">
                  <c:v>633.4375</c:v>
                </c:pt>
                <c:pt idx="488">
                  <c:v>634.0625</c:v>
                </c:pt>
                <c:pt idx="489">
                  <c:v>634.6875</c:v>
                </c:pt>
                <c:pt idx="490">
                  <c:v>635.3125</c:v>
                </c:pt>
                <c:pt idx="491">
                  <c:v>635.9375</c:v>
                </c:pt>
                <c:pt idx="492">
                  <c:v>636.5625</c:v>
                </c:pt>
                <c:pt idx="493">
                  <c:v>637.1875</c:v>
                </c:pt>
                <c:pt idx="494">
                  <c:v>637.8125</c:v>
                </c:pt>
                <c:pt idx="495">
                  <c:v>638.4375</c:v>
                </c:pt>
                <c:pt idx="496">
                  <c:v>639.0625</c:v>
                </c:pt>
                <c:pt idx="497">
                  <c:v>639.6875</c:v>
                </c:pt>
                <c:pt idx="498">
                  <c:v>640.3125</c:v>
                </c:pt>
                <c:pt idx="499">
                  <c:v>640.9375</c:v>
                </c:pt>
                <c:pt idx="500">
                  <c:v>641.5625</c:v>
                </c:pt>
                <c:pt idx="501">
                  <c:v>642.1875</c:v>
                </c:pt>
                <c:pt idx="502">
                  <c:v>642.8125</c:v>
                </c:pt>
                <c:pt idx="503">
                  <c:v>643.4375</c:v>
                </c:pt>
                <c:pt idx="504">
                  <c:v>644.0625</c:v>
                </c:pt>
                <c:pt idx="505">
                  <c:v>644.6875</c:v>
                </c:pt>
                <c:pt idx="506">
                  <c:v>645.3125</c:v>
                </c:pt>
                <c:pt idx="507">
                  <c:v>645.9375</c:v>
                </c:pt>
                <c:pt idx="508">
                  <c:v>646.5625</c:v>
                </c:pt>
                <c:pt idx="509">
                  <c:v>647.1875</c:v>
                </c:pt>
                <c:pt idx="510">
                  <c:v>647.8125</c:v>
                </c:pt>
                <c:pt idx="511">
                  <c:v>648.4375</c:v>
                </c:pt>
                <c:pt idx="512">
                  <c:v>649.0625</c:v>
                </c:pt>
                <c:pt idx="513">
                  <c:v>649.6875</c:v>
                </c:pt>
                <c:pt idx="514">
                  <c:v>650.3125</c:v>
                </c:pt>
                <c:pt idx="515">
                  <c:v>650.9375</c:v>
                </c:pt>
                <c:pt idx="516">
                  <c:v>651.5625</c:v>
                </c:pt>
                <c:pt idx="517">
                  <c:v>652.1875</c:v>
                </c:pt>
                <c:pt idx="518">
                  <c:v>652.8125</c:v>
                </c:pt>
                <c:pt idx="519">
                  <c:v>653.4375</c:v>
                </c:pt>
                <c:pt idx="520">
                  <c:v>654.0625</c:v>
                </c:pt>
                <c:pt idx="521">
                  <c:v>654.6875</c:v>
                </c:pt>
                <c:pt idx="522">
                  <c:v>655.3125</c:v>
                </c:pt>
                <c:pt idx="523">
                  <c:v>655.9375</c:v>
                </c:pt>
                <c:pt idx="524">
                  <c:v>656.5625</c:v>
                </c:pt>
                <c:pt idx="525">
                  <c:v>657.1875</c:v>
                </c:pt>
                <c:pt idx="526">
                  <c:v>657.8125</c:v>
                </c:pt>
                <c:pt idx="527">
                  <c:v>658.4375</c:v>
                </c:pt>
                <c:pt idx="528">
                  <c:v>659.0625</c:v>
                </c:pt>
                <c:pt idx="529">
                  <c:v>659.6875</c:v>
                </c:pt>
                <c:pt idx="530">
                  <c:v>660.3125</c:v>
                </c:pt>
                <c:pt idx="531">
                  <c:v>660.9375</c:v>
                </c:pt>
                <c:pt idx="532">
                  <c:v>661.5625</c:v>
                </c:pt>
                <c:pt idx="533">
                  <c:v>662.1875</c:v>
                </c:pt>
                <c:pt idx="534">
                  <c:v>662.8125</c:v>
                </c:pt>
                <c:pt idx="535">
                  <c:v>663.4375</c:v>
                </c:pt>
                <c:pt idx="536">
                  <c:v>664.0625</c:v>
                </c:pt>
                <c:pt idx="537">
                  <c:v>664.6875</c:v>
                </c:pt>
                <c:pt idx="538">
                  <c:v>665.3125</c:v>
                </c:pt>
                <c:pt idx="539">
                  <c:v>665.9375</c:v>
                </c:pt>
                <c:pt idx="540">
                  <c:v>666.5625</c:v>
                </c:pt>
                <c:pt idx="541">
                  <c:v>667.1875</c:v>
                </c:pt>
                <c:pt idx="542">
                  <c:v>667.8125</c:v>
                </c:pt>
                <c:pt idx="543">
                  <c:v>668.4375</c:v>
                </c:pt>
                <c:pt idx="544">
                  <c:v>669.0625</c:v>
                </c:pt>
                <c:pt idx="545">
                  <c:v>669.6875</c:v>
                </c:pt>
                <c:pt idx="546">
                  <c:v>670.3125</c:v>
                </c:pt>
                <c:pt idx="547">
                  <c:v>670.9375</c:v>
                </c:pt>
                <c:pt idx="548">
                  <c:v>671.5625</c:v>
                </c:pt>
                <c:pt idx="549">
                  <c:v>672.1875</c:v>
                </c:pt>
                <c:pt idx="550">
                  <c:v>672.8125</c:v>
                </c:pt>
                <c:pt idx="551">
                  <c:v>673.4375</c:v>
                </c:pt>
                <c:pt idx="552">
                  <c:v>674.0625</c:v>
                </c:pt>
                <c:pt idx="553">
                  <c:v>674.6875</c:v>
                </c:pt>
                <c:pt idx="554">
                  <c:v>675.3125</c:v>
                </c:pt>
                <c:pt idx="555">
                  <c:v>675.9375</c:v>
                </c:pt>
                <c:pt idx="556">
                  <c:v>676.5625</c:v>
                </c:pt>
                <c:pt idx="557">
                  <c:v>677.1875</c:v>
                </c:pt>
                <c:pt idx="558">
                  <c:v>677.8125</c:v>
                </c:pt>
                <c:pt idx="559">
                  <c:v>678.4375</c:v>
                </c:pt>
                <c:pt idx="560">
                  <c:v>679.0625</c:v>
                </c:pt>
                <c:pt idx="561">
                  <c:v>679.6875</c:v>
                </c:pt>
                <c:pt idx="562">
                  <c:v>680.3125</c:v>
                </c:pt>
                <c:pt idx="563">
                  <c:v>680.9375</c:v>
                </c:pt>
                <c:pt idx="564">
                  <c:v>681.5625</c:v>
                </c:pt>
                <c:pt idx="565">
                  <c:v>682.1875</c:v>
                </c:pt>
                <c:pt idx="566">
                  <c:v>682.8125</c:v>
                </c:pt>
                <c:pt idx="567">
                  <c:v>683.4375</c:v>
                </c:pt>
                <c:pt idx="568">
                  <c:v>684.0625</c:v>
                </c:pt>
                <c:pt idx="569">
                  <c:v>684.6875</c:v>
                </c:pt>
                <c:pt idx="570">
                  <c:v>685.3125</c:v>
                </c:pt>
                <c:pt idx="571">
                  <c:v>685.9375</c:v>
                </c:pt>
                <c:pt idx="572">
                  <c:v>686.5625</c:v>
                </c:pt>
                <c:pt idx="573">
                  <c:v>687.1875</c:v>
                </c:pt>
                <c:pt idx="574">
                  <c:v>687.8125</c:v>
                </c:pt>
                <c:pt idx="575">
                  <c:v>688.4375</c:v>
                </c:pt>
                <c:pt idx="576">
                  <c:v>689.0625</c:v>
                </c:pt>
                <c:pt idx="577">
                  <c:v>689.6875</c:v>
                </c:pt>
                <c:pt idx="578">
                  <c:v>690.3125</c:v>
                </c:pt>
                <c:pt idx="579">
                  <c:v>690.9375</c:v>
                </c:pt>
                <c:pt idx="580">
                  <c:v>691.5625</c:v>
                </c:pt>
                <c:pt idx="581">
                  <c:v>692.1875</c:v>
                </c:pt>
                <c:pt idx="582">
                  <c:v>692.8125</c:v>
                </c:pt>
                <c:pt idx="583">
                  <c:v>693.4375</c:v>
                </c:pt>
                <c:pt idx="584">
                  <c:v>694.0625</c:v>
                </c:pt>
                <c:pt idx="585">
                  <c:v>694.6875</c:v>
                </c:pt>
                <c:pt idx="586">
                  <c:v>695.3125</c:v>
                </c:pt>
                <c:pt idx="587">
                  <c:v>695.9375</c:v>
                </c:pt>
                <c:pt idx="588">
                  <c:v>696.5625</c:v>
                </c:pt>
                <c:pt idx="589">
                  <c:v>697.1875</c:v>
                </c:pt>
                <c:pt idx="590">
                  <c:v>697.8125</c:v>
                </c:pt>
                <c:pt idx="591">
                  <c:v>698.4375</c:v>
                </c:pt>
                <c:pt idx="592">
                  <c:v>699.0625</c:v>
                </c:pt>
                <c:pt idx="593">
                  <c:v>699.6875</c:v>
                </c:pt>
                <c:pt idx="594">
                  <c:v>700.3125</c:v>
                </c:pt>
                <c:pt idx="595">
                  <c:v>700.9375</c:v>
                </c:pt>
                <c:pt idx="596">
                  <c:v>701.5625</c:v>
                </c:pt>
                <c:pt idx="597">
                  <c:v>702.1875</c:v>
                </c:pt>
                <c:pt idx="598">
                  <c:v>702.8125</c:v>
                </c:pt>
                <c:pt idx="599">
                  <c:v>703.4375</c:v>
                </c:pt>
                <c:pt idx="600">
                  <c:v>704.0625</c:v>
                </c:pt>
                <c:pt idx="601">
                  <c:v>704.6875</c:v>
                </c:pt>
                <c:pt idx="602">
                  <c:v>705.3125</c:v>
                </c:pt>
                <c:pt idx="603">
                  <c:v>705.9375</c:v>
                </c:pt>
                <c:pt idx="604">
                  <c:v>706.5625</c:v>
                </c:pt>
                <c:pt idx="605">
                  <c:v>707.1875</c:v>
                </c:pt>
                <c:pt idx="606">
                  <c:v>707.8125</c:v>
                </c:pt>
                <c:pt idx="607">
                  <c:v>708.4375</c:v>
                </c:pt>
                <c:pt idx="608">
                  <c:v>709.0625</c:v>
                </c:pt>
                <c:pt idx="609">
                  <c:v>709.6875</c:v>
                </c:pt>
                <c:pt idx="610">
                  <c:v>710.3125</c:v>
                </c:pt>
                <c:pt idx="611">
                  <c:v>710.9375</c:v>
                </c:pt>
                <c:pt idx="612">
                  <c:v>711.5625</c:v>
                </c:pt>
                <c:pt idx="613">
                  <c:v>712.1875</c:v>
                </c:pt>
                <c:pt idx="614">
                  <c:v>712.8125</c:v>
                </c:pt>
                <c:pt idx="615">
                  <c:v>713.4375</c:v>
                </c:pt>
                <c:pt idx="616">
                  <c:v>714.0625</c:v>
                </c:pt>
                <c:pt idx="617">
                  <c:v>714.6875</c:v>
                </c:pt>
                <c:pt idx="618">
                  <c:v>715.3125</c:v>
                </c:pt>
                <c:pt idx="619">
                  <c:v>715.9375</c:v>
                </c:pt>
                <c:pt idx="620">
                  <c:v>716.5625</c:v>
                </c:pt>
                <c:pt idx="621">
                  <c:v>717.1875</c:v>
                </c:pt>
                <c:pt idx="622">
                  <c:v>717.8125</c:v>
                </c:pt>
                <c:pt idx="623">
                  <c:v>718.4375</c:v>
                </c:pt>
                <c:pt idx="624">
                  <c:v>719.0625</c:v>
                </c:pt>
                <c:pt idx="625">
                  <c:v>719.6875</c:v>
                </c:pt>
                <c:pt idx="626">
                  <c:v>720.3125</c:v>
                </c:pt>
                <c:pt idx="627">
                  <c:v>720.9375</c:v>
                </c:pt>
                <c:pt idx="628">
                  <c:v>721.5625</c:v>
                </c:pt>
                <c:pt idx="629">
                  <c:v>722.1875</c:v>
                </c:pt>
                <c:pt idx="630">
                  <c:v>722.8125</c:v>
                </c:pt>
                <c:pt idx="631">
                  <c:v>723.4375</c:v>
                </c:pt>
                <c:pt idx="632">
                  <c:v>724.0625</c:v>
                </c:pt>
                <c:pt idx="633">
                  <c:v>724.6875</c:v>
                </c:pt>
                <c:pt idx="634">
                  <c:v>725.3125</c:v>
                </c:pt>
                <c:pt idx="635">
                  <c:v>725.9375</c:v>
                </c:pt>
                <c:pt idx="636">
                  <c:v>726.5625</c:v>
                </c:pt>
                <c:pt idx="637">
                  <c:v>727.1875</c:v>
                </c:pt>
                <c:pt idx="638">
                  <c:v>727.8125</c:v>
                </c:pt>
                <c:pt idx="639">
                  <c:v>728.4375</c:v>
                </c:pt>
                <c:pt idx="640">
                  <c:v>729.0625</c:v>
                </c:pt>
                <c:pt idx="641">
                  <c:v>729.6875</c:v>
                </c:pt>
                <c:pt idx="642">
                  <c:v>730.3125</c:v>
                </c:pt>
                <c:pt idx="643">
                  <c:v>730.9375</c:v>
                </c:pt>
                <c:pt idx="644">
                  <c:v>731.5625</c:v>
                </c:pt>
                <c:pt idx="645">
                  <c:v>732.1875</c:v>
                </c:pt>
                <c:pt idx="646">
                  <c:v>732.8125</c:v>
                </c:pt>
                <c:pt idx="647">
                  <c:v>733.4375</c:v>
                </c:pt>
                <c:pt idx="648">
                  <c:v>734.0625</c:v>
                </c:pt>
                <c:pt idx="649">
                  <c:v>734.6875</c:v>
                </c:pt>
                <c:pt idx="650">
                  <c:v>735.3125</c:v>
                </c:pt>
                <c:pt idx="651">
                  <c:v>735.9375</c:v>
                </c:pt>
                <c:pt idx="652">
                  <c:v>736.5625</c:v>
                </c:pt>
                <c:pt idx="653">
                  <c:v>737.1875</c:v>
                </c:pt>
                <c:pt idx="654">
                  <c:v>737.8125</c:v>
                </c:pt>
                <c:pt idx="655">
                  <c:v>738.4375</c:v>
                </c:pt>
                <c:pt idx="656">
                  <c:v>739.0625</c:v>
                </c:pt>
                <c:pt idx="657">
                  <c:v>739.6875</c:v>
                </c:pt>
                <c:pt idx="658">
                  <c:v>740.3125</c:v>
                </c:pt>
                <c:pt idx="659">
                  <c:v>740.9375</c:v>
                </c:pt>
                <c:pt idx="660">
                  <c:v>741.5625</c:v>
                </c:pt>
                <c:pt idx="661">
                  <c:v>742.1875</c:v>
                </c:pt>
                <c:pt idx="662">
                  <c:v>742.8125</c:v>
                </c:pt>
                <c:pt idx="663">
                  <c:v>743.4375</c:v>
                </c:pt>
                <c:pt idx="664">
                  <c:v>744.0625</c:v>
                </c:pt>
                <c:pt idx="665">
                  <c:v>744.6875</c:v>
                </c:pt>
                <c:pt idx="666">
                  <c:v>745.3125</c:v>
                </c:pt>
                <c:pt idx="667">
                  <c:v>745.9375</c:v>
                </c:pt>
                <c:pt idx="668">
                  <c:v>746.5625</c:v>
                </c:pt>
                <c:pt idx="669">
                  <c:v>747.1875</c:v>
                </c:pt>
                <c:pt idx="670">
                  <c:v>747.8125</c:v>
                </c:pt>
                <c:pt idx="671">
                  <c:v>748.4375</c:v>
                </c:pt>
                <c:pt idx="672">
                  <c:v>749.0625</c:v>
                </c:pt>
                <c:pt idx="673">
                  <c:v>749.6875</c:v>
                </c:pt>
                <c:pt idx="674">
                  <c:v>750.3125</c:v>
                </c:pt>
                <c:pt idx="675">
                  <c:v>750.9375</c:v>
                </c:pt>
                <c:pt idx="676">
                  <c:v>751.5625</c:v>
                </c:pt>
                <c:pt idx="677">
                  <c:v>752.1875</c:v>
                </c:pt>
                <c:pt idx="678">
                  <c:v>752.8125</c:v>
                </c:pt>
                <c:pt idx="679">
                  <c:v>753.4375</c:v>
                </c:pt>
                <c:pt idx="680">
                  <c:v>754.0625</c:v>
                </c:pt>
                <c:pt idx="681">
                  <c:v>754.6875</c:v>
                </c:pt>
                <c:pt idx="682">
                  <c:v>755.3125</c:v>
                </c:pt>
                <c:pt idx="683">
                  <c:v>755.9375</c:v>
                </c:pt>
                <c:pt idx="684">
                  <c:v>756.5625</c:v>
                </c:pt>
                <c:pt idx="685">
                  <c:v>757.1875</c:v>
                </c:pt>
                <c:pt idx="686">
                  <c:v>757.8125</c:v>
                </c:pt>
                <c:pt idx="687">
                  <c:v>758.4375</c:v>
                </c:pt>
                <c:pt idx="688">
                  <c:v>759.0625</c:v>
                </c:pt>
                <c:pt idx="689">
                  <c:v>759.6875</c:v>
                </c:pt>
                <c:pt idx="690">
                  <c:v>760.3125</c:v>
                </c:pt>
                <c:pt idx="691">
                  <c:v>760.9375</c:v>
                </c:pt>
                <c:pt idx="692">
                  <c:v>761.5625</c:v>
                </c:pt>
                <c:pt idx="693">
                  <c:v>762.1875</c:v>
                </c:pt>
                <c:pt idx="694">
                  <c:v>762.8125</c:v>
                </c:pt>
                <c:pt idx="695">
                  <c:v>763.4375</c:v>
                </c:pt>
                <c:pt idx="696">
                  <c:v>764.0625</c:v>
                </c:pt>
                <c:pt idx="697">
                  <c:v>764.6875</c:v>
                </c:pt>
                <c:pt idx="698">
                  <c:v>765.3125</c:v>
                </c:pt>
                <c:pt idx="699">
                  <c:v>765.9375</c:v>
                </c:pt>
                <c:pt idx="700">
                  <c:v>766.5625</c:v>
                </c:pt>
                <c:pt idx="701">
                  <c:v>767.1875</c:v>
                </c:pt>
                <c:pt idx="702">
                  <c:v>767.8125</c:v>
                </c:pt>
                <c:pt idx="703">
                  <c:v>768.4375</c:v>
                </c:pt>
                <c:pt idx="704">
                  <c:v>769.0625</c:v>
                </c:pt>
                <c:pt idx="705">
                  <c:v>769.6875</c:v>
                </c:pt>
                <c:pt idx="706">
                  <c:v>770.3125</c:v>
                </c:pt>
                <c:pt idx="707">
                  <c:v>770.9375</c:v>
                </c:pt>
                <c:pt idx="708">
                  <c:v>771.5625</c:v>
                </c:pt>
                <c:pt idx="709">
                  <c:v>772.1875</c:v>
                </c:pt>
                <c:pt idx="710">
                  <c:v>772.8125</c:v>
                </c:pt>
                <c:pt idx="711">
                  <c:v>773.4375</c:v>
                </c:pt>
                <c:pt idx="712">
                  <c:v>774.0625</c:v>
                </c:pt>
                <c:pt idx="713">
                  <c:v>774.6875</c:v>
                </c:pt>
                <c:pt idx="714">
                  <c:v>775.3125</c:v>
                </c:pt>
                <c:pt idx="715">
                  <c:v>775.9375</c:v>
                </c:pt>
                <c:pt idx="716">
                  <c:v>776.5625</c:v>
                </c:pt>
                <c:pt idx="717">
                  <c:v>777.1875</c:v>
                </c:pt>
                <c:pt idx="718">
                  <c:v>777.8125</c:v>
                </c:pt>
                <c:pt idx="719">
                  <c:v>778.4375</c:v>
                </c:pt>
                <c:pt idx="720">
                  <c:v>779.0625</c:v>
                </c:pt>
                <c:pt idx="721">
                  <c:v>779.6875</c:v>
                </c:pt>
                <c:pt idx="722">
                  <c:v>780.3125</c:v>
                </c:pt>
                <c:pt idx="723">
                  <c:v>780.9375</c:v>
                </c:pt>
                <c:pt idx="724">
                  <c:v>781.5625</c:v>
                </c:pt>
                <c:pt idx="725">
                  <c:v>782.1875</c:v>
                </c:pt>
                <c:pt idx="726">
                  <c:v>782.8125</c:v>
                </c:pt>
                <c:pt idx="727">
                  <c:v>783.4375</c:v>
                </c:pt>
                <c:pt idx="728">
                  <c:v>784.0625</c:v>
                </c:pt>
                <c:pt idx="729">
                  <c:v>784.6875</c:v>
                </c:pt>
                <c:pt idx="730">
                  <c:v>785.3125</c:v>
                </c:pt>
                <c:pt idx="731">
                  <c:v>785.9375</c:v>
                </c:pt>
                <c:pt idx="732">
                  <c:v>786.5625</c:v>
                </c:pt>
                <c:pt idx="733">
                  <c:v>787.1875</c:v>
                </c:pt>
                <c:pt idx="734">
                  <c:v>787.8125</c:v>
                </c:pt>
                <c:pt idx="735">
                  <c:v>788.4375</c:v>
                </c:pt>
                <c:pt idx="736">
                  <c:v>789.0625</c:v>
                </c:pt>
                <c:pt idx="737">
                  <c:v>789.6875</c:v>
                </c:pt>
                <c:pt idx="738">
                  <c:v>790.3125</c:v>
                </c:pt>
                <c:pt idx="739">
                  <c:v>790.9375</c:v>
                </c:pt>
                <c:pt idx="740">
                  <c:v>791.5625</c:v>
                </c:pt>
                <c:pt idx="741">
                  <c:v>792.1875</c:v>
                </c:pt>
                <c:pt idx="742">
                  <c:v>792.8125</c:v>
                </c:pt>
                <c:pt idx="743">
                  <c:v>793.4375</c:v>
                </c:pt>
                <c:pt idx="744">
                  <c:v>794.0625</c:v>
                </c:pt>
                <c:pt idx="745">
                  <c:v>794.6875</c:v>
                </c:pt>
                <c:pt idx="746">
                  <c:v>795.3125</c:v>
                </c:pt>
                <c:pt idx="747">
                  <c:v>795.9375</c:v>
                </c:pt>
                <c:pt idx="748">
                  <c:v>796.5625</c:v>
                </c:pt>
                <c:pt idx="749">
                  <c:v>797.1875</c:v>
                </c:pt>
                <c:pt idx="750">
                  <c:v>797.8125</c:v>
                </c:pt>
                <c:pt idx="751">
                  <c:v>798.4375</c:v>
                </c:pt>
                <c:pt idx="752">
                  <c:v>799.0625</c:v>
                </c:pt>
                <c:pt idx="753">
                  <c:v>799.6875</c:v>
                </c:pt>
                <c:pt idx="754">
                  <c:v>800.3125</c:v>
                </c:pt>
                <c:pt idx="755">
                  <c:v>800.9375</c:v>
                </c:pt>
                <c:pt idx="756">
                  <c:v>801.5625</c:v>
                </c:pt>
                <c:pt idx="757">
                  <c:v>802.1875</c:v>
                </c:pt>
                <c:pt idx="758">
                  <c:v>802.8125</c:v>
                </c:pt>
                <c:pt idx="759">
                  <c:v>803.4375</c:v>
                </c:pt>
                <c:pt idx="760">
                  <c:v>804.0625</c:v>
                </c:pt>
                <c:pt idx="761">
                  <c:v>804.6875</c:v>
                </c:pt>
                <c:pt idx="762">
                  <c:v>805.3125</c:v>
                </c:pt>
                <c:pt idx="763">
                  <c:v>805.9375</c:v>
                </c:pt>
                <c:pt idx="764">
                  <c:v>806.5625</c:v>
                </c:pt>
                <c:pt idx="765">
                  <c:v>807.1875</c:v>
                </c:pt>
                <c:pt idx="766">
                  <c:v>807.8125</c:v>
                </c:pt>
                <c:pt idx="767">
                  <c:v>808.4375</c:v>
                </c:pt>
                <c:pt idx="768">
                  <c:v>809.0625</c:v>
                </c:pt>
                <c:pt idx="769">
                  <c:v>809.6875</c:v>
                </c:pt>
                <c:pt idx="770">
                  <c:v>810.3125</c:v>
                </c:pt>
                <c:pt idx="771">
                  <c:v>810.9375</c:v>
                </c:pt>
                <c:pt idx="772">
                  <c:v>811.5625</c:v>
                </c:pt>
                <c:pt idx="773">
                  <c:v>812.1875</c:v>
                </c:pt>
                <c:pt idx="774">
                  <c:v>812.8125</c:v>
                </c:pt>
                <c:pt idx="775">
                  <c:v>813.4375</c:v>
                </c:pt>
                <c:pt idx="776">
                  <c:v>814.0625</c:v>
                </c:pt>
                <c:pt idx="777">
                  <c:v>814.6875</c:v>
                </c:pt>
                <c:pt idx="778">
                  <c:v>815.3125</c:v>
                </c:pt>
                <c:pt idx="779">
                  <c:v>815.9375</c:v>
                </c:pt>
                <c:pt idx="780">
                  <c:v>816.5625</c:v>
                </c:pt>
                <c:pt idx="781">
                  <c:v>817.1875</c:v>
                </c:pt>
                <c:pt idx="782">
                  <c:v>817.8125</c:v>
                </c:pt>
                <c:pt idx="783">
                  <c:v>818.4375</c:v>
                </c:pt>
                <c:pt idx="784">
                  <c:v>819.0625</c:v>
                </c:pt>
                <c:pt idx="785">
                  <c:v>819.6875</c:v>
                </c:pt>
                <c:pt idx="786">
                  <c:v>820.3125</c:v>
                </c:pt>
                <c:pt idx="787">
                  <c:v>820.9375</c:v>
                </c:pt>
                <c:pt idx="788">
                  <c:v>821.5625</c:v>
                </c:pt>
                <c:pt idx="789">
                  <c:v>822.1875</c:v>
                </c:pt>
                <c:pt idx="790">
                  <c:v>822.8125</c:v>
                </c:pt>
                <c:pt idx="791">
                  <c:v>823.4375</c:v>
                </c:pt>
                <c:pt idx="792">
                  <c:v>824.0625</c:v>
                </c:pt>
                <c:pt idx="793">
                  <c:v>824.6875</c:v>
                </c:pt>
                <c:pt idx="794">
                  <c:v>825.3125</c:v>
                </c:pt>
                <c:pt idx="795">
                  <c:v>825.9375</c:v>
                </c:pt>
                <c:pt idx="796">
                  <c:v>826.5625</c:v>
                </c:pt>
                <c:pt idx="797">
                  <c:v>827.1875</c:v>
                </c:pt>
                <c:pt idx="798">
                  <c:v>827.8125</c:v>
                </c:pt>
                <c:pt idx="799">
                  <c:v>828.4375</c:v>
                </c:pt>
                <c:pt idx="800">
                  <c:v>829.0625</c:v>
                </c:pt>
                <c:pt idx="801">
                  <c:v>829.6875</c:v>
                </c:pt>
                <c:pt idx="802">
                  <c:v>830.3125</c:v>
                </c:pt>
                <c:pt idx="803">
                  <c:v>830.9375</c:v>
                </c:pt>
                <c:pt idx="804">
                  <c:v>831.5625</c:v>
                </c:pt>
                <c:pt idx="805">
                  <c:v>832.1875</c:v>
                </c:pt>
                <c:pt idx="806">
                  <c:v>832.8125</c:v>
                </c:pt>
                <c:pt idx="807">
                  <c:v>833.4375</c:v>
                </c:pt>
                <c:pt idx="808">
                  <c:v>834.0625</c:v>
                </c:pt>
                <c:pt idx="809">
                  <c:v>834.6875</c:v>
                </c:pt>
                <c:pt idx="810">
                  <c:v>835.3125</c:v>
                </c:pt>
                <c:pt idx="811">
                  <c:v>835.9375</c:v>
                </c:pt>
                <c:pt idx="812">
                  <c:v>836.5625</c:v>
                </c:pt>
                <c:pt idx="813">
                  <c:v>837.1875</c:v>
                </c:pt>
                <c:pt idx="814">
                  <c:v>837.8125</c:v>
                </c:pt>
                <c:pt idx="815">
                  <c:v>838.4375</c:v>
                </c:pt>
                <c:pt idx="816">
                  <c:v>839.0625</c:v>
                </c:pt>
                <c:pt idx="817">
                  <c:v>839.6875</c:v>
                </c:pt>
                <c:pt idx="818">
                  <c:v>840.3125</c:v>
                </c:pt>
                <c:pt idx="819">
                  <c:v>840.9375</c:v>
                </c:pt>
                <c:pt idx="820">
                  <c:v>841.5625</c:v>
                </c:pt>
                <c:pt idx="821">
                  <c:v>842.1875</c:v>
                </c:pt>
                <c:pt idx="822">
                  <c:v>842.8125</c:v>
                </c:pt>
                <c:pt idx="823">
                  <c:v>843.4375</c:v>
                </c:pt>
                <c:pt idx="824">
                  <c:v>844.0625</c:v>
                </c:pt>
                <c:pt idx="825">
                  <c:v>844.6875</c:v>
                </c:pt>
                <c:pt idx="826">
                  <c:v>845.3125</c:v>
                </c:pt>
                <c:pt idx="827">
                  <c:v>845.9375</c:v>
                </c:pt>
                <c:pt idx="828">
                  <c:v>846.5625</c:v>
                </c:pt>
                <c:pt idx="829">
                  <c:v>847.1875</c:v>
                </c:pt>
                <c:pt idx="830">
                  <c:v>847.8125</c:v>
                </c:pt>
                <c:pt idx="831">
                  <c:v>848.4375</c:v>
                </c:pt>
                <c:pt idx="832">
                  <c:v>849.0625</c:v>
                </c:pt>
                <c:pt idx="833">
                  <c:v>849.6875</c:v>
                </c:pt>
                <c:pt idx="834">
                  <c:v>850.3125</c:v>
                </c:pt>
                <c:pt idx="835">
                  <c:v>850.9375</c:v>
                </c:pt>
                <c:pt idx="836">
                  <c:v>851.5625</c:v>
                </c:pt>
                <c:pt idx="837">
                  <c:v>852.1875</c:v>
                </c:pt>
                <c:pt idx="838">
                  <c:v>852.8125</c:v>
                </c:pt>
                <c:pt idx="839">
                  <c:v>853.4375</c:v>
                </c:pt>
                <c:pt idx="840">
                  <c:v>854.0625</c:v>
                </c:pt>
                <c:pt idx="841">
                  <c:v>854.6875</c:v>
                </c:pt>
                <c:pt idx="842">
                  <c:v>855.3125</c:v>
                </c:pt>
                <c:pt idx="843">
                  <c:v>855.9375</c:v>
                </c:pt>
                <c:pt idx="844">
                  <c:v>856.5625</c:v>
                </c:pt>
                <c:pt idx="845">
                  <c:v>857.1875</c:v>
                </c:pt>
                <c:pt idx="846">
                  <c:v>857.8125</c:v>
                </c:pt>
                <c:pt idx="847">
                  <c:v>858.4375</c:v>
                </c:pt>
                <c:pt idx="848">
                  <c:v>859.0625</c:v>
                </c:pt>
                <c:pt idx="849">
                  <c:v>859.6875</c:v>
                </c:pt>
                <c:pt idx="850">
                  <c:v>860.3125</c:v>
                </c:pt>
                <c:pt idx="851">
                  <c:v>860.9375</c:v>
                </c:pt>
                <c:pt idx="852">
                  <c:v>861.5625</c:v>
                </c:pt>
                <c:pt idx="853">
                  <c:v>862.1875</c:v>
                </c:pt>
                <c:pt idx="854">
                  <c:v>862.8125</c:v>
                </c:pt>
                <c:pt idx="855">
                  <c:v>863.4375</c:v>
                </c:pt>
                <c:pt idx="856">
                  <c:v>864.0625</c:v>
                </c:pt>
                <c:pt idx="857">
                  <c:v>864.6875</c:v>
                </c:pt>
                <c:pt idx="858">
                  <c:v>865.3125</c:v>
                </c:pt>
                <c:pt idx="859">
                  <c:v>865.9375</c:v>
                </c:pt>
                <c:pt idx="860">
                  <c:v>866.5625</c:v>
                </c:pt>
                <c:pt idx="861">
                  <c:v>867.1875</c:v>
                </c:pt>
                <c:pt idx="862">
                  <c:v>867.8125</c:v>
                </c:pt>
                <c:pt idx="863">
                  <c:v>868.4375</c:v>
                </c:pt>
                <c:pt idx="864">
                  <c:v>869.0625</c:v>
                </c:pt>
                <c:pt idx="865">
                  <c:v>869.6875</c:v>
                </c:pt>
                <c:pt idx="866">
                  <c:v>870.3125</c:v>
                </c:pt>
                <c:pt idx="867">
                  <c:v>870.9375</c:v>
                </c:pt>
                <c:pt idx="868">
                  <c:v>871.5625</c:v>
                </c:pt>
                <c:pt idx="869">
                  <c:v>872.1875</c:v>
                </c:pt>
                <c:pt idx="870">
                  <c:v>872.8125</c:v>
                </c:pt>
                <c:pt idx="871">
                  <c:v>873.4375</c:v>
                </c:pt>
                <c:pt idx="872">
                  <c:v>874.0625</c:v>
                </c:pt>
                <c:pt idx="873">
                  <c:v>874.6875</c:v>
                </c:pt>
                <c:pt idx="874">
                  <c:v>875.3125</c:v>
                </c:pt>
                <c:pt idx="875">
                  <c:v>875.9375</c:v>
                </c:pt>
                <c:pt idx="876">
                  <c:v>876.5625</c:v>
                </c:pt>
                <c:pt idx="877">
                  <c:v>877.1875</c:v>
                </c:pt>
                <c:pt idx="878">
                  <c:v>877.8125</c:v>
                </c:pt>
                <c:pt idx="879">
                  <c:v>878.4375</c:v>
                </c:pt>
                <c:pt idx="880">
                  <c:v>879.0625</c:v>
                </c:pt>
                <c:pt idx="881">
                  <c:v>879.6875</c:v>
                </c:pt>
                <c:pt idx="882">
                  <c:v>880.3125</c:v>
                </c:pt>
                <c:pt idx="883">
                  <c:v>880.9375</c:v>
                </c:pt>
                <c:pt idx="884">
                  <c:v>881.5625</c:v>
                </c:pt>
                <c:pt idx="885">
                  <c:v>882.1875</c:v>
                </c:pt>
                <c:pt idx="886">
                  <c:v>882.8125</c:v>
                </c:pt>
                <c:pt idx="887">
                  <c:v>883.4375</c:v>
                </c:pt>
                <c:pt idx="888">
                  <c:v>884.0625</c:v>
                </c:pt>
                <c:pt idx="889">
                  <c:v>884.6875</c:v>
                </c:pt>
                <c:pt idx="890">
                  <c:v>885.3125</c:v>
                </c:pt>
                <c:pt idx="891">
                  <c:v>885.9375</c:v>
                </c:pt>
                <c:pt idx="892">
                  <c:v>886.5625</c:v>
                </c:pt>
                <c:pt idx="893">
                  <c:v>887.1875</c:v>
                </c:pt>
                <c:pt idx="894">
                  <c:v>887.8125</c:v>
                </c:pt>
                <c:pt idx="895">
                  <c:v>888.4375</c:v>
                </c:pt>
                <c:pt idx="896">
                  <c:v>889.0625</c:v>
                </c:pt>
                <c:pt idx="897">
                  <c:v>889.6875</c:v>
                </c:pt>
                <c:pt idx="898">
                  <c:v>890.3125</c:v>
                </c:pt>
                <c:pt idx="899">
                  <c:v>890.9375</c:v>
                </c:pt>
                <c:pt idx="900">
                  <c:v>891.5625</c:v>
                </c:pt>
                <c:pt idx="901">
                  <c:v>892.1875</c:v>
                </c:pt>
                <c:pt idx="902">
                  <c:v>892.8125</c:v>
                </c:pt>
                <c:pt idx="903">
                  <c:v>893.4375</c:v>
                </c:pt>
                <c:pt idx="904">
                  <c:v>894.0625</c:v>
                </c:pt>
                <c:pt idx="905">
                  <c:v>894.6875</c:v>
                </c:pt>
                <c:pt idx="906">
                  <c:v>895.3125</c:v>
                </c:pt>
                <c:pt idx="907">
                  <c:v>895.9375</c:v>
                </c:pt>
                <c:pt idx="908">
                  <c:v>896.5625</c:v>
                </c:pt>
              </c:numCache>
            </c:numRef>
          </c:xVal>
          <c:yVal>
            <c:numRef>
              <c:f>'CPT07'!$L$3:$L$911</c:f>
              <c:numCache>
                <c:formatCode>General</c:formatCode>
                <c:ptCount val="909"/>
                <c:pt idx="0">
                  <c:v>0.94407336249999985</c:v>
                </c:pt>
                <c:pt idx="1">
                  <c:v>0.945307275</c:v>
                </c:pt>
                <c:pt idx="2">
                  <c:v>0.94494376250000012</c:v>
                </c:pt>
                <c:pt idx="3">
                  <c:v>0.94631134999999988</c:v>
                </c:pt>
                <c:pt idx="4">
                  <c:v>0.94674669999999983</c:v>
                </c:pt>
                <c:pt idx="5">
                  <c:v>0.94646592500000004</c:v>
                </c:pt>
                <c:pt idx="6">
                  <c:v>0.94668453749999992</c:v>
                </c:pt>
                <c:pt idx="7">
                  <c:v>0.94703867500000005</c:v>
                </c:pt>
                <c:pt idx="8">
                  <c:v>0.94777692499999988</c:v>
                </c:pt>
                <c:pt idx="9">
                  <c:v>0.94725932499999999</c:v>
                </c:pt>
                <c:pt idx="10">
                  <c:v>0.94827135000000007</c:v>
                </c:pt>
                <c:pt idx="11">
                  <c:v>0.94795572499999992</c:v>
                </c:pt>
                <c:pt idx="12">
                  <c:v>0.94819932499999993</c:v>
                </c:pt>
                <c:pt idx="13">
                  <c:v>0.94916417499999994</c:v>
                </c:pt>
                <c:pt idx="14">
                  <c:v>0.94806077499999997</c:v>
                </c:pt>
                <c:pt idx="15">
                  <c:v>0.94856688750000007</c:v>
                </c:pt>
                <c:pt idx="16">
                  <c:v>0.94805297499999996</c:v>
                </c:pt>
                <c:pt idx="17">
                  <c:v>0.94895053749999991</c:v>
                </c:pt>
                <c:pt idx="18">
                  <c:v>0.94898265000000004</c:v>
                </c:pt>
                <c:pt idx="19">
                  <c:v>0.94947028749999995</c:v>
                </c:pt>
                <c:pt idx="20">
                  <c:v>0.94929366250000002</c:v>
                </c:pt>
                <c:pt idx="21">
                  <c:v>0.94915565000000002</c:v>
                </c:pt>
                <c:pt idx="22">
                  <c:v>0.94938224999999998</c:v>
                </c:pt>
                <c:pt idx="23">
                  <c:v>0.94927434999999993</c:v>
                </c:pt>
                <c:pt idx="24">
                  <c:v>0.94932008749999996</c:v>
                </c:pt>
                <c:pt idx="25">
                  <c:v>0.94898811250000004</c:v>
                </c:pt>
                <c:pt idx="26">
                  <c:v>0.94874248750000001</c:v>
                </c:pt>
                <c:pt idx="27">
                  <c:v>0.94835713749999995</c:v>
                </c:pt>
                <c:pt idx="28">
                  <c:v>0.94807648749999984</c:v>
                </c:pt>
                <c:pt idx="29">
                  <c:v>0.94791677500000004</c:v>
                </c:pt>
                <c:pt idx="30">
                  <c:v>0.94790110000000005</c:v>
                </c:pt>
                <c:pt idx="31">
                  <c:v>0.94757967499999995</c:v>
                </c:pt>
                <c:pt idx="32">
                  <c:v>0.94778712499999984</c:v>
                </c:pt>
                <c:pt idx="33">
                  <c:v>0.94781135000000005</c:v>
                </c:pt>
                <c:pt idx="34">
                  <c:v>0.94746404999999989</c:v>
                </c:pt>
                <c:pt idx="35">
                  <c:v>0.94751241250000007</c:v>
                </c:pt>
                <c:pt idx="36">
                  <c:v>0.94781118749999993</c:v>
                </c:pt>
                <c:pt idx="37">
                  <c:v>0.94756481250000002</c:v>
                </c:pt>
                <c:pt idx="38">
                  <c:v>0.94784610000000002</c:v>
                </c:pt>
                <c:pt idx="39">
                  <c:v>0.94806156249999995</c:v>
                </c:pt>
                <c:pt idx="40">
                  <c:v>0.94795102499999995</c:v>
                </c:pt>
                <c:pt idx="41">
                  <c:v>0.9480336250000001</c:v>
                </c:pt>
                <c:pt idx="42">
                  <c:v>0.9486367</c:v>
                </c:pt>
                <c:pt idx="43">
                  <c:v>0.94990102499999995</c:v>
                </c:pt>
                <c:pt idx="44">
                  <c:v>0.95165081250000005</c:v>
                </c:pt>
                <c:pt idx="45">
                  <c:v>0.95370866249999986</c:v>
                </c:pt>
                <c:pt idx="46">
                  <c:v>0.94878083749999997</c:v>
                </c:pt>
                <c:pt idx="47">
                  <c:v>0.94881578750000017</c:v>
                </c:pt>
                <c:pt idx="48">
                  <c:v>0.94877299999999998</c:v>
                </c:pt>
                <c:pt idx="49">
                  <c:v>0.94898652500000003</c:v>
                </c:pt>
                <c:pt idx="50">
                  <c:v>0.94954393749999999</c:v>
                </c:pt>
                <c:pt idx="51">
                  <c:v>0.94937806250000012</c:v>
                </c:pt>
                <c:pt idx="52">
                  <c:v>0.94962111250000014</c:v>
                </c:pt>
                <c:pt idx="53">
                  <c:v>0.94992231249999992</c:v>
                </c:pt>
                <c:pt idx="54">
                  <c:v>0.94981078749999992</c:v>
                </c:pt>
                <c:pt idx="55">
                  <c:v>0.95014565000000006</c:v>
                </c:pt>
                <c:pt idx="56">
                  <c:v>0.95021643749999996</c:v>
                </c:pt>
                <c:pt idx="57">
                  <c:v>0.95047326250000008</c:v>
                </c:pt>
                <c:pt idx="58">
                  <c:v>0.95059753749999998</c:v>
                </c:pt>
                <c:pt idx="59">
                  <c:v>0.9506565374999999</c:v>
                </c:pt>
                <c:pt idx="60">
                  <c:v>0.9510242000000001</c:v>
                </c:pt>
                <c:pt idx="61">
                  <c:v>0.95113783750000014</c:v>
                </c:pt>
                <c:pt idx="62">
                  <c:v>0.95109997499999999</c:v>
                </c:pt>
                <c:pt idx="63">
                  <c:v>0.95122457499999991</c:v>
                </c:pt>
                <c:pt idx="64">
                  <c:v>0.95134197499999995</c:v>
                </c:pt>
                <c:pt idx="65">
                  <c:v>0.95134981250000006</c:v>
                </c:pt>
                <c:pt idx="66">
                  <c:v>0.95133092500000005</c:v>
                </c:pt>
                <c:pt idx="67">
                  <c:v>0.95143156249999994</c:v>
                </c:pt>
                <c:pt idx="68">
                  <c:v>0.9517555124999999</c:v>
                </c:pt>
                <c:pt idx="69">
                  <c:v>0.95204291250000006</c:v>
                </c:pt>
                <c:pt idx="70">
                  <c:v>0.95253683750000007</c:v>
                </c:pt>
                <c:pt idx="71">
                  <c:v>0.95255753749999994</c:v>
                </c:pt>
                <c:pt idx="72">
                  <c:v>0.9527766875</c:v>
                </c:pt>
                <c:pt idx="73">
                  <c:v>0.95276311250000001</c:v>
                </c:pt>
                <c:pt idx="74">
                  <c:v>0.95275284999999998</c:v>
                </c:pt>
                <c:pt idx="75">
                  <c:v>0.9527169875</c:v>
                </c:pt>
                <c:pt idx="76">
                  <c:v>0.95274614999999996</c:v>
                </c:pt>
                <c:pt idx="77">
                  <c:v>0.95322312500000006</c:v>
                </c:pt>
                <c:pt idx="78">
                  <c:v>0.95321731250000008</c:v>
                </c:pt>
                <c:pt idx="79">
                  <c:v>0.95349946249999995</c:v>
                </c:pt>
                <c:pt idx="80">
                  <c:v>0.95366315000000013</c:v>
                </c:pt>
                <c:pt idx="81">
                  <c:v>0.95370082499999986</c:v>
                </c:pt>
                <c:pt idx="82">
                  <c:v>0.95377403750000012</c:v>
                </c:pt>
                <c:pt idx="83">
                  <c:v>0.95376496250000009</c:v>
                </c:pt>
                <c:pt idx="84">
                  <c:v>0.95391892499999997</c:v>
                </c:pt>
                <c:pt idx="85">
                  <c:v>0.95386908749999999</c:v>
                </c:pt>
                <c:pt idx="86">
                  <c:v>0.95365641249999999</c:v>
                </c:pt>
                <c:pt idx="87">
                  <c:v>0.9540362375</c:v>
                </c:pt>
                <c:pt idx="88">
                  <c:v>0.95431761250000002</c:v>
                </c:pt>
                <c:pt idx="89">
                  <c:v>0.95432506250000004</c:v>
                </c:pt>
                <c:pt idx="90">
                  <c:v>0.95460597500000011</c:v>
                </c:pt>
                <c:pt idx="91">
                  <c:v>0.95469660000000001</c:v>
                </c:pt>
                <c:pt idx="92">
                  <c:v>0.95449082499999982</c:v>
                </c:pt>
                <c:pt idx="93">
                  <c:v>0.95469621249999992</c:v>
                </c:pt>
                <c:pt idx="94">
                  <c:v>0.95470684999999988</c:v>
                </c:pt>
                <c:pt idx="95">
                  <c:v>0.95481103749999996</c:v>
                </c:pt>
                <c:pt idx="96">
                  <c:v>0.95474758749999999</c:v>
                </c:pt>
                <c:pt idx="97">
                  <c:v>0.95485443749999999</c:v>
                </c:pt>
                <c:pt idx="98">
                  <c:v>0.95491341250000006</c:v>
                </c:pt>
                <c:pt idx="99">
                  <c:v>0.95510596249999991</c:v>
                </c:pt>
                <c:pt idx="100">
                  <c:v>0.9553719249999999</c:v>
                </c:pt>
                <c:pt idx="101">
                  <c:v>0.9555006625000001</c:v>
                </c:pt>
                <c:pt idx="102">
                  <c:v>0.95571683750000003</c:v>
                </c:pt>
                <c:pt idx="103">
                  <c:v>0.95567198749999993</c:v>
                </c:pt>
                <c:pt idx="104">
                  <c:v>0.95572217500000001</c:v>
                </c:pt>
                <c:pt idx="105">
                  <c:v>0.95576396249999995</c:v>
                </c:pt>
                <c:pt idx="106">
                  <c:v>0.955702775</c:v>
                </c:pt>
                <c:pt idx="107">
                  <c:v>0.95574106250000002</c:v>
                </c:pt>
                <c:pt idx="108">
                  <c:v>0.95584487500000004</c:v>
                </c:pt>
                <c:pt idx="109">
                  <c:v>0.95597360000000009</c:v>
                </c:pt>
                <c:pt idx="110">
                  <c:v>0.95584840000000004</c:v>
                </c:pt>
                <c:pt idx="111">
                  <c:v>0.95613485000000009</c:v>
                </c:pt>
                <c:pt idx="112">
                  <c:v>0.95593757499999998</c:v>
                </c:pt>
                <c:pt idx="113">
                  <c:v>0.95600719999999995</c:v>
                </c:pt>
                <c:pt idx="114">
                  <c:v>0.95606897499999988</c:v>
                </c:pt>
                <c:pt idx="115">
                  <c:v>0.95604020000000001</c:v>
                </c:pt>
                <c:pt idx="116">
                  <c:v>0.9561369999999999</c:v>
                </c:pt>
                <c:pt idx="117">
                  <c:v>0.95623309999999995</c:v>
                </c:pt>
                <c:pt idx="118">
                  <c:v>0.95611047500000013</c:v>
                </c:pt>
                <c:pt idx="119">
                  <c:v>0.95625204999999991</c:v>
                </c:pt>
                <c:pt idx="120">
                  <c:v>0.95644969999999996</c:v>
                </c:pt>
                <c:pt idx="121">
                  <c:v>0.9563992</c:v>
                </c:pt>
                <c:pt idx="122">
                  <c:v>0.95647268750000003</c:v>
                </c:pt>
                <c:pt idx="123">
                  <c:v>0.95648361250000002</c:v>
                </c:pt>
                <c:pt idx="124">
                  <c:v>0.95661045</c:v>
                </c:pt>
                <c:pt idx="125">
                  <c:v>0.95664185000000002</c:v>
                </c:pt>
                <c:pt idx="126">
                  <c:v>0.9567209874999999</c:v>
                </c:pt>
                <c:pt idx="127">
                  <c:v>0.95680983750000004</c:v>
                </c:pt>
                <c:pt idx="128">
                  <c:v>0.95693082500000004</c:v>
                </c:pt>
                <c:pt idx="129">
                  <c:v>0.95699195000000004</c:v>
                </c:pt>
                <c:pt idx="130">
                  <c:v>0.95675727500000007</c:v>
                </c:pt>
                <c:pt idx="131">
                  <c:v>0.95675141249999995</c:v>
                </c:pt>
                <c:pt idx="132">
                  <c:v>0.95684473749999999</c:v>
                </c:pt>
                <c:pt idx="133">
                  <c:v>0.95670873749999996</c:v>
                </c:pt>
                <c:pt idx="134">
                  <c:v>0.95678938749999998</c:v>
                </c:pt>
                <c:pt idx="135">
                  <c:v>0.95681179999999988</c:v>
                </c:pt>
                <c:pt idx="136">
                  <c:v>0.95689056249999993</c:v>
                </c:pt>
                <c:pt idx="137">
                  <c:v>0.95702332499999987</c:v>
                </c:pt>
                <c:pt idx="138">
                  <c:v>0.95704256249999997</c:v>
                </c:pt>
                <c:pt idx="139">
                  <c:v>0.95700927499999999</c:v>
                </c:pt>
                <c:pt idx="140">
                  <c:v>0.95698043749999995</c:v>
                </c:pt>
                <c:pt idx="141">
                  <c:v>0.95718326250000008</c:v>
                </c:pt>
                <c:pt idx="142">
                  <c:v>0.9572041375</c:v>
                </c:pt>
                <c:pt idx="143">
                  <c:v>0.95745934999999993</c:v>
                </c:pt>
                <c:pt idx="144">
                  <c:v>0.95736866250000008</c:v>
                </c:pt>
                <c:pt idx="145">
                  <c:v>0.95725023750000005</c:v>
                </c:pt>
                <c:pt idx="146">
                  <c:v>0.95724641249999998</c:v>
                </c:pt>
                <c:pt idx="147">
                  <c:v>0.95722592500000003</c:v>
                </c:pt>
                <c:pt idx="148">
                  <c:v>0.95719711250000006</c:v>
                </c:pt>
                <c:pt idx="149">
                  <c:v>0.95726887500000002</c:v>
                </c:pt>
                <c:pt idx="150">
                  <c:v>0.95722048750000011</c:v>
                </c:pt>
                <c:pt idx="151">
                  <c:v>0.95715346250000011</c:v>
                </c:pt>
                <c:pt idx="152">
                  <c:v>0.9571392125</c:v>
                </c:pt>
                <c:pt idx="153">
                  <c:v>0.95719624999999997</c:v>
                </c:pt>
                <c:pt idx="154">
                  <c:v>0.95731968750000007</c:v>
                </c:pt>
                <c:pt idx="155">
                  <c:v>0.95741374999999995</c:v>
                </c:pt>
                <c:pt idx="156">
                  <c:v>0.95746229999999999</c:v>
                </c:pt>
                <c:pt idx="157">
                  <c:v>0.95743921250000008</c:v>
                </c:pt>
                <c:pt idx="158">
                  <c:v>0.95732422499999992</c:v>
                </c:pt>
                <c:pt idx="159">
                  <c:v>0.9573659375000001</c:v>
                </c:pt>
                <c:pt idx="160">
                  <c:v>0.95730708749999993</c:v>
                </c:pt>
                <c:pt idx="161">
                  <c:v>0.95743341250000003</c:v>
                </c:pt>
                <c:pt idx="162">
                  <c:v>0.95735681249999993</c:v>
                </c:pt>
                <c:pt idx="163">
                  <c:v>0.95738075</c:v>
                </c:pt>
                <c:pt idx="164">
                  <c:v>0.9573671749999999</c:v>
                </c:pt>
                <c:pt idx="165">
                  <c:v>0.95749222499999997</c:v>
                </c:pt>
                <c:pt idx="166">
                  <c:v>0.95754264999999994</c:v>
                </c:pt>
                <c:pt idx="167">
                  <c:v>0.95751658750000002</c:v>
                </c:pt>
                <c:pt idx="168">
                  <c:v>0.95758644999999998</c:v>
                </c:pt>
                <c:pt idx="169">
                  <c:v>0.95746886249999996</c:v>
                </c:pt>
                <c:pt idx="170">
                  <c:v>0.95748543749999993</c:v>
                </c:pt>
                <c:pt idx="171">
                  <c:v>0.95744207500000011</c:v>
                </c:pt>
                <c:pt idx="172">
                  <c:v>0.9573779</c:v>
                </c:pt>
                <c:pt idx="173">
                  <c:v>0.95751152499999992</c:v>
                </c:pt>
                <c:pt idx="174">
                  <c:v>0.95755734999999997</c:v>
                </c:pt>
                <c:pt idx="175">
                  <c:v>0.95774342500000009</c:v>
                </c:pt>
                <c:pt idx="176">
                  <c:v>0.95776934999999996</c:v>
                </c:pt>
                <c:pt idx="177">
                  <c:v>0.95804302500000005</c:v>
                </c:pt>
                <c:pt idx="178">
                  <c:v>0.95802674999999993</c:v>
                </c:pt>
                <c:pt idx="179">
                  <c:v>0.95802447499999999</c:v>
                </c:pt>
                <c:pt idx="180">
                  <c:v>0.95801311249999999</c:v>
                </c:pt>
                <c:pt idx="181">
                  <c:v>0.95800727500000005</c:v>
                </c:pt>
                <c:pt idx="182">
                  <c:v>0.95801519999999984</c:v>
                </c:pt>
                <c:pt idx="183">
                  <c:v>0.95818766249999987</c:v>
                </c:pt>
                <c:pt idx="184">
                  <c:v>0.95812423750000009</c:v>
                </c:pt>
                <c:pt idx="185">
                  <c:v>0.95817406250000003</c:v>
                </c:pt>
                <c:pt idx="186">
                  <c:v>0.95818912500000009</c:v>
                </c:pt>
                <c:pt idx="187">
                  <c:v>0.95816903749999993</c:v>
                </c:pt>
                <c:pt idx="188">
                  <c:v>0.95824928750000005</c:v>
                </c:pt>
                <c:pt idx="189">
                  <c:v>0.95812220000000003</c:v>
                </c:pt>
                <c:pt idx="190">
                  <c:v>0.95811021250000006</c:v>
                </c:pt>
                <c:pt idx="191">
                  <c:v>0.95813181250000012</c:v>
                </c:pt>
                <c:pt idx="192">
                  <c:v>0.95826670000000003</c:v>
                </c:pt>
                <c:pt idx="193">
                  <c:v>0.95827337500000009</c:v>
                </c:pt>
                <c:pt idx="194">
                  <c:v>0.95840324999999993</c:v>
                </c:pt>
                <c:pt idx="195">
                  <c:v>0.95848483750000002</c:v>
                </c:pt>
                <c:pt idx="196">
                  <c:v>0.95861277499999997</c:v>
                </c:pt>
                <c:pt idx="197">
                  <c:v>0.95861106250000006</c:v>
                </c:pt>
                <c:pt idx="198">
                  <c:v>0.958578025</c:v>
                </c:pt>
                <c:pt idx="199">
                  <c:v>0.95857695000000009</c:v>
                </c:pt>
                <c:pt idx="200">
                  <c:v>0.958569</c:v>
                </c:pt>
                <c:pt idx="201">
                  <c:v>0.95865897499999997</c:v>
                </c:pt>
                <c:pt idx="202">
                  <c:v>0.95870962500000001</c:v>
                </c:pt>
                <c:pt idx="203">
                  <c:v>0.95864498750000016</c:v>
                </c:pt>
                <c:pt idx="204">
                  <c:v>0.95870311249999995</c:v>
                </c:pt>
                <c:pt idx="205">
                  <c:v>0.95873088750000002</c:v>
                </c:pt>
                <c:pt idx="206">
                  <c:v>0.95872844999999995</c:v>
                </c:pt>
                <c:pt idx="207">
                  <c:v>0.95881348749999995</c:v>
                </c:pt>
                <c:pt idx="208">
                  <c:v>0.95878411250000006</c:v>
                </c:pt>
                <c:pt idx="209">
                  <c:v>0.95872067499999991</c:v>
                </c:pt>
                <c:pt idx="210">
                  <c:v>0.9587262875</c:v>
                </c:pt>
                <c:pt idx="211">
                  <c:v>0.95874662500000007</c:v>
                </c:pt>
                <c:pt idx="212">
                  <c:v>0.95874706250000008</c:v>
                </c:pt>
                <c:pt idx="213">
                  <c:v>0.95872472499999994</c:v>
                </c:pt>
                <c:pt idx="214">
                  <c:v>0.95885592500000005</c:v>
                </c:pt>
                <c:pt idx="215">
                  <c:v>0.95891427500000015</c:v>
                </c:pt>
                <c:pt idx="216">
                  <c:v>0.95898637500000006</c:v>
                </c:pt>
                <c:pt idx="217">
                  <c:v>0.95900888750000002</c:v>
                </c:pt>
                <c:pt idx="218">
                  <c:v>0.95900083750000009</c:v>
                </c:pt>
                <c:pt idx="219">
                  <c:v>0.95888927499999999</c:v>
                </c:pt>
                <c:pt idx="220">
                  <c:v>0.95893262500000009</c:v>
                </c:pt>
                <c:pt idx="221">
                  <c:v>0.95888856249999987</c:v>
                </c:pt>
                <c:pt idx="222">
                  <c:v>0.95882108750000017</c:v>
                </c:pt>
                <c:pt idx="223">
                  <c:v>0.95880015000000007</c:v>
                </c:pt>
                <c:pt idx="224">
                  <c:v>0.95892067500000011</c:v>
                </c:pt>
                <c:pt idx="225">
                  <c:v>0.95901378749999999</c:v>
                </c:pt>
                <c:pt idx="226">
                  <c:v>0.95897119999999991</c:v>
                </c:pt>
                <c:pt idx="227">
                  <c:v>0.95899552499999985</c:v>
                </c:pt>
                <c:pt idx="228">
                  <c:v>0.95908781249999997</c:v>
                </c:pt>
                <c:pt idx="229">
                  <c:v>0.95905019999999996</c:v>
                </c:pt>
                <c:pt idx="230">
                  <c:v>0.95910221249999994</c:v>
                </c:pt>
                <c:pt idx="231">
                  <c:v>0.95906598749999994</c:v>
                </c:pt>
                <c:pt idx="232">
                  <c:v>0.95909256249999997</c:v>
                </c:pt>
                <c:pt idx="233">
                  <c:v>0.95917560000000013</c:v>
                </c:pt>
                <c:pt idx="234">
                  <c:v>0.9591949500000001</c:v>
                </c:pt>
                <c:pt idx="235">
                  <c:v>0.95914077499999995</c:v>
                </c:pt>
                <c:pt idx="236">
                  <c:v>0.95917004999999989</c:v>
                </c:pt>
                <c:pt idx="237">
                  <c:v>0.95922161249999993</c:v>
                </c:pt>
                <c:pt idx="238">
                  <c:v>0.95925764999999996</c:v>
                </c:pt>
                <c:pt idx="239">
                  <c:v>0.95931618750000003</c:v>
                </c:pt>
                <c:pt idx="240">
                  <c:v>0.95931866249999997</c:v>
                </c:pt>
                <c:pt idx="241">
                  <c:v>0.95940504999999998</c:v>
                </c:pt>
                <c:pt idx="242">
                  <c:v>0.95936307499999995</c:v>
                </c:pt>
                <c:pt idx="243">
                  <c:v>0.95942146249999993</c:v>
                </c:pt>
                <c:pt idx="244">
                  <c:v>0.95938259999999997</c:v>
                </c:pt>
                <c:pt idx="245">
                  <c:v>0.95935437499999998</c:v>
                </c:pt>
                <c:pt idx="246">
                  <c:v>0.95933254999999995</c:v>
                </c:pt>
                <c:pt idx="247">
                  <c:v>0.9593226250000001</c:v>
                </c:pt>
                <c:pt idx="248">
                  <c:v>0.95929893750000006</c:v>
                </c:pt>
                <c:pt idx="249">
                  <c:v>0.95924387499999997</c:v>
                </c:pt>
                <c:pt idx="250">
                  <c:v>0.95925226250000006</c:v>
                </c:pt>
                <c:pt idx="251">
                  <c:v>0.95923469999999988</c:v>
                </c:pt>
                <c:pt idx="252">
                  <c:v>0.95929638750000001</c:v>
                </c:pt>
                <c:pt idx="253">
                  <c:v>0.95941386250000005</c:v>
                </c:pt>
                <c:pt idx="254">
                  <c:v>0.95943990000000001</c:v>
                </c:pt>
                <c:pt idx="255">
                  <c:v>0.95948619999999996</c:v>
                </c:pt>
                <c:pt idx="256">
                  <c:v>0.95952978749999995</c:v>
                </c:pt>
                <c:pt idx="257">
                  <c:v>0.959523075</c:v>
                </c:pt>
                <c:pt idx="258">
                  <c:v>0.95947882500000004</c:v>
                </c:pt>
                <c:pt idx="259">
                  <c:v>0.95951176249999992</c:v>
                </c:pt>
                <c:pt idx="260">
                  <c:v>0.95953361250000002</c:v>
                </c:pt>
                <c:pt idx="261">
                  <c:v>0.95948553749999999</c:v>
                </c:pt>
                <c:pt idx="262">
                  <c:v>0.95957457499999999</c:v>
                </c:pt>
                <c:pt idx="263">
                  <c:v>0.95957691249999999</c:v>
                </c:pt>
                <c:pt idx="264">
                  <c:v>0.95964186250000005</c:v>
                </c:pt>
                <c:pt idx="265">
                  <c:v>0.95967289999999994</c:v>
                </c:pt>
                <c:pt idx="266">
                  <c:v>0.9596488875000001</c:v>
                </c:pt>
                <c:pt idx="267">
                  <c:v>0.95963213749999998</c:v>
                </c:pt>
                <c:pt idx="268">
                  <c:v>0.95961486250000005</c:v>
                </c:pt>
                <c:pt idx="269">
                  <c:v>0.95971260000000003</c:v>
                </c:pt>
                <c:pt idx="270">
                  <c:v>0.95972697500000004</c:v>
                </c:pt>
                <c:pt idx="271">
                  <c:v>0.95974987499999997</c:v>
                </c:pt>
                <c:pt idx="272">
                  <c:v>0.95977479999999993</c:v>
                </c:pt>
                <c:pt idx="273">
                  <c:v>0.95973131249999999</c:v>
                </c:pt>
                <c:pt idx="274">
                  <c:v>0.95975168749999995</c:v>
                </c:pt>
                <c:pt idx="275">
                  <c:v>0.95979751250000012</c:v>
                </c:pt>
                <c:pt idx="276">
                  <c:v>0.95981610000000006</c:v>
                </c:pt>
                <c:pt idx="277">
                  <c:v>0.95985719999999997</c:v>
                </c:pt>
                <c:pt idx="278">
                  <c:v>0.95985833750000005</c:v>
                </c:pt>
                <c:pt idx="279">
                  <c:v>0.95985528750000004</c:v>
                </c:pt>
                <c:pt idx="280">
                  <c:v>0.95987703749999997</c:v>
                </c:pt>
                <c:pt idx="281">
                  <c:v>0.95988875000000007</c:v>
                </c:pt>
                <c:pt idx="282">
                  <c:v>0.9598756625</c:v>
                </c:pt>
                <c:pt idx="283">
                  <c:v>0.95994365000000004</c:v>
                </c:pt>
                <c:pt idx="284">
                  <c:v>0.95995728749999998</c:v>
                </c:pt>
                <c:pt idx="285">
                  <c:v>0.95995698749999991</c:v>
                </c:pt>
                <c:pt idx="286">
                  <c:v>0.95993728750000018</c:v>
                </c:pt>
                <c:pt idx="287">
                  <c:v>0.95994426249999998</c:v>
                </c:pt>
                <c:pt idx="288">
                  <c:v>0.95992168750000006</c:v>
                </c:pt>
                <c:pt idx="289">
                  <c:v>0.96000007499999995</c:v>
                </c:pt>
                <c:pt idx="290">
                  <c:v>0.95997846250000007</c:v>
                </c:pt>
                <c:pt idx="291">
                  <c:v>0.96001502499999991</c:v>
                </c:pt>
                <c:pt idx="292">
                  <c:v>0.96001643749999999</c:v>
                </c:pt>
                <c:pt idx="293">
                  <c:v>0.96003741249999996</c:v>
                </c:pt>
                <c:pt idx="294">
                  <c:v>0.96008326249999998</c:v>
                </c:pt>
                <c:pt idx="295">
                  <c:v>0.96013978749999995</c:v>
                </c:pt>
                <c:pt idx="296">
                  <c:v>0.96016841250000007</c:v>
                </c:pt>
                <c:pt idx="297">
                  <c:v>0.96014628749999997</c:v>
                </c:pt>
                <c:pt idx="298">
                  <c:v>0.96010862500000016</c:v>
                </c:pt>
                <c:pt idx="299">
                  <c:v>0.96010024999999999</c:v>
                </c:pt>
                <c:pt idx="300">
                  <c:v>0.96010743750000005</c:v>
                </c:pt>
                <c:pt idx="301">
                  <c:v>0.96014607499999993</c:v>
                </c:pt>
                <c:pt idx="302">
                  <c:v>0.96013219999999999</c:v>
                </c:pt>
                <c:pt idx="303">
                  <c:v>0.96017057499999992</c:v>
                </c:pt>
                <c:pt idx="304">
                  <c:v>0.9601139125</c:v>
                </c:pt>
                <c:pt idx="305">
                  <c:v>0.96016638750000005</c:v>
                </c:pt>
                <c:pt idx="306">
                  <c:v>0.96021184999999987</c:v>
                </c:pt>
                <c:pt idx="307">
                  <c:v>0.96017716249999985</c:v>
                </c:pt>
                <c:pt idx="308">
                  <c:v>0.96015565000000003</c:v>
                </c:pt>
                <c:pt idx="309">
                  <c:v>0.96015438750000015</c:v>
                </c:pt>
                <c:pt idx="310">
                  <c:v>0.96018001249999996</c:v>
                </c:pt>
                <c:pt idx="311">
                  <c:v>0.96019088750000003</c:v>
                </c:pt>
                <c:pt idx="312">
                  <c:v>0.9602216375</c:v>
                </c:pt>
                <c:pt idx="313">
                  <c:v>0.96015471250000006</c:v>
                </c:pt>
                <c:pt idx="314">
                  <c:v>0.96012517500000005</c:v>
                </c:pt>
                <c:pt idx="315">
                  <c:v>0.96011849999999999</c:v>
                </c:pt>
                <c:pt idx="316">
                  <c:v>0.96009093749999985</c:v>
                </c:pt>
                <c:pt idx="317">
                  <c:v>0.96011559999999996</c:v>
                </c:pt>
                <c:pt idx="318">
                  <c:v>0.96007371250000006</c:v>
                </c:pt>
                <c:pt idx="319">
                  <c:v>0.96005948750000003</c:v>
                </c:pt>
                <c:pt idx="320">
                  <c:v>0.96003879999999997</c:v>
                </c:pt>
                <c:pt idx="321">
                  <c:v>0.95998857500000001</c:v>
                </c:pt>
                <c:pt idx="322">
                  <c:v>0.96004199999999995</c:v>
                </c:pt>
                <c:pt idx="323">
                  <c:v>0.96014632499999997</c:v>
                </c:pt>
                <c:pt idx="324">
                  <c:v>0.96022846249999994</c:v>
                </c:pt>
                <c:pt idx="325">
                  <c:v>0.96028811250000001</c:v>
                </c:pt>
                <c:pt idx="326">
                  <c:v>0.96025703749999991</c:v>
                </c:pt>
                <c:pt idx="327">
                  <c:v>0.96024227500000015</c:v>
                </c:pt>
                <c:pt idx="328">
                  <c:v>0.96025363749999992</c:v>
                </c:pt>
                <c:pt idx="329">
                  <c:v>0.96027134999999997</c:v>
                </c:pt>
                <c:pt idx="330">
                  <c:v>0.96024740000000008</c:v>
                </c:pt>
                <c:pt idx="331">
                  <c:v>0.96025626249999996</c:v>
                </c:pt>
                <c:pt idx="332">
                  <c:v>0.9602997875</c:v>
                </c:pt>
                <c:pt idx="333">
                  <c:v>0.96029432500000012</c:v>
                </c:pt>
                <c:pt idx="334">
                  <c:v>0.96024388749999989</c:v>
                </c:pt>
                <c:pt idx="335">
                  <c:v>0.96026462499999998</c:v>
                </c:pt>
                <c:pt idx="336">
                  <c:v>0.96030873750000001</c:v>
                </c:pt>
                <c:pt idx="337">
                  <c:v>0.96033721250000004</c:v>
                </c:pt>
                <c:pt idx="338">
                  <c:v>0.96037997500000005</c:v>
                </c:pt>
                <c:pt idx="339">
                  <c:v>0.96037771250000004</c:v>
                </c:pt>
                <c:pt idx="340">
                  <c:v>0.9603565624999999</c:v>
                </c:pt>
                <c:pt idx="341">
                  <c:v>0.96033472500000006</c:v>
                </c:pt>
                <c:pt idx="342">
                  <c:v>0.96037355000000002</c:v>
                </c:pt>
                <c:pt idx="343">
                  <c:v>0.96038386250000007</c:v>
                </c:pt>
                <c:pt idx="344">
                  <c:v>0.96042859999999997</c:v>
                </c:pt>
                <c:pt idx="345">
                  <c:v>0.96045673750000005</c:v>
                </c:pt>
                <c:pt idx="346">
                  <c:v>0.96047514999999994</c:v>
                </c:pt>
                <c:pt idx="347">
                  <c:v>0.96052741249999984</c:v>
                </c:pt>
                <c:pt idx="348">
                  <c:v>0.9606062125</c:v>
                </c:pt>
                <c:pt idx="349">
                  <c:v>0.96063447499999999</c:v>
                </c:pt>
                <c:pt idx="350">
                  <c:v>0.96062270000000005</c:v>
                </c:pt>
                <c:pt idx="351">
                  <c:v>0.96061752499999997</c:v>
                </c:pt>
                <c:pt idx="352">
                  <c:v>0.96061315000000003</c:v>
                </c:pt>
                <c:pt idx="353">
                  <c:v>0.96058958750000012</c:v>
                </c:pt>
                <c:pt idx="354">
                  <c:v>0.96059512499999999</c:v>
                </c:pt>
                <c:pt idx="355">
                  <c:v>0.96060662499999994</c:v>
                </c:pt>
                <c:pt idx="356">
                  <c:v>0.96058036250000001</c:v>
                </c:pt>
                <c:pt idx="357">
                  <c:v>0.96056192499999993</c:v>
                </c:pt>
                <c:pt idx="358">
                  <c:v>0.96059157500000003</c:v>
                </c:pt>
                <c:pt idx="359">
                  <c:v>0.96061149999999995</c:v>
                </c:pt>
                <c:pt idx="360">
                  <c:v>0.9606800124999999</c:v>
                </c:pt>
                <c:pt idx="361">
                  <c:v>0.96070557499999998</c:v>
                </c:pt>
                <c:pt idx="362">
                  <c:v>0.96071277499999996</c:v>
                </c:pt>
                <c:pt idx="363">
                  <c:v>0.96075915000000001</c:v>
                </c:pt>
                <c:pt idx="364">
                  <c:v>0.96072632499999999</c:v>
                </c:pt>
                <c:pt idx="365">
                  <c:v>0.96077661250000002</c:v>
                </c:pt>
                <c:pt idx="366">
                  <c:v>0.9608290625</c:v>
                </c:pt>
                <c:pt idx="367">
                  <c:v>0.96085087499999988</c:v>
                </c:pt>
                <c:pt idx="368">
                  <c:v>0.96085752499999999</c:v>
                </c:pt>
                <c:pt idx="369">
                  <c:v>0.96087537499999998</c:v>
                </c:pt>
                <c:pt idx="370">
                  <c:v>0.9608648875000001</c:v>
                </c:pt>
                <c:pt idx="371">
                  <c:v>0.96086598750000007</c:v>
                </c:pt>
                <c:pt idx="372">
                  <c:v>0.96087287500000007</c:v>
                </c:pt>
                <c:pt idx="373">
                  <c:v>0.96087944999999997</c:v>
                </c:pt>
                <c:pt idx="374">
                  <c:v>0.9608996125</c:v>
                </c:pt>
                <c:pt idx="375">
                  <c:v>0.96095564999999994</c:v>
                </c:pt>
                <c:pt idx="376">
                  <c:v>0.96095952500000004</c:v>
                </c:pt>
                <c:pt idx="377">
                  <c:v>0.9609907124999999</c:v>
                </c:pt>
                <c:pt idx="378">
                  <c:v>0.96101281249999992</c:v>
                </c:pt>
                <c:pt idx="379">
                  <c:v>0.96106172500000009</c:v>
                </c:pt>
                <c:pt idx="380">
                  <c:v>0.96105707499999993</c:v>
                </c:pt>
                <c:pt idx="381">
                  <c:v>0.96109611250000004</c:v>
                </c:pt>
                <c:pt idx="382">
                  <c:v>0.96111963750000007</c:v>
                </c:pt>
                <c:pt idx="383">
                  <c:v>0.96113341250000006</c:v>
                </c:pt>
                <c:pt idx="384">
                  <c:v>0.96119347500000007</c:v>
                </c:pt>
                <c:pt idx="385">
                  <c:v>0.96118587499999986</c:v>
                </c:pt>
                <c:pt idx="386">
                  <c:v>0.96121279999999998</c:v>
                </c:pt>
                <c:pt idx="387">
                  <c:v>0.96124152500000004</c:v>
                </c:pt>
                <c:pt idx="388">
                  <c:v>0.9612984</c:v>
                </c:pt>
                <c:pt idx="389">
                  <c:v>0.96130802500000012</c:v>
                </c:pt>
                <c:pt idx="390">
                  <c:v>0.96134367499999995</c:v>
                </c:pt>
                <c:pt idx="391">
                  <c:v>0.96138668749999989</c:v>
                </c:pt>
                <c:pt idx="392">
                  <c:v>0.9614111125</c:v>
                </c:pt>
                <c:pt idx="393">
                  <c:v>0.96144933749999995</c:v>
                </c:pt>
                <c:pt idx="394">
                  <c:v>0.96153388750000013</c:v>
                </c:pt>
                <c:pt idx="395">
                  <c:v>0.96155551250000004</c:v>
                </c:pt>
                <c:pt idx="396">
                  <c:v>0.96161012499999998</c:v>
                </c:pt>
                <c:pt idx="397">
                  <c:v>0.96166843749999997</c:v>
                </c:pt>
                <c:pt idx="398">
                  <c:v>0.96172073749999998</c:v>
                </c:pt>
                <c:pt idx="399">
                  <c:v>0.96181643750000012</c:v>
                </c:pt>
                <c:pt idx="400">
                  <c:v>0.96190215000000012</c:v>
                </c:pt>
                <c:pt idx="401">
                  <c:v>0.96203121250000012</c:v>
                </c:pt>
                <c:pt idx="402">
                  <c:v>0.96217652499999995</c:v>
                </c:pt>
                <c:pt idx="403">
                  <c:v>0.96233176249999997</c:v>
                </c:pt>
                <c:pt idx="404">
                  <c:v>0.96250328750000003</c:v>
                </c:pt>
                <c:pt idx="405">
                  <c:v>0.96260971249999994</c:v>
                </c:pt>
                <c:pt idx="406">
                  <c:v>0.96274260000000011</c:v>
                </c:pt>
                <c:pt idx="407">
                  <c:v>0.96282167499999993</c:v>
                </c:pt>
                <c:pt idx="408">
                  <c:v>0.96287033749999995</c:v>
                </c:pt>
                <c:pt idx="409">
                  <c:v>0.96288521249999992</c:v>
                </c:pt>
                <c:pt idx="410">
                  <c:v>0.96287013749999995</c:v>
                </c:pt>
                <c:pt idx="411">
                  <c:v>0.96282497499999997</c:v>
                </c:pt>
                <c:pt idx="412">
                  <c:v>0.96271478749999995</c:v>
                </c:pt>
                <c:pt idx="413">
                  <c:v>0.96253068750000004</c:v>
                </c:pt>
                <c:pt idx="414">
                  <c:v>0.96622717499999999</c:v>
                </c:pt>
                <c:pt idx="415">
                  <c:v>0.96231014999999998</c:v>
                </c:pt>
                <c:pt idx="416">
                  <c:v>0.96609156250000006</c:v>
                </c:pt>
                <c:pt idx="417">
                  <c:v>0.96212996250000005</c:v>
                </c:pt>
                <c:pt idx="418">
                  <c:v>0.96589338749999998</c:v>
                </c:pt>
                <c:pt idx="419">
                  <c:v>0.96207094999999987</c:v>
                </c:pt>
                <c:pt idx="420">
                  <c:v>0.96572892500000007</c:v>
                </c:pt>
                <c:pt idx="421">
                  <c:v>0.96212701249999999</c:v>
                </c:pt>
                <c:pt idx="422">
                  <c:v>0.96556900000000001</c:v>
                </c:pt>
                <c:pt idx="423">
                  <c:v>0.9622678375</c:v>
                </c:pt>
                <c:pt idx="424">
                  <c:v>0.96545262500000018</c:v>
                </c:pt>
                <c:pt idx="425">
                  <c:v>0.96257893750000001</c:v>
                </c:pt>
                <c:pt idx="426">
                  <c:v>0.96533257499999992</c:v>
                </c:pt>
                <c:pt idx="427">
                  <c:v>0.96291044999999986</c:v>
                </c:pt>
                <c:pt idx="428">
                  <c:v>0.96520724999999996</c:v>
                </c:pt>
                <c:pt idx="429">
                  <c:v>0.96327563749999989</c:v>
                </c:pt>
                <c:pt idx="430">
                  <c:v>0.96519623749999994</c:v>
                </c:pt>
                <c:pt idx="431">
                  <c:v>0.96359658749999999</c:v>
                </c:pt>
                <c:pt idx="432">
                  <c:v>0.96530787500000004</c:v>
                </c:pt>
                <c:pt idx="433">
                  <c:v>0.96386702499999999</c:v>
                </c:pt>
                <c:pt idx="434">
                  <c:v>0.96559515000000007</c:v>
                </c:pt>
                <c:pt idx="435">
                  <c:v>0.96418953750000003</c:v>
                </c:pt>
                <c:pt idx="436">
                  <c:v>0.96590900000000002</c:v>
                </c:pt>
                <c:pt idx="437">
                  <c:v>0.96458286249999992</c:v>
                </c:pt>
                <c:pt idx="438">
                  <c:v>0.96622676249999995</c:v>
                </c:pt>
                <c:pt idx="439">
                  <c:v>0.96512301249999988</c:v>
                </c:pt>
                <c:pt idx="440">
                  <c:v>0.96640428750000007</c:v>
                </c:pt>
                <c:pt idx="441">
                  <c:v>0.96565927500000004</c:v>
                </c:pt>
                <c:pt idx="442">
                  <c:v>0.96655435000000001</c:v>
                </c:pt>
                <c:pt idx="443">
                  <c:v>0.96560365000000004</c:v>
                </c:pt>
                <c:pt idx="444">
                  <c:v>0.96671604999999994</c:v>
                </c:pt>
                <c:pt idx="445">
                  <c:v>0.96456766250000003</c:v>
                </c:pt>
                <c:pt idx="446">
                  <c:v>0.96678647500000003</c:v>
                </c:pt>
                <c:pt idx="447">
                  <c:v>0.96667463750000016</c:v>
                </c:pt>
                <c:pt idx="448">
                  <c:v>0.96640517499999989</c:v>
                </c:pt>
                <c:pt idx="449">
                  <c:v>0.96602199999999994</c:v>
                </c:pt>
                <c:pt idx="450">
                  <c:v>0.96564782500000013</c:v>
                </c:pt>
                <c:pt idx="451">
                  <c:v>0.96541801250000003</c:v>
                </c:pt>
                <c:pt idx="452">
                  <c:v>0.96534435000000007</c:v>
                </c:pt>
                <c:pt idx="453">
                  <c:v>0.96524689999999991</c:v>
                </c:pt>
                <c:pt idx="454">
                  <c:v>0.96524793749999993</c:v>
                </c:pt>
                <c:pt idx="455">
                  <c:v>0.96523532499999998</c:v>
                </c:pt>
                <c:pt idx="456">
                  <c:v>0.9652029875</c:v>
                </c:pt>
                <c:pt idx="457">
                  <c:v>0.96517845000000013</c:v>
                </c:pt>
                <c:pt idx="458">
                  <c:v>0.96517003749999997</c:v>
                </c:pt>
                <c:pt idx="459">
                  <c:v>0.96512393750000014</c:v>
                </c:pt>
                <c:pt idx="460">
                  <c:v>0.96511702500000007</c:v>
                </c:pt>
                <c:pt idx="461">
                  <c:v>0.96513126250000003</c:v>
                </c:pt>
                <c:pt idx="462">
                  <c:v>0.96504631249999995</c:v>
                </c:pt>
                <c:pt idx="463">
                  <c:v>0.96502450000000006</c:v>
                </c:pt>
                <c:pt idx="464">
                  <c:v>0.96501563750000008</c:v>
                </c:pt>
                <c:pt idx="465">
                  <c:v>0.96499508749999996</c:v>
                </c:pt>
                <c:pt idx="466">
                  <c:v>0.96497257499999989</c:v>
                </c:pt>
                <c:pt idx="467">
                  <c:v>0.96497346249999993</c:v>
                </c:pt>
                <c:pt idx="468">
                  <c:v>0.96493407500000006</c:v>
                </c:pt>
                <c:pt idx="469">
                  <c:v>0.96496246249999995</c:v>
                </c:pt>
                <c:pt idx="470">
                  <c:v>0.9650381375</c:v>
                </c:pt>
                <c:pt idx="471">
                  <c:v>0.96514733749999981</c:v>
                </c:pt>
                <c:pt idx="472">
                  <c:v>0.96522157500000005</c:v>
                </c:pt>
                <c:pt idx="473">
                  <c:v>0.96523201250000001</c:v>
                </c:pt>
                <c:pt idx="474">
                  <c:v>0.96519607499999993</c:v>
                </c:pt>
                <c:pt idx="475">
                  <c:v>0.96512831250000009</c:v>
                </c:pt>
                <c:pt idx="476">
                  <c:v>0.96508416249999995</c:v>
                </c:pt>
                <c:pt idx="477">
                  <c:v>0.96505784999999999</c:v>
                </c:pt>
                <c:pt idx="478">
                  <c:v>0.96503101250000001</c:v>
                </c:pt>
                <c:pt idx="479">
                  <c:v>0.96503158750000018</c:v>
                </c:pt>
                <c:pt idx="480">
                  <c:v>0.96507093749999995</c:v>
                </c:pt>
                <c:pt idx="481">
                  <c:v>0.96509083750000002</c:v>
                </c:pt>
                <c:pt idx="482">
                  <c:v>0.96506227499999986</c:v>
                </c:pt>
                <c:pt idx="483">
                  <c:v>0.96502302499999992</c:v>
                </c:pt>
                <c:pt idx="484">
                  <c:v>0.96502155000000001</c:v>
                </c:pt>
                <c:pt idx="485">
                  <c:v>0.96497718749999994</c:v>
                </c:pt>
                <c:pt idx="486">
                  <c:v>0.96500812500000011</c:v>
                </c:pt>
                <c:pt idx="487">
                  <c:v>0.96505561249999994</c:v>
                </c:pt>
                <c:pt idx="488">
                  <c:v>0.9650725375000001</c:v>
                </c:pt>
                <c:pt idx="489">
                  <c:v>0.9650763375000001</c:v>
                </c:pt>
                <c:pt idx="490">
                  <c:v>0.96506476249999995</c:v>
                </c:pt>
                <c:pt idx="491">
                  <c:v>0.96506890000000001</c:v>
                </c:pt>
                <c:pt idx="492">
                  <c:v>0.96505796249999998</c:v>
                </c:pt>
                <c:pt idx="493">
                  <c:v>0.96499709999999994</c:v>
                </c:pt>
                <c:pt idx="494">
                  <c:v>0.96512267500000004</c:v>
                </c:pt>
                <c:pt idx="495">
                  <c:v>0.96515303750000003</c:v>
                </c:pt>
                <c:pt idx="496">
                  <c:v>0.96515598749999998</c:v>
                </c:pt>
                <c:pt idx="497">
                  <c:v>0.96516460000000004</c:v>
                </c:pt>
                <c:pt idx="498">
                  <c:v>0.96517011249999995</c:v>
                </c:pt>
                <c:pt idx="499">
                  <c:v>0.96518411249999991</c:v>
                </c:pt>
                <c:pt idx="500">
                  <c:v>0.96515751249999993</c:v>
                </c:pt>
                <c:pt idx="501">
                  <c:v>0.965165575</c:v>
                </c:pt>
                <c:pt idx="502">
                  <c:v>0.96517892500000002</c:v>
                </c:pt>
                <c:pt idx="503">
                  <c:v>0.96520623750000012</c:v>
                </c:pt>
                <c:pt idx="504">
                  <c:v>0.96522732500000008</c:v>
                </c:pt>
                <c:pt idx="505">
                  <c:v>0.96522901249999982</c:v>
                </c:pt>
                <c:pt idx="506">
                  <c:v>0.9652095624999999</c:v>
                </c:pt>
                <c:pt idx="507">
                  <c:v>0.96516405000000005</c:v>
                </c:pt>
                <c:pt idx="508">
                  <c:v>0.96514564999999997</c:v>
                </c:pt>
                <c:pt idx="509">
                  <c:v>0.96514207499999993</c:v>
                </c:pt>
                <c:pt idx="510">
                  <c:v>0.96512425000000002</c:v>
                </c:pt>
                <c:pt idx="511">
                  <c:v>0.96514006250000006</c:v>
                </c:pt>
                <c:pt idx="512">
                  <c:v>0.9651583749999999</c:v>
                </c:pt>
                <c:pt idx="513">
                  <c:v>0.96516086249999988</c:v>
                </c:pt>
                <c:pt idx="514">
                  <c:v>0.96516362499999997</c:v>
                </c:pt>
                <c:pt idx="515">
                  <c:v>0.96518269999999995</c:v>
                </c:pt>
                <c:pt idx="516">
                  <c:v>0.96517832499999989</c:v>
                </c:pt>
                <c:pt idx="517">
                  <c:v>0.96512568749999994</c:v>
                </c:pt>
                <c:pt idx="518">
                  <c:v>0.96516298750000007</c:v>
                </c:pt>
                <c:pt idx="519">
                  <c:v>0.96521053749999997</c:v>
                </c:pt>
                <c:pt idx="520">
                  <c:v>0.96523571249999995</c:v>
                </c:pt>
                <c:pt idx="521">
                  <c:v>0.9652603125</c:v>
                </c:pt>
                <c:pt idx="522">
                  <c:v>0.96523593749999992</c:v>
                </c:pt>
                <c:pt idx="523">
                  <c:v>0.965212925</c:v>
                </c:pt>
                <c:pt idx="524">
                  <c:v>0.96517965000000006</c:v>
                </c:pt>
                <c:pt idx="525">
                  <c:v>0.96513103750000007</c:v>
                </c:pt>
                <c:pt idx="526">
                  <c:v>0.96513048749999997</c:v>
                </c:pt>
                <c:pt idx="527">
                  <c:v>0.96512675000000003</c:v>
                </c:pt>
                <c:pt idx="528">
                  <c:v>0.96513285000000004</c:v>
                </c:pt>
                <c:pt idx="529">
                  <c:v>0.96513428749999997</c:v>
                </c:pt>
                <c:pt idx="530">
                  <c:v>0.96514662500000004</c:v>
                </c:pt>
                <c:pt idx="531">
                  <c:v>0.96515730000000011</c:v>
                </c:pt>
                <c:pt idx="532">
                  <c:v>0.9651523125</c:v>
                </c:pt>
                <c:pt idx="533">
                  <c:v>0.96513481250000011</c:v>
                </c:pt>
                <c:pt idx="534">
                  <c:v>0.9651255125</c:v>
                </c:pt>
                <c:pt idx="535">
                  <c:v>0.96514974999999992</c:v>
                </c:pt>
                <c:pt idx="536">
                  <c:v>0.96518427500000004</c:v>
                </c:pt>
                <c:pt idx="537">
                  <c:v>0.96521476250000005</c:v>
                </c:pt>
                <c:pt idx="538">
                  <c:v>0.96522669999999988</c:v>
                </c:pt>
                <c:pt idx="539">
                  <c:v>0.96521983749999996</c:v>
                </c:pt>
                <c:pt idx="540">
                  <c:v>0.96521758749999997</c:v>
                </c:pt>
                <c:pt idx="541">
                  <c:v>0.96521259999999998</c:v>
                </c:pt>
                <c:pt idx="542">
                  <c:v>0.96521036249999992</c:v>
                </c:pt>
                <c:pt idx="543">
                  <c:v>0.96521288750000001</c:v>
                </c:pt>
                <c:pt idx="544">
                  <c:v>0.96522324999999998</c:v>
                </c:pt>
                <c:pt idx="545">
                  <c:v>0.96523107499999994</c:v>
                </c:pt>
                <c:pt idx="546">
                  <c:v>0.96522360000000007</c:v>
                </c:pt>
                <c:pt idx="547">
                  <c:v>0.965225475</c:v>
                </c:pt>
                <c:pt idx="548">
                  <c:v>0.96522161249999994</c:v>
                </c:pt>
                <c:pt idx="549">
                  <c:v>0.9652288</c:v>
                </c:pt>
                <c:pt idx="550">
                  <c:v>0.96523485000000009</c:v>
                </c:pt>
                <c:pt idx="551">
                  <c:v>0.96524136250000014</c:v>
                </c:pt>
                <c:pt idx="552">
                  <c:v>0.96524256249999996</c:v>
                </c:pt>
                <c:pt idx="553">
                  <c:v>0.96524887500000001</c:v>
                </c:pt>
                <c:pt idx="554">
                  <c:v>0.96524236249999995</c:v>
                </c:pt>
                <c:pt idx="555">
                  <c:v>0.96524442499999996</c:v>
                </c:pt>
                <c:pt idx="556">
                  <c:v>0.96524370000000004</c:v>
                </c:pt>
                <c:pt idx="557">
                  <c:v>0.96544671250000003</c:v>
                </c:pt>
                <c:pt idx="558">
                  <c:v>0.96520724999999996</c:v>
                </c:pt>
                <c:pt idx="559">
                  <c:v>0.96521812499999993</c:v>
                </c:pt>
                <c:pt idx="560">
                  <c:v>0.96521561249999988</c:v>
                </c:pt>
                <c:pt idx="561">
                  <c:v>0.96522197500000007</c:v>
                </c:pt>
                <c:pt idx="562">
                  <c:v>0.96522039999999998</c:v>
                </c:pt>
                <c:pt idx="563">
                  <c:v>0.96521518750000002</c:v>
                </c:pt>
                <c:pt idx="564">
                  <c:v>0.96521643749999997</c:v>
                </c:pt>
                <c:pt idx="565">
                  <c:v>0.96522021250000001</c:v>
                </c:pt>
                <c:pt idx="566">
                  <c:v>0.96522227499999991</c:v>
                </c:pt>
                <c:pt idx="567">
                  <c:v>0.96522926250000007</c:v>
                </c:pt>
                <c:pt idx="568">
                  <c:v>0.96523842500000012</c:v>
                </c:pt>
                <c:pt idx="569">
                  <c:v>0.96524641250000009</c:v>
                </c:pt>
                <c:pt idx="570">
                  <c:v>0.96525646250000008</c:v>
                </c:pt>
                <c:pt idx="571">
                  <c:v>0.96525514999999995</c:v>
                </c:pt>
                <c:pt idx="572">
                  <c:v>0.96526585000000009</c:v>
                </c:pt>
                <c:pt idx="573">
                  <c:v>0.96526460000000003</c:v>
                </c:pt>
                <c:pt idx="574">
                  <c:v>0.96527043749999997</c:v>
                </c:pt>
                <c:pt idx="575">
                  <c:v>0.96526541249999998</c:v>
                </c:pt>
                <c:pt idx="576">
                  <c:v>0.96526266249999992</c:v>
                </c:pt>
                <c:pt idx="577">
                  <c:v>0.96526652499999999</c:v>
                </c:pt>
                <c:pt idx="578">
                  <c:v>0.96525155000000007</c:v>
                </c:pt>
                <c:pt idx="579">
                  <c:v>0.96525192500000001</c:v>
                </c:pt>
                <c:pt idx="580">
                  <c:v>0.96524671250000016</c:v>
                </c:pt>
                <c:pt idx="581">
                  <c:v>0.96522854999999996</c:v>
                </c:pt>
                <c:pt idx="582">
                  <c:v>0.96522057499999991</c:v>
                </c:pt>
                <c:pt idx="583">
                  <c:v>0.9652287625</c:v>
                </c:pt>
                <c:pt idx="584">
                  <c:v>0.96522847499999997</c:v>
                </c:pt>
                <c:pt idx="585">
                  <c:v>0.96523598749999995</c:v>
                </c:pt>
                <c:pt idx="586">
                  <c:v>0.96523811249999991</c:v>
                </c:pt>
                <c:pt idx="587">
                  <c:v>0.96524576249999994</c:v>
                </c:pt>
                <c:pt idx="588">
                  <c:v>0.96524725</c:v>
                </c:pt>
                <c:pt idx="589">
                  <c:v>0.96524578750000001</c:v>
                </c:pt>
                <c:pt idx="590">
                  <c:v>0.96528591249999995</c:v>
                </c:pt>
                <c:pt idx="591">
                  <c:v>0.96529157499999996</c:v>
                </c:pt>
                <c:pt idx="592">
                  <c:v>0.96529732499999987</c:v>
                </c:pt>
                <c:pt idx="593">
                  <c:v>0.96530053750000011</c:v>
                </c:pt>
                <c:pt idx="594">
                  <c:v>0.96530593750000016</c:v>
                </c:pt>
                <c:pt idx="595">
                  <c:v>0.96530876249999997</c:v>
                </c:pt>
                <c:pt idx="596">
                  <c:v>0.96530947499999997</c:v>
                </c:pt>
                <c:pt idx="597">
                  <c:v>0.965302875</c:v>
                </c:pt>
                <c:pt idx="598">
                  <c:v>0.96530108749999988</c:v>
                </c:pt>
                <c:pt idx="599">
                  <c:v>0.96529841250000004</c:v>
                </c:pt>
                <c:pt idx="600">
                  <c:v>0.96529488750000003</c:v>
                </c:pt>
                <c:pt idx="601">
                  <c:v>0.96528938750000004</c:v>
                </c:pt>
                <c:pt idx="602">
                  <c:v>0.96529242500000012</c:v>
                </c:pt>
                <c:pt idx="603">
                  <c:v>0.96529207500000003</c:v>
                </c:pt>
                <c:pt idx="604">
                  <c:v>0.96529411250000008</c:v>
                </c:pt>
                <c:pt idx="605">
                  <c:v>0.96529503750000012</c:v>
                </c:pt>
                <c:pt idx="606">
                  <c:v>0.96529417499999992</c:v>
                </c:pt>
                <c:pt idx="607">
                  <c:v>0.96529766249999993</c:v>
                </c:pt>
                <c:pt idx="608">
                  <c:v>0.96530190000000027</c:v>
                </c:pt>
                <c:pt idx="609">
                  <c:v>0.96530308749999982</c:v>
                </c:pt>
                <c:pt idx="610">
                  <c:v>0.96531967500000004</c:v>
                </c:pt>
                <c:pt idx="611">
                  <c:v>0.96532471249999985</c:v>
                </c:pt>
                <c:pt idx="612">
                  <c:v>0.96533106250000011</c:v>
                </c:pt>
                <c:pt idx="613">
                  <c:v>0.96533960000000008</c:v>
                </c:pt>
                <c:pt idx="614">
                  <c:v>0.96534393750000003</c:v>
                </c:pt>
                <c:pt idx="615">
                  <c:v>0.96534824999999991</c:v>
                </c:pt>
                <c:pt idx="616">
                  <c:v>0.96534815000000007</c:v>
                </c:pt>
                <c:pt idx="617">
                  <c:v>0.96534398750000006</c:v>
                </c:pt>
                <c:pt idx="618">
                  <c:v>0.96534223750000003</c:v>
                </c:pt>
                <c:pt idx="619">
                  <c:v>0.96534989999999998</c:v>
                </c:pt>
                <c:pt idx="620">
                  <c:v>0.96534233749999998</c:v>
                </c:pt>
                <c:pt idx="621">
                  <c:v>0.965384625</c:v>
                </c:pt>
                <c:pt idx="622">
                  <c:v>0.96535536249999987</c:v>
                </c:pt>
                <c:pt idx="623">
                  <c:v>0.96535498750000004</c:v>
                </c:pt>
                <c:pt idx="624">
                  <c:v>0.96534965000000006</c:v>
                </c:pt>
                <c:pt idx="625">
                  <c:v>0.9653615499999999</c:v>
                </c:pt>
                <c:pt idx="626">
                  <c:v>0.96536458749999998</c:v>
                </c:pt>
                <c:pt idx="627">
                  <c:v>0.96534941249999995</c:v>
                </c:pt>
                <c:pt idx="628">
                  <c:v>0.96535392500000006</c:v>
                </c:pt>
                <c:pt idx="629">
                  <c:v>0.96535335</c:v>
                </c:pt>
                <c:pt idx="630">
                  <c:v>0.96536910000000009</c:v>
                </c:pt>
                <c:pt idx="631">
                  <c:v>0.96536952499999995</c:v>
                </c:pt>
                <c:pt idx="632">
                  <c:v>0.96536117499999996</c:v>
                </c:pt>
                <c:pt idx="633">
                  <c:v>0.96537414999999993</c:v>
                </c:pt>
                <c:pt idx="634">
                  <c:v>0.96537918749999996</c:v>
                </c:pt>
                <c:pt idx="635">
                  <c:v>0.96538630000000003</c:v>
                </c:pt>
                <c:pt idx="636">
                  <c:v>0.96539418749999995</c:v>
                </c:pt>
                <c:pt idx="637">
                  <c:v>0.96541026249999995</c:v>
                </c:pt>
                <c:pt idx="638">
                  <c:v>0.96539803749999997</c:v>
                </c:pt>
                <c:pt idx="639">
                  <c:v>0.96540614999999996</c:v>
                </c:pt>
                <c:pt idx="640">
                  <c:v>0.96540282499999996</c:v>
                </c:pt>
                <c:pt idx="641">
                  <c:v>0.96541157500000008</c:v>
                </c:pt>
                <c:pt idx="642">
                  <c:v>0.965411825</c:v>
                </c:pt>
                <c:pt idx="643">
                  <c:v>0.96541569999999999</c:v>
                </c:pt>
                <c:pt idx="644">
                  <c:v>0.96542096250000009</c:v>
                </c:pt>
                <c:pt idx="645">
                  <c:v>0.96540183749999997</c:v>
                </c:pt>
                <c:pt idx="646">
                  <c:v>0.9653864499999999</c:v>
                </c:pt>
                <c:pt idx="647">
                  <c:v>0.96538656249999999</c:v>
                </c:pt>
                <c:pt idx="648">
                  <c:v>0.96539094999999997</c:v>
                </c:pt>
                <c:pt idx="649">
                  <c:v>0.9653949624999999</c:v>
                </c:pt>
                <c:pt idx="650">
                  <c:v>0.96539251250000002</c:v>
                </c:pt>
                <c:pt idx="651">
                  <c:v>0.96538911249999992</c:v>
                </c:pt>
                <c:pt idx="652">
                  <c:v>0.9653847000000001</c:v>
                </c:pt>
                <c:pt idx="653">
                  <c:v>0.96537942500000007</c:v>
                </c:pt>
                <c:pt idx="654">
                  <c:v>0.96533634999999995</c:v>
                </c:pt>
                <c:pt idx="655">
                  <c:v>0.9653470125000001</c:v>
                </c:pt>
                <c:pt idx="656">
                  <c:v>0.9653418749999999</c:v>
                </c:pt>
                <c:pt idx="657">
                  <c:v>0.96535346250000009</c:v>
                </c:pt>
                <c:pt idx="658">
                  <c:v>0.96535397499999998</c:v>
                </c:pt>
                <c:pt idx="659">
                  <c:v>0.96535879999999996</c:v>
                </c:pt>
                <c:pt idx="660">
                  <c:v>0.96536072500000003</c:v>
                </c:pt>
                <c:pt idx="661">
                  <c:v>0.96535983749999987</c:v>
                </c:pt>
                <c:pt idx="662">
                  <c:v>0.96536218749999991</c:v>
                </c:pt>
                <c:pt idx="663">
                  <c:v>0.96536226250000001</c:v>
                </c:pt>
                <c:pt idx="664">
                  <c:v>0.96537643750000013</c:v>
                </c:pt>
                <c:pt idx="665">
                  <c:v>0.9653719624999999</c:v>
                </c:pt>
                <c:pt idx="666">
                  <c:v>0.96538044999999995</c:v>
                </c:pt>
                <c:pt idx="667">
                  <c:v>0.96537836249999998</c:v>
                </c:pt>
                <c:pt idx="668">
                  <c:v>0.96539157500000006</c:v>
                </c:pt>
                <c:pt idx="669">
                  <c:v>0.96538633750000002</c:v>
                </c:pt>
                <c:pt idx="670">
                  <c:v>0.96538688750000001</c:v>
                </c:pt>
                <c:pt idx="671">
                  <c:v>0.96538543749999994</c:v>
                </c:pt>
                <c:pt idx="672">
                  <c:v>0.96538272500000011</c:v>
                </c:pt>
                <c:pt idx="673">
                  <c:v>0.9653805875</c:v>
                </c:pt>
                <c:pt idx="674">
                  <c:v>0.96538029999999997</c:v>
                </c:pt>
                <c:pt idx="675">
                  <c:v>0.96539773750000002</c:v>
                </c:pt>
                <c:pt idx="676">
                  <c:v>0.96539629999999987</c:v>
                </c:pt>
                <c:pt idx="677">
                  <c:v>0.96537232500000003</c:v>
                </c:pt>
                <c:pt idx="678">
                  <c:v>0.96539697499999999</c:v>
                </c:pt>
                <c:pt idx="679">
                  <c:v>0.96540348749999993</c:v>
                </c:pt>
                <c:pt idx="680">
                  <c:v>0.96540626250000006</c:v>
                </c:pt>
                <c:pt idx="681">
                  <c:v>0.96541722500000005</c:v>
                </c:pt>
                <c:pt idx="682">
                  <c:v>0.96542392500000007</c:v>
                </c:pt>
                <c:pt idx="683">
                  <c:v>0.96542733750000009</c:v>
                </c:pt>
                <c:pt idx="684">
                  <c:v>0.96545701249999993</c:v>
                </c:pt>
                <c:pt idx="685">
                  <c:v>0.96546994999999991</c:v>
                </c:pt>
                <c:pt idx="686">
                  <c:v>0.96544269999999999</c:v>
                </c:pt>
                <c:pt idx="687">
                  <c:v>0.96545647499999987</c:v>
                </c:pt>
                <c:pt idx="688">
                  <c:v>0.96548721249999991</c:v>
                </c:pt>
                <c:pt idx="689">
                  <c:v>0.96548110000000009</c:v>
                </c:pt>
                <c:pt idx="690">
                  <c:v>0.96543221249999989</c:v>
                </c:pt>
                <c:pt idx="691">
                  <c:v>0.96535308749999993</c:v>
                </c:pt>
                <c:pt idx="692">
                  <c:v>0.96535976250000011</c:v>
                </c:pt>
                <c:pt idx="693">
                  <c:v>0.96542005000000009</c:v>
                </c:pt>
                <c:pt idx="694">
                  <c:v>0.96546632499999996</c:v>
                </c:pt>
                <c:pt idx="695">
                  <c:v>0.96544530000000006</c:v>
                </c:pt>
                <c:pt idx="696">
                  <c:v>0.96540140000000008</c:v>
                </c:pt>
                <c:pt idx="697">
                  <c:v>0.96539046250000005</c:v>
                </c:pt>
                <c:pt idx="698">
                  <c:v>0.96541513749999996</c:v>
                </c:pt>
                <c:pt idx="699">
                  <c:v>0.96545118750000003</c:v>
                </c:pt>
                <c:pt idx="700">
                  <c:v>0.96546613749999999</c:v>
                </c:pt>
                <c:pt idx="701">
                  <c:v>0.96548368750000002</c:v>
                </c:pt>
                <c:pt idx="702">
                  <c:v>0.96549623750000002</c:v>
                </c:pt>
                <c:pt idx="703">
                  <c:v>0.9654961125</c:v>
                </c:pt>
                <c:pt idx="704">
                  <c:v>0.96548243750000007</c:v>
                </c:pt>
                <c:pt idx="705">
                  <c:v>0.96547462499999992</c:v>
                </c:pt>
                <c:pt idx="706">
                  <c:v>0.96547727500000013</c:v>
                </c:pt>
                <c:pt idx="707">
                  <c:v>0.96549248749999994</c:v>
                </c:pt>
                <c:pt idx="708">
                  <c:v>0.96548973749999989</c:v>
                </c:pt>
                <c:pt idx="709">
                  <c:v>0.96548511250000002</c:v>
                </c:pt>
                <c:pt idx="710">
                  <c:v>0.96549130000000005</c:v>
                </c:pt>
                <c:pt idx="711">
                  <c:v>0.96548096249999993</c:v>
                </c:pt>
                <c:pt idx="712">
                  <c:v>0.96547852499999998</c:v>
                </c:pt>
                <c:pt idx="713">
                  <c:v>0.96544849999999993</c:v>
                </c:pt>
                <c:pt idx="714">
                  <c:v>0.96543959999999995</c:v>
                </c:pt>
                <c:pt idx="715">
                  <c:v>0.96543665000000012</c:v>
                </c:pt>
                <c:pt idx="716">
                  <c:v>0.9654674875</c:v>
                </c:pt>
                <c:pt idx="717">
                  <c:v>0.96550939999999996</c:v>
                </c:pt>
                <c:pt idx="718">
                  <c:v>0.96548715000000007</c:v>
                </c:pt>
                <c:pt idx="719">
                  <c:v>0.96550528749999998</c:v>
                </c:pt>
                <c:pt idx="720">
                  <c:v>0.96549529999999995</c:v>
                </c:pt>
                <c:pt idx="721">
                  <c:v>0.96549511249999997</c:v>
                </c:pt>
                <c:pt idx="722">
                  <c:v>0.96549871249999997</c:v>
                </c:pt>
                <c:pt idx="723">
                  <c:v>0.96549973749999995</c:v>
                </c:pt>
                <c:pt idx="724">
                  <c:v>0.96550111250000004</c:v>
                </c:pt>
                <c:pt idx="725">
                  <c:v>0.96549930000000006</c:v>
                </c:pt>
                <c:pt idx="726">
                  <c:v>0.96549636249999982</c:v>
                </c:pt>
                <c:pt idx="727">
                  <c:v>0.96550301249999992</c:v>
                </c:pt>
                <c:pt idx="728">
                  <c:v>0.96551138749999987</c:v>
                </c:pt>
                <c:pt idx="729">
                  <c:v>0.96551260000000005</c:v>
                </c:pt>
                <c:pt idx="730">
                  <c:v>0.96551584999999995</c:v>
                </c:pt>
                <c:pt idx="731">
                  <c:v>0.96552073749999989</c:v>
                </c:pt>
                <c:pt idx="732">
                  <c:v>0.96552503750000007</c:v>
                </c:pt>
                <c:pt idx="733">
                  <c:v>0.96552378750000001</c:v>
                </c:pt>
                <c:pt idx="734">
                  <c:v>0.96552447500000005</c:v>
                </c:pt>
                <c:pt idx="735">
                  <c:v>0.96552973749999993</c:v>
                </c:pt>
                <c:pt idx="736">
                  <c:v>0.96553089999999997</c:v>
                </c:pt>
                <c:pt idx="737">
                  <c:v>0.96552316250000003</c:v>
                </c:pt>
                <c:pt idx="738">
                  <c:v>0.96552277500000006</c:v>
                </c:pt>
                <c:pt idx="739">
                  <c:v>0.96554014999999993</c:v>
                </c:pt>
                <c:pt idx="740">
                  <c:v>0.96554038749999993</c:v>
                </c:pt>
                <c:pt idx="741">
                  <c:v>0.9655375625</c:v>
                </c:pt>
                <c:pt idx="742">
                  <c:v>0.96552298749999999</c:v>
                </c:pt>
                <c:pt idx="743">
                  <c:v>0.96553381250000003</c:v>
                </c:pt>
                <c:pt idx="744">
                  <c:v>0.96553536249999994</c:v>
                </c:pt>
                <c:pt idx="745">
                  <c:v>0.96553647499999995</c:v>
                </c:pt>
                <c:pt idx="746">
                  <c:v>0.96554894999999996</c:v>
                </c:pt>
                <c:pt idx="747">
                  <c:v>0.96556011250000007</c:v>
                </c:pt>
                <c:pt idx="748">
                  <c:v>0.96555511249999992</c:v>
                </c:pt>
                <c:pt idx="749">
                  <c:v>0.96556653749999999</c:v>
                </c:pt>
                <c:pt idx="750">
                  <c:v>0.96554524999999991</c:v>
                </c:pt>
                <c:pt idx="751">
                  <c:v>0.96553480000000003</c:v>
                </c:pt>
                <c:pt idx="752">
                  <c:v>0.96553070000000008</c:v>
                </c:pt>
                <c:pt idx="753">
                  <c:v>0.96553168750000007</c:v>
                </c:pt>
                <c:pt idx="754">
                  <c:v>0.96553620000000007</c:v>
                </c:pt>
                <c:pt idx="755">
                  <c:v>0.9655350625000001</c:v>
                </c:pt>
                <c:pt idx="756">
                  <c:v>0.96554391250000016</c:v>
                </c:pt>
                <c:pt idx="757">
                  <c:v>0.96553949999999999</c:v>
                </c:pt>
                <c:pt idx="758">
                  <c:v>0.96553232499999997</c:v>
                </c:pt>
                <c:pt idx="759">
                  <c:v>0.96554197499999994</c:v>
                </c:pt>
                <c:pt idx="760">
                  <c:v>0.96553342500000006</c:v>
                </c:pt>
                <c:pt idx="761">
                  <c:v>0.96552721249999995</c:v>
                </c:pt>
                <c:pt idx="762">
                  <c:v>0.96552922500000005</c:v>
                </c:pt>
                <c:pt idx="763">
                  <c:v>0.96554489999999993</c:v>
                </c:pt>
                <c:pt idx="764">
                  <c:v>0.96556979999999992</c:v>
                </c:pt>
                <c:pt idx="765">
                  <c:v>0.96557444999999997</c:v>
                </c:pt>
                <c:pt idx="766">
                  <c:v>0.96556981249999996</c:v>
                </c:pt>
                <c:pt idx="767">
                  <c:v>0.96556602499999999</c:v>
                </c:pt>
                <c:pt idx="768">
                  <c:v>0.96558292499999987</c:v>
                </c:pt>
                <c:pt idx="769">
                  <c:v>0.96558861250000005</c:v>
                </c:pt>
                <c:pt idx="770">
                  <c:v>0.96557599999999988</c:v>
                </c:pt>
                <c:pt idx="771">
                  <c:v>0.96558238750000003</c:v>
                </c:pt>
                <c:pt idx="772">
                  <c:v>0.96559076249999998</c:v>
                </c:pt>
                <c:pt idx="773">
                  <c:v>0.96559662499999988</c:v>
                </c:pt>
                <c:pt idx="774">
                  <c:v>0.96560098750000012</c:v>
                </c:pt>
                <c:pt idx="775">
                  <c:v>0.96558805000000003</c:v>
                </c:pt>
                <c:pt idx="776">
                  <c:v>0.96559967499999999</c:v>
                </c:pt>
                <c:pt idx="777">
                  <c:v>0.96562372499999993</c:v>
                </c:pt>
                <c:pt idx="778">
                  <c:v>0.96562396250000004</c:v>
                </c:pt>
                <c:pt idx="779">
                  <c:v>0.96561676249999995</c:v>
                </c:pt>
                <c:pt idx="780">
                  <c:v>0.96559859999999986</c:v>
                </c:pt>
                <c:pt idx="781">
                  <c:v>0.96558537499999997</c:v>
                </c:pt>
                <c:pt idx="782">
                  <c:v>0.96558711249999984</c:v>
                </c:pt>
                <c:pt idx="783">
                  <c:v>0.96559443749999996</c:v>
                </c:pt>
                <c:pt idx="784">
                  <c:v>0.965600825</c:v>
                </c:pt>
                <c:pt idx="785">
                  <c:v>0.96560311250000008</c:v>
                </c:pt>
                <c:pt idx="786">
                  <c:v>0.96561443749999998</c:v>
                </c:pt>
                <c:pt idx="787">
                  <c:v>0.96560327500000009</c:v>
                </c:pt>
                <c:pt idx="788">
                  <c:v>0.96560309999999994</c:v>
                </c:pt>
                <c:pt idx="789">
                  <c:v>0.96561309999999989</c:v>
                </c:pt>
                <c:pt idx="790">
                  <c:v>0.96557458749999991</c:v>
                </c:pt>
                <c:pt idx="791">
                  <c:v>0.96554240000000013</c:v>
                </c:pt>
                <c:pt idx="792">
                  <c:v>0.96553995000000004</c:v>
                </c:pt>
                <c:pt idx="793">
                  <c:v>0.96557789999999999</c:v>
                </c:pt>
                <c:pt idx="794">
                  <c:v>0.96561841250000002</c:v>
                </c:pt>
                <c:pt idx="795">
                  <c:v>0.96562995000000007</c:v>
                </c:pt>
                <c:pt idx="796">
                  <c:v>0.96562756250000004</c:v>
                </c:pt>
                <c:pt idx="797">
                  <c:v>0.96561707500000005</c:v>
                </c:pt>
                <c:pt idx="798">
                  <c:v>0.96562694999999987</c:v>
                </c:pt>
                <c:pt idx="799">
                  <c:v>0.96564303750000002</c:v>
                </c:pt>
                <c:pt idx="800">
                  <c:v>0.96562585000000001</c:v>
                </c:pt>
                <c:pt idx="801">
                  <c:v>0.96561352500000008</c:v>
                </c:pt>
                <c:pt idx="802">
                  <c:v>0.96560304999999991</c:v>
                </c:pt>
                <c:pt idx="803">
                  <c:v>0.96563528749999994</c:v>
                </c:pt>
                <c:pt idx="804">
                  <c:v>0.96566087499999997</c:v>
                </c:pt>
                <c:pt idx="805">
                  <c:v>0.96563326249999992</c:v>
                </c:pt>
                <c:pt idx="806">
                  <c:v>0.96561710000000001</c:v>
                </c:pt>
                <c:pt idx="807">
                  <c:v>0.96560488750000006</c:v>
                </c:pt>
                <c:pt idx="808">
                  <c:v>0.96561351250000005</c:v>
                </c:pt>
                <c:pt idx="809">
                  <c:v>0.96562432500000006</c:v>
                </c:pt>
                <c:pt idx="810">
                  <c:v>0.96560876249999994</c:v>
                </c:pt>
                <c:pt idx="811">
                  <c:v>0.96561843749999987</c:v>
                </c:pt>
                <c:pt idx="812">
                  <c:v>0.96563281249999999</c:v>
                </c:pt>
                <c:pt idx="813">
                  <c:v>0.96562036249999994</c:v>
                </c:pt>
                <c:pt idx="814">
                  <c:v>0.96558428749999992</c:v>
                </c:pt>
                <c:pt idx="815">
                  <c:v>0.96558195000000002</c:v>
                </c:pt>
                <c:pt idx="816">
                  <c:v>0.96558769999999994</c:v>
                </c:pt>
                <c:pt idx="817">
                  <c:v>0.9656112375</c:v>
                </c:pt>
                <c:pt idx="818">
                  <c:v>0.96561313750000011</c:v>
                </c:pt>
                <c:pt idx="819">
                  <c:v>0.96560032500000004</c:v>
                </c:pt>
                <c:pt idx="820">
                  <c:v>0.9655917249999999</c:v>
                </c:pt>
                <c:pt idx="821">
                  <c:v>0.96561356249999986</c:v>
                </c:pt>
                <c:pt idx="822">
                  <c:v>0.96563535</c:v>
                </c:pt>
                <c:pt idx="823">
                  <c:v>0.96563621249999987</c:v>
                </c:pt>
                <c:pt idx="824">
                  <c:v>0.96564507499999996</c:v>
                </c:pt>
                <c:pt idx="825">
                  <c:v>0.96568461249999993</c:v>
                </c:pt>
                <c:pt idx="826">
                  <c:v>0.96569723749999992</c:v>
                </c:pt>
                <c:pt idx="827">
                  <c:v>0.96567561249999989</c:v>
                </c:pt>
                <c:pt idx="828">
                  <c:v>0.96563411249999997</c:v>
                </c:pt>
                <c:pt idx="829">
                  <c:v>0.96560922500000002</c:v>
                </c:pt>
                <c:pt idx="830">
                  <c:v>0.9656217250000001</c:v>
                </c:pt>
                <c:pt idx="831">
                  <c:v>0.96563777500000003</c:v>
                </c:pt>
                <c:pt idx="832">
                  <c:v>0.96562367500000001</c:v>
                </c:pt>
                <c:pt idx="833">
                  <c:v>0.96559478750000005</c:v>
                </c:pt>
                <c:pt idx="834">
                  <c:v>0.96559468749999988</c:v>
                </c:pt>
                <c:pt idx="835">
                  <c:v>0.96561390000000002</c:v>
                </c:pt>
                <c:pt idx="836">
                  <c:v>0.96560437500000007</c:v>
                </c:pt>
                <c:pt idx="837">
                  <c:v>0.9655624625</c:v>
                </c:pt>
                <c:pt idx="838">
                  <c:v>0.96554473750000003</c:v>
                </c:pt>
                <c:pt idx="839">
                  <c:v>0.96557651249999998</c:v>
                </c:pt>
                <c:pt idx="840">
                  <c:v>0.96562581250000001</c:v>
                </c:pt>
                <c:pt idx="841">
                  <c:v>0.96564218749999997</c:v>
                </c:pt>
                <c:pt idx="842">
                  <c:v>0.96560438749999988</c:v>
                </c:pt>
                <c:pt idx="843">
                  <c:v>0.96559596250000002</c:v>
                </c:pt>
                <c:pt idx="844">
                  <c:v>0.96565820000000002</c:v>
                </c:pt>
                <c:pt idx="845">
                  <c:v>0.96570192500000007</c:v>
                </c:pt>
                <c:pt idx="846">
                  <c:v>0.96563903750000002</c:v>
                </c:pt>
                <c:pt idx="847">
                  <c:v>0.96560944999999987</c:v>
                </c:pt>
                <c:pt idx="848">
                  <c:v>0.9656122250000001</c:v>
                </c:pt>
                <c:pt idx="849">
                  <c:v>0.96564677500000007</c:v>
                </c:pt>
                <c:pt idx="850">
                  <c:v>0.96566133749999983</c:v>
                </c:pt>
                <c:pt idx="851">
                  <c:v>0.96564191249999998</c:v>
                </c:pt>
                <c:pt idx="852">
                  <c:v>0.96560871250000002</c:v>
                </c:pt>
                <c:pt idx="853">
                  <c:v>0.96561808749999989</c:v>
                </c:pt>
                <c:pt idx="854">
                  <c:v>0.96567793749999997</c:v>
                </c:pt>
                <c:pt idx="855">
                  <c:v>0.9657033625</c:v>
                </c:pt>
                <c:pt idx="856">
                  <c:v>0.96565766249999996</c:v>
                </c:pt>
                <c:pt idx="857">
                  <c:v>0.96561342500000014</c:v>
                </c:pt>
                <c:pt idx="858">
                  <c:v>0.9656020125</c:v>
                </c:pt>
                <c:pt idx="859">
                  <c:v>0.9656590625</c:v>
                </c:pt>
                <c:pt idx="860">
                  <c:v>0.96570265</c:v>
                </c:pt>
                <c:pt idx="861">
                  <c:v>0.96567987500000008</c:v>
                </c:pt>
                <c:pt idx="862">
                  <c:v>0.96563105000000005</c:v>
                </c:pt>
                <c:pt idx="863">
                  <c:v>0.96559815000000004</c:v>
                </c:pt>
                <c:pt idx="864">
                  <c:v>0.96563856249999991</c:v>
                </c:pt>
                <c:pt idx="865">
                  <c:v>0.96567914999999993</c:v>
                </c:pt>
                <c:pt idx="866">
                  <c:v>0.96567814999999979</c:v>
                </c:pt>
                <c:pt idx="867">
                  <c:v>0.9656398625</c:v>
                </c:pt>
                <c:pt idx="868">
                  <c:v>0.96559838749999993</c:v>
                </c:pt>
                <c:pt idx="869">
                  <c:v>0.96561828750000001</c:v>
                </c:pt>
                <c:pt idx="870">
                  <c:v>0.96568716249999997</c:v>
                </c:pt>
                <c:pt idx="871">
                  <c:v>0.96569852500000009</c:v>
                </c:pt>
                <c:pt idx="872">
                  <c:v>0.96564574999999997</c:v>
                </c:pt>
                <c:pt idx="873">
                  <c:v>0.9655909250000001</c:v>
                </c:pt>
                <c:pt idx="874">
                  <c:v>0.96558255000000004</c:v>
                </c:pt>
                <c:pt idx="875">
                  <c:v>0.96563133749999996</c:v>
                </c:pt>
                <c:pt idx="876">
                  <c:v>0.96568229999999999</c:v>
                </c:pt>
                <c:pt idx="877">
                  <c:v>0.96565024999999993</c:v>
                </c:pt>
                <c:pt idx="878">
                  <c:v>0.96555795</c:v>
                </c:pt>
                <c:pt idx="879">
                  <c:v>0.96551805000000013</c:v>
                </c:pt>
                <c:pt idx="880">
                  <c:v>0.9655448499999999</c:v>
                </c:pt>
                <c:pt idx="881">
                  <c:v>0.96561676250000006</c:v>
                </c:pt>
                <c:pt idx="882">
                  <c:v>0.96562901249999999</c:v>
                </c:pt>
                <c:pt idx="883">
                  <c:v>0.96558692499999998</c:v>
                </c:pt>
                <c:pt idx="884">
                  <c:v>0.96553801249999993</c:v>
                </c:pt>
                <c:pt idx="885">
                  <c:v>0.96551728749999999</c:v>
                </c:pt>
                <c:pt idx="886">
                  <c:v>0.96558056250000002</c:v>
                </c:pt>
                <c:pt idx="887">
                  <c:v>0.9656330125</c:v>
                </c:pt>
                <c:pt idx="888">
                  <c:v>0.96564228750000003</c:v>
                </c:pt>
                <c:pt idx="889">
                  <c:v>0.9655966749999999</c:v>
                </c:pt>
                <c:pt idx="890">
                  <c:v>0.96556156250000003</c:v>
                </c:pt>
                <c:pt idx="891">
                  <c:v>0.96560302499999995</c:v>
                </c:pt>
                <c:pt idx="892">
                  <c:v>0.96570964999999998</c:v>
                </c:pt>
                <c:pt idx="893">
                  <c:v>0.96577101250000008</c:v>
                </c:pt>
                <c:pt idx="894">
                  <c:v>0.96578781250000001</c:v>
                </c:pt>
                <c:pt idx="895">
                  <c:v>0.96579084999999987</c:v>
                </c:pt>
                <c:pt idx="896">
                  <c:v>0.96581625000000004</c:v>
                </c:pt>
                <c:pt idx="897">
                  <c:v>0.9659211499999999</c:v>
                </c:pt>
                <c:pt idx="898">
                  <c:v>0.966057375</c:v>
                </c:pt>
                <c:pt idx="899">
                  <c:v>0.96612598750000012</c:v>
                </c:pt>
                <c:pt idx="900">
                  <c:v>0.96613742499999999</c:v>
                </c:pt>
                <c:pt idx="901">
                  <c:v>0.96611605</c:v>
                </c:pt>
                <c:pt idx="902">
                  <c:v>0.96615081250000001</c:v>
                </c:pt>
                <c:pt idx="903">
                  <c:v>0.96621214999999994</c:v>
                </c:pt>
                <c:pt idx="904">
                  <c:v>0.96629328749999999</c:v>
                </c:pt>
                <c:pt idx="905">
                  <c:v>0.96630352500000005</c:v>
                </c:pt>
                <c:pt idx="906">
                  <c:v>0.96628006249999998</c:v>
                </c:pt>
                <c:pt idx="907">
                  <c:v>0.96624803749999999</c:v>
                </c:pt>
                <c:pt idx="908">
                  <c:v>0.96626754999999998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359-45AD-8787-061F0605376A}"/>
            </c:ext>
          </c:extLst>
        </c:ser>
        <c:ser>
          <c:idx val="1"/>
          <c:order val="1"/>
          <c:tx>
            <c:strRef>
              <c:f>'CPT07'!$N$1</c:f>
              <c:strCache>
                <c:ptCount val="1"/>
                <c:pt idx="0">
                  <c:v>0.25 RQMT</c:v>
                </c:pt>
              </c:strCache>
            </c:strRef>
          </c:tx>
          <c:spPr>
            <a:ln w="12700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'CPT07'!$K$3:$K$911</c:f>
              <c:numCache>
                <c:formatCode>General</c:formatCode>
                <c:ptCount val="909"/>
                <c:pt idx="0">
                  <c:v>339.375</c:v>
                </c:pt>
                <c:pt idx="1">
                  <c:v>340</c:v>
                </c:pt>
                <c:pt idx="2">
                  <c:v>340.625</c:v>
                </c:pt>
                <c:pt idx="3">
                  <c:v>341.25</c:v>
                </c:pt>
                <c:pt idx="4">
                  <c:v>341.875</c:v>
                </c:pt>
                <c:pt idx="5">
                  <c:v>342.5</c:v>
                </c:pt>
                <c:pt idx="6">
                  <c:v>343.125</c:v>
                </c:pt>
                <c:pt idx="7">
                  <c:v>343.75</c:v>
                </c:pt>
                <c:pt idx="8">
                  <c:v>344.375</c:v>
                </c:pt>
                <c:pt idx="9">
                  <c:v>345</c:v>
                </c:pt>
                <c:pt idx="10">
                  <c:v>345.625</c:v>
                </c:pt>
                <c:pt idx="11">
                  <c:v>346.25</c:v>
                </c:pt>
                <c:pt idx="12">
                  <c:v>346.875</c:v>
                </c:pt>
                <c:pt idx="13">
                  <c:v>347.5</c:v>
                </c:pt>
                <c:pt idx="14">
                  <c:v>348.125</c:v>
                </c:pt>
                <c:pt idx="15">
                  <c:v>348.75</c:v>
                </c:pt>
                <c:pt idx="16">
                  <c:v>349.375</c:v>
                </c:pt>
                <c:pt idx="17">
                  <c:v>350</c:v>
                </c:pt>
                <c:pt idx="18">
                  <c:v>350.625</c:v>
                </c:pt>
                <c:pt idx="19">
                  <c:v>351.25</c:v>
                </c:pt>
                <c:pt idx="20">
                  <c:v>351.875</c:v>
                </c:pt>
                <c:pt idx="21">
                  <c:v>352.5</c:v>
                </c:pt>
                <c:pt idx="22">
                  <c:v>353.125</c:v>
                </c:pt>
                <c:pt idx="23">
                  <c:v>353.75</c:v>
                </c:pt>
                <c:pt idx="24">
                  <c:v>354.375</c:v>
                </c:pt>
                <c:pt idx="25">
                  <c:v>355</c:v>
                </c:pt>
                <c:pt idx="26">
                  <c:v>355.625</c:v>
                </c:pt>
                <c:pt idx="27">
                  <c:v>356.25</c:v>
                </c:pt>
                <c:pt idx="28">
                  <c:v>356.875</c:v>
                </c:pt>
                <c:pt idx="29">
                  <c:v>357.5</c:v>
                </c:pt>
                <c:pt idx="30">
                  <c:v>358.125</c:v>
                </c:pt>
                <c:pt idx="31">
                  <c:v>358.75</c:v>
                </c:pt>
                <c:pt idx="32">
                  <c:v>359.375</c:v>
                </c:pt>
                <c:pt idx="33">
                  <c:v>360</c:v>
                </c:pt>
                <c:pt idx="34">
                  <c:v>360.625</c:v>
                </c:pt>
                <c:pt idx="35">
                  <c:v>361.25</c:v>
                </c:pt>
                <c:pt idx="36">
                  <c:v>361.875</c:v>
                </c:pt>
                <c:pt idx="37">
                  <c:v>362.5</c:v>
                </c:pt>
                <c:pt idx="38">
                  <c:v>363.125</c:v>
                </c:pt>
                <c:pt idx="39">
                  <c:v>363.75</c:v>
                </c:pt>
                <c:pt idx="40">
                  <c:v>364.375</c:v>
                </c:pt>
                <c:pt idx="41">
                  <c:v>365</c:v>
                </c:pt>
                <c:pt idx="42">
                  <c:v>365.625</c:v>
                </c:pt>
                <c:pt idx="43">
                  <c:v>366.25</c:v>
                </c:pt>
                <c:pt idx="44">
                  <c:v>366.875</c:v>
                </c:pt>
                <c:pt idx="45">
                  <c:v>367.5</c:v>
                </c:pt>
                <c:pt idx="46">
                  <c:v>368.125</c:v>
                </c:pt>
                <c:pt idx="47">
                  <c:v>368.75</c:v>
                </c:pt>
                <c:pt idx="48">
                  <c:v>369.375</c:v>
                </c:pt>
                <c:pt idx="49">
                  <c:v>370</c:v>
                </c:pt>
                <c:pt idx="50">
                  <c:v>370.625</c:v>
                </c:pt>
                <c:pt idx="51">
                  <c:v>371.25</c:v>
                </c:pt>
                <c:pt idx="52">
                  <c:v>371.875</c:v>
                </c:pt>
                <c:pt idx="53">
                  <c:v>372.5</c:v>
                </c:pt>
                <c:pt idx="54">
                  <c:v>373.125</c:v>
                </c:pt>
                <c:pt idx="55">
                  <c:v>373.75</c:v>
                </c:pt>
                <c:pt idx="56">
                  <c:v>374.375</c:v>
                </c:pt>
                <c:pt idx="57">
                  <c:v>375</c:v>
                </c:pt>
                <c:pt idx="58">
                  <c:v>375.625</c:v>
                </c:pt>
                <c:pt idx="59">
                  <c:v>376.25</c:v>
                </c:pt>
                <c:pt idx="60">
                  <c:v>376.875</c:v>
                </c:pt>
                <c:pt idx="61">
                  <c:v>377.5</c:v>
                </c:pt>
                <c:pt idx="62">
                  <c:v>378.125</c:v>
                </c:pt>
                <c:pt idx="63">
                  <c:v>378.75</c:v>
                </c:pt>
                <c:pt idx="64">
                  <c:v>379.375</c:v>
                </c:pt>
                <c:pt idx="65">
                  <c:v>380</c:v>
                </c:pt>
                <c:pt idx="66">
                  <c:v>380.625</c:v>
                </c:pt>
                <c:pt idx="67">
                  <c:v>381.25</c:v>
                </c:pt>
                <c:pt idx="68">
                  <c:v>381.875</c:v>
                </c:pt>
                <c:pt idx="69">
                  <c:v>382.5</c:v>
                </c:pt>
                <c:pt idx="70">
                  <c:v>383.125</c:v>
                </c:pt>
                <c:pt idx="71">
                  <c:v>383.75</c:v>
                </c:pt>
                <c:pt idx="72">
                  <c:v>384.375</c:v>
                </c:pt>
                <c:pt idx="73">
                  <c:v>385</c:v>
                </c:pt>
                <c:pt idx="74">
                  <c:v>385.625</c:v>
                </c:pt>
                <c:pt idx="75">
                  <c:v>386.25</c:v>
                </c:pt>
                <c:pt idx="76">
                  <c:v>386.875</c:v>
                </c:pt>
                <c:pt idx="77">
                  <c:v>387.5</c:v>
                </c:pt>
                <c:pt idx="78">
                  <c:v>388.125</c:v>
                </c:pt>
                <c:pt idx="79">
                  <c:v>388.75</c:v>
                </c:pt>
                <c:pt idx="80">
                  <c:v>389.375</c:v>
                </c:pt>
                <c:pt idx="81">
                  <c:v>390</c:v>
                </c:pt>
                <c:pt idx="82">
                  <c:v>390.625</c:v>
                </c:pt>
                <c:pt idx="83">
                  <c:v>391.25</c:v>
                </c:pt>
                <c:pt idx="84">
                  <c:v>391.875</c:v>
                </c:pt>
                <c:pt idx="85">
                  <c:v>392.5</c:v>
                </c:pt>
                <c:pt idx="86">
                  <c:v>393.125</c:v>
                </c:pt>
                <c:pt idx="87">
                  <c:v>393.75</c:v>
                </c:pt>
                <c:pt idx="88">
                  <c:v>394.375</c:v>
                </c:pt>
                <c:pt idx="89">
                  <c:v>395</c:v>
                </c:pt>
                <c:pt idx="90">
                  <c:v>395.625</c:v>
                </c:pt>
                <c:pt idx="91">
                  <c:v>396.25</c:v>
                </c:pt>
                <c:pt idx="92">
                  <c:v>396.875</c:v>
                </c:pt>
                <c:pt idx="93">
                  <c:v>397.5</c:v>
                </c:pt>
                <c:pt idx="94">
                  <c:v>398.125</c:v>
                </c:pt>
                <c:pt idx="95">
                  <c:v>398.75</c:v>
                </c:pt>
                <c:pt idx="96">
                  <c:v>399.375</c:v>
                </c:pt>
                <c:pt idx="97">
                  <c:v>400</c:v>
                </c:pt>
                <c:pt idx="98">
                  <c:v>400.625</c:v>
                </c:pt>
                <c:pt idx="99">
                  <c:v>401.25</c:v>
                </c:pt>
                <c:pt idx="100">
                  <c:v>401.875</c:v>
                </c:pt>
                <c:pt idx="101">
                  <c:v>402.5</c:v>
                </c:pt>
                <c:pt idx="102">
                  <c:v>403.125</c:v>
                </c:pt>
                <c:pt idx="103">
                  <c:v>403.75</c:v>
                </c:pt>
                <c:pt idx="104">
                  <c:v>404.375</c:v>
                </c:pt>
                <c:pt idx="105">
                  <c:v>405</c:v>
                </c:pt>
                <c:pt idx="106">
                  <c:v>405.625</c:v>
                </c:pt>
                <c:pt idx="107">
                  <c:v>406.25</c:v>
                </c:pt>
                <c:pt idx="108">
                  <c:v>406.875</c:v>
                </c:pt>
                <c:pt idx="109">
                  <c:v>407.5</c:v>
                </c:pt>
                <c:pt idx="110">
                  <c:v>408.125</c:v>
                </c:pt>
                <c:pt idx="111">
                  <c:v>408.75</c:v>
                </c:pt>
                <c:pt idx="112">
                  <c:v>409.375</c:v>
                </c:pt>
                <c:pt idx="113">
                  <c:v>410</c:v>
                </c:pt>
                <c:pt idx="114">
                  <c:v>410.625</c:v>
                </c:pt>
                <c:pt idx="115">
                  <c:v>411.25</c:v>
                </c:pt>
                <c:pt idx="116">
                  <c:v>411.875</c:v>
                </c:pt>
                <c:pt idx="117">
                  <c:v>412.5</c:v>
                </c:pt>
                <c:pt idx="118">
                  <c:v>413.125</c:v>
                </c:pt>
                <c:pt idx="119">
                  <c:v>413.75</c:v>
                </c:pt>
                <c:pt idx="120">
                  <c:v>414.375</c:v>
                </c:pt>
                <c:pt idx="121">
                  <c:v>415</c:v>
                </c:pt>
                <c:pt idx="122">
                  <c:v>415.625</c:v>
                </c:pt>
                <c:pt idx="123">
                  <c:v>416.25</c:v>
                </c:pt>
                <c:pt idx="124">
                  <c:v>416.875</c:v>
                </c:pt>
                <c:pt idx="125">
                  <c:v>417.5</c:v>
                </c:pt>
                <c:pt idx="126">
                  <c:v>418.125</c:v>
                </c:pt>
                <c:pt idx="127">
                  <c:v>418.75</c:v>
                </c:pt>
                <c:pt idx="128">
                  <c:v>419.375</c:v>
                </c:pt>
                <c:pt idx="129">
                  <c:v>420</c:v>
                </c:pt>
                <c:pt idx="130">
                  <c:v>420.625</c:v>
                </c:pt>
                <c:pt idx="131">
                  <c:v>421.25</c:v>
                </c:pt>
                <c:pt idx="132">
                  <c:v>421.875</c:v>
                </c:pt>
                <c:pt idx="133">
                  <c:v>422.5</c:v>
                </c:pt>
                <c:pt idx="134">
                  <c:v>423.125</c:v>
                </c:pt>
                <c:pt idx="135">
                  <c:v>423.75</c:v>
                </c:pt>
                <c:pt idx="136">
                  <c:v>424.375</c:v>
                </c:pt>
                <c:pt idx="137">
                  <c:v>425</c:v>
                </c:pt>
                <c:pt idx="138">
                  <c:v>425.625</c:v>
                </c:pt>
                <c:pt idx="139">
                  <c:v>426.25</c:v>
                </c:pt>
                <c:pt idx="140">
                  <c:v>426.875</c:v>
                </c:pt>
                <c:pt idx="141">
                  <c:v>427.5</c:v>
                </c:pt>
                <c:pt idx="142">
                  <c:v>428.125</c:v>
                </c:pt>
                <c:pt idx="143">
                  <c:v>428.75</c:v>
                </c:pt>
                <c:pt idx="144">
                  <c:v>429.375</c:v>
                </c:pt>
                <c:pt idx="145">
                  <c:v>430</c:v>
                </c:pt>
                <c:pt idx="146">
                  <c:v>430.625</c:v>
                </c:pt>
                <c:pt idx="147">
                  <c:v>431.25</c:v>
                </c:pt>
                <c:pt idx="148">
                  <c:v>431.875</c:v>
                </c:pt>
                <c:pt idx="149">
                  <c:v>432.5</c:v>
                </c:pt>
                <c:pt idx="150">
                  <c:v>433.125</c:v>
                </c:pt>
                <c:pt idx="151">
                  <c:v>433.75</c:v>
                </c:pt>
                <c:pt idx="152">
                  <c:v>434.375</c:v>
                </c:pt>
                <c:pt idx="153">
                  <c:v>435</c:v>
                </c:pt>
                <c:pt idx="154">
                  <c:v>435.625</c:v>
                </c:pt>
                <c:pt idx="155">
                  <c:v>436.25</c:v>
                </c:pt>
                <c:pt idx="156">
                  <c:v>436.875</c:v>
                </c:pt>
                <c:pt idx="157">
                  <c:v>437.5</c:v>
                </c:pt>
                <c:pt idx="158">
                  <c:v>438.125</c:v>
                </c:pt>
                <c:pt idx="159">
                  <c:v>438.75</c:v>
                </c:pt>
                <c:pt idx="160">
                  <c:v>439.375</c:v>
                </c:pt>
                <c:pt idx="161">
                  <c:v>440</c:v>
                </c:pt>
                <c:pt idx="162">
                  <c:v>440.625</c:v>
                </c:pt>
                <c:pt idx="163">
                  <c:v>441.25</c:v>
                </c:pt>
                <c:pt idx="164">
                  <c:v>441.875</c:v>
                </c:pt>
                <c:pt idx="165">
                  <c:v>442.5</c:v>
                </c:pt>
                <c:pt idx="166">
                  <c:v>443.125</c:v>
                </c:pt>
                <c:pt idx="167">
                  <c:v>443.75</c:v>
                </c:pt>
                <c:pt idx="168">
                  <c:v>444.375</c:v>
                </c:pt>
                <c:pt idx="169">
                  <c:v>445</c:v>
                </c:pt>
                <c:pt idx="170">
                  <c:v>445.625</c:v>
                </c:pt>
                <c:pt idx="171">
                  <c:v>446.25</c:v>
                </c:pt>
                <c:pt idx="172">
                  <c:v>446.875</c:v>
                </c:pt>
                <c:pt idx="173">
                  <c:v>447.5</c:v>
                </c:pt>
                <c:pt idx="174">
                  <c:v>448.125</c:v>
                </c:pt>
                <c:pt idx="175">
                  <c:v>448.75</c:v>
                </c:pt>
                <c:pt idx="176">
                  <c:v>449.375</c:v>
                </c:pt>
                <c:pt idx="177">
                  <c:v>450</c:v>
                </c:pt>
                <c:pt idx="178">
                  <c:v>450.625</c:v>
                </c:pt>
                <c:pt idx="179">
                  <c:v>451.25</c:v>
                </c:pt>
                <c:pt idx="180">
                  <c:v>451.875</c:v>
                </c:pt>
                <c:pt idx="181">
                  <c:v>452.5</c:v>
                </c:pt>
                <c:pt idx="182">
                  <c:v>453.125</c:v>
                </c:pt>
                <c:pt idx="183">
                  <c:v>453.75</c:v>
                </c:pt>
                <c:pt idx="184">
                  <c:v>454.375</c:v>
                </c:pt>
                <c:pt idx="185">
                  <c:v>455</c:v>
                </c:pt>
                <c:pt idx="186">
                  <c:v>455.625</c:v>
                </c:pt>
                <c:pt idx="187">
                  <c:v>456.25</c:v>
                </c:pt>
                <c:pt idx="188">
                  <c:v>456.875</c:v>
                </c:pt>
                <c:pt idx="189">
                  <c:v>457.5</c:v>
                </c:pt>
                <c:pt idx="190">
                  <c:v>458.125</c:v>
                </c:pt>
                <c:pt idx="191">
                  <c:v>458.75</c:v>
                </c:pt>
                <c:pt idx="192">
                  <c:v>459.375</c:v>
                </c:pt>
                <c:pt idx="193">
                  <c:v>460</c:v>
                </c:pt>
                <c:pt idx="194">
                  <c:v>460.625</c:v>
                </c:pt>
                <c:pt idx="195">
                  <c:v>461.25</c:v>
                </c:pt>
                <c:pt idx="196">
                  <c:v>461.875</c:v>
                </c:pt>
                <c:pt idx="197">
                  <c:v>462.5</c:v>
                </c:pt>
                <c:pt idx="198">
                  <c:v>463.125</c:v>
                </c:pt>
                <c:pt idx="199">
                  <c:v>463.75</c:v>
                </c:pt>
                <c:pt idx="200">
                  <c:v>464.375</c:v>
                </c:pt>
                <c:pt idx="201">
                  <c:v>465</c:v>
                </c:pt>
                <c:pt idx="202">
                  <c:v>465.625</c:v>
                </c:pt>
                <c:pt idx="203">
                  <c:v>466.25</c:v>
                </c:pt>
                <c:pt idx="204">
                  <c:v>466.875</c:v>
                </c:pt>
                <c:pt idx="205">
                  <c:v>467.5</c:v>
                </c:pt>
                <c:pt idx="206">
                  <c:v>468.125</c:v>
                </c:pt>
                <c:pt idx="207">
                  <c:v>468.75</c:v>
                </c:pt>
                <c:pt idx="208">
                  <c:v>469.375</c:v>
                </c:pt>
                <c:pt idx="209">
                  <c:v>470</c:v>
                </c:pt>
                <c:pt idx="210">
                  <c:v>470.625</c:v>
                </c:pt>
                <c:pt idx="211">
                  <c:v>471.25</c:v>
                </c:pt>
                <c:pt idx="212">
                  <c:v>471.875</c:v>
                </c:pt>
                <c:pt idx="213">
                  <c:v>472.5</c:v>
                </c:pt>
                <c:pt idx="214">
                  <c:v>473.125</c:v>
                </c:pt>
                <c:pt idx="215">
                  <c:v>473.75</c:v>
                </c:pt>
                <c:pt idx="216">
                  <c:v>474.375</c:v>
                </c:pt>
                <c:pt idx="217">
                  <c:v>475</c:v>
                </c:pt>
                <c:pt idx="218">
                  <c:v>475.625</c:v>
                </c:pt>
                <c:pt idx="219">
                  <c:v>476.25</c:v>
                </c:pt>
                <c:pt idx="220">
                  <c:v>476.875</c:v>
                </c:pt>
                <c:pt idx="221">
                  <c:v>477.5</c:v>
                </c:pt>
                <c:pt idx="222">
                  <c:v>478.125</c:v>
                </c:pt>
                <c:pt idx="223">
                  <c:v>478.75</c:v>
                </c:pt>
                <c:pt idx="224">
                  <c:v>479.375</c:v>
                </c:pt>
                <c:pt idx="225">
                  <c:v>480</c:v>
                </c:pt>
                <c:pt idx="226">
                  <c:v>480.625</c:v>
                </c:pt>
                <c:pt idx="227">
                  <c:v>481.25</c:v>
                </c:pt>
                <c:pt idx="228">
                  <c:v>481.875</c:v>
                </c:pt>
                <c:pt idx="229">
                  <c:v>482.5</c:v>
                </c:pt>
                <c:pt idx="230">
                  <c:v>483.125</c:v>
                </c:pt>
                <c:pt idx="231">
                  <c:v>483.75</c:v>
                </c:pt>
                <c:pt idx="232">
                  <c:v>484.375</c:v>
                </c:pt>
                <c:pt idx="233">
                  <c:v>485</c:v>
                </c:pt>
                <c:pt idx="234">
                  <c:v>485.625</c:v>
                </c:pt>
                <c:pt idx="235">
                  <c:v>486.25</c:v>
                </c:pt>
                <c:pt idx="236">
                  <c:v>486.875</c:v>
                </c:pt>
                <c:pt idx="237">
                  <c:v>487.5</c:v>
                </c:pt>
                <c:pt idx="238">
                  <c:v>488.125</c:v>
                </c:pt>
                <c:pt idx="239">
                  <c:v>488.75</c:v>
                </c:pt>
                <c:pt idx="240">
                  <c:v>489.375</c:v>
                </c:pt>
                <c:pt idx="241">
                  <c:v>490</c:v>
                </c:pt>
                <c:pt idx="242">
                  <c:v>490.625</c:v>
                </c:pt>
                <c:pt idx="243">
                  <c:v>491.25</c:v>
                </c:pt>
                <c:pt idx="244">
                  <c:v>491.875</c:v>
                </c:pt>
                <c:pt idx="245">
                  <c:v>492.5</c:v>
                </c:pt>
                <c:pt idx="246">
                  <c:v>493.125</c:v>
                </c:pt>
                <c:pt idx="247">
                  <c:v>493.75</c:v>
                </c:pt>
                <c:pt idx="248">
                  <c:v>494.375</c:v>
                </c:pt>
                <c:pt idx="249">
                  <c:v>495</c:v>
                </c:pt>
                <c:pt idx="250">
                  <c:v>495.625</c:v>
                </c:pt>
                <c:pt idx="251">
                  <c:v>496.25</c:v>
                </c:pt>
                <c:pt idx="252">
                  <c:v>496.875</c:v>
                </c:pt>
                <c:pt idx="253">
                  <c:v>497.5</c:v>
                </c:pt>
                <c:pt idx="254">
                  <c:v>498.125</c:v>
                </c:pt>
                <c:pt idx="255">
                  <c:v>498.75</c:v>
                </c:pt>
                <c:pt idx="256">
                  <c:v>499.375</c:v>
                </c:pt>
                <c:pt idx="257">
                  <c:v>500</c:v>
                </c:pt>
                <c:pt idx="258">
                  <c:v>500.625</c:v>
                </c:pt>
                <c:pt idx="259">
                  <c:v>501.25</c:v>
                </c:pt>
                <c:pt idx="260">
                  <c:v>501.875</c:v>
                </c:pt>
                <c:pt idx="261">
                  <c:v>502.5</c:v>
                </c:pt>
                <c:pt idx="262">
                  <c:v>503.125</c:v>
                </c:pt>
                <c:pt idx="263">
                  <c:v>503.75</c:v>
                </c:pt>
                <c:pt idx="264">
                  <c:v>504.375</c:v>
                </c:pt>
                <c:pt idx="265">
                  <c:v>505</c:v>
                </c:pt>
                <c:pt idx="266">
                  <c:v>505.625</c:v>
                </c:pt>
                <c:pt idx="267">
                  <c:v>506.25</c:v>
                </c:pt>
                <c:pt idx="268">
                  <c:v>506.875</c:v>
                </c:pt>
                <c:pt idx="269">
                  <c:v>507.5</c:v>
                </c:pt>
                <c:pt idx="270">
                  <c:v>508.125</c:v>
                </c:pt>
                <c:pt idx="271">
                  <c:v>508.75</c:v>
                </c:pt>
                <c:pt idx="272">
                  <c:v>509.375</c:v>
                </c:pt>
                <c:pt idx="273">
                  <c:v>510</c:v>
                </c:pt>
                <c:pt idx="274">
                  <c:v>510.625</c:v>
                </c:pt>
                <c:pt idx="275">
                  <c:v>511.25</c:v>
                </c:pt>
                <c:pt idx="276">
                  <c:v>511.875</c:v>
                </c:pt>
                <c:pt idx="277">
                  <c:v>512.5</c:v>
                </c:pt>
                <c:pt idx="278">
                  <c:v>513.125</c:v>
                </c:pt>
                <c:pt idx="279">
                  <c:v>513.75</c:v>
                </c:pt>
                <c:pt idx="280">
                  <c:v>514.375</c:v>
                </c:pt>
                <c:pt idx="281">
                  <c:v>515</c:v>
                </c:pt>
                <c:pt idx="282">
                  <c:v>515.625</c:v>
                </c:pt>
                <c:pt idx="283">
                  <c:v>516.25</c:v>
                </c:pt>
                <c:pt idx="284">
                  <c:v>516.875</c:v>
                </c:pt>
                <c:pt idx="285">
                  <c:v>517.5</c:v>
                </c:pt>
                <c:pt idx="286">
                  <c:v>518.125</c:v>
                </c:pt>
                <c:pt idx="287">
                  <c:v>518.75</c:v>
                </c:pt>
                <c:pt idx="288">
                  <c:v>519.375</c:v>
                </c:pt>
                <c:pt idx="289">
                  <c:v>520</c:v>
                </c:pt>
                <c:pt idx="290">
                  <c:v>520.625</c:v>
                </c:pt>
                <c:pt idx="291">
                  <c:v>521.25</c:v>
                </c:pt>
                <c:pt idx="292">
                  <c:v>521.875</c:v>
                </c:pt>
                <c:pt idx="293">
                  <c:v>522.5</c:v>
                </c:pt>
                <c:pt idx="294">
                  <c:v>523.125</c:v>
                </c:pt>
                <c:pt idx="295">
                  <c:v>523.75</c:v>
                </c:pt>
                <c:pt idx="296">
                  <c:v>524.375</c:v>
                </c:pt>
                <c:pt idx="297">
                  <c:v>525</c:v>
                </c:pt>
                <c:pt idx="298">
                  <c:v>525.625</c:v>
                </c:pt>
                <c:pt idx="299">
                  <c:v>526.25</c:v>
                </c:pt>
                <c:pt idx="300">
                  <c:v>526.875</c:v>
                </c:pt>
                <c:pt idx="301">
                  <c:v>527.5</c:v>
                </c:pt>
                <c:pt idx="302">
                  <c:v>528.125</c:v>
                </c:pt>
                <c:pt idx="303">
                  <c:v>528.75</c:v>
                </c:pt>
                <c:pt idx="304">
                  <c:v>529.375</c:v>
                </c:pt>
                <c:pt idx="305">
                  <c:v>530</c:v>
                </c:pt>
                <c:pt idx="306">
                  <c:v>530.625</c:v>
                </c:pt>
                <c:pt idx="307">
                  <c:v>531.25</c:v>
                </c:pt>
                <c:pt idx="308">
                  <c:v>531.875</c:v>
                </c:pt>
                <c:pt idx="309">
                  <c:v>532.5</c:v>
                </c:pt>
                <c:pt idx="310">
                  <c:v>533.125</c:v>
                </c:pt>
                <c:pt idx="311">
                  <c:v>533.75</c:v>
                </c:pt>
                <c:pt idx="312">
                  <c:v>534.375</c:v>
                </c:pt>
                <c:pt idx="313">
                  <c:v>535</c:v>
                </c:pt>
                <c:pt idx="314">
                  <c:v>535.625</c:v>
                </c:pt>
                <c:pt idx="315">
                  <c:v>536.25</c:v>
                </c:pt>
                <c:pt idx="316">
                  <c:v>536.875</c:v>
                </c:pt>
                <c:pt idx="317">
                  <c:v>537.5</c:v>
                </c:pt>
                <c:pt idx="318">
                  <c:v>538.125</c:v>
                </c:pt>
                <c:pt idx="319">
                  <c:v>538.75</c:v>
                </c:pt>
                <c:pt idx="320">
                  <c:v>539.375</c:v>
                </c:pt>
                <c:pt idx="321">
                  <c:v>540</c:v>
                </c:pt>
                <c:pt idx="322">
                  <c:v>540.625</c:v>
                </c:pt>
                <c:pt idx="323">
                  <c:v>541.25</c:v>
                </c:pt>
                <c:pt idx="324">
                  <c:v>541.875</c:v>
                </c:pt>
                <c:pt idx="325">
                  <c:v>542.5</c:v>
                </c:pt>
                <c:pt idx="326">
                  <c:v>543.125</c:v>
                </c:pt>
                <c:pt idx="327">
                  <c:v>543.75</c:v>
                </c:pt>
                <c:pt idx="328">
                  <c:v>544.375</c:v>
                </c:pt>
                <c:pt idx="329">
                  <c:v>545</c:v>
                </c:pt>
                <c:pt idx="330">
                  <c:v>545.625</c:v>
                </c:pt>
                <c:pt idx="331">
                  <c:v>546.25</c:v>
                </c:pt>
                <c:pt idx="332">
                  <c:v>546.875</c:v>
                </c:pt>
                <c:pt idx="333">
                  <c:v>547.5</c:v>
                </c:pt>
                <c:pt idx="334">
                  <c:v>548.125</c:v>
                </c:pt>
                <c:pt idx="335">
                  <c:v>548.75</c:v>
                </c:pt>
                <c:pt idx="336">
                  <c:v>549.375</c:v>
                </c:pt>
                <c:pt idx="337">
                  <c:v>550</c:v>
                </c:pt>
                <c:pt idx="338">
                  <c:v>550.625</c:v>
                </c:pt>
                <c:pt idx="339">
                  <c:v>551.25</c:v>
                </c:pt>
                <c:pt idx="340">
                  <c:v>551.875</c:v>
                </c:pt>
                <c:pt idx="341">
                  <c:v>552.5</c:v>
                </c:pt>
                <c:pt idx="342">
                  <c:v>553.125</c:v>
                </c:pt>
                <c:pt idx="343">
                  <c:v>553.75</c:v>
                </c:pt>
                <c:pt idx="344">
                  <c:v>554.375</c:v>
                </c:pt>
                <c:pt idx="345">
                  <c:v>555</c:v>
                </c:pt>
                <c:pt idx="346">
                  <c:v>555.625</c:v>
                </c:pt>
                <c:pt idx="347">
                  <c:v>556.25</c:v>
                </c:pt>
                <c:pt idx="348">
                  <c:v>556.875</c:v>
                </c:pt>
                <c:pt idx="349">
                  <c:v>557.5</c:v>
                </c:pt>
                <c:pt idx="350">
                  <c:v>558.125</c:v>
                </c:pt>
                <c:pt idx="351">
                  <c:v>558.75</c:v>
                </c:pt>
                <c:pt idx="352">
                  <c:v>559.375</c:v>
                </c:pt>
                <c:pt idx="353">
                  <c:v>560</c:v>
                </c:pt>
                <c:pt idx="354">
                  <c:v>560.625</c:v>
                </c:pt>
                <c:pt idx="355">
                  <c:v>561.25</c:v>
                </c:pt>
                <c:pt idx="356">
                  <c:v>561.875</c:v>
                </c:pt>
                <c:pt idx="357">
                  <c:v>562.5</c:v>
                </c:pt>
                <c:pt idx="358">
                  <c:v>563.125</c:v>
                </c:pt>
                <c:pt idx="359">
                  <c:v>563.75</c:v>
                </c:pt>
                <c:pt idx="360">
                  <c:v>564.375</c:v>
                </c:pt>
                <c:pt idx="361">
                  <c:v>565</c:v>
                </c:pt>
                <c:pt idx="362">
                  <c:v>565.625</c:v>
                </c:pt>
                <c:pt idx="363">
                  <c:v>566.25</c:v>
                </c:pt>
                <c:pt idx="364">
                  <c:v>566.875</c:v>
                </c:pt>
                <c:pt idx="365">
                  <c:v>567.5</c:v>
                </c:pt>
                <c:pt idx="366">
                  <c:v>568.125</c:v>
                </c:pt>
                <c:pt idx="367">
                  <c:v>568.75</c:v>
                </c:pt>
                <c:pt idx="368">
                  <c:v>569.375</c:v>
                </c:pt>
                <c:pt idx="369">
                  <c:v>570</c:v>
                </c:pt>
                <c:pt idx="370">
                  <c:v>570.625</c:v>
                </c:pt>
                <c:pt idx="371">
                  <c:v>571.25</c:v>
                </c:pt>
                <c:pt idx="372">
                  <c:v>571.875</c:v>
                </c:pt>
                <c:pt idx="373">
                  <c:v>572.5</c:v>
                </c:pt>
                <c:pt idx="374">
                  <c:v>573.125</c:v>
                </c:pt>
                <c:pt idx="375">
                  <c:v>573.75</c:v>
                </c:pt>
                <c:pt idx="376">
                  <c:v>574.375</c:v>
                </c:pt>
                <c:pt idx="377">
                  <c:v>575</c:v>
                </c:pt>
                <c:pt idx="378">
                  <c:v>575.625</c:v>
                </c:pt>
                <c:pt idx="379">
                  <c:v>576.25</c:v>
                </c:pt>
                <c:pt idx="380">
                  <c:v>576.875</c:v>
                </c:pt>
                <c:pt idx="381">
                  <c:v>577.5</c:v>
                </c:pt>
                <c:pt idx="382">
                  <c:v>578.125</c:v>
                </c:pt>
                <c:pt idx="383">
                  <c:v>578.75</c:v>
                </c:pt>
                <c:pt idx="384">
                  <c:v>579.375</c:v>
                </c:pt>
                <c:pt idx="385">
                  <c:v>580</c:v>
                </c:pt>
                <c:pt idx="386">
                  <c:v>580.625</c:v>
                </c:pt>
                <c:pt idx="387">
                  <c:v>581.25</c:v>
                </c:pt>
                <c:pt idx="388">
                  <c:v>581.875</c:v>
                </c:pt>
                <c:pt idx="389">
                  <c:v>582.5</c:v>
                </c:pt>
                <c:pt idx="390">
                  <c:v>583.125</c:v>
                </c:pt>
                <c:pt idx="391">
                  <c:v>583.75</c:v>
                </c:pt>
                <c:pt idx="392">
                  <c:v>584.375</c:v>
                </c:pt>
                <c:pt idx="393">
                  <c:v>585</c:v>
                </c:pt>
                <c:pt idx="394">
                  <c:v>585.625</c:v>
                </c:pt>
                <c:pt idx="395">
                  <c:v>586.25</c:v>
                </c:pt>
                <c:pt idx="396">
                  <c:v>586.875</c:v>
                </c:pt>
                <c:pt idx="397">
                  <c:v>587.5</c:v>
                </c:pt>
                <c:pt idx="398">
                  <c:v>588.125</c:v>
                </c:pt>
                <c:pt idx="399">
                  <c:v>588.75</c:v>
                </c:pt>
                <c:pt idx="400">
                  <c:v>589.375</c:v>
                </c:pt>
                <c:pt idx="401">
                  <c:v>590</c:v>
                </c:pt>
                <c:pt idx="402">
                  <c:v>590.625</c:v>
                </c:pt>
                <c:pt idx="403">
                  <c:v>591.25</c:v>
                </c:pt>
                <c:pt idx="404">
                  <c:v>591.875</c:v>
                </c:pt>
                <c:pt idx="405">
                  <c:v>592.5</c:v>
                </c:pt>
                <c:pt idx="406">
                  <c:v>593.125</c:v>
                </c:pt>
                <c:pt idx="407">
                  <c:v>593.75</c:v>
                </c:pt>
                <c:pt idx="408">
                  <c:v>594.375</c:v>
                </c:pt>
                <c:pt idx="409">
                  <c:v>595</c:v>
                </c:pt>
                <c:pt idx="410">
                  <c:v>595.625</c:v>
                </c:pt>
                <c:pt idx="411">
                  <c:v>596.25</c:v>
                </c:pt>
                <c:pt idx="412">
                  <c:v>596.875</c:v>
                </c:pt>
                <c:pt idx="413">
                  <c:v>597.5</c:v>
                </c:pt>
                <c:pt idx="414">
                  <c:v>597.8125</c:v>
                </c:pt>
                <c:pt idx="415">
                  <c:v>598.125</c:v>
                </c:pt>
                <c:pt idx="416">
                  <c:v>598.4375</c:v>
                </c:pt>
                <c:pt idx="417">
                  <c:v>598.75</c:v>
                </c:pt>
                <c:pt idx="418">
                  <c:v>599.0625</c:v>
                </c:pt>
                <c:pt idx="419">
                  <c:v>599.375</c:v>
                </c:pt>
                <c:pt idx="420">
                  <c:v>599.6875</c:v>
                </c:pt>
                <c:pt idx="421">
                  <c:v>600</c:v>
                </c:pt>
                <c:pt idx="422">
                  <c:v>600.3125</c:v>
                </c:pt>
                <c:pt idx="423">
                  <c:v>600.625</c:v>
                </c:pt>
                <c:pt idx="424">
                  <c:v>600.9375</c:v>
                </c:pt>
                <c:pt idx="425">
                  <c:v>601.25</c:v>
                </c:pt>
                <c:pt idx="426">
                  <c:v>601.5625</c:v>
                </c:pt>
                <c:pt idx="427">
                  <c:v>601.875</c:v>
                </c:pt>
                <c:pt idx="428">
                  <c:v>602.1875</c:v>
                </c:pt>
                <c:pt idx="429">
                  <c:v>602.5</c:v>
                </c:pt>
                <c:pt idx="430">
                  <c:v>602.8125</c:v>
                </c:pt>
                <c:pt idx="431">
                  <c:v>603.125</c:v>
                </c:pt>
                <c:pt idx="432">
                  <c:v>603.4375</c:v>
                </c:pt>
                <c:pt idx="433">
                  <c:v>603.75</c:v>
                </c:pt>
                <c:pt idx="434">
                  <c:v>604.0625</c:v>
                </c:pt>
                <c:pt idx="435">
                  <c:v>604.375</c:v>
                </c:pt>
                <c:pt idx="436">
                  <c:v>604.6875</c:v>
                </c:pt>
                <c:pt idx="437">
                  <c:v>605</c:v>
                </c:pt>
                <c:pt idx="438">
                  <c:v>605.3125</c:v>
                </c:pt>
                <c:pt idx="439">
                  <c:v>605.625</c:v>
                </c:pt>
                <c:pt idx="440">
                  <c:v>605.9375</c:v>
                </c:pt>
                <c:pt idx="441">
                  <c:v>606.25</c:v>
                </c:pt>
                <c:pt idx="442">
                  <c:v>606.5625</c:v>
                </c:pt>
                <c:pt idx="443">
                  <c:v>606.875</c:v>
                </c:pt>
                <c:pt idx="444">
                  <c:v>607.1875</c:v>
                </c:pt>
                <c:pt idx="445">
                  <c:v>607.5</c:v>
                </c:pt>
                <c:pt idx="446">
                  <c:v>607.8125</c:v>
                </c:pt>
                <c:pt idx="447">
                  <c:v>608.4375</c:v>
                </c:pt>
                <c:pt idx="448">
                  <c:v>609.0625</c:v>
                </c:pt>
                <c:pt idx="449">
                  <c:v>609.6875</c:v>
                </c:pt>
                <c:pt idx="450">
                  <c:v>610.3125</c:v>
                </c:pt>
                <c:pt idx="451">
                  <c:v>610.9375</c:v>
                </c:pt>
                <c:pt idx="452">
                  <c:v>611.5625</c:v>
                </c:pt>
                <c:pt idx="453">
                  <c:v>612.1875</c:v>
                </c:pt>
                <c:pt idx="454">
                  <c:v>612.8125</c:v>
                </c:pt>
                <c:pt idx="455">
                  <c:v>613.4375</c:v>
                </c:pt>
                <c:pt idx="456">
                  <c:v>614.0625</c:v>
                </c:pt>
                <c:pt idx="457">
                  <c:v>614.6875</c:v>
                </c:pt>
                <c:pt idx="458">
                  <c:v>615.3125</c:v>
                </c:pt>
                <c:pt idx="459">
                  <c:v>615.9375</c:v>
                </c:pt>
                <c:pt idx="460">
                  <c:v>616.5625</c:v>
                </c:pt>
                <c:pt idx="461">
                  <c:v>617.1875</c:v>
                </c:pt>
                <c:pt idx="462">
                  <c:v>617.8125</c:v>
                </c:pt>
                <c:pt idx="463">
                  <c:v>618.4375</c:v>
                </c:pt>
                <c:pt idx="464">
                  <c:v>619.0625</c:v>
                </c:pt>
                <c:pt idx="465">
                  <c:v>619.6875</c:v>
                </c:pt>
                <c:pt idx="466">
                  <c:v>620.3125</c:v>
                </c:pt>
                <c:pt idx="467">
                  <c:v>620.9375</c:v>
                </c:pt>
                <c:pt idx="468">
                  <c:v>621.5625</c:v>
                </c:pt>
                <c:pt idx="469">
                  <c:v>622.1875</c:v>
                </c:pt>
                <c:pt idx="470">
                  <c:v>622.8125</c:v>
                </c:pt>
                <c:pt idx="471">
                  <c:v>623.4375</c:v>
                </c:pt>
                <c:pt idx="472">
                  <c:v>624.0625</c:v>
                </c:pt>
                <c:pt idx="473">
                  <c:v>624.6875</c:v>
                </c:pt>
                <c:pt idx="474">
                  <c:v>625.3125</c:v>
                </c:pt>
                <c:pt idx="475">
                  <c:v>625.9375</c:v>
                </c:pt>
                <c:pt idx="476">
                  <c:v>626.5625</c:v>
                </c:pt>
                <c:pt idx="477">
                  <c:v>627.1875</c:v>
                </c:pt>
                <c:pt idx="478">
                  <c:v>627.8125</c:v>
                </c:pt>
                <c:pt idx="479">
                  <c:v>628.4375</c:v>
                </c:pt>
                <c:pt idx="480">
                  <c:v>629.0625</c:v>
                </c:pt>
                <c:pt idx="481">
                  <c:v>629.6875</c:v>
                </c:pt>
                <c:pt idx="482">
                  <c:v>630.3125</c:v>
                </c:pt>
                <c:pt idx="483">
                  <c:v>630.9375</c:v>
                </c:pt>
                <c:pt idx="484">
                  <c:v>631.5625</c:v>
                </c:pt>
                <c:pt idx="485">
                  <c:v>632.1875</c:v>
                </c:pt>
                <c:pt idx="486">
                  <c:v>632.8125</c:v>
                </c:pt>
                <c:pt idx="487">
                  <c:v>633.4375</c:v>
                </c:pt>
                <c:pt idx="488">
                  <c:v>634.0625</c:v>
                </c:pt>
                <c:pt idx="489">
                  <c:v>634.6875</c:v>
                </c:pt>
                <c:pt idx="490">
                  <c:v>635.3125</c:v>
                </c:pt>
                <c:pt idx="491">
                  <c:v>635.9375</c:v>
                </c:pt>
                <c:pt idx="492">
                  <c:v>636.5625</c:v>
                </c:pt>
                <c:pt idx="493">
                  <c:v>637.1875</c:v>
                </c:pt>
                <c:pt idx="494">
                  <c:v>637.8125</c:v>
                </c:pt>
                <c:pt idx="495">
                  <c:v>638.4375</c:v>
                </c:pt>
                <c:pt idx="496">
                  <c:v>639.0625</c:v>
                </c:pt>
                <c:pt idx="497">
                  <c:v>639.6875</c:v>
                </c:pt>
                <c:pt idx="498">
                  <c:v>640.3125</c:v>
                </c:pt>
                <c:pt idx="499">
                  <c:v>640.9375</c:v>
                </c:pt>
                <c:pt idx="500">
                  <c:v>641.5625</c:v>
                </c:pt>
                <c:pt idx="501">
                  <c:v>642.1875</c:v>
                </c:pt>
                <c:pt idx="502">
                  <c:v>642.8125</c:v>
                </c:pt>
                <c:pt idx="503">
                  <c:v>643.4375</c:v>
                </c:pt>
                <c:pt idx="504">
                  <c:v>644.0625</c:v>
                </c:pt>
                <c:pt idx="505">
                  <c:v>644.6875</c:v>
                </c:pt>
                <c:pt idx="506">
                  <c:v>645.3125</c:v>
                </c:pt>
                <c:pt idx="507">
                  <c:v>645.9375</c:v>
                </c:pt>
                <c:pt idx="508">
                  <c:v>646.5625</c:v>
                </c:pt>
                <c:pt idx="509">
                  <c:v>647.1875</c:v>
                </c:pt>
                <c:pt idx="510">
                  <c:v>647.8125</c:v>
                </c:pt>
                <c:pt idx="511">
                  <c:v>648.4375</c:v>
                </c:pt>
                <c:pt idx="512">
                  <c:v>649.0625</c:v>
                </c:pt>
                <c:pt idx="513">
                  <c:v>649.6875</c:v>
                </c:pt>
                <c:pt idx="514">
                  <c:v>650.3125</c:v>
                </c:pt>
                <c:pt idx="515">
                  <c:v>650.9375</c:v>
                </c:pt>
                <c:pt idx="516">
                  <c:v>651.5625</c:v>
                </c:pt>
                <c:pt idx="517">
                  <c:v>652.1875</c:v>
                </c:pt>
                <c:pt idx="518">
                  <c:v>652.8125</c:v>
                </c:pt>
                <c:pt idx="519">
                  <c:v>653.4375</c:v>
                </c:pt>
                <c:pt idx="520">
                  <c:v>654.0625</c:v>
                </c:pt>
                <c:pt idx="521">
                  <c:v>654.6875</c:v>
                </c:pt>
                <c:pt idx="522">
                  <c:v>655.3125</c:v>
                </c:pt>
                <c:pt idx="523">
                  <c:v>655.9375</c:v>
                </c:pt>
                <c:pt idx="524">
                  <c:v>656.5625</c:v>
                </c:pt>
                <c:pt idx="525">
                  <c:v>657.1875</c:v>
                </c:pt>
                <c:pt idx="526">
                  <c:v>657.8125</c:v>
                </c:pt>
                <c:pt idx="527">
                  <c:v>658.4375</c:v>
                </c:pt>
                <c:pt idx="528">
                  <c:v>659.0625</c:v>
                </c:pt>
                <c:pt idx="529">
                  <c:v>659.6875</c:v>
                </c:pt>
                <c:pt idx="530">
                  <c:v>660.3125</c:v>
                </c:pt>
                <c:pt idx="531">
                  <c:v>660.9375</c:v>
                </c:pt>
                <c:pt idx="532">
                  <c:v>661.5625</c:v>
                </c:pt>
                <c:pt idx="533">
                  <c:v>662.1875</c:v>
                </c:pt>
                <c:pt idx="534">
                  <c:v>662.8125</c:v>
                </c:pt>
                <c:pt idx="535">
                  <c:v>663.4375</c:v>
                </c:pt>
                <c:pt idx="536">
                  <c:v>664.0625</c:v>
                </c:pt>
                <c:pt idx="537">
                  <c:v>664.6875</c:v>
                </c:pt>
                <c:pt idx="538">
                  <c:v>665.3125</c:v>
                </c:pt>
                <c:pt idx="539">
                  <c:v>665.9375</c:v>
                </c:pt>
                <c:pt idx="540">
                  <c:v>666.5625</c:v>
                </c:pt>
                <c:pt idx="541">
                  <c:v>667.1875</c:v>
                </c:pt>
                <c:pt idx="542">
                  <c:v>667.8125</c:v>
                </c:pt>
                <c:pt idx="543">
                  <c:v>668.4375</c:v>
                </c:pt>
                <c:pt idx="544">
                  <c:v>669.0625</c:v>
                </c:pt>
                <c:pt idx="545">
                  <c:v>669.6875</c:v>
                </c:pt>
                <c:pt idx="546">
                  <c:v>670.3125</c:v>
                </c:pt>
                <c:pt idx="547">
                  <c:v>670.9375</c:v>
                </c:pt>
                <c:pt idx="548">
                  <c:v>671.5625</c:v>
                </c:pt>
                <c:pt idx="549">
                  <c:v>672.1875</c:v>
                </c:pt>
                <c:pt idx="550">
                  <c:v>672.8125</c:v>
                </c:pt>
                <c:pt idx="551">
                  <c:v>673.4375</c:v>
                </c:pt>
                <c:pt idx="552">
                  <c:v>674.0625</c:v>
                </c:pt>
                <c:pt idx="553">
                  <c:v>674.6875</c:v>
                </c:pt>
                <c:pt idx="554">
                  <c:v>675.3125</c:v>
                </c:pt>
                <c:pt idx="555">
                  <c:v>675.9375</c:v>
                </c:pt>
                <c:pt idx="556">
                  <c:v>676.5625</c:v>
                </c:pt>
                <c:pt idx="557">
                  <c:v>677.1875</c:v>
                </c:pt>
                <c:pt idx="558">
                  <c:v>677.8125</c:v>
                </c:pt>
                <c:pt idx="559">
                  <c:v>678.4375</c:v>
                </c:pt>
                <c:pt idx="560">
                  <c:v>679.0625</c:v>
                </c:pt>
                <c:pt idx="561">
                  <c:v>679.6875</c:v>
                </c:pt>
                <c:pt idx="562">
                  <c:v>680.3125</c:v>
                </c:pt>
                <c:pt idx="563">
                  <c:v>680.9375</c:v>
                </c:pt>
                <c:pt idx="564">
                  <c:v>681.5625</c:v>
                </c:pt>
                <c:pt idx="565">
                  <c:v>682.1875</c:v>
                </c:pt>
                <c:pt idx="566">
                  <c:v>682.8125</c:v>
                </c:pt>
                <c:pt idx="567">
                  <c:v>683.4375</c:v>
                </c:pt>
                <c:pt idx="568">
                  <c:v>684.0625</c:v>
                </c:pt>
                <c:pt idx="569">
                  <c:v>684.6875</c:v>
                </c:pt>
                <c:pt idx="570">
                  <c:v>685.3125</c:v>
                </c:pt>
                <c:pt idx="571">
                  <c:v>685.9375</c:v>
                </c:pt>
                <c:pt idx="572">
                  <c:v>686.5625</c:v>
                </c:pt>
                <c:pt idx="573">
                  <c:v>687.1875</c:v>
                </c:pt>
                <c:pt idx="574">
                  <c:v>687.8125</c:v>
                </c:pt>
                <c:pt idx="575">
                  <c:v>688.4375</c:v>
                </c:pt>
                <c:pt idx="576">
                  <c:v>689.0625</c:v>
                </c:pt>
                <c:pt idx="577">
                  <c:v>689.6875</c:v>
                </c:pt>
                <c:pt idx="578">
                  <c:v>690.3125</c:v>
                </c:pt>
                <c:pt idx="579">
                  <c:v>690.9375</c:v>
                </c:pt>
                <c:pt idx="580">
                  <c:v>691.5625</c:v>
                </c:pt>
                <c:pt idx="581">
                  <c:v>692.1875</c:v>
                </c:pt>
                <c:pt idx="582">
                  <c:v>692.8125</c:v>
                </c:pt>
                <c:pt idx="583">
                  <c:v>693.4375</c:v>
                </c:pt>
                <c:pt idx="584">
                  <c:v>694.0625</c:v>
                </c:pt>
                <c:pt idx="585">
                  <c:v>694.6875</c:v>
                </c:pt>
                <c:pt idx="586">
                  <c:v>695.3125</c:v>
                </c:pt>
                <c:pt idx="587">
                  <c:v>695.9375</c:v>
                </c:pt>
                <c:pt idx="588">
                  <c:v>696.5625</c:v>
                </c:pt>
                <c:pt idx="589">
                  <c:v>697.1875</c:v>
                </c:pt>
                <c:pt idx="590">
                  <c:v>697.8125</c:v>
                </c:pt>
                <c:pt idx="591">
                  <c:v>698.4375</c:v>
                </c:pt>
                <c:pt idx="592">
                  <c:v>699.0625</c:v>
                </c:pt>
                <c:pt idx="593">
                  <c:v>699.6875</c:v>
                </c:pt>
                <c:pt idx="594">
                  <c:v>700.3125</c:v>
                </c:pt>
                <c:pt idx="595">
                  <c:v>700.9375</c:v>
                </c:pt>
                <c:pt idx="596">
                  <c:v>701.5625</c:v>
                </c:pt>
                <c:pt idx="597">
                  <c:v>702.1875</c:v>
                </c:pt>
                <c:pt idx="598">
                  <c:v>702.8125</c:v>
                </c:pt>
                <c:pt idx="599">
                  <c:v>703.4375</c:v>
                </c:pt>
                <c:pt idx="600">
                  <c:v>704.0625</c:v>
                </c:pt>
                <c:pt idx="601">
                  <c:v>704.6875</c:v>
                </c:pt>
                <c:pt idx="602">
                  <c:v>705.3125</c:v>
                </c:pt>
                <c:pt idx="603">
                  <c:v>705.9375</c:v>
                </c:pt>
                <c:pt idx="604">
                  <c:v>706.5625</c:v>
                </c:pt>
                <c:pt idx="605">
                  <c:v>707.1875</c:v>
                </c:pt>
                <c:pt idx="606">
                  <c:v>707.8125</c:v>
                </c:pt>
                <c:pt idx="607">
                  <c:v>708.4375</c:v>
                </c:pt>
                <c:pt idx="608">
                  <c:v>709.0625</c:v>
                </c:pt>
                <c:pt idx="609">
                  <c:v>709.6875</c:v>
                </c:pt>
                <c:pt idx="610">
                  <c:v>710.3125</c:v>
                </c:pt>
                <c:pt idx="611">
                  <c:v>710.9375</c:v>
                </c:pt>
                <c:pt idx="612">
                  <c:v>711.5625</c:v>
                </c:pt>
                <c:pt idx="613">
                  <c:v>712.1875</c:v>
                </c:pt>
                <c:pt idx="614">
                  <c:v>712.8125</c:v>
                </c:pt>
                <c:pt idx="615">
                  <c:v>713.4375</c:v>
                </c:pt>
                <c:pt idx="616">
                  <c:v>714.0625</c:v>
                </c:pt>
                <c:pt idx="617">
                  <c:v>714.6875</c:v>
                </c:pt>
                <c:pt idx="618">
                  <c:v>715.3125</c:v>
                </c:pt>
                <c:pt idx="619">
                  <c:v>715.9375</c:v>
                </c:pt>
                <c:pt idx="620">
                  <c:v>716.5625</c:v>
                </c:pt>
                <c:pt idx="621">
                  <c:v>717.1875</c:v>
                </c:pt>
                <c:pt idx="622">
                  <c:v>717.8125</c:v>
                </c:pt>
                <c:pt idx="623">
                  <c:v>718.4375</c:v>
                </c:pt>
                <c:pt idx="624">
                  <c:v>719.0625</c:v>
                </c:pt>
                <c:pt idx="625">
                  <c:v>719.6875</c:v>
                </c:pt>
                <c:pt idx="626">
                  <c:v>720.3125</c:v>
                </c:pt>
                <c:pt idx="627">
                  <c:v>720.9375</c:v>
                </c:pt>
                <c:pt idx="628">
                  <c:v>721.5625</c:v>
                </c:pt>
                <c:pt idx="629">
                  <c:v>722.1875</c:v>
                </c:pt>
                <c:pt idx="630">
                  <c:v>722.8125</c:v>
                </c:pt>
                <c:pt idx="631">
                  <c:v>723.4375</c:v>
                </c:pt>
                <c:pt idx="632">
                  <c:v>724.0625</c:v>
                </c:pt>
                <c:pt idx="633">
                  <c:v>724.6875</c:v>
                </c:pt>
                <c:pt idx="634">
                  <c:v>725.3125</c:v>
                </c:pt>
                <c:pt idx="635">
                  <c:v>725.9375</c:v>
                </c:pt>
                <c:pt idx="636">
                  <c:v>726.5625</c:v>
                </c:pt>
                <c:pt idx="637">
                  <c:v>727.1875</c:v>
                </c:pt>
                <c:pt idx="638">
                  <c:v>727.8125</c:v>
                </c:pt>
                <c:pt idx="639">
                  <c:v>728.4375</c:v>
                </c:pt>
                <c:pt idx="640">
                  <c:v>729.0625</c:v>
                </c:pt>
                <c:pt idx="641">
                  <c:v>729.6875</c:v>
                </c:pt>
                <c:pt idx="642">
                  <c:v>730.3125</c:v>
                </c:pt>
                <c:pt idx="643">
                  <c:v>730.9375</c:v>
                </c:pt>
                <c:pt idx="644">
                  <c:v>731.5625</c:v>
                </c:pt>
                <c:pt idx="645">
                  <c:v>732.1875</c:v>
                </c:pt>
                <c:pt idx="646">
                  <c:v>732.8125</c:v>
                </c:pt>
                <c:pt idx="647">
                  <c:v>733.4375</c:v>
                </c:pt>
                <c:pt idx="648">
                  <c:v>734.0625</c:v>
                </c:pt>
                <c:pt idx="649">
                  <c:v>734.6875</c:v>
                </c:pt>
                <c:pt idx="650">
                  <c:v>735.3125</c:v>
                </c:pt>
                <c:pt idx="651">
                  <c:v>735.9375</c:v>
                </c:pt>
                <c:pt idx="652">
                  <c:v>736.5625</c:v>
                </c:pt>
                <c:pt idx="653">
                  <c:v>737.1875</c:v>
                </c:pt>
                <c:pt idx="654">
                  <c:v>737.8125</c:v>
                </c:pt>
                <c:pt idx="655">
                  <c:v>738.4375</c:v>
                </c:pt>
                <c:pt idx="656">
                  <c:v>739.0625</c:v>
                </c:pt>
                <c:pt idx="657">
                  <c:v>739.6875</c:v>
                </c:pt>
                <c:pt idx="658">
                  <c:v>740.3125</c:v>
                </c:pt>
                <c:pt idx="659">
                  <c:v>740.9375</c:v>
                </c:pt>
                <c:pt idx="660">
                  <c:v>741.5625</c:v>
                </c:pt>
                <c:pt idx="661">
                  <c:v>742.1875</c:v>
                </c:pt>
                <c:pt idx="662">
                  <c:v>742.8125</c:v>
                </c:pt>
                <c:pt idx="663">
                  <c:v>743.4375</c:v>
                </c:pt>
                <c:pt idx="664">
                  <c:v>744.0625</c:v>
                </c:pt>
                <c:pt idx="665">
                  <c:v>744.6875</c:v>
                </c:pt>
                <c:pt idx="666">
                  <c:v>745.3125</c:v>
                </c:pt>
                <c:pt idx="667">
                  <c:v>745.9375</c:v>
                </c:pt>
                <c:pt idx="668">
                  <c:v>746.5625</c:v>
                </c:pt>
                <c:pt idx="669">
                  <c:v>747.1875</c:v>
                </c:pt>
                <c:pt idx="670">
                  <c:v>747.8125</c:v>
                </c:pt>
                <c:pt idx="671">
                  <c:v>748.4375</c:v>
                </c:pt>
                <c:pt idx="672">
                  <c:v>749.0625</c:v>
                </c:pt>
                <c:pt idx="673">
                  <c:v>749.6875</c:v>
                </c:pt>
                <c:pt idx="674">
                  <c:v>750.3125</c:v>
                </c:pt>
                <c:pt idx="675">
                  <c:v>750.9375</c:v>
                </c:pt>
                <c:pt idx="676">
                  <c:v>751.5625</c:v>
                </c:pt>
                <c:pt idx="677">
                  <c:v>752.1875</c:v>
                </c:pt>
                <c:pt idx="678">
                  <c:v>752.8125</c:v>
                </c:pt>
                <c:pt idx="679">
                  <c:v>753.4375</c:v>
                </c:pt>
                <c:pt idx="680">
                  <c:v>754.0625</c:v>
                </c:pt>
                <c:pt idx="681">
                  <c:v>754.6875</c:v>
                </c:pt>
                <c:pt idx="682">
                  <c:v>755.3125</c:v>
                </c:pt>
                <c:pt idx="683">
                  <c:v>755.9375</c:v>
                </c:pt>
                <c:pt idx="684">
                  <c:v>756.5625</c:v>
                </c:pt>
                <c:pt idx="685">
                  <c:v>757.1875</c:v>
                </c:pt>
                <c:pt idx="686">
                  <c:v>757.8125</c:v>
                </c:pt>
                <c:pt idx="687">
                  <c:v>758.4375</c:v>
                </c:pt>
                <c:pt idx="688">
                  <c:v>759.0625</c:v>
                </c:pt>
                <c:pt idx="689">
                  <c:v>759.6875</c:v>
                </c:pt>
                <c:pt idx="690">
                  <c:v>760.3125</c:v>
                </c:pt>
                <c:pt idx="691">
                  <c:v>760.9375</c:v>
                </c:pt>
                <c:pt idx="692">
                  <c:v>761.5625</c:v>
                </c:pt>
                <c:pt idx="693">
                  <c:v>762.1875</c:v>
                </c:pt>
                <c:pt idx="694">
                  <c:v>762.8125</c:v>
                </c:pt>
                <c:pt idx="695">
                  <c:v>763.4375</c:v>
                </c:pt>
                <c:pt idx="696">
                  <c:v>764.0625</c:v>
                </c:pt>
                <c:pt idx="697">
                  <c:v>764.6875</c:v>
                </c:pt>
                <c:pt idx="698">
                  <c:v>765.3125</c:v>
                </c:pt>
                <c:pt idx="699">
                  <c:v>765.9375</c:v>
                </c:pt>
                <c:pt idx="700">
                  <c:v>766.5625</c:v>
                </c:pt>
                <c:pt idx="701">
                  <c:v>767.1875</c:v>
                </c:pt>
                <c:pt idx="702">
                  <c:v>767.8125</c:v>
                </c:pt>
                <c:pt idx="703">
                  <c:v>768.4375</c:v>
                </c:pt>
                <c:pt idx="704">
                  <c:v>769.0625</c:v>
                </c:pt>
                <c:pt idx="705">
                  <c:v>769.6875</c:v>
                </c:pt>
                <c:pt idx="706">
                  <c:v>770.3125</c:v>
                </c:pt>
                <c:pt idx="707">
                  <c:v>770.9375</c:v>
                </c:pt>
                <c:pt idx="708">
                  <c:v>771.5625</c:v>
                </c:pt>
                <c:pt idx="709">
                  <c:v>772.1875</c:v>
                </c:pt>
                <c:pt idx="710">
                  <c:v>772.8125</c:v>
                </c:pt>
                <c:pt idx="711">
                  <c:v>773.4375</c:v>
                </c:pt>
                <c:pt idx="712">
                  <c:v>774.0625</c:v>
                </c:pt>
                <c:pt idx="713">
                  <c:v>774.6875</c:v>
                </c:pt>
                <c:pt idx="714">
                  <c:v>775.3125</c:v>
                </c:pt>
                <c:pt idx="715">
                  <c:v>775.9375</c:v>
                </c:pt>
                <c:pt idx="716">
                  <c:v>776.5625</c:v>
                </c:pt>
                <c:pt idx="717">
                  <c:v>777.1875</c:v>
                </c:pt>
                <c:pt idx="718">
                  <c:v>777.8125</c:v>
                </c:pt>
                <c:pt idx="719">
                  <c:v>778.4375</c:v>
                </c:pt>
                <c:pt idx="720">
                  <c:v>779.0625</c:v>
                </c:pt>
                <c:pt idx="721">
                  <c:v>779.6875</c:v>
                </c:pt>
                <c:pt idx="722">
                  <c:v>780.3125</c:v>
                </c:pt>
                <c:pt idx="723">
                  <c:v>780.9375</c:v>
                </c:pt>
                <c:pt idx="724">
                  <c:v>781.5625</c:v>
                </c:pt>
                <c:pt idx="725">
                  <c:v>782.1875</c:v>
                </c:pt>
                <c:pt idx="726">
                  <c:v>782.8125</c:v>
                </c:pt>
                <c:pt idx="727">
                  <c:v>783.4375</c:v>
                </c:pt>
                <c:pt idx="728">
                  <c:v>784.0625</c:v>
                </c:pt>
                <c:pt idx="729">
                  <c:v>784.6875</c:v>
                </c:pt>
                <c:pt idx="730">
                  <c:v>785.3125</c:v>
                </c:pt>
                <c:pt idx="731">
                  <c:v>785.9375</c:v>
                </c:pt>
                <c:pt idx="732">
                  <c:v>786.5625</c:v>
                </c:pt>
                <c:pt idx="733">
                  <c:v>787.1875</c:v>
                </c:pt>
                <c:pt idx="734">
                  <c:v>787.8125</c:v>
                </c:pt>
                <c:pt idx="735">
                  <c:v>788.4375</c:v>
                </c:pt>
                <c:pt idx="736">
                  <c:v>789.0625</c:v>
                </c:pt>
                <c:pt idx="737">
                  <c:v>789.6875</c:v>
                </c:pt>
                <c:pt idx="738">
                  <c:v>790.3125</c:v>
                </c:pt>
                <c:pt idx="739">
                  <c:v>790.9375</c:v>
                </c:pt>
                <c:pt idx="740">
                  <c:v>791.5625</c:v>
                </c:pt>
                <c:pt idx="741">
                  <c:v>792.1875</c:v>
                </c:pt>
                <c:pt idx="742">
                  <c:v>792.8125</c:v>
                </c:pt>
                <c:pt idx="743">
                  <c:v>793.4375</c:v>
                </c:pt>
                <c:pt idx="744">
                  <c:v>794.0625</c:v>
                </c:pt>
                <c:pt idx="745">
                  <c:v>794.6875</c:v>
                </c:pt>
                <c:pt idx="746">
                  <c:v>795.3125</c:v>
                </c:pt>
                <c:pt idx="747">
                  <c:v>795.9375</c:v>
                </c:pt>
                <c:pt idx="748">
                  <c:v>796.5625</c:v>
                </c:pt>
                <c:pt idx="749">
                  <c:v>797.1875</c:v>
                </c:pt>
                <c:pt idx="750">
                  <c:v>797.8125</c:v>
                </c:pt>
                <c:pt idx="751">
                  <c:v>798.4375</c:v>
                </c:pt>
                <c:pt idx="752">
                  <c:v>799.0625</c:v>
                </c:pt>
                <c:pt idx="753">
                  <c:v>799.6875</c:v>
                </c:pt>
                <c:pt idx="754">
                  <c:v>800.3125</c:v>
                </c:pt>
                <c:pt idx="755">
                  <c:v>800.9375</c:v>
                </c:pt>
                <c:pt idx="756">
                  <c:v>801.5625</c:v>
                </c:pt>
                <c:pt idx="757">
                  <c:v>802.1875</c:v>
                </c:pt>
                <c:pt idx="758">
                  <c:v>802.8125</c:v>
                </c:pt>
                <c:pt idx="759">
                  <c:v>803.4375</c:v>
                </c:pt>
                <c:pt idx="760">
                  <c:v>804.0625</c:v>
                </c:pt>
                <c:pt idx="761">
                  <c:v>804.6875</c:v>
                </c:pt>
                <c:pt idx="762">
                  <c:v>805.3125</c:v>
                </c:pt>
                <c:pt idx="763">
                  <c:v>805.9375</c:v>
                </c:pt>
                <c:pt idx="764">
                  <c:v>806.5625</c:v>
                </c:pt>
                <c:pt idx="765">
                  <c:v>807.1875</c:v>
                </c:pt>
                <c:pt idx="766">
                  <c:v>807.8125</c:v>
                </c:pt>
                <c:pt idx="767">
                  <c:v>808.4375</c:v>
                </c:pt>
                <c:pt idx="768">
                  <c:v>809.0625</c:v>
                </c:pt>
                <c:pt idx="769">
                  <c:v>809.6875</c:v>
                </c:pt>
                <c:pt idx="770">
                  <c:v>810.3125</c:v>
                </c:pt>
                <c:pt idx="771">
                  <c:v>810.9375</c:v>
                </c:pt>
                <c:pt idx="772">
                  <c:v>811.5625</c:v>
                </c:pt>
                <c:pt idx="773">
                  <c:v>812.1875</c:v>
                </c:pt>
                <c:pt idx="774">
                  <c:v>812.8125</c:v>
                </c:pt>
                <c:pt idx="775">
                  <c:v>813.4375</c:v>
                </c:pt>
                <c:pt idx="776">
                  <c:v>814.0625</c:v>
                </c:pt>
                <c:pt idx="777">
                  <c:v>814.6875</c:v>
                </c:pt>
                <c:pt idx="778">
                  <c:v>815.3125</c:v>
                </c:pt>
                <c:pt idx="779">
                  <c:v>815.9375</c:v>
                </c:pt>
                <c:pt idx="780">
                  <c:v>816.5625</c:v>
                </c:pt>
                <c:pt idx="781">
                  <c:v>817.1875</c:v>
                </c:pt>
                <c:pt idx="782">
                  <c:v>817.8125</c:v>
                </c:pt>
                <c:pt idx="783">
                  <c:v>818.4375</c:v>
                </c:pt>
                <c:pt idx="784">
                  <c:v>819.0625</c:v>
                </c:pt>
                <c:pt idx="785">
                  <c:v>819.6875</c:v>
                </c:pt>
                <c:pt idx="786">
                  <c:v>820.3125</c:v>
                </c:pt>
                <c:pt idx="787">
                  <c:v>820.9375</c:v>
                </c:pt>
                <c:pt idx="788">
                  <c:v>821.5625</c:v>
                </c:pt>
                <c:pt idx="789">
                  <c:v>822.1875</c:v>
                </c:pt>
                <c:pt idx="790">
                  <c:v>822.8125</c:v>
                </c:pt>
                <c:pt idx="791">
                  <c:v>823.4375</c:v>
                </c:pt>
                <c:pt idx="792">
                  <c:v>824.0625</c:v>
                </c:pt>
                <c:pt idx="793">
                  <c:v>824.6875</c:v>
                </c:pt>
                <c:pt idx="794">
                  <c:v>825.3125</c:v>
                </c:pt>
                <c:pt idx="795">
                  <c:v>825.9375</c:v>
                </c:pt>
                <c:pt idx="796">
                  <c:v>826.5625</c:v>
                </c:pt>
                <c:pt idx="797">
                  <c:v>827.1875</c:v>
                </c:pt>
                <c:pt idx="798">
                  <c:v>827.8125</c:v>
                </c:pt>
                <c:pt idx="799">
                  <c:v>828.4375</c:v>
                </c:pt>
                <c:pt idx="800">
                  <c:v>829.0625</c:v>
                </c:pt>
                <c:pt idx="801">
                  <c:v>829.6875</c:v>
                </c:pt>
                <c:pt idx="802">
                  <c:v>830.3125</c:v>
                </c:pt>
                <c:pt idx="803">
                  <c:v>830.9375</c:v>
                </c:pt>
                <c:pt idx="804">
                  <c:v>831.5625</c:v>
                </c:pt>
                <c:pt idx="805">
                  <c:v>832.1875</c:v>
                </c:pt>
                <c:pt idx="806">
                  <c:v>832.8125</c:v>
                </c:pt>
                <c:pt idx="807">
                  <c:v>833.4375</c:v>
                </c:pt>
                <c:pt idx="808">
                  <c:v>834.0625</c:v>
                </c:pt>
                <c:pt idx="809">
                  <c:v>834.6875</c:v>
                </c:pt>
                <c:pt idx="810">
                  <c:v>835.3125</c:v>
                </c:pt>
                <c:pt idx="811">
                  <c:v>835.9375</c:v>
                </c:pt>
                <c:pt idx="812">
                  <c:v>836.5625</c:v>
                </c:pt>
                <c:pt idx="813">
                  <c:v>837.1875</c:v>
                </c:pt>
                <c:pt idx="814">
                  <c:v>837.8125</c:v>
                </c:pt>
                <c:pt idx="815">
                  <c:v>838.4375</c:v>
                </c:pt>
                <c:pt idx="816">
                  <c:v>839.0625</c:v>
                </c:pt>
                <c:pt idx="817">
                  <c:v>839.6875</c:v>
                </c:pt>
                <c:pt idx="818">
                  <c:v>840.3125</c:v>
                </c:pt>
                <c:pt idx="819">
                  <c:v>840.9375</c:v>
                </c:pt>
                <c:pt idx="820">
                  <c:v>841.5625</c:v>
                </c:pt>
                <c:pt idx="821">
                  <c:v>842.1875</c:v>
                </c:pt>
                <c:pt idx="822">
                  <c:v>842.8125</c:v>
                </c:pt>
                <c:pt idx="823">
                  <c:v>843.4375</c:v>
                </c:pt>
                <c:pt idx="824">
                  <c:v>844.0625</c:v>
                </c:pt>
                <c:pt idx="825">
                  <c:v>844.6875</c:v>
                </c:pt>
                <c:pt idx="826">
                  <c:v>845.3125</c:v>
                </c:pt>
                <c:pt idx="827">
                  <c:v>845.9375</c:v>
                </c:pt>
                <c:pt idx="828">
                  <c:v>846.5625</c:v>
                </c:pt>
                <c:pt idx="829">
                  <c:v>847.1875</c:v>
                </c:pt>
                <c:pt idx="830">
                  <c:v>847.8125</c:v>
                </c:pt>
                <c:pt idx="831">
                  <c:v>848.4375</c:v>
                </c:pt>
                <c:pt idx="832">
                  <c:v>849.0625</c:v>
                </c:pt>
                <c:pt idx="833">
                  <c:v>849.6875</c:v>
                </c:pt>
                <c:pt idx="834">
                  <c:v>850.3125</c:v>
                </c:pt>
                <c:pt idx="835">
                  <c:v>850.9375</c:v>
                </c:pt>
                <c:pt idx="836">
                  <c:v>851.5625</c:v>
                </c:pt>
                <c:pt idx="837">
                  <c:v>852.1875</c:v>
                </c:pt>
                <c:pt idx="838">
                  <c:v>852.8125</c:v>
                </c:pt>
                <c:pt idx="839">
                  <c:v>853.4375</c:v>
                </c:pt>
                <c:pt idx="840">
                  <c:v>854.0625</c:v>
                </c:pt>
                <c:pt idx="841">
                  <c:v>854.6875</c:v>
                </c:pt>
                <c:pt idx="842">
                  <c:v>855.3125</c:v>
                </c:pt>
                <c:pt idx="843">
                  <c:v>855.9375</c:v>
                </c:pt>
                <c:pt idx="844">
                  <c:v>856.5625</c:v>
                </c:pt>
                <c:pt idx="845">
                  <c:v>857.1875</c:v>
                </c:pt>
                <c:pt idx="846">
                  <c:v>857.8125</c:v>
                </c:pt>
                <c:pt idx="847">
                  <c:v>858.4375</c:v>
                </c:pt>
                <c:pt idx="848">
                  <c:v>859.0625</c:v>
                </c:pt>
                <c:pt idx="849">
                  <c:v>859.6875</c:v>
                </c:pt>
                <c:pt idx="850">
                  <c:v>860.3125</c:v>
                </c:pt>
                <c:pt idx="851">
                  <c:v>860.9375</c:v>
                </c:pt>
                <c:pt idx="852">
                  <c:v>861.5625</c:v>
                </c:pt>
                <c:pt idx="853">
                  <c:v>862.1875</c:v>
                </c:pt>
                <c:pt idx="854">
                  <c:v>862.8125</c:v>
                </c:pt>
                <c:pt idx="855">
                  <c:v>863.4375</c:v>
                </c:pt>
                <c:pt idx="856">
                  <c:v>864.0625</c:v>
                </c:pt>
                <c:pt idx="857">
                  <c:v>864.6875</c:v>
                </c:pt>
                <c:pt idx="858">
                  <c:v>865.3125</c:v>
                </c:pt>
                <c:pt idx="859">
                  <c:v>865.9375</c:v>
                </c:pt>
                <c:pt idx="860">
                  <c:v>866.5625</c:v>
                </c:pt>
                <c:pt idx="861">
                  <c:v>867.1875</c:v>
                </c:pt>
                <c:pt idx="862">
                  <c:v>867.8125</c:v>
                </c:pt>
                <c:pt idx="863">
                  <c:v>868.4375</c:v>
                </c:pt>
                <c:pt idx="864">
                  <c:v>869.0625</c:v>
                </c:pt>
                <c:pt idx="865">
                  <c:v>869.6875</c:v>
                </c:pt>
                <c:pt idx="866">
                  <c:v>870.3125</c:v>
                </c:pt>
                <c:pt idx="867">
                  <c:v>870.9375</c:v>
                </c:pt>
                <c:pt idx="868">
                  <c:v>871.5625</c:v>
                </c:pt>
                <c:pt idx="869">
                  <c:v>872.1875</c:v>
                </c:pt>
                <c:pt idx="870">
                  <c:v>872.8125</c:v>
                </c:pt>
                <c:pt idx="871">
                  <c:v>873.4375</c:v>
                </c:pt>
                <c:pt idx="872">
                  <c:v>874.0625</c:v>
                </c:pt>
                <c:pt idx="873">
                  <c:v>874.6875</c:v>
                </c:pt>
                <c:pt idx="874">
                  <c:v>875.3125</c:v>
                </c:pt>
                <c:pt idx="875">
                  <c:v>875.9375</c:v>
                </c:pt>
                <c:pt idx="876">
                  <c:v>876.5625</c:v>
                </c:pt>
                <c:pt idx="877">
                  <c:v>877.1875</c:v>
                </c:pt>
                <c:pt idx="878">
                  <c:v>877.8125</c:v>
                </c:pt>
                <c:pt idx="879">
                  <c:v>878.4375</c:v>
                </c:pt>
                <c:pt idx="880">
                  <c:v>879.0625</c:v>
                </c:pt>
                <c:pt idx="881">
                  <c:v>879.6875</c:v>
                </c:pt>
                <c:pt idx="882">
                  <c:v>880.3125</c:v>
                </c:pt>
                <c:pt idx="883">
                  <c:v>880.9375</c:v>
                </c:pt>
                <c:pt idx="884">
                  <c:v>881.5625</c:v>
                </c:pt>
                <c:pt idx="885">
                  <c:v>882.1875</c:v>
                </c:pt>
                <c:pt idx="886">
                  <c:v>882.8125</c:v>
                </c:pt>
                <c:pt idx="887">
                  <c:v>883.4375</c:v>
                </c:pt>
                <c:pt idx="888">
                  <c:v>884.0625</c:v>
                </c:pt>
                <c:pt idx="889">
                  <c:v>884.6875</c:v>
                </c:pt>
                <c:pt idx="890">
                  <c:v>885.3125</c:v>
                </c:pt>
                <c:pt idx="891">
                  <c:v>885.9375</c:v>
                </c:pt>
                <c:pt idx="892">
                  <c:v>886.5625</c:v>
                </c:pt>
                <c:pt idx="893">
                  <c:v>887.1875</c:v>
                </c:pt>
                <c:pt idx="894">
                  <c:v>887.8125</c:v>
                </c:pt>
                <c:pt idx="895">
                  <c:v>888.4375</c:v>
                </c:pt>
                <c:pt idx="896">
                  <c:v>889.0625</c:v>
                </c:pt>
                <c:pt idx="897">
                  <c:v>889.6875</c:v>
                </c:pt>
                <c:pt idx="898">
                  <c:v>890.3125</c:v>
                </c:pt>
                <c:pt idx="899">
                  <c:v>890.9375</c:v>
                </c:pt>
                <c:pt idx="900">
                  <c:v>891.5625</c:v>
                </c:pt>
                <c:pt idx="901">
                  <c:v>892.1875</c:v>
                </c:pt>
                <c:pt idx="902">
                  <c:v>892.8125</c:v>
                </c:pt>
                <c:pt idx="903">
                  <c:v>893.4375</c:v>
                </c:pt>
                <c:pt idx="904">
                  <c:v>894.0625</c:v>
                </c:pt>
                <c:pt idx="905">
                  <c:v>894.6875</c:v>
                </c:pt>
                <c:pt idx="906">
                  <c:v>895.3125</c:v>
                </c:pt>
                <c:pt idx="907">
                  <c:v>895.9375</c:v>
                </c:pt>
                <c:pt idx="908">
                  <c:v>896.5625</c:v>
                </c:pt>
              </c:numCache>
            </c:numRef>
          </c:xVal>
          <c:yVal>
            <c:numRef>
              <c:f>'CPT07'!$N$3:$N$911</c:f>
              <c:numCache>
                <c:formatCode>General</c:formatCode>
                <c:ptCount val="909"/>
                <c:pt idx="0">
                  <c:v>0.9</c:v>
                </c:pt>
                <c:pt idx="1">
                  <c:v>0.9</c:v>
                </c:pt>
                <c:pt idx="2">
                  <c:v>0.9</c:v>
                </c:pt>
                <c:pt idx="3">
                  <c:v>0.9</c:v>
                </c:pt>
                <c:pt idx="4">
                  <c:v>0.9</c:v>
                </c:pt>
                <c:pt idx="5">
                  <c:v>0.9</c:v>
                </c:pt>
                <c:pt idx="6">
                  <c:v>0.9</c:v>
                </c:pt>
                <c:pt idx="7">
                  <c:v>0.9</c:v>
                </c:pt>
                <c:pt idx="8">
                  <c:v>0.9</c:v>
                </c:pt>
                <c:pt idx="9">
                  <c:v>0.9</c:v>
                </c:pt>
                <c:pt idx="10">
                  <c:v>0.9</c:v>
                </c:pt>
                <c:pt idx="11">
                  <c:v>0.9</c:v>
                </c:pt>
                <c:pt idx="12">
                  <c:v>0.9</c:v>
                </c:pt>
                <c:pt idx="13">
                  <c:v>0.9</c:v>
                </c:pt>
                <c:pt idx="14">
                  <c:v>0.9</c:v>
                </c:pt>
                <c:pt idx="15">
                  <c:v>0.9</c:v>
                </c:pt>
                <c:pt idx="16">
                  <c:v>0.9</c:v>
                </c:pt>
                <c:pt idx="17">
                  <c:v>0.9</c:v>
                </c:pt>
                <c:pt idx="18">
                  <c:v>0.9</c:v>
                </c:pt>
                <c:pt idx="19">
                  <c:v>0.9</c:v>
                </c:pt>
                <c:pt idx="20">
                  <c:v>0.9</c:v>
                </c:pt>
                <c:pt idx="21">
                  <c:v>0.9</c:v>
                </c:pt>
                <c:pt idx="22">
                  <c:v>0.9</c:v>
                </c:pt>
                <c:pt idx="23">
                  <c:v>0.9</c:v>
                </c:pt>
                <c:pt idx="24">
                  <c:v>0.9</c:v>
                </c:pt>
                <c:pt idx="25">
                  <c:v>0.9</c:v>
                </c:pt>
                <c:pt idx="26">
                  <c:v>0.9</c:v>
                </c:pt>
                <c:pt idx="27">
                  <c:v>0.9</c:v>
                </c:pt>
                <c:pt idx="28">
                  <c:v>0.9</c:v>
                </c:pt>
                <c:pt idx="29">
                  <c:v>0.9</c:v>
                </c:pt>
                <c:pt idx="30">
                  <c:v>0.9</c:v>
                </c:pt>
                <c:pt idx="31">
                  <c:v>0.9</c:v>
                </c:pt>
                <c:pt idx="32">
                  <c:v>0.9</c:v>
                </c:pt>
                <c:pt idx="33">
                  <c:v>0.9</c:v>
                </c:pt>
                <c:pt idx="34">
                  <c:v>0.9</c:v>
                </c:pt>
                <c:pt idx="35">
                  <c:v>0.9</c:v>
                </c:pt>
                <c:pt idx="36">
                  <c:v>0.9</c:v>
                </c:pt>
                <c:pt idx="37">
                  <c:v>0.9</c:v>
                </c:pt>
                <c:pt idx="38">
                  <c:v>0.9</c:v>
                </c:pt>
                <c:pt idx="39">
                  <c:v>0.9</c:v>
                </c:pt>
                <c:pt idx="40">
                  <c:v>0.9</c:v>
                </c:pt>
                <c:pt idx="41">
                  <c:v>0.9</c:v>
                </c:pt>
                <c:pt idx="42">
                  <c:v>0.9</c:v>
                </c:pt>
                <c:pt idx="43">
                  <c:v>0.9</c:v>
                </c:pt>
                <c:pt idx="44">
                  <c:v>0.9</c:v>
                </c:pt>
                <c:pt idx="45">
                  <c:v>0.9</c:v>
                </c:pt>
                <c:pt idx="46">
                  <c:v>0.9</c:v>
                </c:pt>
                <c:pt idx="47">
                  <c:v>0.9</c:v>
                </c:pt>
                <c:pt idx="48">
                  <c:v>0.9</c:v>
                </c:pt>
                <c:pt idx="49">
                  <c:v>0.9</c:v>
                </c:pt>
                <c:pt idx="50">
                  <c:v>0.9</c:v>
                </c:pt>
                <c:pt idx="51">
                  <c:v>0.9</c:v>
                </c:pt>
                <c:pt idx="52">
                  <c:v>0.9</c:v>
                </c:pt>
                <c:pt idx="53">
                  <c:v>0.9</c:v>
                </c:pt>
                <c:pt idx="54">
                  <c:v>0.9</c:v>
                </c:pt>
                <c:pt idx="55">
                  <c:v>0.9</c:v>
                </c:pt>
                <c:pt idx="56">
                  <c:v>0.9</c:v>
                </c:pt>
                <c:pt idx="57">
                  <c:v>0.9</c:v>
                </c:pt>
                <c:pt idx="58">
                  <c:v>0.9</c:v>
                </c:pt>
                <c:pt idx="59">
                  <c:v>0.9</c:v>
                </c:pt>
                <c:pt idx="60">
                  <c:v>0.9</c:v>
                </c:pt>
                <c:pt idx="61">
                  <c:v>0.9</c:v>
                </c:pt>
                <c:pt idx="62">
                  <c:v>0.9</c:v>
                </c:pt>
                <c:pt idx="63">
                  <c:v>0.9</c:v>
                </c:pt>
                <c:pt idx="64">
                  <c:v>0.9</c:v>
                </c:pt>
                <c:pt idx="65">
                  <c:v>0.9</c:v>
                </c:pt>
                <c:pt idx="66">
                  <c:v>0.9</c:v>
                </c:pt>
                <c:pt idx="67">
                  <c:v>0.9</c:v>
                </c:pt>
                <c:pt idx="68">
                  <c:v>0.9</c:v>
                </c:pt>
                <c:pt idx="69">
                  <c:v>0.9</c:v>
                </c:pt>
                <c:pt idx="70">
                  <c:v>0.9</c:v>
                </c:pt>
                <c:pt idx="71">
                  <c:v>0.9</c:v>
                </c:pt>
                <c:pt idx="72">
                  <c:v>0.9</c:v>
                </c:pt>
                <c:pt idx="73">
                  <c:v>0.9</c:v>
                </c:pt>
                <c:pt idx="74">
                  <c:v>0.9</c:v>
                </c:pt>
                <c:pt idx="75">
                  <c:v>0.9</c:v>
                </c:pt>
                <c:pt idx="76">
                  <c:v>0.9</c:v>
                </c:pt>
                <c:pt idx="77">
                  <c:v>0.9</c:v>
                </c:pt>
                <c:pt idx="78">
                  <c:v>0.9</c:v>
                </c:pt>
                <c:pt idx="79">
                  <c:v>0.9</c:v>
                </c:pt>
                <c:pt idx="80">
                  <c:v>0.9</c:v>
                </c:pt>
                <c:pt idx="81">
                  <c:v>0.9</c:v>
                </c:pt>
                <c:pt idx="82">
                  <c:v>0.9</c:v>
                </c:pt>
                <c:pt idx="83">
                  <c:v>0.9</c:v>
                </c:pt>
                <c:pt idx="84">
                  <c:v>0.9</c:v>
                </c:pt>
                <c:pt idx="85">
                  <c:v>0.9</c:v>
                </c:pt>
                <c:pt idx="86">
                  <c:v>0.9</c:v>
                </c:pt>
                <c:pt idx="87">
                  <c:v>0.9</c:v>
                </c:pt>
                <c:pt idx="88">
                  <c:v>0.9</c:v>
                </c:pt>
                <c:pt idx="89">
                  <c:v>0.9</c:v>
                </c:pt>
                <c:pt idx="90">
                  <c:v>0.9</c:v>
                </c:pt>
                <c:pt idx="91">
                  <c:v>0.9</c:v>
                </c:pt>
                <c:pt idx="92">
                  <c:v>0.9</c:v>
                </c:pt>
                <c:pt idx="93">
                  <c:v>0.9</c:v>
                </c:pt>
                <c:pt idx="94">
                  <c:v>0.9</c:v>
                </c:pt>
                <c:pt idx="95">
                  <c:v>0.9</c:v>
                </c:pt>
                <c:pt idx="96">
                  <c:v>0.9</c:v>
                </c:pt>
                <c:pt idx="97">
                  <c:v>0.9</c:v>
                </c:pt>
                <c:pt idx="98">
                  <c:v>0.9</c:v>
                </c:pt>
                <c:pt idx="99">
                  <c:v>0.9</c:v>
                </c:pt>
                <c:pt idx="100">
                  <c:v>0.9</c:v>
                </c:pt>
                <c:pt idx="101">
                  <c:v>0.9</c:v>
                </c:pt>
                <c:pt idx="102">
                  <c:v>0.9</c:v>
                </c:pt>
                <c:pt idx="103">
                  <c:v>0.9</c:v>
                </c:pt>
                <c:pt idx="104">
                  <c:v>0.9</c:v>
                </c:pt>
                <c:pt idx="105">
                  <c:v>0.9</c:v>
                </c:pt>
                <c:pt idx="106">
                  <c:v>0.9</c:v>
                </c:pt>
                <c:pt idx="107">
                  <c:v>0.9</c:v>
                </c:pt>
                <c:pt idx="108">
                  <c:v>0.9</c:v>
                </c:pt>
                <c:pt idx="109">
                  <c:v>0.9</c:v>
                </c:pt>
                <c:pt idx="110">
                  <c:v>0.9</c:v>
                </c:pt>
                <c:pt idx="111">
                  <c:v>0.9</c:v>
                </c:pt>
                <c:pt idx="112">
                  <c:v>0.9</c:v>
                </c:pt>
                <c:pt idx="113">
                  <c:v>0.9</c:v>
                </c:pt>
                <c:pt idx="114">
                  <c:v>0.9</c:v>
                </c:pt>
                <c:pt idx="115">
                  <c:v>0.9</c:v>
                </c:pt>
                <c:pt idx="116">
                  <c:v>0.9</c:v>
                </c:pt>
                <c:pt idx="117">
                  <c:v>0.9</c:v>
                </c:pt>
                <c:pt idx="118">
                  <c:v>0.9</c:v>
                </c:pt>
                <c:pt idx="119">
                  <c:v>0.9</c:v>
                </c:pt>
                <c:pt idx="120">
                  <c:v>0.9</c:v>
                </c:pt>
                <c:pt idx="121">
                  <c:v>0.9</c:v>
                </c:pt>
                <c:pt idx="122">
                  <c:v>0.9</c:v>
                </c:pt>
                <c:pt idx="123">
                  <c:v>0.9</c:v>
                </c:pt>
                <c:pt idx="124">
                  <c:v>0.9</c:v>
                </c:pt>
                <c:pt idx="125">
                  <c:v>0.9</c:v>
                </c:pt>
                <c:pt idx="126">
                  <c:v>0.9</c:v>
                </c:pt>
                <c:pt idx="127">
                  <c:v>0.9</c:v>
                </c:pt>
                <c:pt idx="128">
                  <c:v>0.9</c:v>
                </c:pt>
                <c:pt idx="129">
                  <c:v>0.9</c:v>
                </c:pt>
                <c:pt idx="130">
                  <c:v>0.9</c:v>
                </c:pt>
                <c:pt idx="131">
                  <c:v>0.9</c:v>
                </c:pt>
                <c:pt idx="132">
                  <c:v>0.9</c:v>
                </c:pt>
                <c:pt idx="133">
                  <c:v>0.9</c:v>
                </c:pt>
                <c:pt idx="134">
                  <c:v>0.9</c:v>
                </c:pt>
                <c:pt idx="135">
                  <c:v>0.9</c:v>
                </c:pt>
                <c:pt idx="136">
                  <c:v>0.9</c:v>
                </c:pt>
                <c:pt idx="137">
                  <c:v>0.9</c:v>
                </c:pt>
                <c:pt idx="138">
                  <c:v>0.9</c:v>
                </c:pt>
                <c:pt idx="139">
                  <c:v>0.9</c:v>
                </c:pt>
                <c:pt idx="140">
                  <c:v>0.9</c:v>
                </c:pt>
                <c:pt idx="141">
                  <c:v>0.9</c:v>
                </c:pt>
                <c:pt idx="142">
                  <c:v>0.9</c:v>
                </c:pt>
                <c:pt idx="143">
                  <c:v>0.9</c:v>
                </c:pt>
                <c:pt idx="144">
                  <c:v>0.9</c:v>
                </c:pt>
                <c:pt idx="145">
                  <c:v>0.9</c:v>
                </c:pt>
                <c:pt idx="146">
                  <c:v>0.9</c:v>
                </c:pt>
                <c:pt idx="147">
                  <c:v>0.9</c:v>
                </c:pt>
                <c:pt idx="148">
                  <c:v>0.9</c:v>
                </c:pt>
                <c:pt idx="149">
                  <c:v>0.9</c:v>
                </c:pt>
                <c:pt idx="150">
                  <c:v>0.9</c:v>
                </c:pt>
                <c:pt idx="151">
                  <c:v>0.9</c:v>
                </c:pt>
                <c:pt idx="152">
                  <c:v>0.9</c:v>
                </c:pt>
                <c:pt idx="153">
                  <c:v>0.9</c:v>
                </c:pt>
                <c:pt idx="154">
                  <c:v>0.9</c:v>
                </c:pt>
                <c:pt idx="155">
                  <c:v>0.9</c:v>
                </c:pt>
                <c:pt idx="156">
                  <c:v>0.9</c:v>
                </c:pt>
                <c:pt idx="157">
                  <c:v>0.9</c:v>
                </c:pt>
                <c:pt idx="158">
                  <c:v>0.9</c:v>
                </c:pt>
                <c:pt idx="159">
                  <c:v>0.9</c:v>
                </c:pt>
                <c:pt idx="160">
                  <c:v>0.9</c:v>
                </c:pt>
                <c:pt idx="161">
                  <c:v>0.9</c:v>
                </c:pt>
                <c:pt idx="162">
                  <c:v>0.9</c:v>
                </c:pt>
                <c:pt idx="163">
                  <c:v>0.9</c:v>
                </c:pt>
                <c:pt idx="164">
                  <c:v>0.9</c:v>
                </c:pt>
                <c:pt idx="165">
                  <c:v>0.9</c:v>
                </c:pt>
                <c:pt idx="166">
                  <c:v>0.9</c:v>
                </c:pt>
                <c:pt idx="167">
                  <c:v>0.9</c:v>
                </c:pt>
                <c:pt idx="168">
                  <c:v>0.9</c:v>
                </c:pt>
                <c:pt idx="169">
                  <c:v>0.9</c:v>
                </c:pt>
                <c:pt idx="170">
                  <c:v>0.9</c:v>
                </c:pt>
                <c:pt idx="171">
                  <c:v>0.9</c:v>
                </c:pt>
                <c:pt idx="172">
                  <c:v>0.9</c:v>
                </c:pt>
                <c:pt idx="173">
                  <c:v>0.9</c:v>
                </c:pt>
                <c:pt idx="174">
                  <c:v>0.9</c:v>
                </c:pt>
                <c:pt idx="175">
                  <c:v>0.9</c:v>
                </c:pt>
                <c:pt idx="176">
                  <c:v>0.9</c:v>
                </c:pt>
                <c:pt idx="177">
                  <c:v>0.9</c:v>
                </c:pt>
                <c:pt idx="178">
                  <c:v>0.9</c:v>
                </c:pt>
                <c:pt idx="179">
                  <c:v>0.9</c:v>
                </c:pt>
                <c:pt idx="180">
                  <c:v>0.9</c:v>
                </c:pt>
                <c:pt idx="181">
                  <c:v>0.9</c:v>
                </c:pt>
                <c:pt idx="182">
                  <c:v>0.9</c:v>
                </c:pt>
                <c:pt idx="183">
                  <c:v>0.9</c:v>
                </c:pt>
                <c:pt idx="184">
                  <c:v>0.9</c:v>
                </c:pt>
                <c:pt idx="185">
                  <c:v>0.9</c:v>
                </c:pt>
                <c:pt idx="186">
                  <c:v>0.9</c:v>
                </c:pt>
                <c:pt idx="187">
                  <c:v>0.9</c:v>
                </c:pt>
                <c:pt idx="188">
                  <c:v>0.9</c:v>
                </c:pt>
                <c:pt idx="189">
                  <c:v>0.9</c:v>
                </c:pt>
                <c:pt idx="190">
                  <c:v>0.9</c:v>
                </c:pt>
                <c:pt idx="191">
                  <c:v>0.9</c:v>
                </c:pt>
                <c:pt idx="192">
                  <c:v>0.9</c:v>
                </c:pt>
                <c:pt idx="193">
                  <c:v>0.9</c:v>
                </c:pt>
                <c:pt idx="194">
                  <c:v>0.9</c:v>
                </c:pt>
                <c:pt idx="195">
                  <c:v>0.9</c:v>
                </c:pt>
                <c:pt idx="196">
                  <c:v>0.9</c:v>
                </c:pt>
                <c:pt idx="197">
                  <c:v>0.9</c:v>
                </c:pt>
                <c:pt idx="198">
                  <c:v>0.9</c:v>
                </c:pt>
                <c:pt idx="199">
                  <c:v>0.9</c:v>
                </c:pt>
                <c:pt idx="200">
                  <c:v>0.9</c:v>
                </c:pt>
                <c:pt idx="201">
                  <c:v>0.9</c:v>
                </c:pt>
                <c:pt idx="202">
                  <c:v>0.9</c:v>
                </c:pt>
                <c:pt idx="203">
                  <c:v>0.9</c:v>
                </c:pt>
                <c:pt idx="204">
                  <c:v>0.9</c:v>
                </c:pt>
                <c:pt idx="205">
                  <c:v>0.9</c:v>
                </c:pt>
                <c:pt idx="206">
                  <c:v>0.9</c:v>
                </c:pt>
                <c:pt idx="207">
                  <c:v>0.9</c:v>
                </c:pt>
                <c:pt idx="208">
                  <c:v>0.9</c:v>
                </c:pt>
                <c:pt idx="209">
                  <c:v>0.9</c:v>
                </c:pt>
                <c:pt idx="210">
                  <c:v>0.9</c:v>
                </c:pt>
                <c:pt idx="211">
                  <c:v>0.9</c:v>
                </c:pt>
                <c:pt idx="212">
                  <c:v>0.9</c:v>
                </c:pt>
                <c:pt idx="213">
                  <c:v>0.9</c:v>
                </c:pt>
                <c:pt idx="214">
                  <c:v>0.9</c:v>
                </c:pt>
                <c:pt idx="215">
                  <c:v>0.9</c:v>
                </c:pt>
                <c:pt idx="216">
                  <c:v>0.9</c:v>
                </c:pt>
                <c:pt idx="217">
                  <c:v>0.9</c:v>
                </c:pt>
                <c:pt idx="218">
                  <c:v>0.9</c:v>
                </c:pt>
                <c:pt idx="219">
                  <c:v>0.9</c:v>
                </c:pt>
                <c:pt idx="220">
                  <c:v>0.9</c:v>
                </c:pt>
                <c:pt idx="221">
                  <c:v>0.9</c:v>
                </c:pt>
                <c:pt idx="222">
                  <c:v>0.9</c:v>
                </c:pt>
                <c:pt idx="223">
                  <c:v>0.9</c:v>
                </c:pt>
                <c:pt idx="224">
                  <c:v>0.9</c:v>
                </c:pt>
                <c:pt idx="225">
                  <c:v>0.9</c:v>
                </c:pt>
                <c:pt idx="226">
                  <c:v>0.9</c:v>
                </c:pt>
                <c:pt idx="227">
                  <c:v>0.9</c:v>
                </c:pt>
                <c:pt idx="228">
                  <c:v>0.9</c:v>
                </c:pt>
                <c:pt idx="229">
                  <c:v>0.9</c:v>
                </c:pt>
                <c:pt idx="230">
                  <c:v>0.9</c:v>
                </c:pt>
                <c:pt idx="231">
                  <c:v>0.9</c:v>
                </c:pt>
                <c:pt idx="232">
                  <c:v>0.9</c:v>
                </c:pt>
                <c:pt idx="233">
                  <c:v>0.9</c:v>
                </c:pt>
                <c:pt idx="234">
                  <c:v>0.9</c:v>
                </c:pt>
                <c:pt idx="235">
                  <c:v>0.9</c:v>
                </c:pt>
                <c:pt idx="236">
                  <c:v>0.9</c:v>
                </c:pt>
                <c:pt idx="237">
                  <c:v>0.9</c:v>
                </c:pt>
                <c:pt idx="238">
                  <c:v>0.9</c:v>
                </c:pt>
                <c:pt idx="239">
                  <c:v>0.9</c:v>
                </c:pt>
                <c:pt idx="240">
                  <c:v>0.9</c:v>
                </c:pt>
                <c:pt idx="241">
                  <c:v>0.9</c:v>
                </c:pt>
                <c:pt idx="242">
                  <c:v>0.9</c:v>
                </c:pt>
                <c:pt idx="243">
                  <c:v>0.9</c:v>
                </c:pt>
                <c:pt idx="244">
                  <c:v>0.9</c:v>
                </c:pt>
                <c:pt idx="245">
                  <c:v>0.9</c:v>
                </c:pt>
                <c:pt idx="246">
                  <c:v>0.9</c:v>
                </c:pt>
                <c:pt idx="247">
                  <c:v>0.9</c:v>
                </c:pt>
                <c:pt idx="248">
                  <c:v>0.9</c:v>
                </c:pt>
                <c:pt idx="249">
                  <c:v>0.9</c:v>
                </c:pt>
                <c:pt idx="250">
                  <c:v>0.9</c:v>
                </c:pt>
                <c:pt idx="251">
                  <c:v>0.9</c:v>
                </c:pt>
                <c:pt idx="252">
                  <c:v>0.9</c:v>
                </c:pt>
                <c:pt idx="253">
                  <c:v>0.9</c:v>
                </c:pt>
                <c:pt idx="254">
                  <c:v>0.9</c:v>
                </c:pt>
                <c:pt idx="255">
                  <c:v>0.9</c:v>
                </c:pt>
                <c:pt idx="256">
                  <c:v>0.9</c:v>
                </c:pt>
                <c:pt idx="257">
                  <c:v>0.9</c:v>
                </c:pt>
                <c:pt idx="258">
                  <c:v>0.9</c:v>
                </c:pt>
                <c:pt idx="259">
                  <c:v>0.9</c:v>
                </c:pt>
                <c:pt idx="260">
                  <c:v>0.9</c:v>
                </c:pt>
                <c:pt idx="261">
                  <c:v>0.9</c:v>
                </c:pt>
                <c:pt idx="262">
                  <c:v>0.9</c:v>
                </c:pt>
                <c:pt idx="263">
                  <c:v>0.9</c:v>
                </c:pt>
                <c:pt idx="264">
                  <c:v>0.9</c:v>
                </c:pt>
                <c:pt idx="265">
                  <c:v>0.9</c:v>
                </c:pt>
                <c:pt idx="266">
                  <c:v>0.9</c:v>
                </c:pt>
                <c:pt idx="267">
                  <c:v>0.9</c:v>
                </c:pt>
                <c:pt idx="268">
                  <c:v>0.9</c:v>
                </c:pt>
                <c:pt idx="269">
                  <c:v>0.9</c:v>
                </c:pt>
                <c:pt idx="270">
                  <c:v>0.9</c:v>
                </c:pt>
                <c:pt idx="271">
                  <c:v>0.9</c:v>
                </c:pt>
                <c:pt idx="272">
                  <c:v>0.9</c:v>
                </c:pt>
                <c:pt idx="273">
                  <c:v>0.9</c:v>
                </c:pt>
                <c:pt idx="274">
                  <c:v>0.9</c:v>
                </c:pt>
                <c:pt idx="275">
                  <c:v>0.9</c:v>
                </c:pt>
                <c:pt idx="276">
                  <c:v>0.9</c:v>
                </c:pt>
                <c:pt idx="277">
                  <c:v>0.9</c:v>
                </c:pt>
                <c:pt idx="278">
                  <c:v>0.9</c:v>
                </c:pt>
                <c:pt idx="279">
                  <c:v>0.9</c:v>
                </c:pt>
                <c:pt idx="280">
                  <c:v>0.9</c:v>
                </c:pt>
                <c:pt idx="281">
                  <c:v>0.9</c:v>
                </c:pt>
                <c:pt idx="282">
                  <c:v>0.9</c:v>
                </c:pt>
                <c:pt idx="283">
                  <c:v>0.9</c:v>
                </c:pt>
                <c:pt idx="284">
                  <c:v>0.9</c:v>
                </c:pt>
                <c:pt idx="285">
                  <c:v>0.9</c:v>
                </c:pt>
                <c:pt idx="286">
                  <c:v>0.9</c:v>
                </c:pt>
                <c:pt idx="287">
                  <c:v>0.9</c:v>
                </c:pt>
                <c:pt idx="288">
                  <c:v>0.9</c:v>
                </c:pt>
                <c:pt idx="289">
                  <c:v>0.9</c:v>
                </c:pt>
                <c:pt idx="290">
                  <c:v>0.9</c:v>
                </c:pt>
                <c:pt idx="291">
                  <c:v>0.9</c:v>
                </c:pt>
                <c:pt idx="292">
                  <c:v>0.9</c:v>
                </c:pt>
                <c:pt idx="293">
                  <c:v>0.9</c:v>
                </c:pt>
                <c:pt idx="294">
                  <c:v>0.9</c:v>
                </c:pt>
                <c:pt idx="295">
                  <c:v>0.9</c:v>
                </c:pt>
                <c:pt idx="296">
                  <c:v>0.9</c:v>
                </c:pt>
                <c:pt idx="297">
                  <c:v>0.9</c:v>
                </c:pt>
                <c:pt idx="298">
                  <c:v>0.9</c:v>
                </c:pt>
                <c:pt idx="299">
                  <c:v>0.9</c:v>
                </c:pt>
                <c:pt idx="300">
                  <c:v>0.9</c:v>
                </c:pt>
                <c:pt idx="301">
                  <c:v>0.9</c:v>
                </c:pt>
                <c:pt idx="302">
                  <c:v>0.9</c:v>
                </c:pt>
                <c:pt idx="303">
                  <c:v>0.9</c:v>
                </c:pt>
                <c:pt idx="304">
                  <c:v>0.9</c:v>
                </c:pt>
                <c:pt idx="305">
                  <c:v>0.9</c:v>
                </c:pt>
                <c:pt idx="306">
                  <c:v>0.9</c:v>
                </c:pt>
                <c:pt idx="307">
                  <c:v>0.9</c:v>
                </c:pt>
                <c:pt idx="308">
                  <c:v>0.9</c:v>
                </c:pt>
                <c:pt idx="309">
                  <c:v>0.9</c:v>
                </c:pt>
                <c:pt idx="310">
                  <c:v>0.9</c:v>
                </c:pt>
                <c:pt idx="311">
                  <c:v>0.9</c:v>
                </c:pt>
                <c:pt idx="312">
                  <c:v>0.9</c:v>
                </c:pt>
                <c:pt idx="313">
                  <c:v>0.9</c:v>
                </c:pt>
                <c:pt idx="314">
                  <c:v>0.9</c:v>
                </c:pt>
                <c:pt idx="315">
                  <c:v>0.9</c:v>
                </c:pt>
                <c:pt idx="316">
                  <c:v>0.9</c:v>
                </c:pt>
                <c:pt idx="317">
                  <c:v>0.9</c:v>
                </c:pt>
                <c:pt idx="318">
                  <c:v>0.9</c:v>
                </c:pt>
                <c:pt idx="319">
                  <c:v>0.9</c:v>
                </c:pt>
                <c:pt idx="320">
                  <c:v>0.9</c:v>
                </c:pt>
                <c:pt idx="321">
                  <c:v>0.9</c:v>
                </c:pt>
                <c:pt idx="322">
                  <c:v>0.9</c:v>
                </c:pt>
                <c:pt idx="323">
                  <c:v>0.9</c:v>
                </c:pt>
                <c:pt idx="324">
                  <c:v>0.9</c:v>
                </c:pt>
                <c:pt idx="325">
                  <c:v>0.9</c:v>
                </c:pt>
                <c:pt idx="326">
                  <c:v>0.9</c:v>
                </c:pt>
                <c:pt idx="327">
                  <c:v>0.9</c:v>
                </c:pt>
                <c:pt idx="328">
                  <c:v>0.9</c:v>
                </c:pt>
                <c:pt idx="329">
                  <c:v>0.9</c:v>
                </c:pt>
                <c:pt idx="330">
                  <c:v>0.9</c:v>
                </c:pt>
                <c:pt idx="331">
                  <c:v>0.9</c:v>
                </c:pt>
                <c:pt idx="332">
                  <c:v>0.9</c:v>
                </c:pt>
                <c:pt idx="333">
                  <c:v>0.9</c:v>
                </c:pt>
                <c:pt idx="334">
                  <c:v>0.9</c:v>
                </c:pt>
                <c:pt idx="335">
                  <c:v>0.9</c:v>
                </c:pt>
                <c:pt idx="336">
                  <c:v>0.9</c:v>
                </c:pt>
                <c:pt idx="337">
                  <c:v>0.9</c:v>
                </c:pt>
                <c:pt idx="338">
                  <c:v>0.9</c:v>
                </c:pt>
                <c:pt idx="339">
                  <c:v>0.9</c:v>
                </c:pt>
                <c:pt idx="340">
                  <c:v>0.9</c:v>
                </c:pt>
                <c:pt idx="341">
                  <c:v>0.9</c:v>
                </c:pt>
                <c:pt idx="342">
                  <c:v>0.9</c:v>
                </c:pt>
                <c:pt idx="343">
                  <c:v>0.9</c:v>
                </c:pt>
                <c:pt idx="344">
                  <c:v>0.9</c:v>
                </c:pt>
                <c:pt idx="345">
                  <c:v>0.9</c:v>
                </c:pt>
                <c:pt idx="346">
                  <c:v>0.9</c:v>
                </c:pt>
                <c:pt idx="347">
                  <c:v>0.9</c:v>
                </c:pt>
                <c:pt idx="348">
                  <c:v>0.9</c:v>
                </c:pt>
                <c:pt idx="349">
                  <c:v>0.9</c:v>
                </c:pt>
                <c:pt idx="350">
                  <c:v>0.9</c:v>
                </c:pt>
                <c:pt idx="351">
                  <c:v>0.9</c:v>
                </c:pt>
                <c:pt idx="352">
                  <c:v>0.9</c:v>
                </c:pt>
                <c:pt idx="353">
                  <c:v>0.9</c:v>
                </c:pt>
                <c:pt idx="354">
                  <c:v>0.9</c:v>
                </c:pt>
                <c:pt idx="355">
                  <c:v>0.9</c:v>
                </c:pt>
                <c:pt idx="356">
                  <c:v>0.9</c:v>
                </c:pt>
                <c:pt idx="357">
                  <c:v>0.9</c:v>
                </c:pt>
                <c:pt idx="358">
                  <c:v>0.9</c:v>
                </c:pt>
                <c:pt idx="359">
                  <c:v>0.9</c:v>
                </c:pt>
                <c:pt idx="360">
                  <c:v>0.9</c:v>
                </c:pt>
                <c:pt idx="361">
                  <c:v>0.9</c:v>
                </c:pt>
                <c:pt idx="362">
                  <c:v>0.9</c:v>
                </c:pt>
                <c:pt idx="363">
                  <c:v>0.9</c:v>
                </c:pt>
                <c:pt idx="364">
                  <c:v>0.9</c:v>
                </c:pt>
                <c:pt idx="365">
                  <c:v>0.9</c:v>
                </c:pt>
                <c:pt idx="366">
                  <c:v>0.9</c:v>
                </c:pt>
                <c:pt idx="367">
                  <c:v>0.9</c:v>
                </c:pt>
                <c:pt idx="368">
                  <c:v>0.9</c:v>
                </c:pt>
                <c:pt idx="369">
                  <c:v>0.9</c:v>
                </c:pt>
                <c:pt idx="370">
                  <c:v>0.9</c:v>
                </c:pt>
                <c:pt idx="371">
                  <c:v>0.9</c:v>
                </c:pt>
                <c:pt idx="372">
                  <c:v>0.9</c:v>
                </c:pt>
                <c:pt idx="373">
                  <c:v>0.9</c:v>
                </c:pt>
                <c:pt idx="374">
                  <c:v>0.9</c:v>
                </c:pt>
                <c:pt idx="375">
                  <c:v>0.9</c:v>
                </c:pt>
                <c:pt idx="376">
                  <c:v>0.9</c:v>
                </c:pt>
                <c:pt idx="377">
                  <c:v>0.9</c:v>
                </c:pt>
                <c:pt idx="378">
                  <c:v>0.9</c:v>
                </c:pt>
                <c:pt idx="379">
                  <c:v>0.9</c:v>
                </c:pt>
                <c:pt idx="380">
                  <c:v>0.9</c:v>
                </c:pt>
                <c:pt idx="381">
                  <c:v>0.9</c:v>
                </c:pt>
                <c:pt idx="382">
                  <c:v>0.9</c:v>
                </c:pt>
                <c:pt idx="383">
                  <c:v>0.9</c:v>
                </c:pt>
                <c:pt idx="384">
                  <c:v>0.9</c:v>
                </c:pt>
                <c:pt idx="385">
                  <c:v>0.9</c:v>
                </c:pt>
                <c:pt idx="386">
                  <c:v>0.9</c:v>
                </c:pt>
                <c:pt idx="387">
                  <c:v>0.9</c:v>
                </c:pt>
                <c:pt idx="388">
                  <c:v>0.9</c:v>
                </c:pt>
                <c:pt idx="389">
                  <c:v>0.9</c:v>
                </c:pt>
                <c:pt idx="390">
                  <c:v>0.9</c:v>
                </c:pt>
                <c:pt idx="391">
                  <c:v>0.9</c:v>
                </c:pt>
                <c:pt idx="392">
                  <c:v>0.9</c:v>
                </c:pt>
                <c:pt idx="393">
                  <c:v>0.9</c:v>
                </c:pt>
                <c:pt idx="394">
                  <c:v>0.9</c:v>
                </c:pt>
                <c:pt idx="395">
                  <c:v>0.9</c:v>
                </c:pt>
                <c:pt idx="396">
                  <c:v>0.9</c:v>
                </c:pt>
                <c:pt idx="397">
                  <c:v>0.9</c:v>
                </c:pt>
                <c:pt idx="398">
                  <c:v>0.9</c:v>
                </c:pt>
                <c:pt idx="399">
                  <c:v>0.9</c:v>
                </c:pt>
                <c:pt idx="400">
                  <c:v>0.9</c:v>
                </c:pt>
                <c:pt idx="401">
                  <c:v>0.9</c:v>
                </c:pt>
                <c:pt idx="402">
                  <c:v>0.9</c:v>
                </c:pt>
                <c:pt idx="403">
                  <c:v>0.9</c:v>
                </c:pt>
                <c:pt idx="404">
                  <c:v>0.9</c:v>
                </c:pt>
                <c:pt idx="405">
                  <c:v>0.9</c:v>
                </c:pt>
                <c:pt idx="406">
                  <c:v>0.9</c:v>
                </c:pt>
                <c:pt idx="407">
                  <c:v>0.9</c:v>
                </c:pt>
                <c:pt idx="408">
                  <c:v>0.9</c:v>
                </c:pt>
                <c:pt idx="409">
                  <c:v>0.9</c:v>
                </c:pt>
                <c:pt idx="410">
                  <c:v>0.9</c:v>
                </c:pt>
                <c:pt idx="411">
                  <c:v>0.9</c:v>
                </c:pt>
                <c:pt idx="412">
                  <c:v>0.9</c:v>
                </c:pt>
                <c:pt idx="413">
                  <c:v>0.9</c:v>
                </c:pt>
                <c:pt idx="414">
                  <c:v>0.9</c:v>
                </c:pt>
                <c:pt idx="415">
                  <c:v>0.9</c:v>
                </c:pt>
                <c:pt idx="416">
                  <c:v>0.9</c:v>
                </c:pt>
                <c:pt idx="417">
                  <c:v>0.9</c:v>
                </c:pt>
                <c:pt idx="418">
                  <c:v>0.9</c:v>
                </c:pt>
                <c:pt idx="419">
                  <c:v>0.9</c:v>
                </c:pt>
                <c:pt idx="420">
                  <c:v>0.9</c:v>
                </c:pt>
                <c:pt idx="421">
                  <c:v>0.9</c:v>
                </c:pt>
                <c:pt idx="422">
                  <c:v>0.9</c:v>
                </c:pt>
                <c:pt idx="423">
                  <c:v>0.9</c:v>
                </c:pt>
                <c:pt idx="424">
                  <c:v>0.9</c:v>
                </c:pt>
                <c:pt idx="425">
                  <c:v>0.9</c:v>
                </c:pt>
                <c:pt idx="426">
                  <c:v>0.9</c:v>
                </c:pt>
                <c:pt idx="427">
                  <c:v>0.9</c:v>
                </c:pt>
                <c:pt idx="428">
                  <c:v>0.9</c:v>
                </c:pt>
                <c:pt idx="429">
                  <c:v>0.9</c:v>
                </c:pt>
                <c:pt idx="430">
                  <c:v>0.9</c:v>
                </c:pt>
                <c:pt idx="431">
                  <c:v>0.9</c:v>
                </c:pt>
                <c:pt idx="432">
                  <c:v>0.9</c:v>
                </c:pt>
                <c:pt idx="433">
                  <c:v>0.9</c:v>
                </c:pt>
                <c:pt idx="434">
                  <c:v>0.9</c:v>
                </c:pt>
                <c:pt idx="435">
                  <c:v>0.9</c:v>
                </c:pt>
                <c:pt idx="436">
                  <c:v>0.9</c:v>
                </c:pt>
                <c:pt idx="437">
                  <c:v>0.9</c:v>
                </c:pt>
                <c:pt idx="438">
                  <c:v>0.9</c:v>
                </c:pt>
                <c:pt idx="439">
                  <c:v>0.9</c:v>
                </c:pt>
                <c:pt idx="440">
                  <c:v>0.9</c:v>
                </c:pt>
                <c:pt idx="441">
                  <c:v>0.9</c:v>
                </c:pt>
                <c:pt idx="442">
                  <c:v>0.9</c:v>
                </c:pt>
                <c:pt idx="443">
                  <c:v>0.9</c:v>
                </c:pt>
                <c:pt idx="444">
                  <c:v>0.9</c:v>
                </c:pt>
                <c:pt idx="445">
                  <c:v>0.9</c:v>
                </c:pt>
                <c:pt idx="446">
                  <c:v>0.9</c:v>
                </c:pt>
                <c:pt idx="447">
                  <c:v>0.9</c:v>
                </c:pt>
                <c:pt idx="448">
                  <c:v>0.9</c:v>
                </c:pt>
                <c:pt idx="449">
                  <c:v>0.9</c:v>
                </c:pt>
                <c:pt idx="450">
                  <c:v>0.9</c:v>
                </c:pt>
                <c:pt idx="451">
                  <c:v>0.9</c:v>
                </c:pt>
                <c:pt idx="452">
                  <c:v>0.9</c:v>
                </c:pt>
                <c:pt idx="453">
                  <c:v>0.9</c:v>
                </c:pt>
                <c:pt idx="454">
                  <c:v>0.9</c:v>
                </c:pt>
                <c:pt idx="455">
                  <c:v>0.9</c:v>
                </c:pt>
                <c:pt idx="456">
                  <c:v>0.9</c:v>
                </c:pt>
                <c:pt idx="457">
                  <c:v>0.9</c:v>
                </c:pt>
                <c:pt idx="458">
                  <c:v>0.9</c:v>
                </c:pt>
                <c:pt idx="459">
                  <c:v>0.9</c:v>
                </c:pt>
                <c:pt idx="460">
                  <c:v>0.9</c:v>
                </c:pt>
                <c:pt idx="461">
                  <c:v>0.9</c:v>
                </c:pt>
                <c:pt idx="462">
                  <c:v>0.9</c:v>
                </c:pt>
                <c:pt idx="463">
                  <c:v>0.9</c:v>
                </c:pt>
                <c:pt idx="464">
                  <c:v>0.9</c:v>
                </c:pt>
                <c:pt idx="465">
                  <c:v>0.9</c:v>
                </c:pt>
                <c:pt idx="466">
                  <c:v>0.9</c:v>
                </c:pt>
                <c:pt idx="467">
                  <c:v>0.9</c:v>
                </c:pt>
                <c:pt idx="468">
                  <c:v>0.9</c:v>
                </c:pt>
                <c:pt idx="469">
                  <c:v>0.9</c:v>
                </c:pt>
                <c:pt idx="470">
                  <c:v>0.9</c:v>
                </c:pt>
                <c:pt idx="471">
                  <c:v>0.9</c:v>
                </c:pt>
                <c:pt idx="472">
                  <c:v>0.9</c:v>
                </c:pt>
                <c:pt idx="473">
                  <c:v>0.9</c:v>
                </c:pt>
                <c:pt idx="474">
                  <c:v>0.9</c:v>
                </c:pt>
                <c:pt idx="475">
                  <c:v>0.9</c:v>
                </c:pt>
                <c:pt idx="476">
                  <c:v>0.9</c:v>
                </c:pt>
                <c:pt idx="477">
                  <c:v>0.9</c:v>
                </c:pt>
                <c:pt idx="478">
                  <c:v>0.9</c:v>
                </c:pt>
                <c:pt idx="479">
                  <c:v>0.9</c:v>
                </c:pt>
                <c:pt idx="480">
                  <c:v>0.9</c:v>
                </c:pt>
                <c:pt idx="481">
                  <c:v>0.9</c:v>
                </c:pt>
                <c:pt idx="482">
                  <c:v>0.9</c:v>
                </c:pt>
                <c:pt idx="483">
                  <c:v>0.9</c:v>
                </c:pt>
                <c:pt idx="484">
                  <c:v>0.9</c:v>
                </c:pt>
                <c:pt idx="485">
                  <c:v>0.9</c:v>
                </c:pt>
                <c:pt idx="486">
                  <c:v>0.9</c:v>
                </c:pt>
                <c:pt idx="487">
                  <c:v>0.9</c:v>
                </c:pt>
                <c:pt idx="488">
                  <c:v>0.9</c:v>
                </c:pt>
                <c:pt idx="489">
                  <c:v>0.9</c:v>
                </c:pt>
                <c:pt idx="490">
                  <c:v>0.9</c:v>
                </c:pt>
                <c:pt idx="491">
                  <c:v>0.9</c:v>
                </c:pt>
                <c:pt idx="492">
                  <c:v>0.9</c:v>
                </c:pt>
                <c:pt idx="493">
                  <c:v>0.9</c:v>
                </c:pt>
                <c:pt idx="494">
                  <c:v>0.9</c:v>
                </c:pt>
                <c:pt idx="495">
                  <c:v>0.9</c:v>
                </c:pt>
                <c:pt idx="496">
                  <c:v>0.9</c:v>
                </c:pt>
                <c:pt idx="497">
                  <c:v>0.9</c:v>
                </c:pt>
                <c:pt idx="498">
                  <c:v>0.9</c:v>
                </c:pt>
                <c:pt idx="499">
                  <c:v>0.9</c:v>
                </c:pt>
                <c:pt idx="500">
                  <c:v>0.9</c:v>
                </c:pt>
                <c:pt idx="501">
                  <c:v>0.9</c:v>
                </c:pt>
                <c:pt idx="502">
                  <c:v>0.9</c:v>
                </c:pt>
                <c:pt idx="503">
                  <c:v>0.9</c:v>
                </c:pt>
                <c:pt idx="504">
                  <c:v>0.9</c:v>
                </c:pt>
                <c:pt idx="505">
                  <c:v>0.9</c:v>
                </c:pt>
                <c:pt idx="506">
                  <c:v>0.9</c:v>
                </c:pt>
                <c:pt idx="507">
                  <c:v>0.9</c:v>
                </c:pt>
                <c:pt idx="508">
                  <c:v>0.9</c:v>
                </c:pt>
                <c:pt idx="509">
                  <c:v>0.9</c:v>
                </c:pt>
                <c:pt idx="510">
                  <c:v>0.9</c:v>
                </c:pt>
                <c:pt idx="511">
                  <c:v>0.9</c:v>
                </c:pt>
                <c:pt idx="512">
                  <c:v>0.9</c:v>
                </c:pt>
                <c:pt idx="513">
                  <c:v>0.9</c:v>
                </c:pt>
                <c:pt idx="514">
                  <c:v>0.9</c:v>
                </c:pt>
                <c:pt idx="515">
                  <c:v>0.9</c:v>
                </c:pt>
                <c:pt idx="516">
                  <c:v>0.9</c:v>
                </c:pt>
                <c:pt idx="517">
                  <c:v>0.9</c:v>
                </c:pt>
                <c:pt idx="518">
                  <c:v>0.9</c:v>
                </c:pt>
                <c:pt idx="519">
                  <c:v>0.9</c:v>
                </c:pt>
                <c:pt idx="520">
                  <c:v>0.9</c:v>
                </c:pt>
                <c:pt idx="521">
                  <c:v>0.9</c:v>
                </c:pt>
                <c:pt idx="522">
                  <c:v>0.9</c:v>
                </c:pt>
                <c:pt idx="523">
                  <c:v>0.9</c:v>
                </c:pt>
                <c:pt idx="524">
                  <c:v>0.9</c:v>
                </c:pt>
                <c:pt idx="525">
                  <c:v>0.9</c:v>
                </c:pt>
                <c:pt idx="526">
                  <c:v>0.9</c:v>
                </c:pt>
                <c:pt idx="527">
                  <c:v>0.9</c:v>
                </c:pt>
                <c:pt idx="528">
                  <c:v>0.9</c:v>
                </c:pt>
                <c:pt idx="529">
                  <c:v>0.9</c:v>
                </c:pt>
                <c:pt idx="530">
                  <c:v>0.9</c:v>
                </c:pt>
                <c:pt idx="531">
                  <c:v>0.9</c:v>
                </c:pt>
                <c:pt idx="532">
                  <c:v>0.9</c:v>
                </c:pt>
                <c:pt idx="533">
                  <c:v>0.9</c:v>
                </c:pt>
                <c:pt idx="534">
                  <c:v>0.9</c:v>
                </c:pt>
                <c:pt idx="535">
                  <c:v>0.9</c:v>
                </c:pt>
                <c:pt idx="536">
                  <c:v>0.9</c:v>
                </c:pt>
                <c:pt idx="537">
                  <c:v>0.9</c:v>
                </c:pt>
                <c:pt idx="538">
                  <c:v>0.9</c:v>
                </c:pt>
                <c:pt idx="539">
                  <c:v>0.9</c:v>
                </c:pt>
                <c:pt idx="540">
                  <c:v>0.9</c:v>
                </c:pt>
                <c:pt idx="541">
                  <c:v>0.9</c:v>
                </c:pt>
                <c:pt idx="542">
                  <c:v>0.9</c:v>
                </c:pt>
                <c:pt idx="543">
                  <c:v>0.9</c:v>
                </c:pt>
                <c:pt idx="544">
                  <c:v>0.9</c:v>
                </c:pt>
                <c:pt idx="545">
                  <c:v>0.9</c:v>
                </c:pt>
                <c:pt idx="546">
                  <c:v>0.9</c:v>
                </c:pt>
                <c:pt idx="547">
                  <c:v>0.9</c:v>
                </c:pt>
                <c:pt idx="548">
                  <c:v>0.9</c:v>
                </c:pt>
                <c:pt idx="549">
                  <c:v>0.9</c:v>
                </c:pt>
                <c:pt idx="550">
                  <c:v>0.9</c:v>
                </c:pt>
                <c:pt idx="551">
                  <c:v>0.9</c:v>
                </c:pt>
                <c:pt idx="552">
                  <c:v>0.9</c:v>
                </c:pt>
                <c:pt idx="553">
                  <c:v>0.9</c:v>
                </c:pt>
                <c:pt idx="554">
                  <c:v>0.9</c:v>
                </c:pt>
                <c:pt idx="555">
                  <c:v>0.9</c:v>
                </c:pt>
                <c:pt idx="556">
                  <c:v>0.9</c:v>
                </c:pt>
                <c:pt idx="557">
                  <c:v>0.9</c:v>
                </c:pt>
                <c:pt idx="558">
                  <c:v>0.9</c:v>
                </c:pt>
                <c:pt idx="559">
                  <c:v>0.9</c:v>
                </c:pt>
                <c:pt idx="560">
                  <c:v>0.9</c:v>
                </c:pt>
                <c:pt idx="561">
                  <c:v>0.9</c:v>
                </c:pt>
                <c:pt idx="562">
                  <c:v>0.9</c:v>
                </c:pt>
                <c:pt idx="563">
                  <c:v>0.9</c:v>
                </c:pt>
                <c:pt idx="564">
                  <c:v>0.9</c:v>
                </c:pt>
                <c:pt idx="565">
                  <c:v>0.9</c:v>
                </c:pt>
                <c:pt idx="566">
                  <c:v>0.9</c:v>
                </c:pt>
                <c:pt idx="567">
                  <c:v>0.9</c:v>
                </c:pt>
                <c:pt idx="568">
                  <c:v>0.9</c:v>
                </c:pt>
                <c:pt idx="569">
                  <c:v>0.9</c:v>
                </c:pt>
                <c:pt idx="570">
                  <c:v>0.9</c:v>
                </c:pt>
                <c:pt idx="571">
                  <c:v>0.9</c:v>
                </c:pt>
                <c:pt idx="572">
                  <c:v>0.9</c:v>
                </c:pt>
                <c:pt idx="573">
                  <c:v>0.9</c:v>
                </c:pt>
                <c:pt idx="574">
                  <c:v>0.9</c:v>
                </c:pt>
                <c:pt idx="575">
                  <c:v>0.9</c:v>
                </c:pt>
                <c:pt idx="576">
                  <c:v>0.9</c:v>
                </c:pt>
                <c:pt idx="577">
                  <c:v>0.9</c:v>
                </c:pt>
                <c:pt idx="578">
                  <c:v>0.9</c:v>
                </c:pt>
                <c:pt idx="579">
                  <c:v>0.9</c:v>
                </c:pt>
                <c:pt idx="580">
                  <c:v>0.9</c:v>
                </c:pt>
                <c:pt idx="581">
                  <c:v>0.9</c:v>
                </c:pt>
                <c:pt idx="582">
                  <c:v>0.9</c:v>
                </c:pt>
                <c:pt idx="583">
                  <c:v>0.9</c:v>
                </c:pt>
                <c:pt idx="584">
                  <c:v>0.9</c:v>
                </c:pt>
                <c:pt idx="585">
                  <c:v>0.9</c:v>
                </c:pt>
                <c:pt idx="586">
                  <c:v>0.9</c:v>
                </c:pt>
                <c:pt idx="587">
                  <c:v>0.9</c:v>
                </c:pt>
                <c:pt idx="588">
                  <c:v>0.9</c:v>
                </c:pt>
                <c:pt idx="589">
                  <c:v>0.9</c:v>
                </c:pt>
                <c:pt idx="590">
                  <c:v>0.9</c:v>
                </c:pt>
                <c:pt idx="591">
                  <c:v>0.9</c:v>
                </c:pt>
                <c:pt idx="592">
                  <c:v>0.9</c:v>
                </c:pt>
                <c:pt idx="593">
                  <c:v>0.9</c:v>
                </c:pt>
                <c:pt idx="594">
                  <c:v>0.9</c:v>
                </c:pt>
                <c:pt idx="595">
                  <c:v>0.9</c:v>
                </c:pt>
                <c:pt idx="596">
                  <c:v>0.9</c:v>
                </c:pt>
                <c:pt idx="597">
                  <c:v>0.9</c:v>
                </c:pt>
                <c:pt idx="598">
                  <c:v>0.9</c:v>
                </c:pt>
                <c:pt idx="599">
                  <c:v>0.9</c:v>
                </c:pt>
                <c:pt idx="600">
                  <c:v>0.9</c:v>
                </c:pt>
                <c:pt idx="601">
                  <c:v>0.9</c:v>
                </c:pt>
                <c:pt idx="602">
                  <c:v>0.9</c:v>
                </c:pt>
                <c:pt idx="603">
                  <c:v>0.9</c:v>
                </c:pt>
                <c:pt idx="604">
                  <c:v>0.9</c:v>
                </c:pt>
                <c:pt idx="605">
                  <c:v>0.9</c:v>
                </c:pt>
                <c:pt idx="606">
                  <c:v>0.9</c:v>
                </c:pt>
                <c:pt idx="607">
                  <c:v>0.9</c:v>
                </c:pt>
                <c:pt idx="608">
                  <c:v>0.9</c:v>
                </c:pt>
                <c:pt idx="609">
                  <c:v>0.9</c:v>
                </c:pt>
                <c:pt idx="610">
                  <c:v>0.9</c:v>
                </c:pt>
                <c:pt idx="611">
                  <c:v>0.9</c:v>
                </c:pt>
                <c:pt idx="612">
                  <c:v>0.9</c:v>
                </c:pt>
                <c:pt idx="613">
                  <c:v>0.9</c:v>
                </c:pt>
                <c:pt idx="614">
                  <c:v>0.9</c:v>
                </c:pt>
                <c:pt idx="615">
                  <c:v>0.9</c:v>
                </c:pt>
                <c:pt idx="616">
                  <c:v>0.9</c:v>
                </c:pt>
                <c:pt idx="617">
                  <c:v>0.9</c:v>
                </c:pt>
                <c:pt idx="618">
                  <c:v>0.9</c:v>
                </c:pt>
                <c:pt idx="619">
                  <c:v>0.9</c:v>
                </c:pt>
                <c:pt idx="620">
                  <c:v>0.9</c:v>
                </c:pt>
                <c:pt idx="621">
                  <c:v>0.9</c:v>
                </c:pt>
                <c:pt idx="622">
                  <c:v>0.9</c:v>
                </c:pt>
                <c:pt idx="623">
                  <c:v>0.9</c:v>
                </c:pt>
                <c:pt idx="624">
                  <c:v>0.9</c:v>
                </c:pt>
                <c:pt idx="625">
                  <c:v>0.9</c:v>
                </c:pt>
                <c:pt idx="626">
                  <c:v>0.9</c:v>
                </c:pt>
                <c:pt idx="627">
                  <c:v>0.9</c:v>
                </c:pt>
                <c:pt idx="628">
                  <c:v>0.9</c:v>
                </c:pt>
                <c:pt idx="629">
                  <c:v>0.9</c:v>
                </c:pt>
                <c:pt idx="630">
                  <c:v>0.9</c:v>
                </c:pt>
                <c:pt idx="631">
                  <c:v>0.9</c:v>
                </c:pt>
                <c:pt idx="632">
                  <c:v>0.9</c:v>
                </c:pt>
                <c:pt idx="633">
                  <c:v>0.9</c:v>
                </c:pt>
                <c:pt idx="634">
                  <c:v>0.9</c:v>
                </c:pt>
                <c:pt idx="635">
                  <c:v>0.9</c:v>
                </c:pt>
                <c:pt idx="636">
                  <c:v>0.9</c:v>
                </c:pt>
                <c:pt idx="637">
                  <c:v>0.9</c:v>
                </c:pt>
                <c:pt idx="638">
                  <c:v>0.9</c:v>
                </c:pt>
                <c:pt idx="639">
                  <c:v>0.9</c:v>
                </c:pt>
                <c:pt idx="640">
                  <c:v>0.9</c:v>
                </c:pt>
                <c:pt idx="641">
                  <c:v>0.9</c:v>
                </c:pt>
                <c:pt idx="642">
                  <c:v>0.9</c:v>
                </c:pt>
                <c:pt idx="643">
                  <c:v>0.9</c:v>
                </c:pt>
                <c:pt idx="644">
                  <c:v>0.9</c:v>
                </c:pt>
                <c:pt idx="645">
                  <c:v>0.9</c:v>
                </c:pt>
                <c:pt idx="646">
                  <c:v>0.9</c:v>
                </c:pt>
                <c:pt idx="647">
                  <c:v>0.9</c:v>
                </c:pt>
                <c:pt idx="648">
                  <c:v>0.9</c:v>
                </c:pt>
                <c:pt idx="649">
                  <c:v>0.9</c:v>
                </c:pt>
                <c:pt idx="650">
                  <c:v>0.9</c:v>
                </c:pt>
                <c:pt idx="651">
                  <c:v>0.9</c:v>
                </c:pt>
                <c:pt idx="652">
                  <c:v>0.9</c:v>
                </c:pt>
                <c:pt idx="653">
                  <c:v>0.9</c:v>
                </c:pt>
                <c:pt idx="654">
                  <c:v>0.9</c:v>
                </c:pt>
                <c:pt idx="655">
                  <c:v>0.9</c:v>
                </c:pt>
                <c:pt idx="656">
                  <c:v>0.9</c:v>
                </c:pt>
                <c:pt idx="657">
                  <c:v>0.9</c:v>
                </c:pt>
                <c:pt idx="658">
                  <c:v>0.9</c:v>
                </c:pt>
                <c:pt idx="659">
                  <c:v>0.9</c:v>
                </c:pt>
                <c:pt idx="660">
                  <c:v>0.9</c:v>
                </c:pt>
                <c:pt idx="661">
                  <c:v>0.9</c:v>
                </c:pt>
                <c:pt idx="662">
                  <c:v>0.9</c:v>
                </c:pt>
                <c:pt idx="663">
                  <c:v>0.9</c:v>
                </c:pt>
                <c:pt idx="664">
                  <c:v>0.9</c:v>
                </c:pt>
                <c:pt idx="665">
                  <c:v>0.9</c:v>
                </c:pt>
                <c:pt idx="666">
                  <c:v>0.9</c:v>
                </c:pt>
                <c:pt idx="667">
                  <c:v>0.9</c:v>
                </c:pt>
                <c:pt idx="668">
                  <c:v>0.9</c:v>
                </c:pt>
                <c:pt idx="669">
                  <c:v>0.9</c:v>
                </c:pt>
                <c:pt idx="670">
                  <c:v>0.9</c:v>
                </c:pt>
                <c:pt idx="671">
                  <c:v>0.9</c:v>
                </c:pt>
                <c:pt idx="672">
                  <c:v>0.9</c:v>
                </c:pt>
                <c:pt idx="673">
                  <c:v>0.9</c:v>
                </c:pt>
                <c:pt idx="674">
                  <c:v>0.9</c:v>
                </c:pt>
                <c:pt idx="675">
                  <c:v>0.9</c:v>
                </c:pt>
                <c:pt idx="676">
                  <c:v>0.9</c:v>
                </c:pt>
                <c:pt idx="677">
                  <c:v>0.9</c:v>
                </c:pt>
                <c:pt idx="678">
                  <c:v>0.9</c:v>
                </c:pt>
                <c:pt idx="679">
                  <c:v>0.9</c:v>
                </c:pt>
                <c:pt idx="680">
                  <c:v>0.9</c:v>
                </c:pt>
                <c:pt idx="681">
                  <c:v>0.9</c:v>
                </c:pt>
                <c:pt idx="682">
                  <c:v>0.9</c:v>
                </c:pt>
                <c:pt idx="683">
                  <c:v>0.9</c:v>
                </c:pt>
                <c:pt idx="684">
                  <c:v>0.9</c:v>
                </c:pt>
                <c:pt idx="685">
                  <c:v>0.9</c:v>
                </c:pt>
                <c:pt idx="686">
                  <c:v>0.9</c:v>
                </c:pt>
                <c:pt idx="687">
                  <c:v>0.9</c:v>
                </c:pt>
                <c:pt idx="688">
                  <c:v>0.9</c:v>
                </c:pt>
                <c:pt idx="689">
                  <c:v>0.9</c:v>
                </c:pt>
                <c:pt idx="690">
                  <c:v>0.9</c:v>
                </c:pt>
                <c:pt idx="691">
                  <c:v>0.9</c:v>
                </c:pt>
                <c:pt idx="692">
                  <c:v>0.9</c:v>
                </c:pt>
                <c:pt idx="693">
                  <c:v>0.9</c:v>
                </c:pt>
                <c:pt idx="694">
                  <c:v>0.9</c:v>
                </c:pt>
                <c:pt idx="695">
                  <c:v>0.9</c:v>
                </c:pt>
                <c:pt idx="696">
                  <c:v>0.9</c:v>
                </c:pt>
                <c:pt idx="697">
                  <c:v>0.9</c:v>
                </c:pt>
                <c:pt idx="698">
                  <c:v>0.9</c:v>
                </c:pt>
                <c:pt idx="699">
                  <c:v>0.9</c:v>
                </c:pt>
                <c:pt idx="700">
                  <c:v>0.9</c:v>
                </c:pt>
                <c:pt idx="701">
                  <c:v>0.9</c:v>
                </c:pt>
                <c:pt idx="702">
                  <c:v>0.9</c:v>
                </c:pt>
                <c:pt idx="703">
                  <c:v>0.9</c:v>
                </c:pt>
                <c:pt idx="704">
                  <c:v>0.9</c:v>
                </c:pt>
                <c:pt idx="705">
                  <c:v>0.9</c:v>
                </c:pt>
                <c:pt idx="706">
                  <c:v>0.9</c:v>
                </c:pt>
                <c:pt idx="707">
                  <c:v>0.9</c:v>
                </c:pt>
                <c:pt idx="708">
                  <c:v>0.9</c:v>
                </c:pt>
                <c:pt idx="709">
                  <c:v>0.9</c:v>
                </c:pt>
                <c:pt idx="710">
                  <c:v>0.9</c:v>
                </c:pt>
                <c:pt idx="711">
                  <c:v>0.9</c:v>
                </c:pt>
                <c:pt idx="712">
                  <c:v>0.9</c:v>
                </c:pt>
                <c:pt idx="713">
                  <c:v>0.9</c:v>
                </c:pt>
                <c:pt idx="714">
                  <c:v>0.9</c:v>
                </c:pt>
                <c:pt idx="715">
                  <c:v>0.9</c:v>
                </c:pt>
                <c:pt idx="716">
                  <c:v>0.9</c:v>
                </c:pt>
                <c:pt idx="717">
                  <c:v>0.9</c:v>
                </c:pt>
                <c:pt idx="718">
                  <c:v>0.9</c:v>
                </c:pt>
                <c:pt idx="719">
                  <c:v>0.9</c:v>
                </c:pt>
                <c:pt idx="720">
                  <c:v>0.9</c:v>
                </c:pt>
                <c:pt idx="721">
                  <c:v>0.9</c:v>
                </c:pt>
                <c:pt idx="722">
                  <c:v>0.9</c:v>
                </c:pt>
                <c:pt idx="723">
                  <c:v>0.9</c:v>
                </c:pt>
                <c:pt idx="724">
                  <c:v>0.9</c:v>
                </c:pt>
                <c:pt idx="725">
                  <c:v>0.9</c:v>
                </c:pt>
                <c:pt idx="726">
                  <c:v>0.9</c:v>
                </c:pt>
                <c:pt idx="727">
                  <c:v>0.9</c:v>
                </c:pt>
                <c:pt idx="728">
                  <c:v>0.9</c:v>
                </c:pt>
                <c:pt idx="729">
                  <c:v>0.9</c:v>
                </c:pt>
                <c:pt idx="730">
                  <c:v>0.9</c:v>
                </c:pt>
                <c:pt idx="731">
                  <c:v>0.9</c:v>
                </c:pt>
                <c:pt idx="732">
                  <c:v>0.9</c:v>
                </c:pt>
                <c:pt idx="733">
                  <c:v>0.9</c:v>
                </c:pt>
                <c:pt idx="734">
                  <c:v>0.9</c:v>
                </c:pt>
                <c:pt idx="735">
                  <c:v>0.9</c:v>
                </c:pt>
                <c:pt idx="736">
                  <c:v>0.9</c:v>
                </c:pt>
                <c:pt idx="737">
                  <c:v>0.9</c:v>
                </c:pt>
                <c:pt idx="738">
                  <c:v>0.9</c:v>
                </c:pt>
                <c:pt idx="739">
                  <c:v>0.9</c:v>
                </c:pt>
                <c:pt idx="740">
                  <c:v>0.9</c:v>
                </c:pt>
                <c:pt idx="741">
                  <c:v>0.9</c:v>
                </c:pt>
                <c:pt idx="742">
                  <c:v>0.9</c:v>
                </c:pt>
                <c:pt idx="743">
                  <c:v>0.9</c:v>
                </c:pt>
                <c:pt idx="744">
                  <c:v>0.9</c:v>
                </c:pt>
                <c:pt idx="745">
                  <c:v>0.9</c:v>
                </c:pt>
                <c:pt idx="746">
                  <c:v>0.9</c:v>
                </c:pt>
                <c:pt idx="747">
                  <c:v>0.9</c:v>
                </c:pt>
                <c:pt idx="748">
                  <c:v>0.9</c:v>
                </c:pt>
                <c:pt idx="749">
                  <c:v>0.9</c:v>
                </c:pt>
                <c:pt idx="750">
                  <c:v>0.9</c:v>
                </c:pt>
                <c:pt idx="751">
                  <c:v>0.9</c:v>
                </c:pt>
                <c:pt idx="752">
                  <c:v>0.9</c:v>
                </c:pt>
                <c:pt idx="753">
                  <c:v>0.9</c:v>
                </c:pt>
                <c:pt idx="754">
                  <c:v>0.9</c:v>
                </c:pt>
                <c:pt idx="755">
                  <c:v>0.9</c:v>
                </c:pt>
                <c:pt idx="756">
                  <c:v>0.9</c:v>
                </c:pt>
                <c:pt idx="757">
                  <c:v>0.9</c:v>
                </c:pt>
                <c:pt idx="758">
                  <c:v>0.9</c:v>
                </c:pt>
                <c:pt idx="759">
                  <c:v>0.9</c:v>
                </c:pt>
                <c:pt idx="760">
                  <c:v>0.9</c:v>
                </c:pt>
                <c:pt idx="761">
                  <c:v>0.9</c:v>
                </c:pt>
                <c:pt idx="762">
                  <c:v>0.9</c:v>
                </c:pt>
                <c:pt idx="763">
                  <c:v>0.9</c:v>
                </c:pt>
                <c:pt idx="764">
                  <c:v>0.9</c:v>
                </c:pt>
                <c:pt idx="765">
                  <c:v>0.9</c:v>
                </c:pt>
                <c:pt idx="766">
                  <c:v>0.9</c:v>
                </c:pt>
                <c:pt idx="767">
                  <c:v>0.9</c:v>
                </c:pt>
                <c:pt idx="768">
                  <c:v>0.9</c:v>
                </c:pt>
                <c:pt idx="769">
                  <c:v>0.9</c:v>
                </c:pt>
                <c:pt idx="770">
                  <c:v>0.9</c:v>
                </c:pt>
                <c:pt idx="771">
                  <c:v>0.9</c:v>
                </c:pt>
                <c:pt idx="772">
                  <c:v>0.9</c:v>
                </c:pt>
                <c:pt idx="773">
                  <c:v>0.9</c:v>
                </c:pt>
                <c:pt idx="774">
                  <c:v>0.9</c:v>
                </c:pt>
                <c:pt idx="775">
                  <c:v>0.9</c:v>
                </c:pt>
                <c:pt idx="776">
                  <c:v>0.9</c:v>
                </c:pt>
                <c:pt idx="777">
                  <c:v>0.9</c:v>
                </c:pt>
                <c:pt idx="778">
                  <c:v>0.9</c:v>
                </c:pt>
                <c:pt idx="779">
                  <c:v>0.9</c:v>
                </c:pt>
                <c:pt idx="780">
                  <c:v>0.9</c:v>
                </c:pt>
                <c:pt idx="781">
                  <c:v>0.9</c:v>
                </c:pt>
                <c:pt idx="782">
                  <c:v>0.9</c:v>
                </c:pt>
                <c:pt idx="783">
                  <c:v>0.9</c:v>
                </c:pt>
                <c:pt idx="784">
                  <c:v>0.9</c:v>
                </c:pt>
                <c:pt idx="785">
                  <c:v>0.9</c:v>
                </c:pt>
                <c:pt idx="786">
                  <c:v>0.9</c:v>
                </c:pt>
                <c:pt idx="787">
                  <c:v>0.9</c:v>
                </c:pt>
                <c:pt idx="788">
                  <c:v>0.9</c:v>
                </c:pt>
                <c:pt idx="789">
                  <c:v>0.9</c:v>
                </c:pt>
                <c:pt idx="790">
                  <c:v>0.9</c:v>
                </c:pt>
                <c:pt idx="791">
                  <c:v>0.9</c:v>
                </c:pt>
                <c:pt idx="792">
                  <c:v>0.9</c:v>
                </c:pt>
                <c:pt idx="793">
                  <c:v>0.9</c:v>
                </c:pt>
                <c:pt idx="794">
                  <c:v>0.9</c:v>
                </c:pt>
                <c:pt idx="795">
                  <c:v>0.9</c:v>
                </c:pt>
                <c:pt idx="796">
                  <c:v>0.9</c:v>
                </c:pt>
                <c:pt idx="797">
                  <c:v>0.9</c:v>
                </c:pt>
                <c:pt idx="798">
                  <c:v>0.9</c:v>
                </c:pt>
                <c:pt idx="799">
                  <c:v>0.9</c:v>
                </c:pt>
                <c:pt idx="800">
                  <c:v>0.9</c:v>
                </c:pt>
                <c:pt idx="801">
                  <c:v>0.9</c:v>
                </c:pt>
                <c:pt idx="802">
                  <c:v>0.9</c:v>
                </c:pt>
                <c:pt idx="803">
                  <c:v>0.9</c:v>
                </c:pt>
                <c:pt idx="804">
                  <c:v>0.9</c:v>
                </c:pt>
                <c:pt idx="805">
                  <c:v>0.9</c:v>
                </c:pt>
                <c:pt idx="806">
                  <c:v>0.9</c:v>
                </c:pt>
                <c:pt idx="807">
                  <c:v>0.9</c:v>
                </c:pt>
                <c:pt idx="808">
                  <c:v>0.9</c:v>
                </c:pt>
                <c:pt idx="809">
                  <c:v>0.9</c:v>
                </c:pt>
                <c:pt idx="810">
                  <c:v>0.9</c:v>
                </c:pt>
                <c:pt idx="811">
                  <c:v>0.9</c:v>
                </c:pt>
                <c:pt idx="812">
                  <c:v>0.9</c:v>
                </c:pt>
                <c:pt idx="813">
                  <c:v>0.9</c:v>
                </c:pt>
                <c:pt idx="814">
                  <c:v>0.9</c:v>
                </c:pt>
                <c:pt idx="815">
                  <c:v>0.9</c:v>
                </c:pt>
                <c:pt idx="816">
                  <c:v>0.9</c:v>
                </c:pt>
                <c:pt idx="817">
                  <c:v>0.9</c:v>
                </c:pt>
                <c:pt idx="818">
                  <c:v>0.9</c:v>
                </c:pt>
                <c:pt idx="819">
                  <c:v>0.9</c:v>
                </c:pt>
                <c:pt idx="820">
                  <c:v>0.9</c:v>
                </c:pt>
                <c:pt idx="821">
                  <c:v>0.9</c:v>
                </c:pt>
                <c:pt idx="822">
                  <c:v>0.9</c:v>
                </c:pt>
                <c:pt idx="823">
                  <c:v>0.9</c:v>
                </c:pt>
                <c:pt idx="824">
                  <c:v>0.9</c:v>
                </c:pt>
                <c:pt idx="825">
                  <c:v>0.9</c:v>
                </c:pt>
                <c:pt idx="826">
                  <c:v>0.9</c:v>
                </c:pt>
                <c:pt idx="827">
                  <c:v>0.9</c:v>
                </c:pt>
                <c:pt idx="828">
                  <c:v>0.9</c:v>
                </c:pt>
                <c:pt idx="829">
                  <c:v>0.9</c:v>
                </c:pt>
                <c:pt idx="830">
                  <c:v>0.9</c:v>
                </c:pt>
                <c:pt idx="831">
                  <c:v>0.9</c:v>
                </c:pt>
                <c:pt idx="832">
                  <c:v>0.9</c:v>
                </c:pt>
                <c:pt idx="833">
                  <c:v>0.9</c:v>
                </c:pt>
                <c:pt idx="834">
                  <c:v>0.9</c:v>
                </c:pt>
                <c:pt idx="835">
                  <c:v>0.9</c:v>
                </c:pt>
                <c:pt idx="836">
                  <c:v>0.9</c:v>
                </c:pt>
                <c:pt idx="837">
                  <c:v>0.9</c:v>
                </c:pt>
                <c:pt idx="838">
                  <c:v>0.9</c:v>
                </c:pt>
                <c:pt idx="839">
                  <c:v>0.9</c:v>
                </c:pt>
                <c:pt idx="840">
                  <c:v>0.9</c:v>
                </c:pt>
                <c:pt idx="841">
                  <c:v>0.9</c:v>
                </c:pt>
                <c:pt idx="842">
                  <c:v>0.9</c:v>
                </c:pt>
                <c:pt idx="843">
                  <c:v>0.9</c:v>
                </c:pt>
                <c:pt idx="844">
                  <c:v>0.9</c:v>
                </c:pt>
                <c:pt idx="845">
                  <c:v>0.9</c:v>
                </c:pt>
                <c:pt idx="846">
                  <c:v>0.9</c:v>
                </c:pt>
                <c:pt idx="847">
                  <c:v>0.9</c:v>
                </c:pt>
                <c:pt idx="848">
                  <c:v>0.9</c:v>
                </c:pt>
                <c:pt idx="849">
                  <c:v>0.9</c:v>
                </c:pt>
                <c:pt idx="850">
                  <c:v>0.9</c:v>
                </c:pt>
                <c:pt idx="851">
                  <c:v>0.9</c:v>
                </c:pt>
                <c:pt idx="852">
                  <c:v>0.9</c:v>
                </c:pt>
                <c:pt idx="853">
                  <c:v>0.9</c:v>
                </c:pt>
                <c:pt idx="854">
                  <c:v>0.9</c:v>
                </c:pt>
                <c:pt idx="855">
                  <c:v>0.9</c:v>
                </c:pt>
                <c:pt idx="856">
                  <c:v>0.9</c:v>
                </c:pt>
                <c:pt idx="857">
                  <c:v>0.9</c:v>
                </c:pt>
                <c:pt idx="858">
                  <c:v>0.9</c:v>
                </c:pt>
                <c:pt idx="859">
                  <c:v>0.9</c:v>
                </c:pt>
                <c:pt idx="860">
                  <c:v>0.9</c:v>
                </c:pt>
                <c:pt idx="861">
                  <c:v>0.9</c:v>
                </c:pt>
                <c:pt idx="862">
                  <c:v>0.9</c:v>
                </c:pt>
                <c:pt idx="863">
                  <c:v>0.9</c:v>
                </c:pt>
                <c:pt idx="864">
                  <c:v>0.9</c:v>
                </c:pt>
                <c:pt idx="865">
                  <c:v>0.9</c:v>
                </c:pt>
                <c:pt idx="866">
                  <c:v>0.9</c:v>
                </c:pt>
                <c:pt idx="867">
                  <c:v>0.9</c:v>
                </c:pt>
                <c:pt idx="868">
                  <c:v>0.9</c:v>
                </c:pt>
                <c:pt idx="869">
                  <c:v>0.9</c:v>
                </c:pt>
                <c:pt idx="870">
                  <c:v>0.9</c:v>
                </c:pt>
                <c:pt idx="871">
                  <c:v>0.9</c:v>
                </c:pt>
                <c:pt idx="872">
                  <c:v>0.9</c:v>
                </c:pt>
                <c:pt idx="873">
                  <c:v>0.9</c:v>
                </c:pt>
                <c:pt idx="874">
                  <c:v>0.9</c:v>
                </c:pt>
                <c:pt idx="875">
                  <c:v>0.9</c:v>
                </c:pt>
                <c:pt idx="876">
                  <c:v>0.9</c:v>
                </c:pt>
                <c:pt idx="877">
                  <c:v>0.9</c:v>
                </c:pt>
                <c:pt idx="878">
                  <c:v>0.9</c:v>
                </c:pt>
                <c:pt idx="879">
                  <c:v>0.9</c:v>
                </c:pt>
                <c:pt idx="880">
                  <c:v>0.9</c:v>
                </c:pt>
                <c:pt idx="881">
                  <c:v>0.9</c:v>
                </c:pt>
                <c:pt idx="882">
                  <c:v>0.9</c:v>
                </c:pt>
                <c:pt idx="883">
                  <c:v>0.9</c:v>
                </c:pt>
                <c:pt idx="884">
                  <c:v>0.9</c:v>
                </c:pt>
                <c:pt idx="885">
                  <c:v>0.9</c:v>
                </c:pt>
                <c:pt idx="886">
                  <c:v>0.9</c:v>
                </c:pt>
                <c:pt idx="887">
                  <c:v>0.9</c:v>
                </c:pt>
                <c:pt idx="888">
                  <c:v>0.9</c:v>
                </c:pt>
                <c:pt idx="889">
                  <c:v>0.9</c:v>
                </c:pt>
                <c:pt idx="890">
                  <c:v>0.9</c:v>
                </c:pt>
                <c:pt idx="891">
                  <c:v>0.9</c:v>
                </c:pt>
                <c:pt idx="892">
                  <c:v>0.9</c:v>
                </c:pt>
                <c:pt idx="893">
                  <c:v>0.9</c:v>
                </c:pt>
                <c:pt idx="894">
                  <c:v>0.9</c:v>
                </c:pt>
                <c:pt idx="895">
                  <c:v>0.9</c:v>
                </c:pt>
                <c:pt idx="896">
                  <c:v>0.9</c:v>
                </c:pt>
                <c:pt idx="897">
                  <c:v>0.9</c:v>
                </c:pt>
                <c:pt idx="898">
                  <c:v>0.9</c:v>
                </c:pt>
                <c:pt idx="899">
                  <c:v>0.9</c:v>
                </c:pt>
                <c:pt idx="900">
                  <c:v>0.9</c:v>
                </c:pt>
                <c:pt idx="901">
                  <c:v>0.9</c:v>
                </c:pt>
                <c:pt idx="902">
                  <c:v>0.9</c:v>
                </c:pt>
                <c:pt idx="903">
                  <c:v>0.9</c:v>
                </c:pt>
                <c:pt idx="904">
                  <c:v>0.9</c:v>
                </c:pt>
                <c:pt idx="905">
                  <c:v>0.9</c:v>
                </c:pt>
                <c:pt idx="906">
                  <c:v>0.9</c:v>
                </c:pt>
                <c:pt idx="907">
                  <c:v>0.9</c:v>
                </c:pt>
                <c:pt idx="908">
                  <c:v>0.9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359-45AD-8787-061F0605376A}"/>
            </c:ext>
          </c:extLst>
        </c:ser>
        <c:ser>
          <c:idx val="2"/>
          <c:order val="2"/>
          <c:tx>
            <c:strRef>
              <c:f>'CPT07'!$O$1</c:f>
              <c:strCache>
                <c:ptCount val="1"/>
                <c:pt idx="0">
                  <c:v>0.5 Test Result</c:v>
                </c:pt>
              </c:strCache>
            </c:strRef>
          </c:tx>
          <c:spPr>
            <a:ln w="19050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'CPT07'!$K$3:$K$911</c:f>
              <c:numCache>
                <c:formatCode>General</c:formatCode>
                <c:ptCount val="909"/>
                <c:pt idx="0">
                  <c:v>339.375</c:v>
                </c:pt>
                <c:pt idx="1">
                  <c:v>340</c:v>
                </c:pt>
                <c:pt idx="2">
                  <c:v>340.625</c:v>
                </c:pt>
                <c:pt idx="3">
                  <c:v>341.25</c:v>
                </c:pt>
                <c:pt idx="4">
                  <c:v>341.875</c:v>
                </c:pt>
                <c:pt idx="5">
                  <c:v>342.5</c:v>
                </c:pt>
                <c:pt idx="6">
                  <c:v>343.125</c:v>
                </c:pt>
                <c:pt idx="7">
                  <c:v>343.75</c:v>
                </c:pt>
                <c:pt idx="8">
                  <c:v>344.375</c:v>
                </c:pt>
                <c:pt idx="9">
                  <c:v>345</c:v>
                </c:pt>
                <c:pt idx="10">
                  <c:v>345.625</c:v>
                </c:pt>
                <c:pt idx="11">
                  <c:v>346.25</c:v>
                </c:pt>
                <c:pt idx="12">
                  <c:v>346.875</c:v>
                </c:pt>
                <c:pt idx="13">
                  <c:v>347.5</c:v>
                </c:pt>
                <c:pt idx="14">
                  <c:v>348.125</c:v>
                </c:pt>
                <c:pt idx="15">
                  <c:v>348.75</c:v>
                </c:pt>
                <c:pt idx="16">
                  <c:v>349.375</c:v>
                </c:pt>
                <c:pt idx="17">
                  <c:v>350</c:v>
                </c:pt>
                <c:pt idx="18">
                  <c:v>350.625</c:v>
                </c:pt>
                <c:pt idx="19">
                  <c:v>351.25</c:v>
                </c:pt>
                <c:pt idx="20">
                  <c:v>351.875</c:v>
                </c:pt>
                <c:pt idx="21">
                  <c:v>352.5</c:v>
                </c:pt>
                <c:pt idx="22">
                  <c:v>353.125</c:v>
                </c:pt>
                <c:pt idx="23">
                  <c:v>353.75</c:v>
                </c:pt>
                <c:pt idx="24">
                  <c:v>354.375</c:v>
                </c:pt>
                <c:pt idx="25">
                  <c:v>355</c:v>
                </c:pt>
                <c:pt idx="26">
                  <c:v>355.625</c:v>
                </c:pt>
                <c:pt idx="27">
                  <c:v>356.25</c:v>
                </c:pt>
                <c:pt idx="28">
                  <c:v>356.875</c:v>
                </c:pt>
                <c:pt idx="29">
                  <c:v>357.5</c:v>
                </c:pt>
                <c:pt idx="30">
                  <c:v>358.125</c:v>
                </c:pt>
                <c:pt idx="31">
                  <c:v>358.75</c:v>
                </c:pt>
                <c:pt idx="32">
                  <c:v>359.375</c:v>
                </c:pt>
                <c:pt idx="33">
                  <c:v>360</c:v>
                </c:pt>
                <c:pt idx="34">
                  <c:v>360.625</c:v>
                </c:pt>
                <c:pt idx="35">
                  <c:v>361.25</c:v>
                </c:pt>
                <c:pt idx="36">
                  <c:v>361.875</c:v>
                </c:pt>
                <c:pt idx="37">
                  <c:v>362.5</c:v>
                </c:pt>
                <c:pt idx="38">
                  <c:v>363.125</c:v>
                </c:pt>
                <c:pt idx="39">
                  <c:v>363.75</c:v>
                </c:pt>
                <c:pt idx="40">
                  <c:v>364.375</c:v>
                </c:pt>
                <c:pt idx="41">
                  <c:v>365</c:v>
                </c:pt>
                <c:pt idx="42">
                  <c:v>365.625</c:v>
                </c:pt>
                <c:pt idx="43">
                  <c:v>366.25</c:v>
                </c:pt>
                <c:pt idx="44">
                  <c:v>366.875</c:v>
                </c:pt>
                <c:pt idx="45">
                  <c:v>367.5</c:v>
                </c:pt>
                <c:pt idx="46">
                  <c:v>368.125</c:v>
                </c:pt>
                <c:pt idx="47">
                  <c:v>368.75</c:v>
                </c:pt>
                <c:pt idx="48">
                  <c:v>369.375</c:v>
                </c:pt>
                <c:pt idx="49">
                  <c:v>370</c:v>
                </c:pt>
                <c:pt idx="50">
                  <c:v>370.625</c:v>
                </c:pt>
                <c:pt idx="51">
                  <c:v>371.25</c:v>
                </c:pt>
                <c:pt idx="52">
                  <c:v>371.875</c:v>
                </c:pt>
                <c:pt idx="53">
                  <c:v>372.5</c:v>
                </c:pt>
                <c:pt idx="54">
                  <c:v>373.125</c:v>
                </c:pt>
                <c:pt idx="55">
                  <c:v>373.75</c:v>
                </c:pt>
                <c:pt idx="56">
                  <c:v>374.375</c:v>
                </c:pt>
                <c:pt idx="57">
                  <c:v>375</c:v>
                </c:pt>
                <c:pt idx="58">
                  <c:v>375.625</c:v>
                </c:pt>
                <c:pt idx="59">
                  <c:v>376.25</c:v>
                </c:pt>
                <c:pt idx="60">
                  <c:v>376.875</c:v>
                </c:pt>
                <c:pt idx="61">
                  <c:v>377.5</c:v>
                </c:pt>
                <c:pt idx="62">
                  <c:v>378.125</c:v>
                </c:pt>
                <c:pt idx="63">
                  <c:v>378.75</c:v>
                </c:pt>
                <c:pt idx="64">
                  <c:v>379.375</c:v>
                </c:pt>
                <c:pt idx="65">
                  <c:v>380</c:v>
                </c:pt>
                <c:pt idx="66">
                  <c:v>380.625</c:v>
                </c:pt>
                <c:pt idx="67">
                  <c:v>381.25</c:v>
                </c:pt>
                <c:pt idx="68">
                  <c:v>381.875</c:v>
                </c:pt>
                <c:pt idx="69">
                  <c:v>382.5</c:v>
                </c:pt>
                <c:pt idx="70">
                  <c:v>383.125</c:v>
                </c:pt>
                <c:pt idx="71">
                  <c:v>383.75</c:v>
                </c:pt>
                <c:pt idx="72">
                  <c:v>384.375</c:v>
                </c:pt>
                <c:pt idx="73">
                  <c:v>385</c:v>
                </c:pt>
                <c:pt idx="74">
                  <c:v>385.625</c:v>
                </c:pt>
                <c:pt idx="75">
                  <c:v>386.25</c:v>
                </c:pt>
                <c:pt idx="76">
                  <c:v>386.875</c:v>
                </c:pt>
                <c:pt idx="77">
                  <c:v>387.5</c:v>
                </c:pt>
                <c:pt idx="78">
                  <c:v>388.125</c:v>
                </c:pt>
                <c:pt idx="79">
                  <c:v>388.75</c:v>
                </c:pt>
                <c:pt idx="80">
                  <c:v>389.375</c:v>
                </c:pt>
                <c:pt idx="81">
                  <c:v>390</c:v>
                </c:pt>
                <c:pt idx="82">
                  <c:v>390.625</c:v>
                </c:pt>
                <c:pt idx="83">
                  <c:v>391.25</c:v>
                </c:pt>
                <c:pt idx="84">
                  <c:v>391.875</c:v>
                </c:pt>
                <c:pt idx="85">
                  <c:v>392.5</c:v>
                </c:pt>
                <c:pt idx="86">
                  <c:v>393.125</c:v>
                </c:pt>
                <c:pt idx="87">
                  <c:v>393.75</c:v>
                </c:pt>
                <c:pt idx="88">
                  <c:v>394.375</c:v>
                </c:pt>
                <c:pt idx="89">
                  <c:v>395</c:v>
                </c:pt>
                <c:pt idx="90">
                  <c:v>395.625</c:v>
                </c:pt>
                <c:pt idx="91">
                  <c:v>396.25</c:v>
                </c:pt>
                <c:pt idx="92">
                  <c:v>396.875</c:v>
                </c:pt>
                <c:pt idx="93">
                  <c:v>397.5</c:v>
                </c:pt>
                <c:pt idx="94">
                  <c:v>398.125</c:v>
                </c:pt>
                <c:pt idx="95">
                  <c:v>398.75</c:v>
                </c:pt>
                <c:pt idx="96">
                  <c:v>399.375</c:v>
                </c:pt>
                <c:pt idx="97">
                  <c:v>400</c:v>
                </c:pt>
                <c:pt idx="98">
                  <c:v>400.625</c:v>
                </c:pt>
                <c:pt idx="99">
                  <c:v>401.25</c:v>
                </c:pt>
                <c:pt idx="100">
                  <c:v>401.875</c:v>
                </c:pt>
                <c:pt idx="101">
                  <c:v>402.5</c:v>
                </c:pt>
                <c:pt idx="102">
                  <c:v>403.125</c:v>
                </c:pt>
                <c:pt idx="103">
                  <c:v>403.75</c:v>
                </c:pt>
                <c:pt idx="104">
                  <c:v>404.375</c:v>
                </c:pt>
                <c:pt idx="105">
                  <c:v>405</c:v>
                </c:pt>
                <c:pt idx="106">
                  <c:v>405.625</c:v>
                </c:pt>
                <c:pt idx="107">
                  <c:v>406.25</c:v>
                </c:pt>
                <c:pt idx="108">
                  <c:v>406.875</c:v>
                </c:pt>
                <c:pt idx="109">
                  <c:v>407.5</c:v>
                </c:pt>
                <c:pt idx="110">
                  <c:v>408.125</c:v>
                </c:pt>
                <c:pt idx="111">
                  <c:v>408.75</c:v>
                </c:pt>
                <c:pt idx="112">
                  <c:v>409.375</c:v>
                </c:pt>
                <c:pt idx="113">
                  <c:v>410</c:v>
                </c:pt>
                <c:pt idx="114">
                  <c:v>410.625</c:v>
                </c:pt>
                <c:pt idx="115">
                  <c:v>411.25</c:v>
                </c:pt>
                <c:pt idx="116">
                  <c:v>411.875</c:v>
                </c:pt>
                <c:pt idx="117">
                  <c:v>412.5</c:v>
                </c:pt>
                <c:pt idx="118">
                  <c:v>413.125</c:v>
                </c:pt>
                <c:pt idx="119">
                  <c:v>413.75</c:v>
                </c:pt>
                <c:pt idx="120">
                  <c:v>414.375</c:v>
                </c:pt>
                <c:pt idx="121">
                  <c:v>415</c:v>
                </c:pt>
                <c:pt idx="122">
                  <c:v>415.625</c:v>
                </c:pt>
                <c:pt idx="123">
                  <c:v>416.25</c:v>
                </c:pt>
                <c:pt idx="124">
                  <c:v>416.875</c:v>
                </c:pt>
                <c:pt idx="125">
                  <c:v>417.5</c:v>
                </c:pt>
                <c:pt idx="126">
                  <c:v>418.125</c:v>
                </c:pt>
                <c:pt idx="127">
                  <c:v>418.75</c:v>
                </c:pt>
                <c:pt idx="128">
                  <c:v>419.375</c:v>
                </c:pt>
                <c:pt idx="129">
                  <c:v>420</c:v>
                </c:pt>
                <c:pt idx="130">
                  <c:v>420.625</c:v>
                </c:pt>
                <c:pt idx="131">
                  <c:v>421.25</c:v>
                </c:pt>
                <c:pt idx="132">
                  <c:v>421.875</c:v>
                </c:pt>
                <c:pt idx="133">
                  <c:v>422.5</c:v>
                </c:pt>
                <c:pt idx="134">
                  <c:v>423.125</c:v>
                </c:pt>
                <c:pt idx="135">
                  <c:v>423.75</c:v>
                </c:pt>
                <c:pt idx="136">
                  <c:v>424.375</c:v>
                </c:pt>
                <c:pt idx="137">
                  <c:v>425</c:v>
                </c:pt>
                <c:pt idx="138">
                  <c:v>425.625</c:v>
                </c:pt>
                <c:pt idx="139">
                  <c:v>426.25</c:v>
                </c:pt>
                <c:pt idx="140">
                  <c:v>426.875</c:v>
                </c:pt>
                <c:pt idx="141">
                  <c:v>427.5</c:v>
                </c:pt>
                <c:pt idx="142">
                  <c:v>428.125</c:v>
                </c:pt>
                <c:pt idx="143">
                  <c:v>428.75</c:v>
                </c:pt>
                <c:pt idx="144">
                  <c:v>429.375</c:v>
                </c:pt>
                <c:pt idx="145">
                  <c:v>430</c:v>
                </c:pt>
                <c:pt idx="146">
                  <c:v>430.625</c:v>
                </c:pt>
                <c:pt idx="147">
                  <c:v>431.25</c:v>
                </c:pt>
                <c:pt idx="148">
                  <c:v>431.875</c:v>
                </c:pt>
                <c:pt idx="149">
                  <c:v>432.5</c:v>
                </c:pt>
                <c:pt idx="150">
                  <c:v>433.125</c:v>
                </c:pt>
                <c:pt idx="151">
                  <c:v>433.75</c:v>
                </c:pt>
                <c:pt idx="152">
                  <c:v>434.375</c:v>
                </c:pt>
                <c:pt idx="153">
                  <c:v>435</c:v>
                </c:pt>
                <c:pt idx="154">
                  <c:v>435.625</c:v>
                </c:pt>
                <c:pt idx="155">
                  <c:v>436.25</c:v>
                </c:pt>
                <c:pt idx="156">
                  <c:v>436.875</c:v>
                </c:pt>
                <c:pt idx="157">
                  <c:v>437.5</c:v>
                </c:pt>
                <c:pt idx="158">
                  <c:v>438.125</c:v>
                </c:pt>
                <c:pt idx="159">
                  <c:v>438.75</c:v>
                </c:pt>
                <c:pt idx="160">
                  <c:v>439.375</c:v>
                </c:pt>
                <c:pt idx="161">
                  <c:v>440</c:v>
                </c:pt>
                <c:pt idx="162">
                  <c:v>440.625</c:v>
                </c:pt>
                <c:pt idx="163">
                  <c:v>441.25</c:v>
                </c:pt>
                <c:pt idx="164">
                  <c:v>441.875</c:v>
                </c:pt>
                <c:pt idx="165">
                  <c:v>442.5</c:v>
                </c:pt>
                <c:pt idx="166">
                  <c:v>443.125</c:v>
                </c:pt>
                <c:pt idx="167">
                  <c:v>443.75</c:v>
                </c:pt>
                <c:pt idx="168">
                  <c:v>444.375</c:v>
                </c:pt>
                <c:pt idx="169">
                  <c:v>445</c:v>
                </c:pt>
                <c:pt idx="170">
                  <c:v>445.625</c:v>
                </c:pt>
                <c:pt idx="171">
                  <c:v>446.25</c:v>
                </c:pt>
                <c:pt idx="172">
                  <c:v>446.875</c:v>
                </c:pt>
                <c:pt idx="173">
                  <c:v>447.5</c:v>
                </c:pt>
                <c:pt idx="174">
                  <c:v>448.125</c:v>
                </c:pt>
                <c:pt idx="175">
                  <c:v>448.75</c:v>
                </c:pt>
                <c:pt idx="176">
                  <c:v>449.375</c:v>
                </c:pt>
                <c:pt idx="177">
                  <c:v>450</c:v>
                </c:pt>
                <c:pt idx="178">
                  <c:v>450.625</c:v>
                </c:pt>
                <c:pt idx="179">
                  <c:v>451.25</c:v>
                </c:pt>
                <c:pt idx="180">
                  <c:v>451.875</c:v>
                </c:pt>
                <c:pt idx="181">
                  <c:v>452.5</c:v>
                </c:pt>
                <c:pt idx="182">
                  <c:v>453.125</c:v>
                </c:pt>
                <c:pt idx="183">
                  <c:v>453.75</c:v>
                </c:pt>
                <c:pt idx="184">
                  <c:v>454.375</c:v>
                </c:pt>
                <c:pt idx="185">
                  <c:v>455</c:v>
                </c:pt>
                <c:pt idx="186">
                  <c:v>455.625</c:v>
                </c:pt>
                <c:pt idx="187">
                  <c:v>456.25</c:v>
                </c:pt>
                <c:pt idx="188">
                  <c:v>456.875</c:v>
                </c:pt>
                <c:pt idx="189">
                  <c:v>457.5</c:v>
                </c:pt>
                <c:pt idx="190">
                  <c:v>458.125</c:v>
                </c:pt>
                <c:pt idx="191">
                  <c:v>458.75</c:v>
                </c:pt>
                <c:pt idx="192">
                  <c:v>459.375</c:v>
                </c:pt>
                <c:pt idx="193">
                  <c:v>460</c:v>
                </c:pt>
                <c:pt idx="194">
                  <c:v>460.625</c:v>
                </c:pt>
                <c:pt idx="195">
                  <c:v>461.25</c:v>
                </c:pt>
                <c:pt idx="196">
                  <c:v>461.875</c:v>
                </c:pt>
                <c:pt idx="197">
                  <c:v>462.5</c:v>
                </c:pt>
                <c:pt idx="198">
                  <c:v>463.125</c:v>
                </c:pt>
                <c:pt idx="199">
                  <c:v>463.75</c:v>
                </c:pt>
                <c:pt idx="200">
                  <c:v>464.375</c:v>
                </c:pt>
                <c:pt idx="201">
                  <c:v>465</c:v>
                </c:pt>
                <c:pt idx="202">
                  <c:v>465.625</c:v>
                </c:pt>
                <c:pt idx="203">
                  <c:v>466.25</c:v>
                </c:pt>
                <c:pt idx="204">
                  <c:v>466.875</c:v>
                </c:pt>
                <c:pt idx="205">
                  <c:v>467.5</c:v>
                </c:pt>
                <c:pt idx="206">
                  <c:v>468.125</c:v>
                </c:pt>
                <c:pt idx="207">
                  <c:v>468.75</c:v>
                </c:pt>
                <c:pt idx="208">
                  <c:v>469.375</c:v>
                </c:pt>
                <c:pt idx="209">
                  <c:v>470</c:v>
                </c:pt>
                <c:pt idx="210">
                  <c:v>470.625</c:v>
                </c:pt>
                <c:pt idx="211">
                  <c:v>471.25</c:v>
                </c:pt>
                <c:pt idx="212">
                  <c:v>471.875</c:v>
                </c:pt>
                <c:pt idx="213">
                  <c:v>472.5</c:v>
                </c:pt>
                <c:pt idx="214">
                  <c:v>473.125</c:v>
                </c:pt>
                <c:pt idx="215">
                  <c:v>473.75</c:v>
                </c:pt>
                <c:pt idx="216">
                  <c:v>474.375</c:v>
                </c:pt>
                <c:pt idx="217">
                  <c:v>475</c:v>
                </c:pt>
                <c:pt idx="218">
                  <c:v>475.625</c:v>
                </c:pt>
                <c:pt idx="219">
                  <c:v>476.25</c:v>
                </c:pt>
                <c:pt idx="220">
                  <c:v>476.875</c:v>
                </c:pt>
                <c:pt idx="221">
                  <c:v>477.5</c:v>
                </c:pt>
                <c:pt idx="222">
                  <c:v>478.125</c:v>
                </c:pt>
                <c:pt idx="223">
                  <c:v>478.75</c:v>
                </c:pt>
                <c:pt idx="224">
                  <c:v>479.375</c:v>
                </c:pt>
                <c:pt idx="225">
                  <c:v>480</c:v>
                </c:pt>
                <c:pt idx="226">
                  <c:v>480.625</c:v>
                </c:pt>
                <c:pt idx="227">
                  <c:v>481.25</c:v>
                </c:pt>
                <c:pt idx="228">
                  <c:v>481.875</c:v>
                </c:pt>
                <c:pt idx="229">
                  <c:v>482.5</c:v>
                </c:pt>
                <c:pt idx="230">
                  <c:v>483.125</c:v>
                </c:pt>
                <c:pt idx="231">
                  <c:v>483.75</c:v>
                </c:pt>
                <c:pt idx="232">
                  <c:v>484.375</c:v>
                </c:pt>
                <c:pt idx="233">
                  <c:v>485</c:v>
                </c:pt>
                <c:pt idx="234">
                  <c:v>485.625</c:v>
                </c:pt>
                <c:pt idx="235">
                  <c:v>486.25</c:v>
                </c:pt>
                <c:pt idx="236">
                  <c:v>486.875</c:v>
                </c:pt>
                <c:pt idx="237">
                  <c:v>487.5</c:v>
                </c:pt>
                <c:pt idx="238">
                  <c:v>488.125</c:v>
                </c:pt>
                <c:pt idx="239">
                  <c:v>488.75</c:v>
                </c:pt>
                <c:pt idx="240">
                  <c:v>489.375</c:v>
                </c:pt>
                <c:pt idx="241">
                  <c:v>490</c:v>
                </c:pt>
                <c:pt idx="242">
                  <c:v>490.625</c:v>
                </c:pt>
                <c:pt idx="243">
                  <c:v>491.25</c:v>
                </c:pt>
                <c:pt idx="244">
                  <c:v>491.875</c:v>
                </c:pt>
                <c:pt idx="245">
                  <c:v>492.5</c:v>
                </c:pt>
                <c:pt idx="246">
                  <c:v>493.125</c:v>
                </c:pt>
                <c:pt idx="247">
                  <c:v>493.75</c:v>
                </c:pt>
                <c:pt idx="248">
                  <c:v>494.375</c:v>
                </c:pt>
                <c:pt idx="249">
                  <c:v>495</c:v>
                </c:pt>
                <c:pt idx="250">
                  <c:v>495.625</c:v>
                </c:pt>
                <c:pt idx="251">
                  <c:v>496.25</c:v>
                </c:pt>
                <c:pt idx="252">
                  <c:v>496.875</c:v>
                </c:pt>
                <c:pt idx="253">
                  <c:v>497.5</c:v>
                </c:pt>
                <c:pt idx="254">
                  <c:v>498.125</c:v>
                </c:pt>
                <c:pt idx="255">
                  <c:v>498.75</c:v>
                </c:pt>
                <c:pt idx="256">
                  <c:v>499.375</c:v>
                </c:pt>
                <c:pt idx="257">
                  <c:v>500</c:v>
                </c:pt>
                <c:pt idx="258">
                  <c:v>500.625</c:v>
                </c:pt>
                <c:pt idx="259">
                  <c:v>501.25</c:v>
                </c:pt>
                <c:pt idx="260">
                  <c:v>501.875</c:v>
                </c:pt>
                <c:pt idx="261">
                  <c:v>502.5</c:v>
                </c:pt>
                <c:pt idx="262">
                  <c:v>503.125</c:v>
                </c:pt>
                <c:pt idx="263">
                  <c:v>503.75</c:v>
                </c:pt>
                <c:pt idx="264">
                  <c:v>504.375</c:v>
                </c:pt>
                <c:pt idx="265">
                  <c:v>505</c:v>
                </c:pt>
                <c:pt idx="266">
                  <c:v>505.625</c:v>
                </c:pt>
                <c:pt idx="267">
                  <c:v>506.25</c:v>
                </c:pt>
                <c:pt idx="268">
                  <c:v>506.875</c:v>
                </c:pt>
                <c:pt idx="269">
                  <c:v>507.5</c:v>
                </c:pt>
                <c:pt idx="270">
                  <c:v>508.125</c:v>
                </c:pt>
                <c:pt idx="271">
                  <c:v>508.75</c:v>
                </c:pt>
                <c:pt idx="272">
                  <c:v>509.375</c:v>
                </c:pt>
                <c:pt idx="273">
                  <c:v>510</c:v>
                </c:pt>
                <c:pt idx="274">
                  <c:v>510.625</c:v>
                </c:pt>
                <c:pt idx="275">
                  <c:v>511.25</c:v>
                </c:pt>
                <c:pt idx="276">
                  <c:v>511.875</c:v>
                </c:pt>
                <c:pt idx="277">
                  <c:v>512.5</c:v>
                </c:pt>
                <c:pt idx="278">
                  <c:v>513.125</c:v>
                </c:pt>
                <c:pt idx="279">
                  <c:v>513.75</c:v>
                </c:pt>
                <c:pt idx="280">
                  <c:v>514.375</c:v>
                </c:pt>
                <c:pt idx="281">
                  <c:v>515</c:v>
                </c:pt>
                <c:pt idx="282">
                  <c:v>515.625</c:v>
                </c:pt>
                <c:pt idx="283">
                  <c:v>516.25</c:v>
                </c:pt>
                <c:pt idx="284">
                  <c:v>516.875</c:v>
                </c:pt>
                <c:pt idx="285">
                  <c:v>517.5</c:v>
                </c:pt>
                <c:pt idx="286">
                  <c:v>518.125</c:v>
                </c:pt>
                <c:pt idx="287">
                  <c:v>518.75</c:v>
                </c:pt>
                <c:pt idx="288">
                  <c:v>519.375</c:v>
                </c:pt>
                <c:pt idx="289">
                  <c:v>520</c:v>
                </c:pt>
                <c:pt idx="290">
                  <c:v>520.625</c:v>
                </c:pt>
                <c:pt idx="291">
                  <c:v>521.25</c:v>
                </c:pt>
                <c:pt idx="292">
                  <c:v>521.875</c:v>
                </c:pt>
                <c:pt idx="293">
                  <c:v>522.5</c:v>
                </c:pt>
                <c:pt idx="294">
                  <c:v>523.125</c:v>
                </c:pt>
                <c:pt idx="295">
                  <c:v>523.75</c:v>
                </c:pt>
                <c:pt idx="296">
                  <c:v>524.375</c:v>
                </c:pt>
                <c:pt idx="297">
                  <c:v>525</c:v>
                </c:pt>
                <c:pt idx="298">
                  <c:v>525.625</c:v>
                </c:pt>
                <c:pt idx="299">
                  <c:v>526.25</c:v>
                </c:pt>
                <c:pt idx="300">
                  <c:v>526.875</c:v>
                </c:pt>
                <c:pt idx="301">
                  <c:v>527.5</c:v>
                </c:pt>
                <c:pt idx="302">
                  <c:v>528.125</c:v>
                </c:pt>
                <c:pt idx="303">
                  <c:v>528.75</c:v>
                </c:pt>
                <c:pt idx="304">
                  <c:v>529.375</c:v>
                </c:pt>
                <c:pt idx="305">
                  <c:v>530</c:v>
                </c:pt>
                <c:pt idx="306">
                  <c:v>530.625</c:v>
                </c:pt>
                <c:pt idx="307">
                  <c:v>531.25</c:v>
                </c:pt>
                <c:pt idx="308">
                  <c:v>531.875</c:v>
                </c:pt>
                <c:pt idx="309">
                  <c:v>532.5</c:v>
                </c:pt>
                <c:pt idx="310">
                  <c:v>533.125</c:v>
                </c:pt>
                <c:pt idx="311">
                  <c:v>533.75</c:v>
                </c:pt>
                <c:pt idx="312">
                  <c:v>534.375</c:v>
                </c:pt>
                <c:pt idx="313">
                  <c:v>535</c:v>
                </c:pt>
                <c:pt idx="314">
                  <c:v>535.625</c:v>
                </c:pt>
                <c:pt idx="315">
                  <c:v>536.25</c:v>
                </c:pt>
                <c:pt idx="316">
                  <c:v>536.875</c:v>
                </c:pt>
                <c:pt idx="317">
                  <c:v>537.5</c:v>
                </c:pt>
                <c:pt idx="318">
                  <c:v>538.125</c:v>
                </c:pt>
                <c:pt idx="319">
                  <c:v>538.75</c:v>
                </c:pt>
                <c:pt idx="320">
                  <c:v>539.375</c:v>
                </c:pt>
                <c:pt idx="321">
                  <c:v>540</c:v>
                </c:pt>
                <c:pt idx="322">
                  <c:v>540.625</c:v>
                </c:pt>
                <c:pt idx="323">
                  <c:v>541.25</c:v>
                </c:pt>
                <c:pt idx="324">
                  <c:v>541.875</c:v>
                </c:pt>
                <c:pt idx="325">
                  <c:v>542.5</c:v>
                </c:pt>
                <c:pt idx="326">
                  <c:v>543.125</c:v>
                </c:pt>
                <c:pt idx="327">
                  <c:v>543.75</c:v>
                </c:pt>
                <c:pt idx="328">
                  <c:v>544.375</c:v>
                </c:pt>
                <c:pt idx="329">
                  <c:v>545</c:v>
                </c:pt>
                <c:pt idx="330">
                  <c:v>545.625</c:v>
                </c:pt>
                <c:pt idx="331">
                  <c:v>546.25</c:v>
                </c:pt>
                <c:pt idx="332">
                  <c:v>546.875</c:v>
                </c:pt>
                <c:pt idx="333">
                  <c:v>547.5</c:v>
                </c:pt>
                <c:pt idx="334">
                  <c:v>548.125</c:v>
                </c:pt>
                <c:pt idx="335">
                  <c:v>548.75</c:v>
                </c:pt>
                <c:pt idx="336">
                  <c:v>549.375</c:v>
                </c:pt>
                <c:pt idx="337">
                  <c:v>550</c:v>
                </c:pt>
                <c:pt idx="338">
                  <c:v>550.625</c:v>
                </c:pt>
                <c:pt idx="339">
                  <c:v>551.25</c:v>
                </c:pt>
                <c:pt idx="340">
                  <c:v>551.875</c:v>
                </c:pt>
                <c:pt idx="341">
                  <c:v>552.5</c:v>
                </c:pt>
                <c:pt idx="342">
                  <c:v>553.125</c:v>
                </c:pt>
                <c:pt idx="343">
                  <c:v>553.75</c:v>
                </c:pt>
                <c:pt idx="344">
                  <c:v>554.375</c:v>
                </c:pt>
                <c:pt idx="345">
                  <c:v>555</c:v>
                </c:pt>
                <c:pt idx="346">
                  <c:v>555.625</c:v>
                </c:pt>
                <c:pt idx="347">
                  <c:v>556.25</c:v>
                </c:pt>
                <c:pt idx="348">
                  <c:v>556.875</c:v>
                </c:pt>
                <c:pt idx="349">
                  <c:v>557.5</c:v>
                </c:pt>
                <c:pt idx="350">
                  <c:v>558.125</c:v>
                </c:pt>
                <c:pt idx="351">
                  <c:v>558.75</c:v>
                </c:pt>
                <c:pt idx="352">
                  <c:v>559.375</c:v>
                </c:pt>
                <c:pt idx="353">
                  <c:v>560</c:v>
                </c:pt>
                <c:pt idx="354">
                  <c:v>560.625</c:v>
                </c:pt>
                <c:pt idx="355">
                  <c:v>561.25</c:v>
                </c:pt>
                <c:pt idx="356">
                  <c:v>561.875</c:v>
                </c:pt>
                <c:pt idx="357">
                  <c:v>562.5</c:v>
                </c:pt>
                <c:pt idx="358">
                  <c:v>563.125</c:v>
                </c:pt>
                <c:pt idx="359">
                  <c:v>563.75</c:v>
                </c:pt>
                <c:pt idx="360">
                  <c:v>564.375</c:v>
                </c:pt>
                <c:pt idx="361">
                  <c:v>565</c:v>
                </c:pt>
                <c:pt idx="362">
                  <c:v>565.625</c:v>
                </c:pt>
                <c:pt idx="363">
                  <c:v>566.25</c:v>
                </c:pt>
                <c:pt idx="364">
                  <c:v>566.875</c:v>
                </c:pt>
                <c:pt idx="365">
                  <c:v>567.5</c:v>
                </c:pt>
                <c:pt idx="366">
                  <c:v>568.125</c:v>
                </c:pt>
                <c:pt idx="367">
                  <c:v>568.75</c:v>
                </c:pt>
                <c:pt idx="368">
                  <c:v>569.375</c:v>
                </c:pt>
                <c:pt idx="369">
                  <c:v>570</c:v>
                </c:pt>
                <c:pt idx="370">
                  <c:v>570.625</c:v>
                </c:pt>
                <c:pt idx="371">
                  <c:v>571.25</c:v>
                </c:pt>
                <c:pt idx="372">
                  <c:v>571.875</c:v>
                </c:pt>
                <c:pt idx="373">
                  <c:v>572.5</c:v>
                </c:pt>
                <c:pt idx="374">
                  <c:v>573.125</c:v>
                </c:pt>
                <c:pt idx="375">
                  <c:v>573.75</c:v>
                </c:pt>
                <c:pt idx="376">
                  <c:v>574.375</c:v>
                </c:pt>
                <c:pt idx="377">
                  <c:v>575</c:v>
                </c:pt>
                <c:pt idx="378">
                  <c:v>575.625</c:v>
                </c:pt>
                <c:pt idx="379">
                  <c:v>576.25</c:v>
                </c:pt>
                <c:pt idx="380">
                  <c:v>576.875</c:v>
                </c:pt>
                <c:pt idx="381">
                  <c:v>577.5</c:v>
                </c:pt>
                <c:pt idx="382">
                  <c:v>578.125</c:v>
                </c:pt>
                <c:pt idx="383">
                  <c:v>578.75</c:v>
                </c:pt>
                <c:pt idx="384">
                  <c:v>579.375</c:v>
                </c:pt>
                <c:pt idx="385">
                  <c:v>580</c:v>
                </c:pt>
                <c:pt idx="386">
                  <c:v>580.625</c:v>
                </c:pt>
                <c:pt idx="387">
                  <c:v>581.25</c:v>
                </c:pt>
                <c:pt idx="388">
                  <c:v>581.875</c:v>
                </c:pt>
                <c:pt idx="389">
                  <c:v>582.5</c:v>
                </c:pt>
                <c:pt idx="390">
                  <c:v>583.125</c:v>
                </c:pt>
                <c:pt idx="391">
                  <c:v>583.75</c:v>
                </c:pt>
                <c:pt idx="392">
                  <c:v>584.375</c:v>
                </c:pt>
                <c:pt idx="393">
                  <c:v>585</c:v>
                </c:pt>
                <c:pt idx="394">
                  <c:v>585.625</c:v>
                </c:pt>
                <c:pt idx="395">
                  <c:v>586.25</c:v>
                </c:pt>
                <c:pt idx="396">
                  <c:v>586.875</c:v>
                </c:pt>
                <c:pt idx="397">
                  <c:v>587.5</c:v>
                </c:pt>
                <c:pt idx="398">
                  <c:v>588.125</c:v>
                </c:pt>
                <c:pt idx="399">
                  <c:v>588.75</c:v>
                </c:pt>
                <c:pt idx="400">
                  <c:v>589.375</c:v>
                </c:pt>
                <c:pt idx="401">
                  <c:v>590</c:v>
                </c:pt>
                <c:pt idx="402">
                  <c:v>590.625</c:v>
                </c:pt>
                <c:pt idx="403">
                  <c:v>591.25</c:v>
                </c:pt>
                <c:pt idx="404">
                  <c:v>591.875</c:v>
                </c:pt>
                <c:pt idx="405">
                  <c:v>592.5</c:v>
                </c:pt>
                <c:pt idx="406">
                  <c:v>593.125</c:v>
                </c:pt>
                <c:pt idx="407">
                  <c:v>593.75</c:v>
                </c:pt>
                <c:pt idx="408">
                  <c:v>594.375</c:v>
                </c:pt>
                <c:pt idx="409">
                  <c:v>595</c:v>
                </c:pt>
                <c:pt idx="410">
                  <c:v>595.625</c:v>
                </c:pt>
                <c:pt idx="411">
                  <c:v>596.25</c:v>
                </c:pt>
                <c:pt idx="412">
                  <c:v>596.875</c:v>
                </c:pt>
                <c:pt idx="413">
                  <c:v>597.5</c:v>
                </c:pt>
                <c:pt idx="414">
                  <c:v>597.8125</c:v>
                </c:pt>
                <c:pt idx="415">
                  <c:v>598.125</c:v>
                </c:pt>
                <c:pt idx="416">
                  <c:v>598.4375</c:v>
                </c:pt>
                <c:pt idx="417">
                  <c:v>598.75</c:v>
                </c:pt>
                <c:pt idx="418">
                  <c:v>599.0625</c:v>
                </c:pt>
                <c:pt idx="419">
                  <c:v>599.375</c:v>
                </c:pt>
                <c:pt idx="420">
                  <c:v>599.6875</c:v>
                </c:pt>
                <c:pt idx="421">
                  <c:v>600</c:v>
                </c:pt>
                <c:pt idx="422">
                  <c:v>600.3125</c:v>
                </c:pt>
                <c:pt idx="423">
                  <c:v>600.625</c:v>
                </c:pt>
                <c:pt idx="424">
                  <c:v>600.9375</c:v>
                </c:pt>
                <c:pt idx="425">
                  <c:v>601.25</c:v>
                </c:pt>
                <c:pt idx="426">
                  <c:v>601.5625</c:v>
                </c:pt>
                <c:pt idx="427">
                  <c:v>601.875</c:v>
                </c:pt>
                <c:pt idx="428">
                  <c:v>602.1875</c:v>
                </c:pt>
                <c:pt idx="429">
                  <c:v>602.5</c:v>
                </c:pt>
                <c:pt idx="430">
                  <c:v>602.8125</c:v>
                </c:pt>
                <c:pt idx="431">
                  <c:v>603.125</c:v>
                </c:pt>
                <c:pt idx="432">
                  <c:v>603.4375</c:v>
                </c:pt>
                <c:pt idx="433">
                  <c:v>603.75</c:v>
                </c:pt>
                <c:pt idx="434">
                  <c:v>604.0625</c:v>
                </c:pt>
                <c:pt idx="435">
                  <c:v>604.375</c:v>
                </c:pt>
                <c:pt idx="436">
                  <c:v>604.6875</c:v>
                </c:pt>
                <c:pt idx="437">
                  <c:v>605</c:v>
                </c:pt>
                <c:pt idx="438">
                  <c:v>605.3125</c:v>
                </c:pt>
                <c:pt idx="439">
                  <c:v>605.625</c:v>
                </c:pt>
                <c:pt idx="440">
                  <c:v>605.9375</c:v>
                </c:pt>
                <c:pt idx="441">
                  <c:v>606.25</c:v>
                </c:pt>
                <c:pt idx="442">
                  <c:v>606.5625</c:v>
                </c:pt>
                <c:pt idx="443">
                  <c:v>606.875</c:v>
                </c:pt>
                <c:pt idx="444">
                  <c:v>607.1875</c:v>
                </c:pt>
                <c:pt idx="445">
                  <c:v>607.5</c:v>
                </c:pt>
                <c:pt idx="446">
                  <c:v>607.8125</c:v>
                </c:pt>
                <c:pt idx="447">
                  <c:v>608.4375</c:v>
                </c:pt>
                <c:pt idx="448">
                  <c:v>609.0625</c:v>
                </c:pt>
                <c:pt idx="449">
                  <c:v>609.6875</c:v>
                </c:pt>
                <c:pt idx="450">
                  <c:v>610.3125</c:v>
                </c:pt>
                <c:pt idx="451">
                  <c:v>610.9375</c:v>
                </c:pt>
                <c:pt idx="452">
                  <c:v>611.5625</c:v>
                </c:pt>
                <c:pt idx="453">
                  <c:v>612.1875</c:v>
                </c:pt>
                <c:pt idx="454">
                  <c:v>612.8125</c:v>
                </c:pt>
                <c:pt idx="455">
                  <c:v>613.4375</c:v>
                </c:pt>
                <c:pt idx="456">
                  <c:v>614.0625</c:v>
                </c:pt>
                <c:pt idx="457">
                  <c:v>614.6875</c:v>
                </c:pt>
                <c:pt idx="458">
                  <c:v>615.3125</c:v>
                </c:pt>
                <c:pt idx="459">
                  <c:v>615.9375</c:v>
                </c:pt>
                <c:pt idx="460">
                  <c:v>616.5625</c:v>
                </c:pt>
                <c:pt idx="461">
                  <c:v>617.1875</c:v>
                </c:pt>
                <c:pt idx="462">
                  <c:v>617.8125</c:v>
                </c:pt>
                <c:pt idx="463">
                  <c:v>618.4375</c:v>
                </c:pt>
                <c:pt idx="464">
                  <c:v>619.0625</c:v>
                </c:pt>
                <c:pt idx="465">
                  <c:v>619.6875</c:v>
                </c:pt>
                <c:pt idx="466">
                  <c:v>620.3125</c:v>
                </c:pt>
                <c:pt idx="467">
                  <c:v>620.9375</c:v>
                </c:pt>
                <c:pt idx="468">
                  <c:v>621.5625</c:v>
                </c:pt>
                <c:pt idx="469">
                  <c:v>622.1875</c:v>
                </c:pt>
                <c:pt idx="470">
                  <c:v>622.8125</c:v>
                </c:pt>
                <c:pt idx="471">
                  <c:v>623.4375</c:v>
                </c:pt>
                <c:pt idx="472">
                  <c:v>624.0625</c:v>
                </c:pt>
                <c:pt idx="473">
                  <c:v>624.6875</c:v>
                </c:pt>
                <c:pt idx="474">
                  <c:v>625.3125</c:v>
                </c:pt>
                <c:pt idx="475">
                  <c:v>625.9375</c:v>
                </c:pt>
                <c:pt idx="476">
                  <c:v>626.5625</c:v>
                </c:pt>
                <c:pt idx="477">
                  <c:v>627.1875</c:v>
                </c:pt>
                <c:pt idx="478">
                  <c:v>627.8125</c:v>
                </c:pt>
                <c:pt idx="479">
                  <c:v>628.4375</c:v>
                </c:pt>
                <c:pt idx="480">
                  <c:v>629.0625</c:v>
                </c:pt>
                <c:pt idx="481">
                  <c:v>629.6875</c:v>
                </c:pt>
                <c:pt idx="482">
                  <c:v>630.3125</c:v>
                </c:pt>
                <c:pt idx="483">
                  <c:v>630.9375</c:v>
                </c:pt>
                <c:pt idx="484">
                  <c:v>631.5625</c:v>
                </c:pt>
                <c:pt idx="485">
                  <c:v>632.1875</c:v>
                </c:pt>
                <c:pt idx="486">
                  <c:v>632.8125</c:v>
                </c:pt>
                <c:pt idx="487">
                  <c:v>633.4375</c:v>
                </c:pt>
                <c:pt idx="488">
                  <c:v>634.0625</c:v>
                </c:pt>
                <c:pt idx="489">
                  <c:v>634.6875</c:v>
                </c:pt>
                <c:pt idx="490">
                  <c:v>635.3125</c:v>
                </c:pt>
                <c:pt idx="491">
                  <c:v>635.9375</c:v>
                </c:pt>
                <c:pt idx="492">
                  <c:v>636.5625</c:v>
                </c:pt>
                <c:pt idx="493">
                  <c:v>637.1875</c:v>
                </c:pt>
                <c:pt idx="494">
                  <c:v>637.8125</c:v>
                </c:pt>
                <c:pt idx="495">
                  <c:v>638.4375</c:v>
                </c:pt>
                <c:pt idx="496">
                  <c:v>639.0625</c:v>
                </c:pt>
                <c:pt idx="497">
                  <c:v>639.6875</c:v>
                </c:pt>
                <c:pt idx="498">
                  <c:v>640.3125</c:v>
                </c:pt>
                <c:pt idx="499">
                  <c:v>640.9375</c:v>
                </c:pt>
                <c:pt idx="500">
                  <c:v>641.5625</c:v>
                </c:pt>
                <c:pt idx="501">
                  <c:v>642.1875</c:v>
                </c:pt>
                <c:pt idx="502">
                  <c:v>642.8125</c:v>
                </c:pt>
                <c:pt idx="503">
                  <c:v>643.4375</c:v>
                </c:pt>
                <c:pt idx="504">
                  <c:v>644.0625</c:v>
                </c:pt>
                <c:pt idx="505">
                  <c:v>644.6875</c:v>
                </c:pt>
                <c:pt idx="506">
                  <c:v>645.3125</c:v>
                </c:pt>
                <c:pt idx="507">
                  <c:v>645.9375</c:v>
                </c:pt>
                <c:pt idx="508">
                  <c:v>646.5625</c:v>
                </c:pt>
                <c:pt idx="509">
                  <c:v>647.1875</c:v>
                </c:pt>
                <c:pt idx="510">
                  <c:v>647.8125</c:v>
                </c:pt>
                <c:pt idx="511">
                  <c:v>648.4375</c:v>
                </c:pt>
                <c:pt idx="512">
                  <c:v>649.0625</c:v>
                </c:pt>
                <c:pt idx="513">
                  <c:v>649.6875</c:v>
                </c:pt>
                <c:pt idx="514">
                  <c:v>650.3125</c:v>
                </c:pt>
                <c:pt idx="515">
                  <c:v>650.9375</c:v>
                </c:pt>
                <c:pt idx="516">
                  <c:v>651.5625</c:v>
                </c:pt>
                <c:pt idx="517">
                  <c:v>652.1875</c:v>
                </c:pt>
                <c:pt idx="518">
                  <c:v>652.8125</c:v>
                </c:pt>
                <c:pt idx="519">
                  <c:v>653.4375</c:v>
                </c:pt>
                <c:pt idx="520">
                  <c:v>654.0625</c:v>
                </c:pt>
                <c:pt idx="521">
                  <c:v>654.6875</c:v>
                </c:pt>
                <c:pt idx="522">
                  <c:v>655.3125</c:v>
                </c:pt>
                <c:pt idx="523">
                  <c:v>655.9375</c:v>
                </c:pt>
                <c:pt idx="524">
                  <c:v>656.5625</c:v>
                </c:pt>
                <c:pt idx="525">
                  <c:v>657.1875</c:v>
                </c:pt>
                <c:pt idx="526">
                  <c:v>657.8125</c:v>
                </c:pt>
                <c:pt idx="527">
                  <c:v>658.4375</c:v>
                </c:pt>
                <c:pt idx="528">
                  <c:v>659.0625</c:v>
                </c:pt>
                <c:pt idx="529">
                  <c:v>659.6875</c:v>
                </c:pt>
                <c:pt idx="530">
                  <c:v>660.3125</c:v>
                </c:pt>
                <c:pt idx="531">
                  <c:v>660.9375</c:v>
                </c:pt>
                <c:pt idx="532">
                  <c:v>661.5625</c:v>
                </c:pt>
                <c:pt idx="533">
                  <c:v>662.1875</c:v>
                </c:pt>
                <c:pt idx="534">
                  <c:v>662.8125</c:v>
                </c:pt>
                <c:pt idx="535">
                  <c:v>663.4375</c:v>
                </c:pt>
                <c:pt idx="536">
                  <c:v>664.0625</c:v>
                </c:pt>
                <c:pt idx="537">
                  <c:v>664.6875</c:v>
                </c:pt>
                <c:pt idx="538">
                  <c:v>665.3125</c:v>
                </c:pt>
                <c:pt idx="539">
                  <c:v>665.9375</c:v>
                </c:pt>
                <c:pt idx="540">
                  <c:v>666.5625</c:v>
                </c:pt>
                <c:pt idx="541">
                  <c:v>667.1875</c:v>
                </c:pt>
                <c:pt idx="542">
                  <c:v>667.8125</c:v>
                </c:pt>
                <c:pt idx="543">
                  <c:v>668.4375</c:v>
                </c:pt>
                <c:pt idx="544">
                  <c:v>669.0625</c:v>
                </c:pt>
                <c:pt idx="545">
                  <c:v>669.6875</c:v>
                </c:pt>
                <c:pt idx="546">
                  <c:v>670.3125</c:v>
                </c:pt>
                <c:pt idx="547">
                  <c:v>670.9375</c:v>
                </c:pt>
                <c:pt idx="548">
                  <c:v>671.5625</c:v>
                </c:pt>
                <c:pt idx="549">
                  <c:v>672.1875</c:v>
                </c:pt>
                <c:pt idx="550">
                  <c:v>672.8125</c:v>
                </c:pt>
                <c:pt idx="551">
                  <c:v>673.4375</c:v>
                </c:pt>
                <c:pt idx="552">
                  <c:v>674.0625</c:v>
                </c:pt>
                <c:pt idx="553">
                  <c:v>674.6875</c:v>
                </c:pt>
                <c:pt idx="554">
                  <c:v>675.3125</c:v>
                </c:pt>
                <c:pt idx="555">
                  <c:v>675.9375</c:v>
                </c:pt>
                <c:pt idx="556">
                  <c:v>676.5625</c:v>
                </c:pt>
                <c:pt idx="557">
                  <c:v>677.1875</c:v>
                </c:pt>
                <c:pt idx="558">
                  <c:v>677.8125</c:v>
                </c:pt>
                <c:pt idx="559">
                  <c:v>678.4375</c:v>
                </c:pt>
                <c:pt idx="560">
                  <c:v>679.0625</c:v>
                </c:pt>
                <c:pt idx="561">
                  <c:v>679.6875</c:v>
                </c:pt>
                <c:pt idx="562">
                  <c:v>680.3125</c:v>
                </c:pt>
                <c:pt idx="563">
                  <c:v>680.9375</c:v>
                </c:pt>
                <c:pt idx="564">
                  <c:v>681.5625</c:v>
                </c:pt>
                <c:pt idx="565">
                  <c:v>682.1875</c:v>
                </c:pt>
                <c:pt idx="566">
                  <c:v>682.8125</c:v>
                </c:pt>
                <c:pt idx="567">
                  <c:v>683.4375</c:v>
                </c:pt>
                <c:pt idx="568">
                  <c:v>684.0625</c:v>
                </c:pt>
                <c:pt idx="569">
                  <c:v>684.6875</c:v>
                </c:pt>
                <c:pt idx="570">
                  <c:v>685.3125</c:v>
                </c:pt>
                <c:pt idx="571">
                  <c:v>685.9375</c:v>
                </c:pt>
                <c:pt idx="572">
                  <c:v>686.5625</c:v>
                </c:pt>
                <c:pt idx="573">
                  <c:v>687.1875</c:v>
                </c:pt>
                <c:pt idx="574">
                  <c:v>687.8125</c:v>
                </c:pt>
                <c:pt idx="575">
                  <c:v>688.4375</c:v>
                </c:pt>
                <c:pt idx="576">
                  <c:v>689.0625</c:v>
                </c:pt>
                <c:pt idx="577">
                  <c:v>689.6875</c:v>
                </c:pt>
                <c:pt idx="578">
                  <c:v>690.3125</c:v>
                </c:pt>
                <c:pt idx="579">
                  <c:v>690.9375</c:v>
                </c:pt>
                <c:pt idx="580">
                  <c:v>691.5625</c:v>
                </c:pt>
                <c:pt idx="581">
                  <c:v>692.1875</c:v>
                </c:pt>
                <c:pt idx="582">
                  <c:v>692.8125</c:v>
                </c:pt>
                <c:pt idx="583">
                  <c:v>693.4375</c:v>
                </c:pt>
                <c:pt idx="584">
                  <c:v>694.0625</c:v>
                </c:pt>
                <c:pt idx="585">
                  <c:v>694.6875</c:v>
                </c:pt>
                <c:pt idx="586">
                  <c:v>695.3125</c:v>
                </c:pt>
                <c:pt idx="587">
                  <c:v>695.9375</c:v>
                </c:pt>
                <c:pt idx="588">
                  <c:v>696.5625</c:v>
                </c:pt>
                <c:pt idx="589">
                  <c:v>697.1875</c:v>
                </c:pt>
                <c:pt idx="590">
                  <c:v>697.8125</c:v>
                </c:pt>
                <c:pt idx="591">
                  <c:v>698.4375</c:v>
                </c:pt>
                <c:pt idx="592">
                  <c:v>699.0625</c:v>
                </c:pt>
                <c:pt idx="593">
                  <c:v>699.6875</c:v>
                </c:pt>
                <c:pt idx="594">
                  <c:v>700.3125</c:v>
                </c:pt>
                <c:pt idx="595">
                  <c:v>700.9375</c:v>
                </c:pt>
                <c:pt idx="596">
                  <c:v>701.5625</c:v>
                </c:pt>
                <c:pt idx="597">
                  <c:v>702.1875</c:v>
                </c:pt>
                <c:pt idx="598">
                  <c:v>702.8125</c:v>
                </c:pt>
                <c:pt idx="599">
                  <c:v>703.4375</c:v>
                </c:pt>
                <c:pt idx="600">
                  <c:v>704.0625</c:v>
                </c:pt>
                <c:pt idx="601">
                  <c:v>704.6875</c:v>
                </c:pt>
                <c:pt idx="602">
                  <c:v>705.3125</c:v>
                </c:pt>
                <c:pt idx="603">
                  <c:v>705.9375</c:v>
                </c:pt>
                <c:pt idx="604">
                  <c:v>706.5625</c:v>
                </c:pt>
                <c:pt idx="605">
                  <c:v>707.1875</c:v>
                </c:pt>
                <c:pt idx="606">
                  <c:v>707.8125</c:v>
                </c:pt>
                <c:pt idx="607">
                  <c:v>708.4375</c:v>
                </c:pt>
                <c:pt idx="608">
                  <c:v>709.0625</c:v>
                </c:pt>
                <c:pt idx="609">
                  <c:v>709.6875</c:v>
                </c:pt>
                <c:pt idx="610">
                  <c:v>710.3125</c:v>
                </c:pt>
                <c:pt idx="611">
                  <c:v>710.9375</c:v>
                </c:pt>
                <c:pt idx="612">
                  <c:v>711.5625</c:v>
                </c:pt>
                <c:pt idx="613">
                  <c:v>712.1875</c:v>
                </c:pt>
                <c:pt idx="614">
                  <c:v>712.8125</c:v>
                </c:pt>
                <c:pt idx="615">
                  <c:v>713.4375</c:v>
                </c:pt>
                <c:pt idx="616">
                  <c:v>714.0625</c:v>
                </c:pt>
                <c:pt idx="617">
                  <c:v>714.6875</c:v>
                </c:pt>
                <c:pt idx="618">
                  <c:v>715.3125</c:v>
                </c:pt>
                <c:pt idx="619">
                  <c:v>715.9375</c:v>
                </c:pt>
                <c:pt idx="620">
                  <c:v>716.5625</c:v>
                </c:pt>
                <c:pt idx="621">
                  <c:v>717.1875</c:v>
                </c:pt>
                <c:pt idx="622">
                  <c:v>717.8125</c:v>
                </c:pt>
                <c:pt idx="623">
                  <c:v>718.4375</c:v>
                </c:pt>
                <c:pt idx="624">
                  <c:v>719.0625</c:v>
                </c:pt>
                <c:pt idx="625">
                  <c:v>719.6875</c:v>
                </c:pt>
                <c:pt idx="626">
                  <c:v>720.3125</c:v>
                </c:pt>
                <c:pt idx="627">
                  <c:v>720.9375</c:v>
                </c:pt>
                <c:pt idx="628">
                  <c:v>721.5625</c:v>
                </c:pt>
                <c:pt idx="629">
                  <c:v>722.1875</c:v>
                </c:pt>
                <c:pt idx="630">
                  <c:v>722.8125</c:v>
                </c:pt>
                <c:pt idx="631">
                  <c:v>723.4375</c:v>
                </c:pt>
                <c:pt idx="632">
                  <c:v>724.0625</c:v>
                </c:pt>
                <c:pt idx="633">
                  <c:v>724.6875</c:v>
                </c:pt>
                <c:pt idx="634">
                  <c:v>725.3125</c:v>
                </c:pt>
                <c:pt idx="635">
                  <c:v>725.9375</c:v>
                </c:pt>
                <c:pt idx="636">
                  <c:v>726.5625</c:v>
                </c:pt>
                <c:pt idx="637">
                  <c:v>727.1875</c:v>
                </c:pt>
                <c:pt idx="638">
                  <c:v>727.8125</c:v>
                </c:pt>
                <c:pt idx="639">
                  <c:v>728.4375</c:v>
                </c:pt>
                <c:pt idx="640">
                  <c:v>729.0625</c:v>
                </c:pt>
                <c:pt idx="641">
                  <c:v>729.6875</c:v>
                </c:pt>
                <c:pt idx="642">
                  <c:v>730.3125</c:v>
                </c:pt>
                <c:pt idx="643">
                  <c:v>730.9375</c:v>
                </c:pt>
                <c:pt idx="644">
                  <c:v>731.5625</c:v>
                </c:pt>
                <c:pt idx="645">
                  <c:v>732.1875</c:v>
                </c:pt>
                <c:pt idx="646">
                  <c:v>732.8125</c:v>
                </c:pt>
                <c:pt idx="647">
                  <c:v>733.4375</c:v>
                </c:pt>
                <c:pt idx="648">
                  <c:v>734.0625</c:v>
                </c:pt>
                <c:pt idx="649">
                  <c:v>734.6875</c:v>
                </c:pt>
                <c:pt idx="650">
                  <c:v>735.3125</c:v>
                </c:pt>
                <c:pt idx="651">
                  <c:v>735.9375</c:v>
                </c:pt>
                <c:pt idx="652">
                  <c:v>736.5625</c:v>
                </c:pt>
                <c:pt idx="653">
                  <c:v>737.1875</c:v>
                </c:pt>
                <c:pt idx="654">
                  <c:v>737.8125</c:v>
                </c:pt>
                <c:pt idx="655">
                  <c:v>738.4375</c:v>
                </c:pt>
                <c:pt idx="656">
                  <c:v>739.0625</c:v>
                </c:pt>
                <c:pt idx="657">
                  <c:v>739.6875</c:v>
                </c:pt>
                <c:pt idx="658">
                  <c:v>740.3125</c:v>
                </c:pt>
                <c:pt idx="659">
                  <c:v>740.9375</c:v>
                </c:pt>
                <c:pt idx="660">
                  <c:v>741.5625</c:v>
                </c:pt>
                <c:pt idx="661">
                  <c:v>742.1875</c:v>
                </c:pt>
                <c:pt idx="662">
                  <c:v>742.8125</c:v>
                </c:pt>
                <c:pt idx="663">
                  <c:v>743.4375</c:v>
                </c:pt>
                <c:pt idx="664">
                  <c:v>744.0625</c:v>
                </c:pt>
                <c:pt idx="665">
                  <c:v>744.6875</c:v>
                </c:pt>
                <c:pt idx="666">
                  <c:v>745.3125</c:v>
                </c:pt>
                <c:pt idx="667">
                  <c:v>745.9375</c:v>
                </c:pt>
                <c:pt idx="668">
                  <c:v>746.5625</c:v>
                </c:pt>
                <c:pt idx="669">
                  <c:v>747.1875</c:v>
                </c:pt>
                <c:pt idx="670">
                  <c:v>747.8125</c:v>
                </c:pt>
                <c:pt idx="671">
                  <c:v>748.4375</c:v>
                </c:pt>
                <c:pt idx="672">
                  <c:v>749.0625</c:v>
                </c:pt>
                <c:pt idx="673">
                  <c:v>749.6875</c:v>
                </c:pt>
                <c:pt idx="674">
                  <c:v>750.3125</c:v>
                </c:pt>
                <c:pt idx="675">
                  <c:v>750.9375</c:v>
                </c:pt>
                <c:pt idx="676">
                  <c:v>751.5625</c:v>
                </c:pt>
                <c:pt idx="677">
                  <c:v>752.1875</c:v>
                </c:pt>
                <c:pt idx="678">
                  <c:v>752.8125</c:v>
                </c:pt>
                <c:pt idx="679">
                  <c:v>753.4375</c:v>
                </c:pt>
                <c:pt idx="680">
                  <c:v>754.0625</c:v>
                </c:pt>
                <c:pt idx="681">
                  <c:v>754.6875</c:v>
                </c:pt>
                <c:pt idx="682">
                  <c:v>755.3125</c:v>
                </c:pt>
                <c:pt idx="683">
                  <c:v>755.9375</c:v>
                </c:pt>
                <c:pt idx="684">
                  <c:v>756.5625</c:v>
                </c:pt>
                <c:pt idx="685">
                  <c:v>757.1875</c:v>
                </c:pt>
                <c:pt idx="686">
                  <c:v>757.8125</c:v>
                </c:pt>
                <c:pt idx="687">
                  <c:v>758.4375</c:v>
                </c:pt>
                <c:pt idx="688">
                  <c:v>759.0625</c:v>
                </c:pt>
                <c:pt idx="689">
                  <c:v>759.6875</c:v>
                </c:pt>
                <c:pt idx="690">
                  <c:v>760.3125</c:v>
                </c:pt>
                <c:pt idx="691">
                  <c:v>760.9375</c:v>
                </c:pt>
                <c:pt idx="692">
                  <c:v>761.5625</c:v>
                </c:pt>
                <c:pt idx="693">
                  <c:v>762.1875</c:v>
                </c:pt>
                <c:pt idx="694">
                  <c:v>762.8125</c:v>
                </c:pt>
                <c:pt idx="695">
                  <c:v>763.4375</c:v>
                </c:pt>
                <c:pt idx="696">
                  <c:v>764.0625</c:v>
                </c:pt>
                <c:pt idx="697">
                  <c:v>764.6875</c:v>
                </c:pt>
                <c:pt idx="698">
                  <c:v>765.3125</c:v>
                </c:pt>
                <c:pt idx="699">
                  <c:v>765.9375</c:v>
                </c:pt>
                <c:pt idx="700">
                  <c:v>766.5625</c:v>
                </c:pt>
                <c:pt idx="701">
                  <c:v>767.1875</c:v>
                </c:pt>
                <c:pt idx="702">
                  <c:v>767.8125</c:v>
                </c:pt>
                <c:pt idx="703">
                  <c:v>768.4375</c:v>
                </c:pt>
                <c:pt idx="704">
                  <c:v>769.0625</c:v>
                </c:pt>
                <c:pt idx="705">
                  <c:v>769.6875</c:v>
                </c:pt>
                <c:pt idx="706">
                  <c:v>770.3125</c:v>
                </c:pt>
                <c:pt idx="707">
                  <c:v>770.9375</c:v>
                </c:pt>
                <c:pt idx="708">
                  <c:v>771.5625</c:v>
                </c:pt>
                <c:pt idx="709">
                  <c:v>772.1875</c:v>
                </c:pt>
                <c:pt idx="710">
                  <c:v>772.8125</c:v>
                </c:pt>
                <c:pt idx="711">
                  <c:v>773.4375</c:v>
                </c:pt>
                <c:pt idx="712">
                  <c:v>774.0625</c:v>
                </c:pt>
                <c:pt idx="713">
                  <c:v>774.6875</c:v>
                </c:pt>
                <c:pt idx="714">
                  <c:v>775.3125</c:v>
                </c:pt>
                <c:pt idx="715">
                  <c:v>775.9375</c:v>
                </c:pt>
                <c:pt idx="716">
                  <c:v>776.5625</c:v>
                </c:pt>
                <c:pt idx="717">
                  <c:v>777.1875</c:v>
                </c:pt>
                <c:pt idx="718">
                  <c:v>777.8125</c:v>
                </c:pt>
                <c:pt idx="719">
                  <c:v>778.4375</c:v>
                </c:pt>
                <c:pt idx="720">
                  <c:v>779.0625</c:v>
                </c:pt>
                <c:pt idx="721">
                  <c:v>779.6875</c:v>
                </c:pt>
                <c:pt idx="722">
                  <c:v>780.3125</c:v>
                </c:pt>
                <c:pt idx="723">
                  <c:v>780.9375</c:v>
                </c:pt>
                <c:pt idx="724">
                  <c:v>781.5625</c:v>
                </c:pt>
                <c:pt idx="725">
                  <c:v>782.1875</c:v>
                </c:pt>
                <c:pt idx="726">
                  <c:v>782.8125</c:v>
                </c:pt>
                <c:pt idx="727">
                  <c:v>783.4375</c:v>
                </c:pt>
                <c:pt idx="728">
                  <c:v>784.0625</c:v>
                </c:pt>
                <c:pt idx="729">
                  <c:v>784.6875</c:v>
                </c:pt>
                <c:pt idx="730">
                  <c:v>785.3125</c:v>
                </c:pt>
                <c:pt idx="731">
                  <c:v>785.9375</c:v>
                </c:pt>
                <c:pt idx="732">
                  <c:v>786.5625</c:v>
                </c:pt>
                <c:pt idx="733">
                  <c:v>787.1875</c:v>
                </c:pt>
                <c:pt idx="734">
                  <c:v>787.8125</c:v>
                </c:pt>
                <c:pt idx="735">
                  <c:v>788.4375</c:v>
                </c:pt>
                <c:pt idx="736">
                  <c:v>789.0625</c:v>
                </c:pt>
                <c:pt idx="737">
                  <c:v>789.6875</c:v>
                </c:pt>
                <c:pt idx="738">
                  <c:v>790.3125</c:v>
                </c:pt>
                <c:pt idx="739">
                  <c:v>790.9375</c:v>
                </c:pt>
                <c:pt idx="740">
                  <c:v>791.5625</c:v>
                </c:pt>
                <c:pt idx="741">
                  <c:v>792.1875</c:v>
                </c:pt>
                <c:pt idx="742">
                  <c:v>792.8125</c:v>
                </c:pt>
                <c:pt idx="743">
                  <c:v>793.4375</c:v>
                </c:pt>
                <c:pt idx="744">
                  <c:v>794.0625</c:v>
                </c:pt>
                <c:pt idx="745">
                  <c:v>794.6875</c:v>
                </c:pt>
                <c:pt idx="746">
                  <c:v>795.3125</c:v>
                </c:pt>
                <c:pt idx="747">
                  <c:v>795.9375</c:v>
                </c:pt>
                <c:pt idx="748">
                  <c:v>796.5625</c:v>
                </c:pt>
                <c:pt idx="749">
                  <c:v>797.1875</c:v>
                </c:pt>
                <c:pt idx="750">
                  <c:v>797.8125</c:v>
                </c:pt>
                <c:pt idx="751">
                  <c:v>798.4375</c:v>
                </c:pt>
                <c:pt idx="752">
                  <c:v>799.0625</c:v>
                </c:pt>
                <c:pt idx="753">
                  <c:v>799.6875</c:v>
                </c:pt>
                <c:pt idx="754">
                  <c:v>800.3125</c:v>
                </c:pt>
                <c:pt idx="755">
                  <c:v>800.9375</c:v>
                </c:pt>
                <c:pt idx="756">
                  <c:v>801.5625</c:v>
                </c:pt>
                <c:pt idx="757">
                  <c:v>802.1875</c:v>
                </c:pt>
                <c:pt idx="758">
                  <c:v>802.8125</c:v>
                </c:pt>
                <c:pt idx="759">
                  <c:v>803.4375</c:v>
                </c:pt>
                <c:pt idx="760">
                  <c:v>804.0625</c:v>
                </c:pt>
                <c:pt idx="761">
                  <c:v>804.6875</c:v>
                </c:pt>
                <c:pt idx="762">
                  <c:v>805.3125</c:v>
                </c:pt>
                <c:pt idx="763">
                  <c:v>805.9375</c:v>
                </c:pt>
                <c:pt idx="764">
                  <c:v>806.5625</c:v>
                </c:pt>
                <c:pt idx="765">
                  <c:v>807.1875</c:v>
                </c:pt>
                <c:pt idx="766">
                  <c:v>807.8125</c:v>
                </c:pt>
                <c:pt idx="767">
                  <c:v>808.4375</c:v>
                </c:pt>
                <c:pt idx="768">
                  <c:v>809.0625</c:v>
                </c:pt>
                <c:pt idx="769">
                  <c:v>809.6875</c:v>
                </c:pt>
                <c:pt idx="770">
                  <c:v>810.3125</c:v>
                </c:pt>
                <c:pt idx="771">
                  <c:v>810.9375</c:v>
                </c:pt>
                <c:pt idx="772">
                  <c:v>811.5625</c:v>
                </c:pt>
                <c:pt idx="773">
                  <c:v>812.1875</c:v>
                </c:pt>
                <c:pt idx="774">
                  <c:v>812.8125</c:v>
                </c:pt>
                <c:pt idx="775">
                  <c:v>813.4375</c:v>
                </c:pt>
                <c:pt idx="776">
                  <c:v>814.0625</c:v>
                </c:pt>
                <c:pt idx="777">
                  <c:v>814.6875</c:v>
                </c:pt>
                <c:pt idx="778">
                  <c:v>815.3125</c:v>
                </c:pt>
                <c:pt idx="779">
                  <c:v>815.9375</c:v>
                </c:pt>
                <c:pt idx="780">
                  <c:v>816.5625</c:v>
                </c:pt>
                <c:pt idx="781">
                  <c:v>817.1875</c:v>
                </c:pt>
                <c:pt idx="782">
                  <c:v>817.8125</c:v>
                </c:pt>
                <c:pt idx="783">
                  <c:v>818.4375</c:v>
                </c:pt>
                <c:pt idx="784">
                  <c:v>819.0625</c:v>
                </c:pt>
                <c:pt idx="785">
                  <c:v>819.6875</c:v>
                </c:pt>
                <c:pt idx="786">
                  <c:v>820.3125</c:v>
                </c:pt>
                <c:pt idx="787">
                  <c:v>820.9375</c:v>
                </c:pt>
                <c:pt idx="788">
                  <c:v>821.5625</c:v>
                </c:pt>
                <c:pt idx="789">
                  <c:v>822.1875</c:v>
                </c:pt>
                <c:pt idx="790">
                  <c:v>822.8125</c:v>
                </c:pt>
                <c:pt idx="791">
                  <c:v>823.4375</c:v>
                </c:pt>
                <c:pt idx="792">
                  <c:v>824.0625</c:v>
                </c:pt>
                <c:pt idx="793">
                  <c:v>824.6875</c:v>
                </c:pt>
                <c:pt idx="794">
                  <c:v>825.3125</c:v>
                </c:pt>
                <c:pt idx="795">
                  <c:v>825.9375</c:v>
                </c:pt>
                <c:pt idx="796">
                  <c:v>826.5625</c:v>
                </c:pt>
                <c:pt idx="797">
                  <c:v>827.1875</c:v>
                </c:pt>
                <c:pt idx="798">
                  <c:v>827.8125</c:v>
                </c:pt>
                <c:pt idx="799">
                  <c:v>828.4375</c:v>
                </c:pt>
                <c:pt idx="800">
                  <c:v>829.0625</c:v>
                </c:pt>
                <c:pt idx="801">
                  <c:v>829.6875</c:v>
                </c:pt>
                <c:pt idx="802">
                  <c:v>830.3125</c:v>
                </c:pt>
                <c:pt idx="803">
                  <c:v>830.9375</c:v>
                </c:pt>
                <c:pt idx="804">
                  <c:v>831.5625</c:v>
                </c:pt>
                <c:pt idx="805">
                  <c:v>832.1875</c:v>
                </c:pt>
                <c:pt idx="806">
                  <c:v>832.8125</c:v>
                </c:pt>
                <c:pt idx="807">
                  <c:v>833.4375</c:v>
                </c:pt>
                <c:pt idx="808">
                  <c:v>834.0625</c:v>
                </c:pt>
                <c:pt idx="809">
                  <c:v>834.6875</c:v>
                </c:pt>
                <c:pt idx="810">
                  <c:v>835.3125</c:v>
                </c:pt>
                <c:pt idx="811">
                  <c:v>835.9375</c:v>
                </c:pt>
                <c:pt idx="812">
                  <c:v>836.5625</c:v>
                </c:pt>
                <c:pt idx="813">
                  <c:v>837.1875</c:v>
                </c:pt>
                <c:pt idx="814">
                  <c:v>837.8125</c:v>
                </c:pt>
                <c:pt idx="815">
                  <c:v>838.4375</c:v>
                </c:pt>
                <c:pt idx="816">
                  <c:v>839.0625</c:v>
                </c:pt>
                <c:pt idx="817">
                  <c:v>839.6875</c:v>
                </c:pt>
                <c:pt idx="818">
                  <c:v>840.3125</c:v>
                </c:pt>
                <c:pt idx="819">
                  <c:v>840.9375</c:v>
                </c:pt>
                <c:pt idx="820">
                  <c:v>841.5625</c:v>
                </c:pt>
                <c:pt idx="821">
                  <c:v>842.1875</c:v>
                </c:pt>
                <c:pt idx="822">
                  <c:v>842.8125</c:v>
                </c:pt>
                <c:pt idx="823">
                  <c:v>843.4375</c:v>
                </c:pt>
                <c:pt idx="824">
                  <c:v>844.0625</c:v>
                </c:pt>
                <c:pt idx="825">
                  <c:v>844.6875</c:v>
                </c:pt>
                <c:pt idx="826">
                  <c:v>845.3125</c:v>
                </c:pt>
                <c:pt idx="827">
                  <c:v>845.9375</c:v>
                </c:pt>
                <c:pt idx="828">
                  <c:v>846.5625</c:v>
                </c:pt>
                <c:pt idx="829">
                  <c:v>847.1875</c:v>
                </c:pt>
                <c:pt idx="830">
                  <c:v>847.8125</c:v>
                </c:pt>
                <c:pt idx="831">
                  <c:v>848.4375</c:v>
                </c:pt>
                <c:pt idx="832">
                  <c:v>849.0625</c:v>
                </c:pt>
                <c:pt idx="833">
                  <c:v>849.6875</c:v>
                </c:pt>
                <c:pt idx="834">
                  <c:v>850.3125</c:v>
                </c:pt>
                <c:pt idx="835">
                  <c:v>850.9375</c:v>
                </c:pt>
                <c:pt idx="836">
                  <c:v>851.5625</c:v>
                </c:pt>
                <c:pt idx="837">
                  <c:v>852.1875</c:v>
                </c:pt>
                <c:pt idx="838">
                  <c:v>852.8125</c:v>
                </c:pt>
                <c:pt idx="839">
                  <c:v>853.4375</c:v>
                </c:pt>
                <c:pt idx="840">
                  <c:v>854.0625</c:v>
                </c:pt>
                <c:pt idx="841">
                  <c:v>854.6875</c:v>
                </c:pt>
                <c:pt idx="842">
                  <c:v>855.3125</c:v>
                </c:pt>
                <c:pt idx="843">
                  <c:v>855.9375</c:v>
                </c:pt>
                <c:pt idx="844">
                  <c:v>856.5625</c:v>
                </c:pt>
                <c:pt idx="845">
                  <c:v>857.1875</c:v>
                </c:pt>
                <c:pt idx="846">
                  <c:v>857.8125</c:v>
                </c:pt>
                <c:pt idx="847">
                  <c:v>858.4375</c:v>
                </c:pt>
                <c:pt idx="848">
                  <c:v>859.0625</c:v>
                </c:pt>
                <c:pt idx="849">
                  <c:v>859.6875</c:v>
                </c:pt>
                <c:pt idx="850">
                  <c:v>860.3125</c:v>
                </c:pt>
                <c:pt idx="851">
                  <c:v>860.9375</c:v>
                </c:pt>
                <c:pt idx="852">
                  <c:v>861.5625</c:v>
                </c:pt>
                <c:pt idx="853">
                  <c:v>862.1875</c:v>
                </c:pt>
                <c:pt idx="854">
                  <c:v>862.8125</c:v>
                </c:pt>
                <c:pt idx="855">
                  <c:v>863.4375</c:v>
                </c:pt>
                <c:pt idx="856">
                  <c:v>864.0625</c:v>
                </c:pt>
                <c:pt idx="857">
                  <c:v>864.6875</c:v>
                </c:pt>
                <c:pt idx="858">
                  <c:v>865.3125</c:v>
                </c:pt>
                <c:pt idx="859">
                  <c:v>865.9375</c:v>
                </c:pt>
                <c:pt idx="860">
                  <c:v>866.5625</c:v>
                </c:pt>
                <c:pt idx="861">
                  <c:v>867.1875</c:v>
                </c:pt>
                <c:pt idx="862">
                  <c:v>867.8125</c:v>
                </c:pt>
                <c:pt idx="863">
                  <c:v>868.4375</c:v>
                </c:pt>
                <c:pt idx="864">
                  <c:v>869.0625</c:v>
                </c:pt>
                <c:pt idx="865">
                  <c:v>869.6875</c:v>
                </c:pt>
                <c:pt idx="866">
                  <c:v>870.3125</c:v>
                </c:pt>
                <c:pt idx="867">
                  <c:v>870.9375</c:v>
                </c:pt>
                <c:pt idx="868">
                  <c:v>871.5625</c:v>
                </c:pt>
                <c:pt idx="869">
                  <c:v>872.1875</c:v>
                </c:pt>
                <c:pt idx="870">
                  <c:v>872.8125</c:v>
                </c:pt>
                <c:pt idx="871">
                  <c:v>873.4375</c:v>
                </c:pt>
                <c:pt idx="872">
                  <c:v>874.0625</c:v>
                </c:pt>
                <c:pt idx="873">
                  <c:v>874.6875</c:v>
                </c:pt>
                <c:pt idx="874">
                  <c:v>875.3125</c:v>
                </c:pt>
                <c:pt idx="875">
                  <c:v>875.9375</c:v>
                </c:pt>
                <c:pt idx="876">
                  <c:v>876.5625</c:v>
                </c:pt>
                <c:pt idx="877">
                  <c:v>877.1875</c:v>
                </c:pt>
                <c:pt idx="878">
                  <c:v>877.8125</c:v>
                </c:pt>
                <c:pt idx="879">
                  <c:v>878.4375</c:v>
                </c:pt>
                <c:pt idx="880">
                  <c:v>879.0625</c:v>
                </c:pt>
                <c:pt idx="881">
                  <c:v>879.6875</c:v>
                </c:pt>
                <c:pt idx="882">
                  <c:v>880.3125</c:v>
                </c:pt>
                <c:pt idx="883">
                  <c:v>880.9375</c:v>
                </c:pt>
                <c:pt idx="884">
                  <c:v>881.5625</c:v>
                </c:pt>
                <c:pt idx="885">
                  <c:v>882.1875</c:v>
                </c:pt>
                <c:pt idx="886">
                  <c:v>882.8125</c:v>
                </c:pt>
                <c:pt idx="887">
                  <c:v>883.4375</c:v>
                </c:pt>
                <c:pt idx="888">
                  <c:v>884.0625</c:v>
                </c:pt>
                <c:pt idx="889">
                  <c:v>884.6875</c:v>
                </c:pt>
                <c:pt idx="890">
                  <c:v>885.3125</c:v>
                </c:pt>
                <c:pt idx="891">
                  <c:v>885.9375</c:v>
                </c:pt>
                <c:pt idx="892">
                  <c:v>886.5625</c:v>
                </c:pt>
                <c:pt idx="893">
                  <c:v>887.1875</c:v>
                </c:pt>
                <c:pt idx="894">
                  <c:v>887.8125</c:v>
                </c:pt>
                <c:pt idx="895">
                  <c:v>888.4375</c:v>
                </c:pt>
                <c:pt idx="896">
                  <c:v>889.0625</c:v>
                </c:pt>
                <c:pt idx="897">
                  <c:v>889.6875</c:v>
                </c:pt>
                <c:pt idx="898">
                  <c:v>890.3125</c:v>
                </c:pt>
                <c:pt idx="899">
                  <c:v>890.9375</c:v>
                </c:pt>
                <c:pt idx="900">
                  <c:v>891.5625</c:v>
                </c:pt>
                <c:pt idx="901">
                  <c:v>892.1875</c:v>
                </c:pt>
                <c:pt idx="902">
                  <c:v>892.8125</c:v>
                </c:pt>
                <c:pt idx="903">
                  <c:v>893.4375</c:v>
                </c:pt>
                <c:pt idx="904">
                  <c:v>894.0625</c:v>
                </c:pt>
                <c:pt idx="905">
                  <c:v>894.6875</c:v>
                </c:pt>
                <c:pt idx="906">
                  <c:v>895.3125</c:v>
                </c:pt>
                <c:pt idx="907">
                  <c:v>895.9375</c:v>
                </c:pt>
                <c:pt idx="908">
                  <c:v>896.5625</c:v>
                </c:pt>
              </c:numCache>
            </c:numRef>
          </c:xVal>
          <c:yVal>
            <c:numRef>
              <c:f>'CPT07'!$O$3:$O$911</c:f>
              <c:numCache>
                <c:formatCode>General</c:formatCode>
                <c:ptCount val="909"/>
                <c:pt idx="0">
                  <c:v>0.81337051250000003</c:v>
                </c:pt>
                <c:pt idx="1">
                  <c:v>0.81657500000000005</c:v>
                </c:pt>
                <c:pt idx="2">
                  <c:v>0.8154448125</c:v>
                </c:pt>
                <c:pt idx="3">
                  <c:v>0.81887327500000007</c:v>
                </c:pt>
                <c:pt idx="4">
                  <c:v>0.81993506250000003</c:v>
                </c:pt>
                <c:pt idx="5">
                  <c:v>0.81891856249999995</c:v>
                </c:pt>
                <c:pt idx="6">
                  <c:v>0.81949327499999991</c:v>
                </c:pt>
                <c:pt idx="7">
                  <c:v>0.8204970625000001</c:v>
                </c:pt>
                <c:pt idx="8">
                  <c:v>0.82247464999999997</c:v>
                </c:pt>
                <c:pt idx="9">
                  <c:v>0.82093472499999998</c:v>
                </c:pt>
                <c:pt idx="10">
                  <c:v>0.82359860000000007</c:v>
                </c:pt>
                <c:pt idx="11">
                  <c:v>0.82282929999999987</c:v>
                </c:pt>
                <c:pt idx="12">
                  <c:v>0.82344174999999997</c:v>
                </c:pt>
                <c:pt idx="13">
                  <c:v>0.82637621250000004</c:v>
                </c:pt>
                <c:pt idx="14">
                  <c:v>0.82306627500000007</c:v>
                </c:pt>
                <c:pt idx="15">
                  <c:v>0.82442716250000003</c:v>
                </c:pt>
                <c:pt idx="16">
                  <c:v>0.82302846250000006</c:v>
                </c:pt>
                <c:pt idx="17">
                  <c:v>0.82521958750000002</c:v>
                </c:pt>
                <c:pt idx="18">
                  <c:v>0.82552526250000002</c:v>
                </c:pt>
                <c:pt idx="19">
                  <c:v>0.82679397500000007</c:v>
                </c:pt>
                <c:pt idx="20">
                  <c:v>0.82632358750000001</c:v>
                </c:pt>
                <c:pt idx="21">
                  <c:v>0.8259816499999999</c:v>
                </c:pt>
                <c:pt idx="22">
                  <c:v>0.82655457499999996</c:v>
                </c:pt>
                <c:pt idx="23">
                  <c:v>0.82621292499999999</c:v>
                </c:pt>
                <c:pt idx="24">
                  <c:v>0.82648523750000014</c:v>
                </c:pt>
                <c:pt idx="25">
                  <c:v>0.82551643749999992</c:v>
                </c:pt>
                <c:pt idx="26">
                  <c:v>0.82478453750000014</c:v>
                </c:pt>
                <c:pt idx="27">
                  <c:v>0.82352377499999996</c:v>
                </c:pt>
                <c:pt idx="28">
                  <c:v>0.82288916249999988</c:v>
                </c:pt>
                <c:pt idx="29">
                  <c:v>0.82246673749999999</c:v>
                </c:pt>
                <c:pt idx="30">
                  <c:v>0.82231566249999999</c:v>
                </c:pt>
                <c:pt idx="31">
                  <c:v>0.82163423749999998</c:v>
                </c:pt>
                <c:pt idx="32">
                  <c:v>0.82225096250000007</c:v>
                </c:pt>
                <c:pt idx="33">
                  <c:v>0.82229981250000006</c:v>
                </c:pt>
                <c:pt idx="34">
                  <c:v>0.82129995000000011</c:v>
                </c:pt>
                <c:pt idx="35">
                  <c:v>0.82150828750000005</c:v>
                </c:pt>
                <c:pt idx="36">
                  <c:v>0.82226686250000003</c:v>
                </c:pt>
                <c:pt idx="37">
                  <c:v>0.82181911250000006</c:v>
                </c:pt>
                <c:pt idx="38">
                  <c:v>0.82263775000000006</c:v>
                </c:pt>
                <c:pt idx="39">
                  <c:v>0.82307569999999997</c:v>
                </c:pt>
                <c:pt idx="40">
                  <c:v>0.82284729999999995</c:v>
                </c:pt>
                <c:pt idx="41">
                  <c:v>0.8229568625</c:v>
                </c:pt>
                <c:pt idx="42">
                  <c:v>0.82472207500000005</c:v>
                </c:pt>
                <c:pt idx="43">
                  <c:v>0.82844570000000006</c:v>
                </c:pt>
                <c:pt idx="44">
                  <c:v>0.83388915000000008</c:v>
                </c:pt>
                <c:pt idx="45">
                  <c:v>0.84033892499999985</c:v>
                </c:pt>
                <c:pt idx="46">
                  <c:v>0.82514385000000012</c:v>
                </c:pt>
                <c:pt idx="47">
                  <c:v>0.82515274999999999</c:v>
                </c:pt>
                <c:pt idx="48">
                  <c:v>0.82493022500000013</c:v>
                </c:pt>
                <c:pt idx="49">
                  <c:v>0.82563066249999995</c:v>
                </c:pt>
                <c:pt idx="50">
                  <c:v>0.82715542500000006</c:v>
                </c:pt>
                <c:pt idx="51">
                  <c:v>0.8268622874999999</c:v>
                </c:pt>
                <c:pt idx="52">
                  <c:v>0.82761061250000001</c:v>
                </c:pt>
                <c:pt idx="53">
                  <c:v>0.82831888749999993</c:v>
                </c:pt>
                <c:pt idx="54">
                  <c:v>0.82806784999999994</c:v>
                </c:pt>
                <c:pt idx="55">
                  <c:v>0.82891357500000007</c:v>
                </c:pt>
                <c:pt idx="56">
                  <c:v>0.82918789999999998</c:v>
                </c:pt>
                <c:pt idx="57">
                  <c:v>0.82985463749999999</c:v>
                </c:pt>
                <c:pt idx="58">
                  <c:v>0.83020858749999993</c:v>
                </c:pt>
                <c:pt idx="59">
                  <c:v>0.83045231249999996</c:v>
                </c:pt>
                <c:pt idx="60">
                  <c:v>0.83151896250000001</c:v>
                </c:pt>
                <c:pt idx="61">
                  <c:v>0.83178255000000012</c:v>
                </c:pt>
                <c:pt idx="62">
                  <c:v>0.83169807499999993</c:v>
                </c:pt>
                <c:pt idx="63">
                  <c:v>0.83207790000000004</c:v>
                </c:pt>
                <c:pt idx="64">
                  <c:v>0.83232579999999989</c:v>
                </c:pt>
                <c:pt idx="65">
                  <c:v>0.83228533750000011</c:v>
                </c:pt>
                <c:pt idx="66">
                  <c:v>0.83224105000000004</c:v>
                </c:pt>
                <c:pt idx="67">
                  <c:v>0.83257017500000008</c:v>
                </c:pt>
                <c:pt idx="68">
                  <c:v>0.83354893750000003</c:v>
                </c:pt>
                <c:pt idx="69">
                  <c:v>0.83447156249999987</c:v>
                </c:pt>
                <c:pt idx="70">
                  <c:v>0.83589926250000002</c:v>
                </c:pt>
                <c:pt idx="71">
                  <c:v>0.83598133749999992</c:v>
                </c:pt>
                <c:pt idx="72">
                  <c:v>0.8364984875</c:v>
                </c:pt>
                <c:pt idx="73">
                  <c:v>0.83645262499999995</c:v>
                </c:pt>
                <c:pt idx="74">
                  <c:v>0.83643646250000003</c:v>
                </c:pt>
                <c:pt idx="75">
                  <c:v>0.83618412500000006</c:v>
                </c:pt>
                <c:pt idx="76">
                  <c:v>0.83620687499999991</c:v>
                </c:pt>
                <c:pt idx="77">
                  <c:v>0.83768213750000009</c:v>
                </c:pt>
                <c:pt idx="78">
                  <c:v>0.83764369999999999</c:v>
                </c:pt>
                <c:pt idx="79">
                  <c:v>0.83855399999999991</c:v>
                </c:pt>
                <c:pt idx="80">
                  <c:v>0.8391146625</c:v>
                </c:pt>
                <c:pt idx="81">
                  <c:v>0.83923151250000005</c:v>
                </c:pt>
                <c:pt idx="82">
                  <c:v>0.83937640000000002</c:v>
                </c:pt>
                <c:pt idx="83">
                  <c:v>0.8393854500000002</c:v>
                </c:pt>
                <c:pt idx="84">
                  <c:v>0.83975477499999995</c:v>
                </c:pt>
                <c:pt idx="85">
                  <c:v>0.83948920000000005</c:v>
                </c:pt>
                <c:pt idx="86">
                  <c:v>0.83889562499999992</c:v>
                </c:pt>
                <c:pt idx="87">
                  <c:v>0.83988761249999988</c:v>
                </c:pt>
                <c:pt idx="88">
                  <c:v>0.840840225</c:v>
                </c:pt>
                <c:pt idx="89">
                  <c:v>0.84086572500000001</c:v>
                </c:pt>
                <c:pt idx="90">
                  <c:v>0.84159807500000006</c:v>
                </c:pt>
                <c:pt idx="91">
                  <c:v>0.84192286250000004</c:v>
                </c:pt>
                <c:pt idx="92">
                  <c:v>0.84129726249999992</c:v>
                </c:pt>
                <c:pt idx="93">
                  <c:v>0.84182623750000007</c:v>
                </c:pt>
                <c:pt idx="94">
                  <c:v>0.84184948749999999</c:v>
                </c:pt>
                <c:pt idx="95">
                  <c:v>0.84210727500000004</c:v>
                </c:pt>
                <c:pt idx="96">
                  <c:v>0.84197025000000003</c:v>
                </c:pt>
                <c:pt idx="97">
                  <c:v>0.84221310000000005</c:v>
                </c:pt>
                <c:pt idx="98">
                  <c:v>0.84239839999999999</c:v>
                </c:pt>
                <c:pt idx="99">
                  <c:v>0.84300377500000001</c:v>
                </c:pt>
                <c:pt idx="100">
                  <c:v>0.84380351249999996</c:v>
                </c:pt>
                <c:pt idx="101">
                  <c:v>0.84422811249999996</c:v>
                </c:pt>
                <c:pt idx="102">
                  <c:v>0.84485818749999997</c:v>
                </c:pt>
                <c:pt idx="103">
                  <c:v>0.84466778749999993</c:v>
                </c:pt>
                <c:pt idx="104">
                  <c:v>0.84476792500000009</c:v>
                </c:pt>
                <c:pt idx="105">
                  <c:v>0.84485777499999992</c:v>
                </c:pt>
                <c:pt idx="106">
                  <c:v>0.84465892499999995</c:v>
                </c:pt>
                <c:pt idx="107">
                  <c:v>0.8447886750000001</c:v>
                </c:pt>
                <c:pt idx="108">
                  <c:v>0.84507386250000005</c:v>
                </c:pt>
                <c:pt idx="109">
                  <c:v>0.84542158749999996</c:v>
                </c:pt>
                <c:pt idx="110">
                  <c:v>0.84507777500000003</c:v>
                </c:pt>
                <c:pt idx="111">
                  <c:v>0.84588201250000017</c:v>
                </c:pt>
                <c:pt idx="112">
                  <c:v>0.84532173749999995</c:v>
                </c:pt>
                <c:pt idx="113">
                  <c:v>0.84553477499999996</c:v>
                </c:pt>
                <c:pt idx="114">
                  <c:v>0.84567745000000016</c:v>
                </c:pt>
                <c:pt idx="115">
                  <c:v>0.84563624999999987</c:v>
                </c:pt>
                <c:pt idx="116">
                  <c:v>0.84589407499999991</c:v>
                </c:pt>
                <c:pt idx="117">
                  <c:v>0.84612023750000009</c:v>
                </c:pt>
                <c:pt idx="118">
                  <c:v>0.84583051250000008</c:v>
                </c:pt>
                <c:pt idx="119">
                  <c:v>0.84618577500000003</c:v>
                </c:pt>
                <c:pt idx="120">
                  <c:v>0.84676581249999994</c:v>
                </c:pt>
                <c:pt idx="121">
                  <c:v>0.84664815000000004</c:v>
                </c:pt>
                <c:pt idx="122">
                  <c:v>0.8468764875</c:v>
                </c:pt>
                <c:pt idx="123">
                  <c:v>0.84690583750000004</c:v>
                </c:pt>
                <c:pt idx="124">
                  <c:v>0.84726233750000002</c:v>
                </c:pt>
                <c:pt idx="125">
                  <c:v>0.84733306249999996</c:v>
                </c:pt>
                <c:pt idx="126">
                  <c:v>0.8475511375</c:v>
                </c:pt>
                <c:pt idx="127">
                  <c:v>0.84788487500000009</c:v>
                </c:pt>
                <c:pt idx="128">
                  <c:v>0.84825886250000004</c:v>
                </c:pt>
                <c:pt idx="129">
                  <c:v>0.8483842250000001</c:v>
                </c:pt>
                <c:pt idx="130">
                  <c:v>0.84768484999999993</c:v>
                </c:pt>
                <c:pt idx="131">
                  <c:v>0.84763988749999997</c:v>
                </c:pt>
                <c:pt idx="132">
                  <c:v>0.84785755000000007</c:v>
                </c:pt>
                <c:pt idx="133">
                  <c:v>0.84743385000000016</c:v>
                </c:pt>
                <c:pt idx="134">
                  <c:v>0.84766276250000006</c:v>
                </c:pt>
                <c:pt idx="135">
                  <c:v>0.84773228749999996</c:v>
                </c:pt>
                <c:pt idx="136">
                  <c:v>0.84798936250000001</c:v>
                </c:pt>
                <c:pt idx="137">
                  <c:v>0.84838429999999998</c:v>
                </c:pt>
                <c:pt idx="138">
                  <c:v>0.84838405000000006</c:v>
                </c:pt>
                <c:pt idx="139">
                  <c:v>0.84825725000000007</c:v>
                </c:pt>
                <c:pt idx="140">
                  <c:v>0.8481865125000001</c:v>
                </c:pt>
                <c:pt idx="141">
                  <c:v>0.84887246250000004</c:v>
                </c:pt>
                <c:pt idx="142">
                  <c:v>0.84908146250000005</c:v>
                </c:pt>
                <c:pt idx="143">
                  <c:v>0.84979276250000002</c:v>
                </c:pt>
                <c:pt idx="144">
                  <c:v>0.84950389999999998</c:v>
                </c:pt>
                <c:pt idx="145">
                  <c:v>0.84914305000000001</c:v>
                </c:pt>
                <c:pt idx="146">
                  <c:v>0.84911965</c:v>
                </c:pt>
                <c:pt idx="147">
                  <c:v>0.84904372500000014</c:v>
                </c:pt>
                <c:pt idx="148">
                  <c:v>0.84896786250000011</c:v>
                </c:pt>
                <c:pt idx="149">
                  <c:v>0.84911455000000002</c:v>
                </c:pt>
                <c:pt idx="150">
                  <c:v>0.84893991249999989</c:v>
                </c:pt>
                <c:pt idx="151">
                  <c:v>0.84873383749999998</c:v>
                </c:pt>
                <c:pt idx="152">
                  <c:v>0.84871652500000005</c:v>
                </c:pt>
                <c:pt idx="153">
                  <c:v>0.84890243749999994</c:v>
                </c:pt>
                <c:pt idx="154">
                  <c:v>0.8493198125000001</c:v>
                </c:pt>
                <c:pt idx="155">
                  <c:v>0.84955617500000014</c:v>
                </c:pt>
                <c:pt idx="156">
                  <c:v>0.84967203749999998</c:v>
                </c:pt>
                <c:pt idx="157">
                  <c:v>0.84960822499999999</c:v>
                </c:pt>
                <c:pt idx="158">
                  <c:v>0.84922878749999997</c:v>
                </c:pt>
                <c:pt idx="159">
                  <c:v>0.84935090000000013</c:v>
                </c:pt>
                <c:pt idx="160">
                  <c:v>0.84925272500000004</c:v>
                </c:pt>
                <c:pt idx="161">
                  <c:v>0.84959364999999998</c:v>
                </c:pt>
                <c:pt idx="162">
                  <c:v>0.84935253750000006</c:v>
                </c:pt>
                <c:pt idx="163">
                  <c:v>0.849455925</c:v>
                </c:pt>
                <c:pt idx="164">
                  <c:v>0.84944848750000002</c:v>
                </c:pt>
                <c:pt idx="165">
                  <c:v>0.84981901249999992</c:v>
                </c:pt>
                <c:pt idx="166">
                  <c:v>0.84995647499999993</c:v>
                </c:pt>
                <c:pt idx="167">
                  <c:v>0.84994621250000002</c:v>
                </c:pt>
                <c:pt idx="168">
                  <c:v>0.85010395000000005</c:v>
                </c:pt>
                <c:pt idx="169">
                  <c:v>0.84974703750000002</c:v>
                </c:pt>
                <c:pt idx="170">
                  <c:v>0.84975691249999996</c:v>
                </c:pt>
                <c:pt idx="171">
                  <c:v>0.84959779999999985</c:v>
                </c:pt>
                <c:pt idx="172">
                  <c:v>0.84937606249999997</c:v>
                </c:pt>
                <c:pt idx="173">
                  <c:v>0.84976007500000006</c:v>
                </c:pt>
                <c:pt idx="174">
                  <c:v>0.84996201249999992</c:v>
                </c:pt>
                <c:pt idx="175">
                  <c:v>0.85052354999999991</c:v>
                </c:pt>
                <c:pt idx="176">
                  <c:v>0.85072506250000002</c:v>
                </c:pt>
                <c:pt idx="177">
                  <c:v>0.85149853750000004</c:v>
                </c:pt>
                <c:pt idx="178">
                  <c:v>0.85148952499999986</c:v>
                </c:pt>
                <c:pt idx="179">
                  <c:v>0.85143677499999981</c:v>
                </c:pt>
                <c:pt idx="180">
                  <c:v>0.85137406249999992</c:v>
                </c:pt>
                <c:pt idx="181">
                  <c:v>0.85134530000000008</c:v>
                </c:pt>
                <c:pt idx="182">
                  <c:v>0.85139886250000008</c:v>
                </c:pt>
                <c:pt idx="183">
                  <c:v>0.85189145000000011</c:v>
                </c:pt>
                <c:pt idx="184">
                  <c:v>0.85174519999999998</c:v>
                </c:pt>
                <c:pt idx="185">
                  <c:v>0.85182148749999997</c:v>
                </c:pt>
                <c:pt idx="186">
                  <c:v>0.85189031250000002</c:v>
                </c:pt>
                <c:pt idx="187">
                  <c:v>0.85185445000000004</c:v>
                </c:pt>
                <c:pt idx="188">
                  <c:v>0.85204621250000001</c:v>
                </c:pt>
                <c:pt idx="189">
                  <c:v>0.85160983749999997</c:v>
                </c:pt>
                <c:pt idx="190">
                  <c:v>0.8514941625000001</c:v>
                </c:pt>
                <c:pt idx="191">
                  <c:v>0.85161223750000004</c:v>
                </c:pt>
                <c:pt idx="192">
                  <c:v>0.85201841249999988</c:v>
                </c:pt>
                <c:pt idx="193">
                  <c:v>0.85211107500000005</c:v>
                </c:pt>
                <c:pt idx="194">
                  <c:v>0.85250923750000007</c:v>
                </c:pt>
                <c:pt idx="195">
                  <c:v>0.85274863749999996</c:v>
                </c:pt>
                <c:pt idx="196">
                  <c:v>0.85314413749999995</c:v>
                </c:pt>
                <c:pt idx="197">
                  <c:v>0.85318784999999997</c:v>
                </c:pt>
                <c:pt idx="198">
                  <c:v>0.85306274999999998</c:v>
                </c:pt>
                <c:pt idx="199">
                  <c:v>0.85304136249999996</c:v>
                </c:pt>
                <c:pt idx="200">
                  <c:v>0.85302147500000003</c:v>
                </c:pt>
                <c:pt idx="201">
                  <c:v>0.85327492500000013</c:v>
                </c:pt>
                <c:pt idx="202">
                  <c:v>0.85338606250000004</c:v>
                </c:pt>
                <c:pt idx="203">
                  <c:v>0.85321383749999991</c:v>
                </c:pt>
                <c:pt idx="204">
                  <c:v>0.853331175</c:v>
                </c:pt>
                <c:pt idx="205">
                  <c:v>0.85345732499999993</c:v>
                </c:pt>
                <c:pt idx="206">
                  <c:v>0.85345689999999996</c:v>
                </c:pt>
                <c:pt idx="207">
                  <c:v>0.85369807500000006</c:v>
                </c:pt>
                <c:pt idx="208">
                  <c:v>0.85361438749999996</c:v>
                </c:pt>
                <c:pt idx="209">
                  <c:v>0.85342303750000004</c:v>
                </c:pt>
                <c:pt idx="210">
                  <c:v>0.85343613749999991</c:v>
                </c:pt>
                <c:pt idx="211">
                  <c:v>0.85347142499999995</c:v>
                </c:pt>
                <c:pt idx="212">
                  <c:v>0.85346182500000001</c:v>
                </c:pt>
                <c:pt idx="213">
                  <c:v>0.853392975</c:v>
                </c:pt>
                <c:pt idx="214">
                  <c:v>0.8537956000000001</c:v>
                </c:pt>
                <c:pt idx="215">
                  <c:v>0.85406320000000002</c:v>
                </c:pt>
                <c:pt idx="216">
                  <c:v>0.85429363749999998</c:v>
                </c:pt>
                <c:pt idx="217">
                  <c:v>0.85431408750000004</c:v>
                </c:pt>
                <c:pt idx="218">
                  <c:v>0.85424652499999998</c:v>
                </c:pt>
                <c:pt idx="219">
                  <c:v>0.85390264999999999</c:v>
                </c:pt>
                <c:pt idx="220">
                  <c:v>0.85401244999999992</c:v>
                </c:pt>
                <c:pt idx="221">
                  <c:v>0.85389437499999998</c:v>
                </c:pt>
                <c:pt idx="222">
                  <c:v>0.85367134999999994</c:v>
                </c:pt>
                <c:pt idx="223">
                  <c:v>0.85361932500000004</c:v>
                </c:pt>
                <c:pt idx="224">
                  <c:v>0.85396538749999995</c:v>
                </c:pt>
                <c:pt idx="225">
                  <c:v>0.85422605000000007</c:v>
                </c:pt>
                <c:pt idx="226">
                  <c:v>0.85414046249999998</c:v>
                </c:pt>
                <c:pt idx="227">
                  <c:v>0.8542313749999999</c:v>
                </c:pt>
                <c:pt idx="228">
                  <c:v>0.85446584999999997</c:v>
                </c:pt>
                <c:pt idx="229">
                  <c:v>0.85435031249999993</c:v>
                </c:pt>
                <c:pt idx="230">
                  <c:v>0.8544873624999999</c:v>
                </c:pt>
                <c:pt idx="231">
                  <c:v>0.85439972500000005</c:v>
                </c:pt>
                <c:pt idx="232">
                  <c:v>0.8544840374999999</c:v>
                </c:pt>
                <c:pt idx="233">
                  <c:v>0.85473136249999992</c:v>
                </c:pt>
                <c:pt idx="234">
                  <c:v>0.85479873750000002</c:v>
                </c:pt>
                <c:pt idx="235">
                  <c:v>0.85464286249999999</c:v>
                </c:pt>
                <c:pt idx="236">
                  <c:v>0.85470615000000005</c:v>
                </c:pt>
                <c:pt idx="237">
                  <c:v>0.85484632500000002</c:v>
                </c:pt>
                <c:pt idx="238">
                  <c:v>0.85497008750000003</c:v>
                </c:pt>
                <c:pt idx="239">
                  <c:v>0.85518018750000002</c:v>
                </c:pt>
                <c:pt idx="240">
                  <c:v>0.85520588749999993</c:v>
                </c:pt>
                <c:pt idx="241">
                  <c:v>0.85545542500000005</c:v>
                </c:pt>
                <c:pt idx="242">
                  <c:v>0.85534063749999989</c:v>
                </c:pt>
                <c:pt idx="243">
                  <c:v>0.85551369999999993</c:v>
                </c:pt>
                <c:pt idx="244">
                  <c:v>0.8553871500000001</c:v>
                </c:pt>
                <c:pt idx="245">
                  <c:v>0.85530948750000002</c:v>
                </c:pt>
                <c:pt idx="246">
                  <c:v>0.85524005000000014</c:v>
                </c:pt>
                <c:pt idx="247">
                  <c:v>0.8551927250000001</c:v>
                </c:pt>
                <c:pt idx="248">
                  <c:v>0.85509161249999999</c:v>
                </c:pt>
                <c:pt idx="249">
                  <c:v>0.85486936250000001</c:v>
                </c:pt>
                <c:pt idx="250">
                  <c:v>0.85485836249999991</c:v>
                </c:pt>
                <c:pt idx="251">
                  <c:v>0.85482734999999987</c:v>
                </c:pt>
                <c:pt idx="252">
                  <c:v>0.85507129999999998</c:v>
                </c:pt>
                <c:pt idx="253">
                  <c:v>0.85543856250000005</c:v>
                </c:pt>
                <c:pt idx="254">
                  <c:v>0.85554932499999992</c:v>
                </c:pt>
                <c:pt idx="255">
                  <c:v>0.85569204999999993</c:v>
                </c:pt>
                <c:pt idx="256">
                  <c:v>0.8557952875</c:v>
                </c:pt>
                <c:pt idx="257">
                  <c:v>0.85577358749999999</c:v>
                </c:pt>
                <c:pt idx="258">
                  <c:v>0.8556356625</c:v>
                </c:pt>
                <c:pt idx="259">
                  <c:v>0.85573139999999992</c:v>
                </c:pt>
                <c:pt idx="260">
                  <c:v>0.85578563750000003</c:v>
                </c:pt>
                <c:pt idx="261">
                  <c:v>0.85564830000000003</c:v>
                </c:pt>
                <c:pt idx="262">
                  <c:v>0.85591117500000002</c:v>
                </c:pt>
                <c:pt idx="263">
                  <c:v>0.85594314999999999</c:v>
                </c:pt>
                <c:pt idx="264">
                  <c:v>0.85613778750000002</c:v>
                </c:pt>
                <c:pt idx="265">
                  <c:v>0.85621198749999994</c:v>
                </c:pt>
                <c:pt idx="266">
                  <c:v>0.8561505625000001</c:v>
                </c:pt>
                <c:pt idx="267">
                  <c:v>0.85609673749999993</c:v>
                </c:pt>
                <c:pt idx="268">
                  <c:v>0.85602935000000002</c:v>
                </c:pt>
                <c:pt idx="269">
                  <c:v>0.856312925</c:v>
                </c:pt>
                <c:pt idx="270">
                  <c:v>0.85636029999999985</c:v>
                </c:pt>
                <c:pt idx="271">
                  <c:v>0.85644996249999994</c:v>
                </c:pt>
                <c:pt idx="272">
                  <c:v>0.85650372499999994</c:v>
                </c:pt>
                <c:pt idx="273">
                  <c:v>0.85638182499999993</c:v>
                </c:pt>
                <c:pt idx="274">
                  <c:v>0.85644460000000011</c:v>
                </c:pt>
                <c:pt idx="275">
                  <c:v>0.85657696249999993</c:v>
                </c:pt>
                <c:pt idx="276">
                  <c:v>0.85665561249999989</c:v>
                </c:pt>
                <c:pt idx="277">
                  <c:v>0.85679478749999993</c:v>
                </c:pt>
                <c:pt idx="278">
                  <c:v>0.856782025</c:v>
                </c:pt>
                <c:pt idx="279">
                  <c:v>0.85677724999999993</c:v>
                </c:pt>
                <c:pt idx="280">
                  <c:v>0.85683248749999996</c:v>
                </c:pt>
                <c:pt idx="281">
                  <c:v>0.85686436249999998</c:v>
                </c:pt>
                <c:pt idx="282">
                  <c:v>0.8568376499999999</c:v>
                </c:pt>
                <c:pt idx="283">
                  <c:v>0.857036825</c:v>
                </c:pt>
                <c:pt idx="284">
                  <c:v>0.85708108749999989</c:v>
                </c:pt>
                <c:pt idx="285">
                  <c:v>0.85709427500000002</c:v>
                </c:pt>
                <c:pt idx="286">
                  <c:v>0.85701658749999998</c:v>
                </c:pt>
                <c:pt idx="287">
                  <c:v>0.85702905000000007</c:v>
                </c:pt>
                <c:pt idx="288">
                  <c:v>0.85697696250000011</c:v>
                </c:pt>
                <c:pt idx="289">
                  <c:v>0.85719981249999999</c:v>
                </c:pt>
                <c:pt idx="290">
                  <c:v>0.8571528625</c:v>
                </c:pt>
                <c:pt idx="291">
                  <c:v>0.85723415000000003</c:v>
                </c:pt>
                <c:pt idx="292">
                  <c:v>0.85722375000000006</c:v>
                </c:pt>
                <c:pt idx="293">
                  <c:v>0.85726523749999994</c:v>
                </c:pt>
                <c:pt idx="294">
                  <c:v>0.85741732500000012</c:v>
                </c:pt>
                <c:pt idx="295">
                  <c:v>0.85761133750000007</c:v>
                </c:pt>
                <c:pt idx="296">
                  <c:v>0.85771026250000004</c:v>
                </c:pt>
                <c:pt idx="297">
                  <c:v>0.85762010000000011</c:v>
                </c:pt>
                <c:pt idx="298">
                  <c:v>0.85749636249999994</c:v>
                </c:pt>
                <c:pt idx="299">
                  <c:v>0.85745857499999989</c:v>
                </c:pt>
                <c:pt idx="300">
                  <c:v>0.85747427500000006</c:v>
                </c:pt>
                <c:pt idx="301">
                  <c:v>0.85758396249999991</c:v>
                </c:pt>
                <c:pt idx="302">
                  <c:v>0.85756288749999998</c:v>
                </c:pt>
                <c:pt idx="303">
                  <c:v>0.85766964999999995</c:v>
                </c:pt>
                <c:pt idx="304">
                  <c:v>0.85752611249999988</c:v>
                </c:pt>
                <c:pt idx="305">
                  <c:v>0.85768626249999991</c:v>
                </c:pt>
                <c:pt idx="306">
                  <c:v>0.85781917500000004</c:v>
                </c:pt>
                <c:pt idx="307">
                  <c:v>0.85772541250000001</c:v>
                </c:pt>
                <c:pt idx="308">
                  <c:v>0.85765923750000006</c:v>
                </c:pt>
                <c:pt idx="309">
                  <c:v>0.85765242500000005</c:v>
                </c:pt>
                <c:pt idx="310">
                  <c:v>0.85771992499999994</c:v>
                </c:pt>
                <c:pt idx="311">
                  <c:v>0.85776991250000001</c:v>
                </c:pt>
                <c:pt idx="312">
                  <c:v>0.85785502499999999</c:v>
                </c:pt>
                <c:pt idx="313">
                  <c:v>0.857660125</c:v>
                </c:pt>
                <c:pt idx="314">
                  <c:v>0.85756321250000001</c:v>
                </c:pt>
                <c:pt idx="315">
                  <c:v>0.85752529999999993</c:v>
                </c:pt>
                <c:pt idx="316">
                  <c:v>0.85745007499999992</c:v>
                </c:pt>
                <c:pt idx="317">
                  <c:v>0.85752911249999997</c:v>
                </c:pt>
                <c:pt idx="318">
                  <c:v>0.85739145000000005</c:v>
                </c:pt>
                <c:pt idx="319">
                  <c:v>0.8573279250000001</c:v>
                </c:pt>
                <c:pt idx="320">
                  <c:v>0.85722212500000006</c:v>
                </c:pt>
                <c:pt idx="321">
                  <c:v>0.85707362499999995</c:v>
                </c:pt>
                <c:pt idx="322">
                  <c:v>0.85725039999999997</c:v>
                </c:pt>
                <c:pt idx="323">
                  <c:v>0.85761786249999994</c:v>
                </c:pt>
                <c:pt idx="324">
                  <c:v>0.8579013875</c:v>
                </c:pt>
                <c:pt idx="325">
                  <c:v>0.85808871249999996</c:v>
                </c:pt>
                <c:pt idx="326">
                  <c:v>0.85799501249999999</c:v>
                </c:pt>
                <c:pt idx="327">
                  <c:v>0.85792170000000012</c:v>
                </c:pt>
                <c:pt idx="328">
                  <c:v>0.85794273750000005</c:v>
                </c:pt>
                <c:pt idx="329">
                  <c:v>0.85797426250000008</c:v>
                </c:pt>
                <c:pt idx="330">
                  <c:v>0.85790733750000003</c:v>
                </c:pt>
                <c:pt idx="331">
                  <c:v>0.85794675000000009</c:v>
                </c:pt>
                <c:pt idx="332">
                  <c:v>0.85807912499999994</c:v>
                </c:pt>
                <c:pt idx="333">
                  <c:v>0.85804962500000004</c:v>
                </c:pt>
                <c:pt idx="334">
                  <c:v>0.85789023750000004</c:v>
                </c:pt>
                <c:pt idx="335">
                  <c:v>0.85797552499999996</c:v>
                </c:pt>
                <c:pt idx="336">
                  <c:v>0.85813275</c:v>
                </c:pt>
                <c:pt idx="337">
                  <c:v>0.85823047499999994</c:v>
                </c:pt>
                <c:pt idx="338">
                  <c:v>0.85834437499999994</c:v>
                </c:pt>
                <c:pt idx="339">
                  <c:v>0.85831252499999999</c:v>
                </c:pt>
                <c:pt idx="340">
                  <c:v>0.85824643750000007</c:v>
                </c:pt>
                <c:pt idx="341">
                  <c:v>0.85817873749999996</c:v>
                </c:pt>
                <c:pt idx="342">
                  <c:v>0.85830831249999995</c:v>
                </c:pt>
                <c:pt idx="343">
                  <c:v>0.8583466500000001</c:v>
                </c:pt>
                <c:pt idx="344">
                  <c:v>0.85847222499999987</c:v>
                </c:pt>
                <c:pt idx="345">
                  <c:v>0.85855530000000002</c:v>
                </c:pt>
                <c:pt idx="346">
                  <c:v>0.85860691249999999</c:v>
                </c:pt>
                <c:pt idx="347">
                  <c:v>0.85877466250000012</c:v>
                </c:pt>
                <c:pt idx="348">
                  <c:v>0.8590101375000001</c:v>
                </c:pt>
                <c:pt idx="349">
                  <c:v>0.85912262500000014</c:v>
                </c:pt>
                <c:pt idx="350">
                  <c:v>0.85909115000000003</c:v>
                </c:pt>
                <c:pt idx="351">
                  <c:v>0.85906488749999999</c:v>
                </c:pt>
                <c:pt idx="352">
                  <c:v>0.85902846249999998</c:v>
                </c:pt>
                <c:pt idx="353">
                  <c:v>0.85894653749999994</c:v>
                </c:pt>
                <c:pt idx="354">
                  <c:v>0.85895631249999993</c:v>
                </c:pt>
                <c:pt idx="355">
                  <c:v>0.85900251249999993</c:v>
                </c:pt>
                <c:pt idx="356">
                  <c:v>0.8588961625</c:v>
                </c:pt>
                <c:pt idx="357">
                  <c:v>0.85881219999999991</c:v>
                </c:pt>
                <c:pt idx="358">
                  <c:v>0.85889347500000013</c:v>
                </c:pt>
                <c:pt idx="359">
                  <c:v>0.85895173749999998</c:v>
                </c:pt>
                <c:pt idx="360">
                  <c:v>0.85917752499999989</c:v>
                </c:pt>
                <c:pt idx="361">
                  <c:v>0.8592903624999999</c:v>
                </c:pt>
                <c:pt idx="362">
                  <c:v>0.85931847500000003</c:v>
                </c:pt>
                <c:pt idx="363">
                  <c:v>0.85942580000000002</c:v>
                </c:pt>
                <c:pt idx="364">
                  <c:v>0.85933341249999984</c:v>
                </c:pt>
                <c:pt idx="365">
                  <c:v>0.8594918250000001</c:v>
                </c:pt>
                <c:pt idx="366">
                  <c:v>0.8596810250000001</c:v>
                </c:pt>
                <c:pt idx="367">
                  <c:v>0.85976937499999984</c:v>
                </c:pt>
                <c:pt idx="368">
                  <c:v>0.85977404999999996</c:v>
                </c:pt>
                <c:pt idx="369">
                  <c:v>0.85980752500000002</c:v>
                </c:pt>
                <c:pt idx="370">
                  <c:v>0.85977598750000006</c:v>
                </c:pt>
                <c:pt idx="371">
                  <c:v>0.85977318749999998</c:v>
                </c:pt>
                <c:pt idx="372">
                  <c:v>0.85979917500000003</c:v>
                </c:pt>
                <c:pt idx="373">
                  <c:v>0.85981644999999995</c:v>
                </c:pt>
                <c:pt idx="374">
                  <c:v>0.85988237499999998</c:v>
                </c:pt>
                <c:pt idx="375">
                  <c:v>0.86004140000000007</c:v>
                </c:pt>
                <c:pt idx="376">
                  <c:v>0.86005711250000005</c:v>
                </c:pt>
                <c:pt idx="377">
                  <c:v>0.86014475000000001</c:v>
                </c:pt>
                <c:pt idx="378">
                  <c:v>0.86020782499999993</c:v>
                </c:pt>
                <c:pt idx="379">
                  <c:v>0.8603426125000001</c:v>
                </c:pt>
                <c:pt idx="380">
                  <c:v>0.86035757499999987</c:v>
                </c:pt>
                <c:pt idx="381">
                  <c:v>0.86045884999999989</c:v>
                </c:pt>
                <c:pt idx="382">
                  <c:v>0.86053291249999997</c:v>
                </c:pt>
                <c:pt idx="383">
                  <c:v>0.86056733750000003</c:v>
                </c:pt>
                <c:pt idx="384">
                  <c:v>0.86074036250000008</c:v>
                </c:pt>
                <c:pt idx="385">
                  <c:v>0.86072890000000002</c:v>
                </c:pt>
                <c:pt idx="386">
                  <c:v>0.86080312499999989</c:v>
                </c:pt>
                <c:pt idx="387">
                  <c:v>0.86089296250000003</c:v>
                </c:pt>
                <c:pt idx="388">
                  <c:v>0.86105526249999997</c:v>
                </c:pt>
                <c:pt idx="389">
                  <c:v>0.86109004999999994</c:v>
                </c:pt>
                <c:pt idx="390">
                  <c:v>0.86119279999999987</c:v>
                </c:pt>
                <c:pt idx="391">
                  <c:v>0.8613181875</c:v>
                </c:pt>
                <c:pt idx="392">
                  <c:v>0.86140054999999993</c:v>
                </c:pt>
                <c:pt idx="393">
                  <c:v>0.86151542499999989</c:v>
                </c:pt>
                <c:pt idx="394">
                  <c:v>0.86176848750000001</c:v>
                </c:pt>
                <c:pt idx="395">
                  <c:v>0.86183342499999982</c:v>
                </c:pt>
                <c:pt idx="396">
                  <c:v>0.86200911250000001</c:v>
                </c:pt>
                <c:pt idx="397">
                  <c:v>0.86219175000000003</c:v>
                </c:pt>
                <c:pt idx="398">
                  <c:v>0.8623480750000001</c:v>
                </c:pt>
                <c:pt idx="399">
                  <c:v>0.86265832499999984</c:v>
                </c:pt>
                <c:pt idx="400">
                  <c:v>0.86295081249999994</c:v>
                </c:pt>
                <c:pt idx="401">
                  <c:v>0.86338288749999992</c:v>
                </c:pt>
                <c:pt idx="402">
                  <c:v>0.86388084999999992</c:v>
                </c:pt>
                <c:pt idx="403">
                  <c:v>0.86442177499999995</c:v>
                </c:pt>
                <c:pt idx="404">
                  <c:v>0.86501050000000002</c:v>
                </c:pt>
                <c:pt idx="405">
                  <c:v>0.86542859999999999</c:v>
                </c:pt>
                <c:pt idx="406">
                  <c:v>0.86588938749999989</c:v>
                </c:pt>
                <c:pt idx="407">
                  <c:v>0.86618586250000007</c:v>
                </c:pt>
                <c:pt idx="408">
                  <c:v>0.86637273749999999</c:v>
                </c:pt>
                <c:pt idx="409">
                  <c:v>0.866443925</c:v>
                </c:pt>
                <c:pt idx="410">
                  <c:v>0.86640586250000007</c:v>
                </c:pt>
                <c:pt idx="411">
                  <c:v>0.86625722500000002</c:v>
                </c:pt>
                <c:pt idx="412">
                  <c:v>0.86586148749999992</c:v>
                </c:pt>
                <c:pt idx="413">
                  <c:v>0.86520407499999996</c:v>
                </c:pt>
                <c:pt idx="414">
                  <c:v>0.87623250000000008</c:v>
                </c:pt>
                <c:pt idx="415">
                  <c:v>0.86439584999999997</c:v>
                </c:pt>
                <c:pt idx="416">
                  <c:v>0.87571320000000008</c:v>
                </c:pt>
                <c:pt idx="417">
                  <c:v>0.86370906250000001</c:v>
                </c:pt>
                <c:pt idx="418">
                  <c:v>0.87496036249999998</c:v>
                </c:pt>
                <c:pt idx="419">
                  <c:v>0.86343836249999995</c:v>
                </c:pt>
                <c:pt idx="420">
                  <c:v>0.8742850124999999</c:v>
                </c:pt>
                <c:pt idx="421">
                  <c:v>0.86357168749999991</c:v>
                </c:pt>
                <c:pt idx="422">
                  <c:v>0.87369257500000008</c:v>
                </c:pt>
                <c:pt idx="423">
                  <c:v>0.86404195000000006</c:v>
                </c:pt>
                <c:pt idx="424">
                  <c:v>0.87330006249999981</c:v>
                </c:pt>
                <c:pt idx="425">
                  <c:v>0.86506758750000001</c:v>
                </c:pt>
                <c:pt idx="426">
                  <c:v>0.87288191250000002</c:v>
                </c:pt>
                <c:pt idx="427">
                  <c:v>0.86621632500000012</c:v>
                </c:pt>
                <c:pt idx="428">
                  <c:v>0.87241546249999991</c:v>
                </c:pt>
                <c:pt idx="429">
                  <c:v>0.86747758749999992</c:v>
                </c:pt>
                <c:pt idx="430">
                  <c:v>0.87233812500000008</c:v>
                </c:pt>
                <c:pt idx="431">
                  <c:v>0.86862074999999994</c:v>
                </c:pt>
                <c:pt idx="432">
                  <c:v>0.8727408499999999</c:v>
                </c:pt>
                <c:pt idx="433">
                  <c:v>0.86962112500000011</c:v>
                </c:pt>
                <c:pt idx="434">
                  <c:v>0.87379635</c:v>
                </c:pt>
                <c:pt idx="435">
                  <c:v>0.87080538750000003</c:v>
                </c:pt>
                <c:pt idx="436">
                  <c:v>0.87495805000000004</c:v>
                </c:pt>
                <c:pt idx="437">
                  <c:v>0.87234766249999984</c:v>
                </c:pt>
                <c:pt idx="438">
                  <c:v>0.87607550000000001</c:v>
                </c:pt>
                <c:pt idx="439">
                  <c:v>0.8745390500000001</c:v>
                </c:pt>
                <c:pt idx="440">
                  <c:v>0.8767033875000001</c:v>
                </c:pt>
                <c:pt idx="441">
                  <c:v>0.87682700000000002</c:v>
                </c:pt>
                <c:pt idx="442">
                  <c:v>0.87724690000000005</c:v>
                </c:pt>
                <c:pt idx="443">
                  <c:v>0.87716505</c:v>
                </c:pt>
                <c:pt idx="444">
                  <c:v>0.87781148749999993</c:v>
                </c:pt>
                <c:pt idx="445">
                  <c:v>0.87406838750000004</c:v>
                </c:pt>
                <c:pt idx="446">
                  <c:v>0.87805330000000004</c:v>
                </c:pt>
                <c:pt idx="447">
                  <c:v>0.87764580000000003</c:v>
                </c:pt>
                <c:pt idx="448">
                  <c:v>0.87663326250000007</c:v>
                </c:pt>
                <c:pt idx="449">
                  <c:v>0.87520542499999998</c:v>
                </c:pt>
                <c:pt idx="450">
                  <c:v>0.87384517499999992</c:v>
                </c:pt>
                <c:pt idx="451">
                  <c:v>0.87302579999999996</c:v>
                </c:pt>
                <c:pt idx="452">
                  <c:v>0.87275419999999992</c:v>
                </c:pt>
                <c:pt idx="453">
                  <c:v>0.87243447499999993</c:v>
                </c:pt>
                <c:pt idx="454">
                  <c:v>0.87241547500000005</c:v>
                </c:pt>
                <c:pt idx="455">
                  <c:v>0.87234138750000001</c:v>
                </c:pt>
                <c:pt idx="456">
                  <c:v>0.87223592500000002</c:v>
                </c:pt>
                <c:pt idx="457">
                  <c:v>0.87214673750000005</c:v>
                </c:pt>
                <c:pt idx="458">
                  <c:v>0.87209510000000001</c:v>
                </c:pt>
                <c:pt idx="459">
                  <c:v>0.87194475000000016</c:v>
                </c:pt>
                <c:pt idx="460">
                  <c:v>0.8719116375</c:v>
                </c:pt>
                <c:pt idx="461">
                  <c:v>0.87194677499999995</c:v>
                </c:pt>
                <c:pt idx="462">
                  <c:v>0.87166149999999998</c:v>
                </c:pt>
                <c:pt idx="463">
                  <c:v>0.8715906375000001</c:v>
                </c:pt>
                <c:pt idx="464">
                  <c:v>0.8715446375</c:v>
                </c:pt>
                <c:pt idx="465">
                  <c:v>0.87146428749999993</c:v>
                </c:pt>
                <c:pt idx="466">
                  <c:v>0.87138752500000005</c:v>
                </c:pt>
                <c:pt idx="467">
                  <c:v>0.87137952500000004</c:v>
                </c:pt>
                <c:pt idx="468">
                  <c:v>0.87125502499999985</c:v>
                </c:pt>
                <c:pt idx="469">
                  <c:v>0.87133695</c:v>
                </c:pt>
                <c:pt idx="470">
                  <c:v>0.87161647499999995</c:v>
                </c:pt>
                <c:pt idx="471">
                  <c:v>0.87201454999999994</c:v>
                </c:pt>
                <c:pt idx="472">
                  <c:v>0.87228441249999999</c:v>
                </c:pt>
                <c:pt idx="473">
                  <c:v>0.872319925</c:v>
                </c:pt>
                <c:pt idx="474">
                  <c:v>0.87217882499999999</c:v>
                </c:pt>
                <c:pt idx="475">
                  <c:v>0.87193980000000004</c:v>
                </c:pt>
                <c:pt idx="476">
                  <c:v>0.87176997499999997</c:v>
                </c:pt>
                <c:pt idx="477">
                  <c:v>0.8716722375</c:v>
                </c:pt>
                <c:pt idx="478">
                  <c:v>0.87158467500000003</c:v>
                </c:pt>
                <c:pt idx="479">
                  <c:v>0.87160067500000005</c:v>
                </c:pt>
                <c:pt idx="480">
                  <c:v>0.87173028750000003</c:v>
                </c:pt>
                <c:pt idx="481">
                  <c:v>0.87178385000000003</c:v>
                </c:pt>
                <c:pt idx="482">
                  <c:v>0.8717045375000001</c:v>
                </c:pt>
                <c:pt idx="483">
                  <c:v>0.87158044999999995</c:v>
                </c:pt>
                <c:pt idx="484">
                  <c:v>0.87155727500000002</c:v>
                </c:pt>
                <c:pt idx="485">
                  <c:v>0.87141868750000007</c:v>
                </c:pt>
                <c:pt idx="486">
                  <c:v>0.87151467499999991</c:v>
                </c:pt>
                <c:pt idx="487">
                  <c:v>0.87167143750000009</c:v>
                </c:pt>
                <c:pt idx="488">
                  <c:v>0.87173633750000001</c:v>
                </c:pt>
                <c:pt idx="489">
                  <c:v>0.87174189999999996</c:v>
                </c:pt>
                <c:pt idx="490">
                  <c:v>0.87169367500000006</c:v>
                </c:pt>
                <c:pt idx="491">
                  <c:v>0.87169588750000004</c:v>
                </c:pt>
                <c:pt idx="492">
                  <c:v>0.87166243750000005</c:v>
                </c:pt>
                <c:pt idx="493">
                  <c:v>0.87148506250000013</c:v>
                </c:pt>
                <c:pt idx="494">
                  <c:v>0.87185841249999996</c:v>
                </c:pt>
                <c:pt idx="495">
                  <c:v>0.87194921250000001</c:v>
                </c:pt>
                <c:pt idx="496">
                  <c:v>0.87196390000000012</c:v>
                </c:pt>
                <c:pt idx="497">
                  <c:v>0.87199572499999989</c:v>
                </c:pt>
                <c:pt idx="498">
                  <c:v>0.87201822500000004</c:v>
                </c:pt>
                <c:pt idx="499">
                  <c:v>0.87205351250000007</c:v>
                </c:pt>
                <c:pt idx="500">
                  <c:v>0.87197852500000006</c:v>
                </c:pt>
                <c:pt idx="501">
                  <c:v>0.87199170000000004</c:v>
                </c:pt>
                <c:pt idx="502">
                  <c:v>0.87203716249999996</c:v>
                </c:pt>
                <c:pt idx="503">
                  <c:v>0.87213122499999995</c:v>
                </c:pt>
                <c:pt idx="504">
                  <c:v>0.87221654999999998</c:v>
                </c:pt>
                <c:pt idx="505">
                  <c:v>0.87222832500000003</c:v>
                </c:pt>
                <c:pt idx="506">
                  <c:v>0.87214577500000012</c:v>
                </c:pt>
                <c:pt idx="507">
                  <c:v>0.87198348749999988</c:v>
                </c:pt>
                <c:pt idx="508">
                  <c:v>0.87191407499999996</c:v>
                </c:pt>
                <c:pt idx="509">
                  <c:v>0.8719142124999999</c:v>
                </c:pt>
                <c:pt idx="510">
                  <c:v>0.87187238750000007</c:v>
                </c:pt>
                <c:pt idx="511">
                  <c:v>0.8719277875</c:v>
                </c:pt>
                <c:pt idx="512">
                  <c:v>0.871988875</c:v>
                </c:pt>
                <c:pt idx="513">
                  <c:v>0.8720058624999999</c:v>
                </c:pt>
                <c:pt idx="514">
                  <c:v>0.87203117500000005</c:v>
                </c:pt>
                <c:pt idx="515">
                  <c:v>0.87208173750000006</c:v>
                </c:pt>
                <c:pt idx="516">
                  <c:v>0.87205468750000004</c:v>
                </c:pt>
                <c:pt idx="517">
                  <c:v>0.87188873749999996</c:v>
                </c:pt>
                <c:pt idx="518">
                  <c:v>0.872016075</c:v>
                </c:pt>
                <c:pt idx="519">
                  <c:v>0.8721778</c:v>
                </c:pt>
                <c:pt idx="520">
                  <c:v>0.87228238749999998</c:v>
                </c:pt>
                <c:pt idx="521">
                  <c:v>0.87235093750000003</c:v>
                </c:pt>
                <c:pt idx="522">
                  <c:v>0.87226915000000005</c:v>
                </c:pt>
                <c:pt idx="523">
                  <c:v>0.8721711875</c:v>
                </c:pt>
                <c:pt idx="524">
                  <c:v>0.87204137500000001</c:v>
                </c:pt>
                <c:pt idx="525">
                  <c:v>0.87188666250000002</c:v>
                </c:pt>
                <c:pt idx="526">
                  <c:v>0.87186232500000005</c:v>
                </c:pt>
                <c:pt idx="527">
                  <c:v>0.87184938749999996</c:v>
                </c:pt>
                <c:pt idx="528">
                  <c:v>0.87187003750000014</c:v>
                </c:pt>
                <c:pt idx="529">
                  <c:v>0.87187913750000001</c:v>
                </c:pt>
                <c:pt idx="530">
                  <c:v>0.87192252499999989</c:v>
                </c:pt>
                <c:pt idx="531">
                  <c:v>0.87195783750000011</c:v>
                </c:pt>
                <c:pt idx="532">
                  <c:v>0.87194114999999983</c:v>
                </c:pt>
                <c:pt idx="533">
                  <c:v>0.87187293750000006</c:v>
                </c:pt>
                <c:pt idx="534">
                  <c:v>0.87183694999999994</c:v>
                </c:pt>
                <c:pt idx="535">
                  <c:v>0.87192199999999997</c:v>
                </c:pt>
                <c:pt idx="536">
                  <c:v>0.87205169999999999</c:v>
                </c:pt>
                <c:pt idx="537">
                  <c:v>0.87216042500000002</c:v>
                </c:pt>
                <c:pt idx="538">
                  <c:v>0.87219788749999982</c:v>
                </c:pt>
                <c:pt idx="539">
                  <c:v>0.8721702375</c:v>
                </c:pt>
                <c:pt idx="540">
                  <c:v>0.87215637499999998</c:v>
                </c:pt>
                <c:pt idx="541">
                  <c:v>0.87214074999999991</c:v>
                </c:pt>
                <c:pt idx="542">
                  <c:v>0.87213382500000003</c:v>
                </c:pt>
                <c:pt idx="543">
                  <c:v>0.8721416125</c:v>
                </c:pt>
                <c:pt idx="544">
                  <c:v>0.87217936249999994</c:v>
                </c:pt>
                <c:pt idx="545">
                  <c:v>0.8722021124999999</c:v>
                </c:pt>
                <c:pt idx="546">
                  <c:v>0.87217967499999993</c:v>
                </c:pt>
                <c:pt idx="547">
                  <c:v>0.87217888749999994</c:v>
                </c:pt>
                <c:pt idx="548">
                  <c:v>0.87216673749999996</c:v>
                </c:pt>
                <c:pt idx="549">
                  <c:v>0.87219405000000005</c:v>
                </c:pt>
                <c:pt idx="550">
                  <c:v>0.87221658750000008</c:v>
                </c:pt>
                <c:pt idx="551">
                  <c:v>0.87223907499999997</c:v>
                </c:pt>
                <c:pt idx="552">
                  <c:v>0.87224214999999994</c:v>
                </c:pt>
                <c:pt idx="553">
                  <c:v>0.87225940000000013</c:v>
                </c:pt>
                <c:pt idx="554">
                  <c:v>0.87224324999999991</c:v>
                </c:pt>
                <c:pt idx="555">
                  <c:v>0.87224560000000007</c:v>
                </c:pt>
                <c:pt idx="556">
                  <c:v>0.87223423750000006</c:v>
                </c:pt>
                <c:pt idx="557">
                  <c:v>0.87285967499999995</c:v>
                </c:pt>
                <c:pt idx="558">
                  <c:v>0.87210702500000004</c:v>
                </c:pt>
                <c:pt idx="559">
                  <c:v>0.87213908749999991</c:v>
                </c:pt>
                <c:pt idx="560">
                  <c:v>0.87213731250000015</c:v>
                </c:pt>
                <c:pt idx="561">
                  <c:v>0.87215461249999993</c:v>
                </c:pt>
                <c:pt idx="562">
                  <c:v>0.87214741249999994</c:v>
                </c:pt>
                <c:pt idx="563">
                  <c:v>0.87212898750000001</c:v>
                </c:pt>
                <c:pt idx="564">
                  <c:v>0.87213214999999999</c:v>
                </c:pt>
                <c:pt idx="565">
                  <c:v>0.87214471250000014</c:v>
                </c:pt>
                <c:pt idx="566">
                  <c:v>0.87215635000000002</c:v>
                </c:pt>
                <c:pt idx="567">
                  <c:v>0.87217727499999997</c:v>
                </c:pt>
                <c:pt idx="568">
                  <c:v>0.87220485000000003</c:v>
                </c:pt>
                <c:pt idx="569">
                  <c:v>0.87223151250000008</c:v>
                </c:pt>
                <c:pt idx="570">
                  <c:v>0.87226495000000004</c:v>
                </c:pt>
                <c:pt idx="571">
                  <c:v>0.8722664</c:v>
                </c:pt>
                <c:pt idx="572">
                  <c:v>0.8722982749999999</c:v>
                </c:pt>
                <c:pt idx="573">
                  <c:v>0.87229005000000004</c:v>
                </c:pt>
                <c:pt idx="574">
                  <c:v>0.87230050000000003</c:v>
                </c:pt>
                <c:pt idx="575">
                  <c:v>0.87228791250000004</c:v>
                </c:pt>
                <c:pt idx="576">
                  <c:v>0.87227866249999997</c:v>
                </c:pt>
                <c:pt idx="577">
                  <c:v>0.87228630000000007</c:v>
                </c:pt>
                <c:pt idx="578">
                  <c:v>0.8722387250000001</c:v>
                </c:pt>
                <c:pt idx="579">
                  <c:v>0.87223562499999996</c:v>
                </c:pt>
                <c:pt idx="580">
                  <c:v>0.87221896249999997</c:v>
                </c:pt>
                <c:pt idx="581">
                  <c:v>0.87216434999999992</c:v>
                </c:pt>
                <c:pt idx="582">
                  <c:v>0.87213832499999988</c:v>
                </c:pt>
                <c:pt idx="583">
                  <c:v>0.87216146250000004</c:v>
                </c:pt>
                <c:pt idx="584">
                  <c:v>0.87216359999999993</c:v>
                </c:pt>
                <c:pt idx="585">
                  <c:v>0.8721894</c:v>
                </c:pt>
                <c:pt idx="586">
                  <c:v>0.87220055000000007</c:v>
                </c:pt>
                <c:pt idx="587">
                  <c:v>0.87222663750000007</c:v>
                </c:pt>
                <c:pt idx="588">
                  <c:v>0.87223186249999984</c:v>
                </c:pt>
                <c:pt idx="589">
                  <c:v>0.87222686250000003</c:v>
                </c:pt>
                <c:pt idx="590">
                  <c:v>0.87234736250000011</c:v>
                </c:pt>
                <c:pt idx="591">
                  <c:v>0.87236733750000017</c:v>
                </c:pt>
                <c:pt idx="592">
                  <c:v>0.87238592500000001</c:v>
                </c:pt>
                <c:pt idx="593">
                  <c:v>0.87239674999999983</c:v>
                </c:pt>
                <c:pt idx="594">
                  <c:v>0.87241527500000005</c:v>
                </c:pt>
                <c:pt idx="595">
                  <c:v>0.87242331249999994</c:v>
                </c:pt>
                <c:pt idx="596">
                  <c:v>0.87242283750000005</c:v>
                </c:pt>
                <c:pt idx="597">
                  <c:v>0.87240067500000007</c:v>
                </c:pt>
                <c:pt idx="598">
                  <c:v>0.87239198750000002</c:v>
                </c:pt>
                <c:pt idx="599">
                  <c:v>0.87237845000000003</c:v>
                </c:pt>
                <c:pt idx="600">
                  <c:v>0.87236546250000013</c:v>
                </c:pt>
                <c:pt idx="601">
                  <c:v>0.87234843749999991</c:v>
                </c:pt>
                <c:pt idx="602">
                  <c:v>0.87235803750000007</c:v>
                </c:pt>
                <c:pt idx="603">
                  <c:v>0.87235308750000007</c:v>
                </c:pt>
                <c:pt idx="604">
                  <c:v>0.87235371250000004</c:v>
                </c:pt>
                <c:pt idx="605">
                  <c:v>0.87235721249999998</c:v>
                </c:pt>
                <c:pt idx="606">
                  <c:v>0.87235488750000001</c:v>
                </c:pt>
                <c:pt idx="607">
                  <c:v>0.87236655000000007</c:v>
                </c:pt>
                <c:pt idx="608">
                  <c:v>0.87238111250000006</c:v>
                </c:pt>
                <c:pt idx="609">
                  <c:v>0.87238688749999993</c:v>
                </c:pt>
                <c:pt idx="610">
                  <c:v>0.87243723749999991</c:v>
                </c:pt>
                <c:pt idx="611">
                  <c:v>0.87245623750000001</c:v>
                </c:pt>
                <c:pt idx="612">
                  <c:v>0.87247735000000004</c:v>
                </c:pt>
                <c:pt idx="613">
                  <c:v>0.87250421249999988</c:v>
                </c:pt>
                <c:pt idx="614">
                  <c:v>0.87252401250000011</c:v>
                </c:pt>
                <c:pt idx="615">
                  <c:v>0.87253247499999997</c:v>
                </c:pt>
                <c:pt idx="616">
                  <c:v>0.87253378749999999</c:v>
                </c:pt>
                <c:pt idx="617">
                  <c:v>0.87252039999999997</c:v>
                </c:pt>
                <c:pt idx="618">
                  <c:v>0.87251816249999992</c:v>
                </c:pt>
                <c:pt idx="619">
                  <c:v>0.87253895000000004</c:v>
                </c:pt>
                <c:pt idx="620">
                  <c:v>0.87251535000000002</c:v>
                </c:pt>
                <c:pt idx="621">
                  <c:v>0.87265547500000007</c:v>
                </c:pt>
                <c:pt idx="622">
                  <c:v>0.87257483749999998</c:v>
                </c:pt>
                <c:pt idx="623">
                  <c:v>0.87256018750000008</c:v>
                </c:pt>
                <c:pt idx="624">
                  <c:v>0.872547925</c:v>
                </c:pt>
                <c:pt idx="625">
                  <c:v>0.87258362500000008</c:v>
                </c:pt>
                <c:pt idx="626">
                  <c:v>0.87259664999999997</c:v>
                </c:pt>
                <c:pt idx="627">
                  <c:v>0.87255455000000004</c:v>
                </c:pt>
                <c:pt idx="628">
                  <c:v>0.87256058749999998</c:v>
                </c:pt>
                <c:pt idx="629">
                  <c:v>0.87256076249999992</c:v>
                </c:pt>
                <c:pt idx="630">
                  <c:v>0.8726126125</c:v>
                </c:pt>
                <c:pt idx="631">
                  <c:v>0.87261481249999995</c:v>
                </c:pt>
                <c:pt idx="632">
                  <c:v>0.87259062499999995</c:v>
                </c:pt>
                <c:pt idx="633">
                  <c:v>0.87262525000000002</c:v>
                </c:pt>
                <c:pt idx="634">
                  <c:v>0.87264687500000004</c:v>
                </c:pt>
                <c:pt idx="635">
                  <c:v>0.87267473749999991</c:v>
                </c:pt>
                <c:pt idx="636">
                  <c:v>0.87269991250000001</c:v>
                </c:pt>
                <c:pt idx="637">
                  <c:v>0.87275029999999987</c:v>
                </c:pt>
                <c:pt idx="638">
                  <c:v>0.8727092875000001</c:v>
                </c:pt>
                <c:pt idx="639">
                  <c:v>0.87272868749999999</c:v>
                </c:pt>
                <c:pt idx="640">
                  <c:v>0.87272072499999997</c:v>
                </c:pt>
                <c:pt idx="641">
                  <c:v>0.87274968749999993</c:v>
                </c:pt>
                <c:pt idx="642">
                  <c:v>0.87275632500000011</c:v>
                </c:pt>
                <c:pt idx="643">
                  <c:v>0.87276827499999998</c:v>
                </c:pt>
                <c:pt idx="644">
                  <c:v>0.87277902500000004</c:v>
                </c:pt>
                <c:pt idx="645">
                  <c:v>0.87271508749999993</c:v>
                </c:pt>
                <c:pt idx="646">
                  <c:v>0.87266893749999996</c:v>
                </c:pt>
                <c:pt idx="647">
                  <c:v>0.87266681250000011</c:v>
                </c:pt>
                <c:pt idx="648">
                  <c:v>0.87267713749999998</c:v>
                </c:pt>
                <c:pt idx="649">
                  <c:v>0.8726891375000001</c:v>
                </c:pt>
                <c:pt idx="650">
                  <c:v>0.87269007499999995</c:v>
                </c:pt>
                <c:pt idx="651">
                  <c:v>0.87267934999999996</c:v>
                </c:pt>
                <c:pt idx="652">
                  <c:v>0.87265818750000002</c:v>
                </c:pt>
                <c:pt idx="653">
                  <c:v>0.87264195</c:v>
                </c:pt>
                <c:pt idx="654">
                  <c:v>0.87249478749999998</c:v>
                </c:pt>
                <c:pt idx="655">
                  <c:v>0.87252741249999999</c:v>
                </c:pt>
                <c:pt idx="656">
                  <c:v>0.87251627500000006</c:v>
                </c:pt>
                <c:pt idx="657">
                  <c:v>0.87255168750000012</c:v>
                </c:pt>
                <c:pt idx="658">
                  <c:v>0.87255386250000011</c:v>
                </c:pt>
                <c:pt idx="659">
                  <c:v>0.872571875</c:v>
                </c:pt>
                <c:pt idx="660">
                  <c:v>0.87258053749999998</c:v>
                </c:pt>
                <c:pt idx="661">
                  <c:v>0.87257770000000001</c:v>
                </c:pt>
                <c:pt idx="662">
                  <c:v>0.87258615000000006</c:v>
                </c:pt>
                <c:pt idx="663">
                  <c:v>0.87258400000000003</c:v>
                </c:pt>
                <c:pt idx="664">
                  <c:v>0.87262699999999993</c:v>
                </c:pt>
                <c:pt idx="665">
                  <c:v>0.87261836249999991</c:v>
                </c:pt>
                <c:pt idx="666">
                  <c:v>0.87264795000000006</c:v>
                </c:pt>
                <c:pt idx="667">
                  <c:v>0.87263782499999998</c:v>
                </c:pt>
                <c:pt idx="668">
                  <c:v>0.87266806249999995</c:v>
                </c:pt>
                <c:pt idx="669">
                  <c:v>0.8726587375</c:v>
                </c:pt>
                <c:pt idx="670">
                  <c:v>0.87265229999999994</c:v>
                </c:pt>
                <c:pt idx="671">
                  <c:v>0.87264796249999999</c:v>
                </c:pt>
                <c:pt idx="672">
                  <c:v>0.87264008750000011</c:v>
                </c:pt>
                <c:pt idx="673">
                  <c:v>0.87263332500000002</c:v>
                </c:pt>
                <c:pt idx="674">
                  <c:v>0.87263267499999997</c:v>
                </c:pt>
                <c:pt idx="675">
                  <c:v>0.87268242500000004</c:v>
                </c:pt>
                <c:pt idx="676">
                  <c:v>0.87268318749999996</c:v>
                </c:pt>
                <c:pt idx="677">
                  <c:v>0.87260538749999994</c:v>
                </c:pt>
                <c:pt idx="678">
                  <c:v>0.8726855750000001</c:v>
                </c:pt>
                <c:pt idx="679">
                  <c:v>0.87270585000000001</c:v>
                </c:pt>
                <c:pt idx="680">
                  <c:v>0.87271943749999992</c:v>
                </c:pt>
                <c:pt idx="681">
                  <c:v>0.87275423750000003</c:v>
                </c:pt>
                <c:pt idx="682">
                  <c:v>0.87277933750000014</c:v>
                </c:pt>
                <c:pt idx="683">
                  <c:v>0.87279771250000004</c:v>
                </c:pt>
                <c:pt idx="684">
                  <c:v>0.87288372500000011</c:v>
                </c:pt>
                <c:pt idx="685">
                  <c:v>0.87292676250000001</c:v>
                </c:pt>
                <c:pt idx="686">
                  <c:v>0.87284403750000006</c:v>
                </c:pt>
                <c:pt idx="687">
                  <c:v>0.87289173749999993</c:v>
                </c:pt>
                <c:pt idx="688">
                  <c:v>0.87299932499999988</c:v>
                </c:pt>
                <c:pt idx="689">
                  <c:v>0.87298593749999998</c:v>
                </c:pt>
                <c:pt idx="690">
                  <c:v>0.87279640000000003</c:v>
                </c:pt>
                <c:pt idx="691">
                  <c:v>0.8725166875</c:v>
                </c:pt>
                <c:pt idx="692">
                  <c:v>0.87253059999999993</c:v>
                </c:pt>
                <c:pt idx="693">
                  <c:v>0.87276003749999997</c:v>
                </c:pt>
                <c:pt idx="694">
                  <c:v>0.87293128750000004</c:v>
                </c:pt>
                <c:pt idx="695">
                  <c:v>0.87284836249999986</c:v>
                </c:pt>
                <c:pt idx="696">
                  <c:v>0.87268489999999999</c:v>
                </c:pt>
                <c:pt idx="697">
                  <c:v>0.87265000000000004</c:v>
                </c:pt>
                <c:pt idx="698">
                  <c:v>0.87274146249999995</c:v>
                </c:pt>
                <c:pt idx="699">
                  <c:v>0.87286190000000008</c:v>
                </c:pt>
                <c:pt idx="700">
                  <c:v>0.8729149249999999</c:v>
                </c:pt>
                <c:pt idx="701">
                  <c:v>0.87297930000000001</c:v>
                </c:pt>
                <c:pt idx="702">
                  <c:v>0.87301988749999992</c:v>
                </c:pt>
                <c:pt idx="703">
                  <c:v>0.87301748749999997</c:v>
                </c:pt>
                <c:pt idx="704">
                  <c:v>0.87296719999999994</c:v>
                </c:pt>
                <c:pt idx="705">
                  <c:v>0.87293622500000001</c:v>
                </c:pt>
                <c:pt idx="706">
                  <c:v>0.87293958750000011</c:v>
                </c:pt>
                <c:pt idx="707">
                  <c:v>0.87299058750000003</c:v>
                </c:pt>
                <c:pt idx="708">
                  <c:v>0.87298890000000007</c:v>
                </c:pt>
                <c:pt idx="709">
                  <c:v>0.87297566250000003</c:v>
                </c:pt>
                <c:pt idx="710">
                  <c:v>0.87299728750000005</c:v>
                </c:pt>
                <c:pt idx="711">
                  <c:v>0.87296892500000001</c:v>
                </c:pt>
                <c:pt idx="712">
                  <c:v>0.87295463750000002</c:v>
                </c:pt>
                <c:pt idx="713">
                  <c:v>0.87285287499999997</c:v>
                </c:pt>
                <c:pt idx="714">
                  <c:v>0.87281153750000007</c:v>
                </c:pt>
                <c:pt idx="715">
                  <c:v>0.87280530000000001</c:v>
                </c:pt>
                <c:pt idx="716">
                  <c:v>0.87290648749999999</c:v>
                </c:pt>
                <c:pt idx="717">
                  <c:v>0.87304747500000013</c:v>
                </c:pt>
                <c:pt idx="718">
                  <c:v>0.87298336249999997</c:v>
                </c:pt>
                <c:pt idx="719">
                  <c:v>0.87303511249999999</c:v>
                </c:pt>
                <c:pt idx="720">
                  <c:v>0.87300759999999999</c:v>
                </c:pt>
                <c:pt idx="721">
                  <c:v>0.87300737500000003</c:v>
                </c:pt>
                <c:pt idx="722">
                  <c:v>0.87301640000000014</c:v>
                </c:pt>
                <c:pt idx="723">
                  <c:v>0.8730232750000001</c:v>
                </c:pt>
                <c:pt idx="724">
                  <c:v>0.87302658750000006</c:v>
                </c:pt>
                <c:pt idx="725">
                  <c:v>0.87301709999999999</c:v>
                </c:pt>
                <c:pt idx="726">
                  <c:v>0.87301252500000004</c:v>
                </c:pt>
                <c:pt idx="727">
                  <c:v>0.87303616250000005</c:v>
                </c:pt>
                <c:pt idx="728">
                  <c:v>0.87305797500000004</c:v>
                </c:pt>
                <c:pt idx="729">
                  <c:v>0.8730561750000001</c:v>
                </c:pt>
                <c:pt idx="730">
                  <c:v>0.87307123749999993</c:v>
                </c:pt>
                <c:pt idx="731">
                  <c:v>0.87308771249999995</c:v>
                </c:pt>
                <c:pt idx="732">
                  <c:v>0.87310266250000002</c:v>
                </c:pt>
                <c:pt idx="733">
                  <c:v>0.87309901249999988</c:v>
                </c:pt>
                <c:pt idx="734">
                  <c:v>0.87310027499999998</c:v>
                </c:pt>
                <c:pt idx="735">
                  <c:v>0.87311816250000007</c:v>
                </c:pt>
                <c:pt idx="736">
                  <c:v>0.87312042500000009</c:v>
                </c:pt>
                <c:pt idx="737">
                  <c:v>0.87309711249999999</c:v>
                </c:pt>
                <c:pt idx="738">
                  <c:v>0.87309437499999998</c:v>
                </c:pt>
                <c:pt idx="739">
                  <c:v>0.8731489375</c:v>
                </c:pt>
                <c:pt idx="740">
                  <c:v>0.87315337500000001</c:v>
                </c:pt>
                <c:pt idx="741">
                  <c:v>0.87313789999999991</c:v>
                </c:pt>
                <c:pt idx="742">
                  <c:v>0.87309112499999997</c:v>
                </c:pt>
                <c:pt idx="743">
                  <c:v>0.87312631250000006</c:v>
                </c:pt>
                <c:pt idx="744">
                  <c:v>0.87313182499999997</c:v>
                </c:pt>
                <c:pt idx="745">
                  <c:v>0.87313121250000014</c:v>
                </c:pt>
                <c:pt idx="746">
                  <c:v>0.8731681750000001</c:v>
                </c:pt>
                <c:pt idx="747">
                  <c:v>0.87321674999999999</c:v>
                </c:pt>
                <c:pt idx="748">
                  <c:v>0.87321068750000008</c:v>
                </c:pt>
                <c:pt idx="749">
                  <c:v>0.87323807499999995</c:v>
                </c:pt>
                <c:pt idx="750">
                  <c:v>0.87316312500000015</c:v>
                </c:pt>
                <c:pt idx="751">
                  <c:v>0.87313293750000009</c:v>
                </c:pt>
                <c:pt idx="752">
                  <c:v>0.87312164999999997</c:v>
                </c:pt>
                <c:pt idx="753">
                  <c:v>0.87311756250000006</c:v>
                </c:pt>
                <c:pt idx="754">
                  <c:v>0.87312705000000002</c:v>
                </c:pt>
                <c:pt idx="755">
                  <c:v>0.87313216249999992</c:v>
                </c:pt>
                <c:pt idx="756">
                  <c:v>0.87316582500000006</c:v>
                </c:pt>
                <c:pt idx="757">
                  <c:v>0.87314503749999994</c:v>
                </c:pt>
                <c:pt idx="758">
                  <c:v>0.87312471250000001</c:v>
                </c:pt>
                <c:pt idx="759">
                  <c:v>0.87315021249999991</c:v>
                </c:pt>
                <c:pt idx="760">
                  <c:v>0.87313208750000004</c:v>
                </c:pt>
                <c:pt idx="761">
                  <c:v>0.87310991250000003</c:v>
                </c:pt>
                <c:pt idx="762">
                  <c:v>0.87311580000000011</c:v>
                </c:pt>
                <c:pt idx="763">
                  <c:v>0.87317298749999994</c:v>
                </c:pt>
                <c:pt idx="764">
                  <c:v>0.87325336249999996</c:v>
                </c:pt>
                <c:pt idx="765">
                  <c:v>0.87327303749999996</c:v>
                </c:pt>
                <c:pt idx="766">
                  <c:v>0.87325191249999989</c:v>
                </c:pt>
                <c:pt idx="767">
                  <c:v>0.8732436375</c:v>
                </c:pt>
                <c:pt idx="768">
                  <c:v>0.87329856250000004</c:v>
                </c:pt>
                <c:pt idx="769">
                  <c:v>0.87331717499999995</c:v>
                </c:pt>
                <c:pt idx="770">
                  <c:v>0.8732803375</c:v>
                </c:pt>
                <c:pt idx="771">
                  <c:v>0.87329402500000008</c:v>
                </c:pt>
                <c:pt idx="772">
                  <c:v>0.87332368749999989</c:v>
                </c:pt>
                <c:pt idx="773">
                  <c:v>0.87333951249999997</c:v>
                </c:pt>
                <c:pt idx="774">
                  <c:v>0.87335423750000007</c:v>
                </c:pt>
                <c:pt idx="775">
                  <c:v>0.87331526250000002</c:v>
                </c:pt>
                <c:pt idx="776">
                  <c:v>0.87335952499999991</c:v>
                </c:pt>
                <c:pt idx="777">
                  <c:v>0.87344358750000006</c:v>
                </c:pt>
                <c:pt idx="778">
                  <c:v>0.87344652499999997</c:v>
                </c:pt>
                <c:pt idx="779">
                  <c:v>0.87341366249999997</c:v>
                </c:pt>
                <c:pt idx="780">
                  <c:v>0.87335275000000001</c:v>
                </c:pt>
                <c:pt idx="781">
                  <c:v>0.87330770000000013</c:v>
                </c:pt>
                <c:pt idx="782">
                  <c:v>0.87331795000000001</c:v>
                </c:pt>
                <c:pt idx="783">
                  <c:v>0.87334223750000006</c:v>
                </c:pt>
                <c:pt idx="784">
                  <c:v>0.87336676249999989</c:v>
                </c:pt>
                <c:pt idx="785">
                  <c:v>0.87337751250000006</c:v>
                </c:pt>
                <c:pt idx="786">
                  <c:v>0.87341073749999998</c:v>
                </c:pt>
                <c:pt idx="787">
                  <c:v>0.87337268749999997</c:v>
                </c:pt>
                <c:pt idx="788">
                  <c:v>0.87337875000000009</c:v>
                </c:pt>
                <c:pt idx="789">
                  <c:v>0.87341348750000014</c:v>
                </c:pt>
                <c:pt idx="790">
                  <c:v>0.87327853750000006</c:v>
                </c:pt>
                <c:pt idx="791">
                  <c:v>0.87315763749999997</c:v>
                </c:pt>
                <c:pt idx="792">
                  <c:v>0.87314283749999988</c:v>
                </c:pt>
                <c:pt idx="793">
                  <c:v>0.87328389999999989</c:v>
                </c:pt>
                <c:pt idx="794">
                  <c:v>0.873434775</c:v>
                </c:pt>
                <c:pt idx="795">
                  <c:v>0.87347844999999991</c:v>
                </c:pt>
                <c:pt idx="796">
                  <c:v>0.87346512499999995</c:v>
                </c:pt>
                <c:pt idx="797">
                  <c:v>0.87342546250000008</c:v>
                </c:pt>
                <c:pt idx="798">
                  <c:v>0.87345837500000001</c:v>
                </c:pt>
                <c:pt idx="799">
                  <c:v>0.87351140000000005</c:v>
                </c:pt>
                <c:pt idx="800">
                  <c:v>0.87345133750000004</c:v>
                </c:pt>
                <c:pt idx="801">
                  <c:v>0.87340470000000003</c:v>
                </c:pt>
                <c:pt idx="802">
                  <c:v>0.87337066250000017</c:v>
                </c:pt>
                <c:pt idx="803">
                  <c:v>0.87347690000000011</c:v>
                </c:pt>
                <c:pt idx="804">
                  <c:v>0.87356683750000008</c:v>
                </c:pt>
                <c:pt idx="805">
                  <c:v>0.87348148749999988</c:v>
                </c:pt>
                <c:pt idx="806">
                  <c:v>0.87341194999999994</c:v>
                </c:pt>
                <c:pt idx="807">
                  <c:v>0.87337436250000011</c:v>
                </c:pt>
                <c:pt idx="808">
                  <c:v>0.87341153750000011</c:v>
                </c:pt>
                <c:pt idx="809">
                  <c:v>0.87344116250000003</c:v>
                </c:pt>
                <c:pt idx="810">
                  <c:v>0.87339466249999997</c:v>
                </c:pt>
                <c:pt idx="811">
                  <c:v>0.87342202499999999</c:v>
                </c:pt>
                <c:pt idx="812">
                  <c:v>0.87347600000000003</c:v>
                </c:pt>
                <c:pt idx="813">
                  <c:v>0.87343214999999996</c:v>
                </c:pt>
                <c:pt idx="814">
                  <c:v>0.87331466250000001</c:v>
                </c:pt>
                <c:pt idx="815">
                  <c:v>0.87330154999999998</c:v>
                </c:pt>
                <c:pt idx="816">
                  <c:v>0.87333056250000007</c:v>
                </c:pt>
                <c:pt idx="817">
                  <c:v>0.87341255000000007</c:v>
                </c:pt>
                <c:pt idx="818">
                  <c:v>0.87341888749999996</c:v>
                </c:pt>
                <c:pt idx="819">
                  <c:v>0.87336977500000001</c:v>
                </c:pt>
                <c:pt idx="820">
                  <c:v>0.87334309999999982</c:v>
                </c:pt>
                <c:pt idx="821">
                  <c:v>0.87341277499999992</c:v>
                </c:pt>
                <c:pt idx="822">
                  <c:v>0.873484025</c:v>
                </c:pt>
                <c:pt idx="823">
                  <c:v>0.8734965375</c:v>
                </c:pt>
                <c:pt idx="824">
                  <c:v>0.87353486250000001</c:v>
                </c:pt>
                <c:pt idx="825">
                  <c:v>0.87366692499999998</c:v>
                </c:pt>
                <c:pt idx="826">
                  <c:v>0.87372277500000006</c:v>
                </c:pt>
                <c:pt idx="827">
                  <c:v>0.87364874999999986</c:v>
                </c:pt>
                <c:pt idx="828">
                  <c:v>0.87348843749999994</c:v>
                </c:pt>
                <c:pt idx="829">
                  <c:v>0.87339490000000009</c:v>
                </c:pt>
                <c:pt idx="830">
                  <c:v>0.87343959999999998</c:v>
                </c:pt>
                <c:pt idx="831">
                  <c:v>0.87350386249999989</c:v>
                </c:pt>
                <c:pt idx="832">
                  <c:v>0.87344897499999985</c:v>
                </c:pt>
                <c:pt idx="833">
                  <c:v>0.87334061250000006</c:v>
                </c:pt>
                <c:pt idx="834">
                  <c:v>0.87335042500000004</c:v>
                </c:pt>
                <c:pt idx="835">
                  <c:v>0.87341698750000007</c:v>
                </c:pt>
                <c:pt idx="836">
                  <c:v>0.87338746249999999</c:v>
                </c:pt>
                <c:pt idx="837">
                  <c:v>0.87322915000000001</c:v>
                </c:pt>
                <c:pt idx="838">
                  <c:v>0.87316562500000006</c:v>
                </c:pt>
                <c:pt idx="839">
                  <c:v>0.87328094999999994</c:v>
                </c:pt>
                <c:pt idx="840">
                  <c:v>0.87346202500000003</c:v>
                </c:pt>
                <c:pt idx="841">
                  <c:v>0.87351161249999987</c:v>
                </c:pt>
                <c:pt idx="842">
                  <c:v>0.87337341249999989</c:v>
                </c:pt>
                <c:pt idx="843">
                  <c:v>0.87333596250000001</c:v>
                </c:pt>
                <c:pt idx="844">
                  <c:v>0.87354789999999993</c:v>
                </c:pt>
                <c:pt idx="845">
                  <c:v>0.87370779999999992</c:v>
                </c:pt>
                <c:pt idx="846">
                  <c:v>0.87351100000000004</c:v>
                </c:pt>
                <c:pt idx="847">
                  <c:v>0.8733962125000001</c:v>
                </c:pt>
                <c:pt idx="848">
                  <c:v>0.87340306249999999</c:v>
                </c:pt>
                <c:pt idx="849">
                  <c:v>0.87353007499999991</c:v>
                </c:pt>
                <c:pt idx="850">
                  <c:v>0.87359506249999996</c:v>
                </c:pt>
                <c:pt idx="851">
                  <c:v>0.87352034999999995</c:v>
                </c:pt>
                <c:pt idx="852">
                  <c:v>0.87339436250000013</c:v>
                </c:pt>
                <c:pt idx="853">
                  <c:v>0.87342765</c:v>
                </c:pt>
                <c:pt idx="854">
                  <c:v>0.87364538749999987</c:v>
                </c:pt>
                <c:pt idx="855">
                  <c:v>0.87374135000000008</c:v>
                </c:pt>
                <c:pt idx="856">
                  <c:v>0.87357547499999988</c:v>
                </c:pt>
                <c:pt idx="857">
                  <c:v>0.87340917500000015</c:v>
                </c:pt>
                <c:pt idx="858">
                  <c:v>0.87337062499999996</c:v>
                </c:pt>
                <c:pt idx="859">
                  <c:v>0.87357383749999995</c:v>
                </c:pt>
                <c:pt idx="860">
                  <c:v>0.87373861249999996</c:v>
                </c:pt>
                <c:pt idx="861">
                  <c:v>0.87367373749999988</c:v>
                </c:pt>
                <c:pt idx="862">
                  <c:v>0.87348471249999993</c:v>
                </c:pt>
                <c:pt idx="863">
                  <c:v>0.8733722625</c:v>
                </c:pt>
                <c:pt idx="864">
                  <c:v>0.87352013750000013</c:v>
                </c:pt>
                <c:pt idx="865">
                  <c:v>0.87366869999999996</c:v>
                </c:pt>
                <c:pt idx="866">
                  <c:v>0.87367039999999996</c:v>
                </c:pt>
                <c:pt idx="867">
                  <c:v>0.87351571249999993</c:v>
                </c:pt>
                <c:pt idx="868">
                  <c:v>0.87336146250000013</c:v>
                </c:pt>
                <c:pt idx="869">
                  <c:v>0.87345415000000004</c:v>
                </c:pt>
                <c:pt idx="870">
                  <c:v>0.87369378750000004</c:v>
                </c:pt>
                <c:pt idx="871">
                  <c:v>0.87373837500000007</c:v>
                </c:pt>
                <c:pt idx="872">
                  <c:v>0.87355206249999995</c:v>
                </c:pt>
                <c:pt idx="873">
                  <c:v>0.87335756249999996</c:v>
                </c:pt>
                <c:pt idx="874">
                  <c:v>0.87332978750000001</c:v>
                </c:pt>
                <c:pt idx="875">
                  <c:v>0.87351821249999995</c:v>
                </c:pt>
                <c:pt idx="876">
                  <c:v>0.87370011250000013</c:v>
                </c:pt>
                <c:pt idx="877">
                  <c:v>0.87358768749999993</c:v>
                </c:pt>
                <c:pt idx="878">
                  <c:v>0.87325258750000001</c:v>
                </c:pt>
                <c:pt idx="879">
                  <c:v>0.87311222499999996</c:v>
                </c:pt>
                <c:pt idx="880">
                  <c:v>0.87321756250000016</c:v>
                </c:pt>
                <c:pt idx="881">
                  <c:v>0.87348072500000007</c:v>
                </c:pt>
                <c:pt idx="882">
                  <c:v>0.87352595000000011</c:v>
                </c:pt>
                <c:pt idx="883">
                  <c:v>0.87337814999999996</c:v>
                </c:pt>
                <c:pt idx="884">
                  <c:v>0.87319999999999998</c:v>
                </c:pt>
                <c:pt idx="885">
                  <c:v>0.87313612499999993</c:v>
                </c:pt>
                <c:pt idx="886">
                  <c:v>0.87335572499999992</c:v>
                </c:pt>
                <c:pt idx="887">
                  <c:v>0.87355868749999999</c:v>
                </c:pt>
                <c:pt idx="888">
                  <c:v>0.87359656250000006</c:v>
                </c:pt>
                <c:pt idx="889">
                  <c:v>0.8734297875</c:v>
                </c:pt>
                <c:pt idx="890">
                  <c:v>0.87328987499999999</c:v>
                </c:pt>
                <c:pt idx="891">
                  <c:v>0.87344718750000006</c:v>
                </c:pt>
                <c:pt idx="892">
                  <c:v>0.87383618750000003</c:v>
                </c:pt>
                <c:pt idx="893">
                  <c:v>0.87406547499999998</c:v>
                </c:pt>
                <c:pt idx="894">
                  <c:v>0.87412441249999995</c:v>
                </c:pt>
                <c:pt idx="895">
                  <c:v>0.87412573750000011</c:v>
                </c:pt>
                <c:pt idx="896">
                  <c:v>0.87421497499999989</c:v>
                </c:pt>
                <c:pt idx="897">
                  <c:v>0.87459632499999995</c:v>
                </c:pt>
                <c:pt idx="898">
                  <c:v>0.87508981250000006</c:v>
                </c:pt>
                <c:pt idx="899">
                  <c:v>0.87534236250000008</c:v>
                </c:pt>
                <c:pt idx="900">
                  <c:v>0.87538009999999988</c:v>
                </c:pt>
                <c:pt idx="901">
                  <c:v>0.87531089999999989</c:v>
                </c:pt>
                <c:pt idx="902">
                  <c:v>0.87543839999999984</c:v>
                </c:pt>
                <c:pt idx="903">
                  <c:v>0.87567263750000002</c:v>
                </c:pt>
                <c:pt idx="904">
                  <c:v>0.87596520000000011</c:v>
                </c:pt>
                <c:pt idx="905">
                  <c:v>0.87601381249999988</c:v>
                </c:pt>
                <c:pt idx="906">
                  <c:v>0.87592823750000004</c:v>
                </c:pt>
                <c:pt idx="907">
                  <c:v>0.87582133750000013</c:v>
                </c:pt>
                <c:pt idx="908">
                  <c:v>0.87589929999999994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359-45AD-8787-061F0605376A}"/>
            </c:ext>
          </c:extLst>
        </c:ser>
        <c:ser>
          <c:idx val="3"/>
          <c:order val="3"/>
          <c:tx>
            <c:strRef>
              <c:f>'CPT07'!$Q$1</c:f>
              <c:strCache>
                <c:ptCount val="1"/>
                <c:pt idx="0">
                  <c:v>0.5 RQMT</c:v>
                </c:pt>
              </c:strCache>
            </c:strRef>
          </c:tx>
          <c:spPr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'CPT07'!$K$3:$K$911</c:f>
              <c:numCache>
                <c:formatCode>General</c:formatCode>
                <c:ptCount val="909"/>
                <c:pt idx="0">
                  <c:v>339.375</c:v>
                </c:pt>
                <c:pt idx="1">
                  <c:v>340</c:v>
                </c:pt>
                <c:pt idx="2">
                  <c:v>340.625</c:v>
                </c:pt>
                <c:pt idx="3">
                  <c:v>341.25</c:v>
                </c:pt>
                <c:pt idx="4">
                  <c:v>341.875</c:v>
                </c:pt>
                <c:pt idx="5">
                  <c:v>342.5</c:v>
                </c:pt>
                <c:pt idx="6">
                  <c:v>343.125</c:v>
                </c:pt>
                <c:pt idx="7">
                  <c:v>343.75</c:v>
                </c:pt>
                <c:pt idx="8">
                  <c:v>344.375</c:v>
                </c:pt>
                <c:pt idx="9">
                  <c:v>345</c:v>
                </c:pt>
                <c:pt idx="10">
                  <c:v>345.625</c:v>
                </c:pt>
                <c:pt idx="11">
                  <c:v>346.25</c:v>
                </c:pt>
                <c:pt idx="12">
                  <c:v>346.875</c:v>
                </c:pt>
                <c:pt idx="13">
                  <c:v>347.5</c:v>
                </c:pt>
                <c:pt idx="14">
                  <c:v>348.125</c:v>
                </c:pt>
                <c:pt idx="15">
                  <c:v>348.75</c:v>
                </c:pt>
                <c:pt idx="16">
                  <c:v>349.375</c:v>
                </c:pt>
                <c:pt idx="17">
                  <c:v>350</c:v>
                </c:pt>
                <c:pt idx="18">
                  <c:v>350.625</c:v>
                </c:pt>
                <c:pt idx="19">
                  <c:v>351.25</c:v>
                </c:pt>
                <c:pt idx="20">
                  <c:v>351.875</c:v>
                </c:pt>
                <c:pt idx="21">
                  <c:v>352.5</c:v>
                </c:pt>
                <c:pt idx="22">
                  <c:v>353.125</c:v>
                </c:pt>
                <c:pt idx="23">
                  <c:v>353.75</c:v>
                </c:pt>
                <c:pt idx="24">
                  <c:v>354.375</c:v>
                </c:pt>
                <c:pt idx="25">
                  <c:v>355</c:v>
                </c:pt>
                <c:pt idx="26">
                  <c:v>355.625</c:v>
                </c:pt>
                <c:pt idx="27">
                  <c:v>356.25</c:v>
                </c:pt>
                <c:pt idx="28">
                  <c:v>356.875</c:v>
                </c:pt>
                <c:pt idx="29">
                  <c:v>357.5</c:v>
                </c:pt>
                <c:pt idx="30">
                  <c:v>358.125</c:v>
                </c:pt>
                <c:pt idx="31">
                  <c:v>358.75</c:v>
                </c:pt>
                <c:pt idx="32">
                  <c:v>359.375</c:v>
                </c:pt>
                <c:pt idx="33">
                  <c:v>360</c:v>
                </c:pt>
                <c:pt idx="34">
                  <c:v>360.625</c:v>
                </c:pt>
                <c:pt idx="35">
                  <c:v>361.25</c:v>
                </c:pt>
                <c:pt idx="36">
                  <c:v>361.875</c:v>
                </c:pt>
                <c:pt idx="37">
                  <c:v>362.5</c:v>
                </c:pt>
                <c:pt idx="38">
                  <c:v>363.125</c:v>
                </c:pt>
                <c:pt idx="39">
                  <c:v>363.75</c:v>
                </c:pt>
                <c:pt idx="40">
                  <c:v>364.375</c:v>
                </c:pt>
                <c:pt idx="41">
                  <c:v>365</c:v>
                </c:pt>
                <c:pt idx="42">
                  <c:v>365.625</c:v>
                </c:pt>
                <c:pt idx="43">
                  <c:v>366.25</c:v>
                </c:pt>
                <c:pt idx="44">
                  <c:v>366.875</c:v>
                </c:pt>
                <c:pt idx="45">
                  <c:v>367.5</c:v>
                </c:pt>
                <c:pt idx="46">
                  <c:v>368.125</c:v>
                </c:pt>
                <c:pt idx="47">
                  <c:v>368.75</c:v>
                </c:pt>
                <c:pt idx="48">
                  <c:v>369.375</c:v>
                </c:pt>
                <c:pt idx="49">
                  <c:v>370</c:v>
                </c:pt>
                <c:pt idx="50">
                  <c:v>370.625</c:v>
                </c:pt>
                <c:pt idx="51">
                  <c:v>371.25</c:v>
                </c:pt>
                <c:pt idx="52">
                  <c:v>371.875</c:v>
                </c:pt>
                <c:pt idx="53">
                  <c:v>372.5</c:v>
                </c:pt>
                <c:pt idx="54">
                  <c:v>373.125</c:v>
                </c:pt>
                <c:pt idx="55">
                  <c:v>373.75</c:v>
                </c:pt>
                <c:pt idx="56">
                  <c:v>374.375</c:v>
                </c:pt>
                <c:pt idx="57">
                  <c:v>375</c:v>
                </c:pt>
                <c:pt idx="58">
                  <c:v>375.625</c:v>
                </c:pt>
                <c:pt idx="59">
                  <c:v>376.25</c:v>
                </c:pt>
                <c:pt idx="60">
                  <c:v>376.875</c:v>
                </c:pt>
                <c:pt idx="61">
                  <c:v>377.5</c:v>
                </c:pt>
                <c:pt idx="62">
                  <c:v>378.125</c:v>
                </c:pt>
                <c:pt idx="63">
                  <c:v>378.75</c:v>
                </c:pt>
                <c:pt idx="64">
                  <c:v>379.375</c:v>
                </c:pt>
                <c:pt idx="65">
                  <c:v>380</c:v>
                </c:pt>
                <c:pt idx="66">
                  <c:v>380.625</c:v>
                </c:pt>
                <c:pt idx="67">
                  <c:v>381.25</c:v>
                </c:pt>
                <c:pt idx="68">
                  <c:v>381.875</c:v>
                </c:pt>
                <c:pt idx="69">
                  <c:v>382.5</c:v>
                </c:pt>
                <c:pt idx="70">
                  <c:v>383.125</c:v>
                </c:pt>
                <c:pt idx="71">
                  <c:v>383.75</c:v>
                </c:pt>
                <c:pt idx="72">
                  <c:v>384.375</c:v>
                </c:pt>
                <c:pt idx="73">
                  <c:v>385</c:v>
                </c:pt>
                <c:pt idx="74">
                  <c:v>385.625</c:v>
                </c:pt>
                <c:pt idx="75">
                  <c:v>386.25</c:v>
                </c:pt>
                <c:pt idx="76">
                  <c:v>386.875</c:v>
                </c:pt>
                <c:pt idx="77">
                  <c:v>387.5</c:v>
                </c:pt>
                <c:pt idx="78">
                  <c:v>388.125</c:v>
                </c:pt>
                <c:pt idx="79">
                  <c:v>388.75</c:v>
                </c:pt>
                <c:pt idx="80">
                  <c:v>389.375</c:v>
                </c:pt>
                <c:pt idx="81">
                  <c:v>390</c:v>
                </c:pt>
                <c:pt idx="82">
                  <c:v>390.625</c:v>
                </c:pt>
                <c:pt idx="83">
                  <c:v>391.25</c:v>
                </c:pt>
                <c:pt idx="84">
                  <c:v>391.875</c:v>
                </c:pt>
                <c:pt idx="85">
                  <c:v>392.5</c:v>
                </c:pt>
                <c:pt idx="86">
                  <c:v>393.125</c:v>
                </c:pt>
                <c:pt idx="87">
                  <c:v>393.75</c:v>
                </c:pt>
                <c:pt idx="88">
                  <c:v>394.375</c:v>
                </c:pt>
                <c:pt idx="89">
                  <c:v>395</c:v>
                </c:pt>
                <c:pt idx="90">
                  <c:v>395.625</c:v>
                </c:pt>
                <c:pt idx="91">
                  <c:v>396.25</c:v>
                </c:pt>
                <c:pt idx="92">
                  <c:v>396.875</c:v>
                </c:pt>
                <c:pt idx="93">
                  <c:v>397.5</c:v>
                </c:pt>
                <c:pt idx="94">
                  <c:v>398.125</c:v>
                </c:pt>
                <c:pt idx="95">
                  <c:v>398.75</c:v>
                </c:pt>
                <c:pt idx="96">
                  <c:v>399.375</c:v>
                </c:pt>
                <c:pt idx="97">
                  <c:v>400</c:v>
                </c:pt>
                <c:pt idx="98">
                  <c:v>400.625</c:v>
                </c:pt>
                <c:pt idx="99">
                  <c:v>401.25</c:v>
                </c:pt>
                <c:pt idx="100">
                  <c:v>401.875</c:v>
                </c:pt>
                <c:pt idx="101">
                  <c:v>402.5</c:v>
                </c:pt>
                <c:pt idx="102">
                  <c:v>403.125</c:v>
                </c:pt>
                <c:pt idx="103">
                  <c:v>403.75</c:v>
                </c:pt>
                <c:pt idx="104">
                  <c:v>404.375</c:v>
                </c:pt>
                <c:pt idx="105">
                  <c:v>405</c:v>
                </c:pt>
                <c:pt idx="106">
                  <c:v>405.625</c:v>
                </c:pt>
                <c:pt idx="107">
                  <c:v>406.25</c:v>
                </c:pt>
                <c:pt idx="108">
                  <c:v>406.875</c:v>
                </c:pt>
                <c:pt idx="109">
                  <c:v>407.5</c:v>
                </c:pt>
                <c:pt idx="110">
                  <c:v>408.125</c:v>
                </c:pt>
                <c:pt idx="111">
                  <c:v>408.75</c:v>
                </c:pt>
                <c:pt idx="112">
                  <c:v>409.375</c:v>
                </c:pt>
                <c:pt idx="113">
                  <c:v>410</c:v>
                </c:pt>
                <c:pt idx="114">
                  <c:v>410.625</c:v>
                </c:pt>
                <c:pt idx="115">
                  <c:v>411.25</c:v>
                </c:pt>
                <c:pt idx="116">
                  <c:v>411.875</c:v>
                </c:pt>
                <c:pt idx="117">
                  <c:v>412.5</c:v>
                </c:pt>
                <c:pt idx="118">
                  <c:v>413.125</c:v>
                </c:pt>
                <c:pt idx="119">
                  <c:v>413.75</c:v>
                </c:pt>
                <c:pt idx="120">
                  <c:v>414.375</c:v>
                </c:pt>
                <c:pt idx="121">
                  <c:v>415</c:v>
                </c:pt>
                <c:pt idx="122">
                  <c:v>415.625</c:v>
                </c:pt>
                <c:pt idx="123">
                  <c:v>416.25</c:v>
                </c:pt>
                <c:pt idx="124">
                  <c:v>416.875</c:v>
                </c:pt>
                <c:pt idx="125">
                  <c:v>417.5</c:v>
                </c:pt>
                <c:pt idx="126">
                  <c:v>418.125</c:v>
                </c:pt>
                <c:pt idx="127">
                  <c:v>418.75</c:v>
                </c:pt>
                <c:pt idx="128">
                  <c:v>419.375</c:v>
                </c:pt>
                <c:pt idx="129">
                  <c:v>420</c:v>
                </c:pt>
                <c:pt idx="130">
                  <c:v>420.625</c:v>
                </c:pt>
                <c:pt idx="131">
                  <c:v>421.25</c:v>
                </c:pt>
                <c:pt idx="132">
                  <c:v>421.875</c:v>
                </c:pt>
                <c:pt idx="133">
                  <c:v>422.5</c:v>
                </c:pt>
                <c:pt idx="134">
                  <c:v>423.125</c:v>
                </c:pt>
                <c:pt idx="135">
                  <c:v>423.75</c:v>
                </c:pt>
                <c:pt idx="136">
                  <c:v>424.375</c:v>
                </c:pt>
                <c:pt idx="137">
                  <c:v>425</c:v>
                </c:pt>
                <c:pt idx="138">
                  <c:v>425.625</c:v>
                </c:pt>
                <c:pt idx="139">
                  <c:v>426.25</c:v>
                </c:pt>
                <c:pt idx="140">
                  <c:v>426.875</c:v>
                </c:pt>
                <c:pt idx="141">
                  <c:v>427.5</c:v>
                </c:pt>
                <c:pt idx="142">
                  <c:v>428.125</c:v>
                </c:pt>
                <c:pt idx="143">
                  <c:v>428.75</c:v>
                </c:pt>
                <c:pt idx="144">
                  <c:v>429.375</c:v>
                </c:pt>
                <c:pt idx="145">
                  <c:v>430</c:v>
                </c:pt>
                <c:pt idx="146">
                  <c:v>430.625</c:v>
                </c:pt>
                <c:pt idx="147">
                  <c:v>431.25</c:v>
                </c:pt>
                <c:pt idx="148">
                  <c:v>431.875</c:v>
                </c:pt>
                <c:pt idx="149">
                  <c:v>432.5</c:v>
                </c:pt>
                <c:pt idx="150">
                  <c:v>433.125</c:v>
                </c:pt>
                <c:pt idx="151">
                  <c:v>433.75</c:v>
                </c:pt>
                <c:pt idx="152">
                  <c:v>434.375</c:v>
                </c:pt>
                <c:pt idx="153">
                  <c:v>435</c:v>
                </c:pt>
                <c:pt idx="154">
                  <c:v>435.625</c:v>
                </c:pt>
                <c:pt idx="155">
                  <c:v>436.25</c:v>
                </c:pt>
                <c:pt idx="156">
                  <c:v>436.875</c:v>
                </c:pt>
                <c:pt idx="157">
                  <c:v>437.5</c:v>
                </c:pt>
                <c:pt idx="158">
                  <c:v>438.125</c:v>
                </c:pt>
                <c:pt idx="159">
                  <c:v>438.75</c:v>
                </c:pt>
                <c:pt idx="160">
                  <c:v>439.375</c:v>
                </c:pt>
                <c:pt idx="161">
                  <c:v>440</c:v>
                </c:pt>
                <c:pt idx="162">
                  <c:v>440.625</c:v>
                </c:pt>
                <c:pt idx="163">
                  <c:v>441.25</c:v>
                </c:pt>
                <c:pt idx="164">
                  <c:v>441.875</c:v>
                </c:pt>
                <c:pt idx="165">
                  <c:v>442.5</c:v>
                </c:pt>
                <c:pt idx="166">
                  <c:v>443.125</c:v>
                </c:pt>
                <c:pt idx="167">
                  <c:v>443.75</c:v>
                </c:pt>
                <c:pt idx="168">
                  <c:v>444.375</c:v>
                </c:pt>
                <c:pt idx="169">
                  <c:v>445</c:v>
                </c:pt>
                <c:pt idx="170">
                  <c:v>445.625</c:v>
                </c:pt>
                <c:pt idx="171">
                  <c:v>446.25</c:v>
                </c:pt>
                <c:pt idx="172">
                  <c:v>446.875</c:v>
                </c:pt>
                <c:pt idx="173">
                  <c:v>447.5</c:v>
                </c:pt>
                <c:pt idx="174">
                  <c:v>448.125</c:v>
                </c:pt>
                <c:pt idx="175">
                  <c:v>448.75</c:v>
                </c:pt>
                <c:pt idx="176">
                  <c:v>449.375</c:v>
                </c:pt>
                <c:pt idx="177">
                  <c:v>450</c:v>
                </c:pt>
                <c:pt idx="178">
                  <c:v>450.625</c:v>
                </c:pt>
                <c:pt idx="179">
                  <c:v>451.25</c:v>
                </c:pt>
                <c:pt idx="180">
                  <c:v>451.875</c:v>
                </c:pt>
                <c:pt idx="181">
                  <c:v>452.5</c:v>
                </c:pt>
                <c:pt idx="182">
                  <c:v>453.125</c:v>
                </c:pt>
                <c:pt idx="183">
                  <c:v>453.75</c:v>
                </c:pt>
                <c:pt idx="184">
                  <c:v>454.375</c:v>
                </c:pt>
                <c:pt idx="185">
                  <c:v>455</c:v>
                </c:pt>
                <c:pt idx="186">
                  <c:v>455.625</c:v>
                </c:pt>
                <c:pt idx="187">
                  <c:v>456.25</c:v>
                </c:pt>
                <c:pt idx="188">
                  <c:v>456.875</c:v>
                </c:pt>
                <c:pt idx="189">
                  <c:v>457.5</c:v>
                </c:pt>
                <c:pt idx="190">
                  <c:v>458.125</c:v>
                </c:pt>
                <c:pt idx="191">
                  <c:v>458.75</c:v>
                </c:pt>
                <c:pt idx="192">
                  <c:v>459.375</c:v>
                </c:pt>
                <c:pt idx="193">
                  <c:v>460</c:v>
                </c:pt>
                <c:pt idx="194">
                  <c:v>460.625</c:v>
                </c:pt>
                <c:pt idx="195">
                  <c:v>461.25</c:v>
                </c:pt>
                <c:pt idx="196">
                  <c:v>461.875</c:v>
                </c:pt>
                <c:pt idx="197">
                  <c:v>462.5</c:v>
                </c:pt>
                <c:pt idx="198">
                  <c:v>463.125</c:v>
                </c:pt>
                <c:pt idx="199">
                  <c:v>463.75</c:v>
                </c:pt>
                <c:pt idx="200">
                  <c:v>464.375</c:v>
                </c:pt>
                <c:pt idx="201">
                  <c:v>465</c:v>
                </c:pt>
                <c:pt idx="202">
                  <c:v>465.625</c:v>
                </c:pt>
                <c:pt idx="203">
                  <c:v>466.25</c:v>
                </c:pt>
                <c:pt idx="204">
                  <c:v>466.875</c:v>
                </c:pt>
                <c:pt idx="205">
                  <c:v>467.5</c:v>
                </c:pt>
                <c:pt idx="206">
                  <c:v>468.125</c:v>
                </c:pt>
                <c:pt idx="207">
                  <c:v>468.75</c:v>
                </c:pt>
                <c:pt idx="208">
                  <c:v>469.375</c:v>
                </c:pt>
                <c:pt idx="209">
                  <c:v>470</c:v>
                </c:pt>
                <c:pt idx="210">
                  <c:v>470.625</c:v>
                </c:pt>
                <c:pt idx="211">
                  <c:v>471.25</c:v>
                </c:pt>
                <c:pt idx="212">
                  <c:v>471.875</c:v>
                </c:pt>
                <c:pt idx="213">
                  <c:v>472.5</c:v>
                </c:pt>
                <c:pt idx="214">
                  <c:v>473.125</c:v>
                </c:pt>
                <c:pt idx="215">
                  <c:v>473.75</c:v>
                </c:pt>
                <c:pt idx="216">
                  <c:v>474.375</c:v>
                </c:pt>
                <c:pt idx="217">
                  <c:v>475</c:v>
                </c:pt>
                <c:pt idx="218">
                  <c:v>475.625</c:v>
                </c:pt>
                <c:pt idx="219">
                  <c:v>476.25</c:v>
                </c:pt>
                <c:pt idx="220">
                  <c:v>476.875</c:v>
                </c:pt>
                <c:pt idx="221">
                  <c:v>477.5</c:v>
                </c:pt>
                <c:pt idx="222">
                  <c:v>478.125</c:v>
                </c:pt>
                <c:pt idx="223">
                  <c:v>478.75</c:v>
                </c:pt>
                <c:pt idx="224">
                  <c:v>479.375</c:v>
                </c:pt>
                <c:pt idx="225">
                  <c:v>480</c:v>
                </c:pt>
                <c:pt idx="226">
                  <c:v>480.625</c:v>
                </c:pt>
                <c:pt idx="227">
                  <c:v>481.25</c:v>
                </c:pt>
                <c:pt idx="228">
                  <c:v>481.875</c:v>
                </c:pt>
                <c:pt idx="229">
                  <c:v>482.5</c:v>
                </c:pt>
                <c:pt idx="230">
                  <c:v>483.125</c:v>
                </c:pt>
                <c:pt idx="231">
                  <c:v>483.75</c:v>
                </c:pt>
                <c:pt idx="232">
                  <c:v>484.375</c:v>
                </c:pt>
                <c:pt idx="233">
                  <c:v>485</c:v>
                </c:pt>
                <c:pt idx="234">
                  <c:v>485.625</c:v>
                </c:pt>
                <c:pt idx="235">
                  <c:v>486.25</c:v>
                </c:pt>
                <c:pt idx="236">
                  <c:v>486.875</c:v>
                </c:pt>
                <c:pt idx="237">
                  <c:v>487.5</c:v>
                </c:pt>
                <c:pt idx="238">
                  <c:v>488.125</c:v>
                </c:pt>
                <c:pt idx="239">
                  <c:v>488.75</c:v>
                </c:pt>
                <c:pt idx="240">
                  <c:v>489.375</c:v>
                </c:pt>
                <c:pt idx="241">
                  <c:v>490</c:v>
                </c:pt>
                <c:pt idx="242">
                  <c:v>490.625</c:v>
                </c:pt>
                <c:pt idx="243">
                  <c:v>491.25</c:v>
                </c:pt>
                <c:pt idx="244">
                  <c:v>491.875</c:v>
                </c:pt>
                <c:pt idx="245">
                  <c:v>492.5</c:v>
                </c:pt>
                <c:pt idx="246">
                  <c:v>493.125</c:v>
                </c:pt>
                <c:pt idx="247">
                  <c:v>493.75</c:v>
                </c:pt>
                <c:pt idx="248">
                  <c:v>494.375</c:v>
                </c:pt>
                <c:pt idx="249">
                  <c:v>495</c:v>
                </c:pt>
                <c:pt idx="250">
                  <c:v>495.625</c:v>
                </c:pt>
                <c:pt idx="251">
                  <c:v>496.25</c:v>
                </c:pt>
                <c:pt idx="252">
                  <c:v>496.875</c:v>
                </c:pt>
                <c:pt idx="253">
                  <c:v>497.5</c:v>
                </c:pt>
                <c:pt idx="254">
                  <c:v>498.125</c:v>
                </c:pt>
                <c:pt idx="255">
                  <c:v>498.75</c:v>
                </c:pt>
                <c:pt idx="256">
                  <c:v>499.375</c:v>
                </c:pt>
                <c:pt idx="257">
                  <c:v>500</c:v>
                </c:pt>
                <c:pt idx="258">
                  <c:v>500.625</c:v>
                </c:pt>
                <c:pt idx="259">
                  <c:v>501.25</c:v>
                </c:pt>
                <c:pt idx="260">
                  <c:v>501.875</c:v>
                </c:pt>
                <c:pt idx="261">
                  <c:v>502.5</c:v>
                </c:pt>
                <c:pt idx="262">
                  <c:v>503.125</c:v>
                </c:pt>
                <c:pt idx="263">
                  <c:v>503.75</c:v>
                </c:pt>
                <c:pt idx="264">
                  <c:v>504.375</c:v>
                </c:pt>
                <c:pt idx="265">
                  <c:v>505</c:v>
                </c:pt>
                <c:pt idx="266">
                  <c:v>505.625</c:v>
                </c:pt>
                <c:pt idx="267">
                  <c:v>506.25</c:v>
                </c:pt>
                <c:pt idx="268">
                  <c:v>506.875</c:v>
                </c:pt>
                <c:pt idx="269">
                  <c:v>507.5</c:v>
                </c:pt>
                <c:pt idx="270">
                  <c:v>508.125</c:v>
                </c:pt>
                <c:pt idx="271">
                  <c:v>508.75</c:v>
                </c:pt>
                <c:pt idx="272">
                  <c:v>509.375</c:v>
                </c:pt>
                <c:pt idx="273">
                  <c:v>510</c:v>
                </c:pt>
                <c:pt idx="274">
                  <c:v>510.625</c:v>
                </c:pt>
                <c:pt idx="275">
                  <c:v>511.25</c:v>
                </c:pt>
                <c:pt idx="276">
                  <c:v>511.875</c:v>
                </c:pt>
                <c:pt idx="277">
                  <c:v>512.5</c:v>
                </c:pt>
                <c:pt idx="278">
                  <c:v>513.125</c:v>
                </c:pt>
                <c:pt idx="279">
                  <c:v>513.75</c:v>
                </c:pt>
                <c:pt idx="280">
                  <c:v>514.375</c:v>
                </c:pt>
                <c:pt idx="281">
                  <c:v>515</c:v>
                </c:pt>
                <c:pt idx="282">
                  <c:v>515.625</c:v>
                </c:pt>
                <c:pt idx="283">
                  <c:v>516.25</c:v>
                </c:pt>
                <c:pt idx="284">
                  <c:v>516.875</c:v>
                </c:pt>
                <c:pt idx="285">
                  <c:v>517.5</c:v>
                </c:pt>
                <c:pt idx="286">
                  <c:v>518.125</c:v>
                </c:pt>
                <c:pt idx="287">
                  <c:v>518.75</c:v>
                </c:pt>
                <c:pt idx="288">
                  <c:v>519.375</c:v>
                </c:pt>
                <c:pt idx="289">
                  <c:v>520</c:v>
                </c:pt>
                <c:pt idx="290">
                  <c:v>520.625</c:v>
                </c:pt>
                <c:pt idx="291">
                  <c:v>521.25</c:v>
                </c:pt>
                <c:pt idx="292">
                  <c:v>521.875</c:v>
                </c:pt>
                <c:pt idx="293">
                  <c:v>522.5</c:v>
                </c:pt>
                <c:pt idx="294">
                  <c:v>523.125</c:v>
                </c:pt>
                <c:pt idx="295">
                  <c:v>523.75</c:v>
                </c:pt>
                <c:pt idx="296">
                  <c:v>524.375</c:v>
                </c:pt>
                <c:pt idx="297">
                  <c:v>525</c:v>
                </c:pt>
                <c:pt idx="298">
                  <c:v>525.625</c:v>
                </c:pt>
                <c:pt idx="299">
                  <c:v>526.25</c:v>
                </c:pt>
                <c:pt idx="300">
                  <c:v>526.875</c:v>
                </c:pt>
                <c:pt idx="301">
                  <c:v>527.5</c:v>
                </c:pt>
                <c:pt idx="302">
                  <c:v>528.125</c:v>
                </c:pt>
                <c:pt idx="303">
                  <c:v>528.75</c:v>
                </c:pt>
                <c:pt idx="304">
                  <c:v>529.375</c:v>
                </c:pt>
                <c:pt idx="305">
                  <c:v>530</c:v>
                </c:pt>
                <c:pt idx="306">
                  <c:v>530.625</c:v>
                </c:pt>
                <c:pt idx="307">
                  <c:v>531.25</c:v>
                </c:pt>
                <c:pt idx="308">
                  <c:v>531.875</c:v>
                </c:pt>
                <c:pt idx="309">
                  <c:v>532.5</c:v>
                </c:pt>
                <c:pt idx="310">
                  <c:v>533.125</c:v>
                </c:pt>
                <c:pt idx="311">
                  <c:v>533.75</c:v>
                </c:pt>
                <c:pt idx="312">
                  <c:v>534.375</c:v>
                </c:pt>
                <c:pt idx="313">
                  <c:v>535</c:v>
                </c:pt>
                <c:pt idx="314">
                  <c:v>535.625</c:v>
                </c:pt>
                <c:pt idx="315">
                  <c:v>536.25</c:v>
                </c:pt>
                <c:pt idx="316">
                  <c:v>536.875</c:v>
                </c:pt>
                <c:pt idx="317">
                  <c:v>537.5</c:v>
                </c:pt>
                <c:pt idx="318">
                  <c:v>538.125</c:v>
                </c:pt>
                <c:pt idx="319">
                  <c:v>538.75</c:v>
                </c:pt>
                <c:pt idx="320">
                  <c:v>539.375</c:v>
                </c:pt>
                <c:pt idx="321">
                  <c:v>540</c:v>
                </c:pt>
                <c:pt idx="322">
                  <c:v>540.625</c:v>
                </c:pt>
                <c:pt idx="323">
                  <c:v>541.25</c:v>
                </c:pt>
                <c:pt idx="324">
                  <c:v>541.875</c:v>
                </c:pt>
                <c:pt idx="325">
                  <c:v>542.5</c:v>
                </c:pt>
                <c:pt idx="326">
                  <c:v>543.125</c:v>
                </c:pt>
                <c:pt idx="327">
                  <c:v>543.75</c:v>
                </c:pt>
                <c:pt idx="328">
                  <c:v>544.375</c:v>
                </c:pt>
                <c:pt idx="329">
                  <c:v>545</c:v>
                </c:pt>
                <c:pt idx="330">
                  <c:v>545.625</c:v>
                </c:pt>
                <c:pt idx="331">
                  <c:v>546.25</c:v>
                </c:pt>
                <c:pt idx="332">
                  <c:v>546.875</c:v>
                </c:pt>
                <c:pt idx="333">
                  <c:v>547.5</c:v>
                </c:pt>
                <c:pt idx="334">
                  <c:v>548.125</c:v>
                </c:pt>
                <c:pt idx="335">
                  <c:v>548.75</c:v>
                </c:pt>
                <c:pt idx="336">
                  <c:v>549.375</c:v>
                </c:pt>
                <c:pt idx="337">
                  <c:v>550</c:v>
                </c:pt>
                <c:pt idx="338">
                  <c:v>550.625</c:v>
                </c:pt>
                <c:pt idx="339">
                  <c:v>551.25</c:v>
                </c:pt>
                <c:pt idx="340">
                  <c:v>551.875</c:v>
                </c:pt>
                <c:pt idx="341">
                  <c:v>552.5</c:v>
                </c:pt>
                <c:pt idx="342">
                  <c:v>553.125</c:v>
                </c:pt>
                <c:pt idx="343">
                  <c:v>553.75</c:v>
                </c:pt>
                <c:pt idx="344">
                  <c:v>554.375</c:v>
                </c:pt>
                <c:pt idx="345">
                  <c:v>555</c:v>
                </c:pt>
                <c:pt idx="346">
                  <c:v>555.625</c:v>
                </c:pt>
                <c:pt idx="347">
                  <c:v>556.25</c:v>
                </c:pt>
                <c:pt idx="348">
                  <c:v>556.875</c:v>
                </c:pt>
                <c:pt idx="349">
                  <c:v>557.5</c:v>
                </c:pt>
                <c:pt idx="350">
                  <c:v>558.125</c:v>
                </c:pt>
                <c:pt idx="351">
                  <c:v>558.75</c:v>
                </c:pt>
                <c:pt idx="352">
                  <c:v>559.375</c:v>
                </c:pt>
                <c:pt idx="353">
                  <c:v>560</c:v>
                </c:pt>
                <c:pt idx="354">
                  <c:v>560.625</c:v>
                </c:pt>
                <c:pt idx="355">
                  <c:v>561.25</c:v>
                </c:pt>
                <c:pt idx="356">
                  <c:v>561.875</c:v>
                </c:pt>
                <c:pt idx="357">
                  <c:v>562.5</c:v>
                </c:pt>
                <c:pt idx="358">
                  <c:v>563.125</c:v>
                </c:pt>
                <c:pt idx="359">
                  <c:v>563.75</c:v>
                </c:pt>
                <c:pt idx="360">
                  <c:v>564.375</c:v>
                </c:pt>
                <c:pt idx="361">
                  <c:v>565</c:v>
                </c:pt>
                <c:pt idx="362">
                  <c:v>565.625</c:v>
                </c:pt>
                <c:pt idx="363">
                  <c:v>566.25</c:v>
                </c:pt>
                <c:pt idx="364">
                  <c:v>566.875</c:v>
                </c:pt>
                <c:pt idx="365">
                  <c:v>567.5</c:v>
                </c:pt>
                <c:pt idx="366">
                  <c:v>568.125</c:v>
                </c:pt>
                <c:pt idx="367">
                  <c:v>568.75</c:v>
                </c:pt>
                <c:pt idx="368">
                  <c:v>569.375</c:v>
                </c:pt>
                <c:pt idx="369">
                  <c:v>570</c:v>
                </c:pt>
                <c:pt idx="370">
                  <c:v>570.625</c:v>
                </c:pt>
                <c:pt idx="371">
                  <c:v>571.25</c:v>
                </c:pt>
                <c:pt idx="372">
                  <c:v>571.875</c:v>
                </c:pt>
                <c:pt idx="373">
                  <c:v>572.5</c:v>
                </c:pt>
                <c:pt idx="374">
                  <c:v>573.125</c:v>
                </c:pt>
                <c:pt idx="375">
                  <c:v>573.75</c:v>
                </c:pt>
                <c:pt idx="376">
                  <c:v>574.375</c:v>
                </c:pt>
                <c:pt idx="377">
                  <c:v>575</c:v>
                </c:pt>
                <c:pt idx="378">
                  <c:v>575.625</c:v>
                </c:pt>
                <c:pt idx="379">
                  <c:v>576.25</c:v>
                </c:pt>
                <c:pt idx="380">
                  <c:v>576.875</c:v>
                </c:pt>
                <c:pt idx="381">
                  <c:v>577.5</c:v>
                </c:pt>
                <c:pt idx="382">
                  <c:v>578.125</c:v>
                </c:pt>
                <c:pt idx="383">
                  <c:v>578.75</c:v>
                </c:pt>
                <c:pt idx="384">
                  <c:v>579.375</c:v>
                </c:pt>
                <c:pt idx="385">
                  <c:v>580</c:v>
                </c:pt>
                <c:pt idx="386">
                  <c:v>580.625</c:v>
                </c:pt>
                <c:pt idx="387">
                  <c:v>581.25</c:v>
                </c:pt>
                <c:pt idx="388">
                  <c:v>581.875</c:v>
                </c:pt>
                <c:pt idx="389">
                  <c:v>582.5</c:v>
                </c:pt>
                <c:pt idx="390">
                  <c:v>583.125</c:v>
                </c:pt>
                <c:pt idx="391">
                  <c:v>583.75</c:v>
                </c:pt>
                <c:pt idx="392">
                  <c:v>584.375</c:v>
                </c:pt>
                <c:pt idx="393">
                  <c:v>585</c:v>
                </c:pt>
                <c:pt idx="394">
                  <c:v>585.625</c:v>
                </c:pt>
                <c:pt idx="395">
                  <c:v>586.25</c:v>
                </c:pt>
                <c:pt idx="396">
                  <c:v>586.875</c:v>
                </c:pt>
                <c:pt idx="397">
                  <c:v>587.5</c:v>
                </c:pt>
                <c:pt idx="398">
                  <c:v>588.125</c:v>
                </c:pt>
                <c:pt idx="399">
                  <c:v>588.75</c:v>
                </c:pt>
                <c:pt idx="400">
                  <c:v>589.375</c:v>
                </c:pt>
                <c:pt idx="401">
                  <c:v>590</c:v>
                </c:pt>
                <c:pt idx="402">
                  <c:v>590.625</c:v>
                </c:pt>
                <c:pt idx="403">
                  <c:v>591.25</c:v>
                </c:pt>
                <c:pt idx="404">
                  <c:v>591.875</c:v>
                </c:pt>
                <c:pt idx="405">
                  <c:v>592.5</c:v>
                </c:pt>
                <c:pt idx="406">
                  <c:v>593.125</c:v>
                </c:pt>
                <c:pt idx="407">
                  <c:v>593.75</c:v>
                </c:pt>
                <c:pt idx="408">
                  <c:v>594.375</c:v>
                </c:pt>
                <c:pt idx="409">
                  <c:v>595</c:v>
                </c:pt>
                <c:pt idx="410">
                  <c:v>595.625</c:v>
                </c:pt>
                <c:pt idx="411">
                  <c:v>596.25</c:v>
                </c:pt>
                <c:pt idx="412">
                  <c:v>596.875</c:v>
                </c:pt>
                <c:pt idx="413">
                  <c:v>597.5</c:v>
                </c:pt>
                <c:pt idx="414">
                  <c:v>597.8125</c:v>
                </c:pt>
                <c:pt idx="415">
                  <c:v>598.125</c:v>
                </c:pt>
                <c:pt idx="416">
                  <c:v>598.4375</c:v>
                </c:pt>
                <c:pt idx="417">
                  <c:v>598.75</c:v>
                </c:pt>
                <c:pt idx="418">
                  <c:v>599.0625</c:v>
                </c:pt>
                <c:pt idx="419">
                  <c:v>599.375</c:v>
                </c:pt>
                <c:pt idx="420">
                  <c:v>599.6875</c:v>
                </c:pt>
                <c:pt idx="421">
                  <c:v>600</c:v>
                </c:pt>
                <c:pt idx="422">
                  <c:v>600.3125</c:v>
                </c:pt>
                <c:pt idx="423">
                  <c:v>600.625</c:v>
                </c:pt>
                <c:pt idx="424">
                  <c:v>600.9375</c:v>
                </c:pt>
                <c:pt idx="425">
                  <c:v>601.25</c:v>
                </c:pt>
                <c:pt idx="426">
                  <c:v>601.5625</c:v>
                </c:pt>
                <c:pt idx="427">
                  <c:v>601.875</c:v>
                </c:pt>
                <c:pt idx="428">
                  <c:v>602.1875</c:v>
                </c:pt>
                <c:pt idx="429">
                  <c:v>602.5</c:v>
                </c:pt>
                <c:pt idx="430">
                  <c:v>602.8125</c:v>
                </c:pt>
                <c:pt idx="431">
                  <c:v>603.125</c:v>
                </c:pt>
                <c:pt idx="432">
                  <c:v>603.4375</c:v>
                </c:pt>
                <c:pt idx="433">
                  <c:v>603.75</c:v>
                </c:pt>
                <c:pt idx="434">
                  <c:v>604.0625</c:v>
                </c:pt>
                <c:pt idx="435">
                  <c:v>604.375</c:v>
                </c:pt>
                <c:pt idx="436">
                  <c:v>604.6875</c:v>
                </c:pt>
                <c:pt idx="437">
                  <c:v>605</c:v>
                </c:pt>
                <c:pt idx="438">
                  <c:v>605.3125</c:v>
                </c:pt>
                <c:pt idx="439">
                  <c:v>605.625</c:v>
                </c:pt>
                <c:pt idx="440">
                  <c:v>605.9375</c:v>
                </c:pt>
                <c:pt idx="441">
                  <c:v>606.25</c:v>
                </c:pt>
                <c:pt idx="442">
                  <c:v>606.5625</c:v>
                </c:pt>
                <c:pt idx="443">
                  <c:v>606.875</c:v>
                </c:pt>
                <c:pt idx="444">
                  <c:v>607.1875</c:v>
                </c:pt>
                <c:pt idx="445">
                  <c:v>607.5</c:v>
                </c:pt>
                <c:pt idx="446">
                  <c:v>607.8125</c:v>
                </c:pt>
                <c:pt idx="447">
                  <c:v>608.4375</c:v>
                </c:pt>
                <c:pt idx="448">
                  <c:v>609.0625</c:v>
                </c:pt>
                <c:pt idx="449">
                  <c:v>609.6875</c:v>
                </c:pt>
                <c:pt idx="450">
                  <c:v>610.3125</c:v>
                </c:pt>
                <c:pt idx="451">
                  <c:v>610.9375</c:v>
                </c:pt>
                <c:pt idx="452">
                  <c:v>611.5625</c:v>
                </c:pt>
                <c:pt idx="453">
                  <c:v>612.1875</c:v>
                </c:pt>
                <c:pt idx="454">
                  <c:v>612.8125</c:v>
                </c:pt>
                <c:pt idx="455">
                  <c:v>613.4375</c:v>
                </c:pt>
                <c:pt idx="456">
                  <c:v>614.0625</c:v>
                </c:pt>
                <c:pt idx="457">
                  <c:v>614.6875</c:v>
                </c:pt>
                <c:pt idx="458">
                  <c:v>615.3125</c:v>
                </c:pt>
                <c:pt idx="459">
                  <c:v>615.9375</c:v>
                </c:pt>
                <c:pt idx="460">
                  <c:v>616.5625</c:v>
                </c:pt>
                <c:pt idx="461">
                  <c:v>617.1875</c:v>
                </c:pt>
                <c:pt idx="462">
                  <c:v>617.8125</c:v>
                </c:pt>
                <c:pt idx="463">
                  <c:v>618.4375</c:v>
                </c:pt>
                <c:pt idx="464">
                  <c:v>619.0625</c:v>
                </c:pt>
                <c:pt idx="465">
                  <c:v>619.6875</c:v>
                </c:pt>
                <c:pt idx="466">
                  <c:v>620.3125</c:v>
                </c:pt>
                <c:pt idx="467">
                  <c:v>620.9375</c:v>
                </c:pt>
                <c:pt idx="468">
                  <c:v>621.5625</c:v>
                </c:pt>
                <c:pt idx="469">
                  <c:v>622.1875</c:v>
                </c:pt>
                <c:pt idx="470">
                  <c:v>622.8125</c:v>
                </c:pt>
                <c:pt idx="471">
                  <c:v>623.4375</c:v>
                </c:pt>
                <c:pt idx="472">
                  <c:v>624.0625</c:v>
                </c:pt>
                <c:pt idx="473">
                  <c:v>624.6875</c:v>
                </c:pt>
                <c:pt idx="474">
                  <c:v>625.3125</c:v>
                </c:pt>
                <c:pt idx="475">
                  <c:v>625.9375</c:v>
                </c:pt>
                <c:pt idx="476">
                  <c:v>626.5625</c:v>
                </c:pt>
                <c:pt idx="477">
                  <c:v>627.1875</c:v>
                </c:pt>
                <c:pt idx="478">
                  <c:v>627.8125</c:v>
                </c:pt>
                <c:pt idx="479">
                  <c:v>628.4375</c:v>
                </c:pt>
                <c:pt idx="480">
                  <c:v>629.0625</c:v>
                </c:pt>
                <c:pt idx="481">
                  <c:v>629.6875</c:v>
                </c:pt>
                <c:pt idx="482">
                  <c:v>630.3125</c:v>
                </c:pt>
                <c:pt idx="483">
                  <c:v>630.9375</c:v>
                </c:pt>
                <c:pt idx="484">
                  <c:v>631.5625</c:v>
                </c:pt>
                <c:pt idx="485">
                  <c:v>632.1875</c:v>
                </c:pt>
                <c:pt idx="486">
                  <c:v>632.8125</c:v>
                </c:pt>
                <c:pt idx="487">
                  <c:v>633.4375</c:v>
                </c:pt>
                <c:pt idx="488">
                  <c:v>634.0625</c:v>
                </c:pt>
                <c:pt idx="489">
                  <c:v>634.6875</c:v>
                </c:pt>
                <c:pt idx="490">
                  <c:v>635.3125</c:v>
                </c:pt>
                <c:pt idx="491">
                  <c:v>635.9375</c:v>
                </c:pt>
                <c:pt idx="492">
                  <c:v>636.5625</c:v>
                </c:pt>
                <c:pt idx="493">
                  <c:v>637.1875</c:v>
                </c:pt>
                <c:pt idx="494">
                  <c:v>637.8125</c:v>
                </c:pt>
                <c:pt idx="495">
                  <c:v>638.4375</c:v>
                </c:pt>
                <c:pt idx="496">
                  <c:v>639.0625</c:v>
                </c:pt>
                <c:pt idx="497">
                  <c:v>639.6875</c:v>
                </c:pt>
                <c:pt idx="498">
                  <c:v>640.3125</c:v>
                </c:pt>
                <c:pt idx="499">
                  <c:v>640.9375</c:v>
                </c:pt>
                <c:pt idx="500">
                  <c:v>641.5625</c:v>
                </c:pt>
                <c:pt idx="501">
                  <c:v>642.1875</c:v>
                </c:pt>
                <c:pt idx="502">
                  <c:v>642.8125</c:v>
                </c:pt>
                <c:pt idx="503">
                  <c:v>643.4375</c:v>
                </c:pt>
                <c:pt idx="504">
                  <c:v>644.0625</c:v>
                </c:pt>
                <c:pt idx="505">
                  <c:v>644.6875</c:v>
                </c:pt>
                <c:pt idx="506">
                  <c:v>645.3125</c:v>
                </c:pt>
                <c:pt idx="507">
                  <c:v>645.9375</c:v>
                </c:pt>
                <c:pt idx="508">
                  <c:v>646.5625</c:v>
                </c:pt>
                <c:pt idx="509">
                  <c:v>647.1875</c:v>
                </c:pt>
                <c:pt idx="510">
                  <c:v>647.8125</c:v>
                </c:pt>
                <c:pt idx="511">
                  <c:v>648.4375</c:v>
                </c:pt>
                <c:pt idx="512">
                  <c:v>649.0625</c:v>
                </c:pt>
                <c:pt idx="513">
                  <c:v>649.6875</c:v>
                </c:pt>
                <c:pt idx="514">
                  <c:v>650.3125</c:v>
                </c:pt>
                <c:pt idx="515">
                  <c:v>650.9375</c:v>
                </c:pt>
                <c:pt idx="516">
                  <c:v>651.5625</c:v>
                </c:pt>
                <c:pt idx="517">
                  <c:v>652.1875</c:v>
                </c:pt>
                <c:pt idx="518">
                  <c:v>652.8125</c:v>
                </c:pt>
                <c:pt idx="519">
                  <c:v>653.4375</c:v>
                </c:pt>
                <c:pt idx="520">
                  <c:v>654.0625</c:v>
                </c:pt>
                <c:pt idx="521">
                  <c:v>654.6875</c:v>
                </c:pt>
                <c:pt idx="522">
                  <c:v>655.3125</c:v>
                </c:pt>
                <c:pt idx="523">
                  <c:v>655.9375</c:v>
                </c:pt>
                <c:pt idx="524">
                  <c:v>656.5625</c:v>
                </c:pt>
                <c:pt idx="525">
                  <c:v>657.1875</c:v>
                </c:pt>
                <c:pt idx="526">
                  <c:v>657.8125</c:v>
                </c:pt>
                <c:pt idx="527">
                  <c:v>658.4375</c:v>
                </c:pt>
                <c:pt idx="528">
                  <c:v>659.0625</c:v>
                </c:pt>
                <c:pt idx="529">
                  <c:v>659.6875</c:v>
                </c:pt>
                <c:pt idx="530">
                  <c:v>660.3125</c:v>
                </c:pt>
                <c:pt idx="531">
                  <c:v>660.9375</c:v>
                </c:pt>
                <c:pt idx="532">
                  <c:v>661.5625</c:v>
                </c:pt>
                <c:pt idx="533">
                  <c:v>662.1875</c:v>
                </c:pt>
                <c:pt idx="534">
                  <c:v>662.8125</c:v>
                </c:pt>
                <c:pt idx="535">
                  <c:v>663.4375</c:v>
                </c:pt>
                <c:pt idx="536">
                  <c:v>664.0625</c:v>
                </c:pt>
                <c:pt idx="537">
                  <c:v>664.6875</c:v>
                </c:pt>
                <c:pt idx="538">
                  <c:v>665.3125</c:v>
                </c:pt>
                <c:pt idx="539">
                  <c:v>665.9375</c:v>
                </c:pt>
                <c:pt idx="540">
                  <c:v>666.5625</c:v>
                </c:pt>
                <c:pt idx="541">
                  <c:v>667.1875</c:v>
                </c:pt>
                <c:pt idx="542">
                  <c:v>667.8125</c:v>
                </c:pt>
                <c:pt idx="543">
                  <c:v>668.4375</c:v>
                </c:pt>
                <c:pt idx="544">
                  <c:v>669.0625</c:v>
                </c:pt>
                <c:pt idx="545">
                  <c:v>669.6875</c:v>
                </c:pt>
                <c:pt idx="546">
                  <c:v>670.3125</c:v>
                </c:pt>
                <c:pt idx="547">
                  <c:v>670.9375</c:v>
                </c:pt>
                <c:pt idx="548">
                  <c:v>671.5625</c:v>
                </c:pt>
                <c:pt idx="549">
                  <c:v>672.1875</c:v>
                </c:pt>
                <c:pt idx="550">
                  <c:v>672.8125</c:v>
                </c:pt>
                <c:pt idx="551">
                  <c:v>673.4375</c:v>
                </c:pt>
                <c:pt idx="552">
                  <c:v>674.0625</c:v>
                </c:pt>
                <c:pt idx="553">
                  <c:v>674.6875</c:v>
                </c:pt>
                <c:pt idx="554">
                  <c:v>675.3125</c:v>
                </c:pt>
                <c:pt idx="555">
                  <c:v>675.9375</c:v>
                </c:pt>
                <c:pt idx="556">
                  <c:v>676.5625</c:v>
                </c:pt>
                <c:pt idx="557">
                  <c:v>677.1875</c:v>
                </c:pt>
                <c:pt idx="558">
                  <c:v>677.8125</c:v>
                </c:pt>
                <c:pt idx="559">
                  <c:v>678.4375</c:v>
                </c:pt>
                <c:pt idx="560">
                  <c:v>679.0625</c:v>
                </c:pt>
                <c:pt idx="561">
                  <c:v>679.6875</c:v>
                </c:pt>
                <c:pt idx="562">
                  <c:v>680.3125</c:v>
                </c:pt>
                <c:pt idx="563">
                  <c:v>680.9375</c:v>
                </c:pt>
                <c:pt idx="564">
                  <c:v>681.5625</c:v>
                </c:pt>
                <c:pt idx="565">
                  <c:v>682.1875</c:v>
                </c:pt>
                <c:pt idx="566">
                  <c:v>682.8125</c:v>
                </c:pt>
                <c:pt idx="567">
                  <c:v>683.4375</c:v>
                </c:pt>
                <c:pt idx="568">
                  <c:v>684.0625</c:v>
                </c:pt>
                <c:pt idx="569">
                  <c:v>684.6875</c:v>
                </c:pt>
                <c:pt idx="570">
                  <c:v>685.3125</c:v>
                </c:pt>
                <c:pt idx="571">
                  <c:v>685.9375</c:v>
                </c:pt>
                <c:pt idx="572">
                  <c:v>686.5625</c:v>
                </c:pt>
                <c:pt idx="573">
                  <c:v>687.1875</c:v>
                </c:pt>
                <c:pt idx="574">
                  <c:v>687.8125</c:v>
                </c:pt>
                <c:pt idx="575">
                  <c:v>688.4375</c:v>
                </c:pt>
                <c:pt idx="576">
                  <c:v>689.0625</c:v>
                </c:pt>
                <c:pt idx="577">
                  <c:v>689.6875</c:v>
                </c:pt>
                <c:pt idx="578">
                  <c:v>690.3125</c:v>
                </c:pt>
                <c:pt idx="579">
                  <c:v>690.9375</c:v>
                </c:pt>
                <c:pt idx="580">
                  <c:v>691.5625</c:v>
                </c:pt>
                <c:pt idx="581">
                  <c:v>692.1875</c:v>
                </c:pt>
                <c:pt idx="582">
                  <c:v>692.8125</c:v>
                </c:pt>
                <c:pt idx="583">
                  <c:v>693.4375</c:v>
                </c:pt>
                <c:pt idx="584">
                  <c:v>694.0625</c:v>
                </c:pt>
                <c:pt idx="585">
                  <c:v>694.6875</c:v>
                </c:pt>
                <c:pt idx="586">
                  <c:v>695.3125</c:v>
                </c:pt>
                <c:pt idx="587">
                  <c:v>695.9375</c:v>
                </c:pt>
                <c:pt idx="588">
                  <c:v>696.5625</c:v>
                </c:pt>
                <c:pt idx="589">
                  <c:v>697.1875</c:v>
                </c:pt>
                <c:pt idx="590">
                  <c:v>697.8125</c:v>
                </c:pt>
                <c:pt idx="591">
                  <c:v>698.4375</c:v>
                </c:pt>
                <c:pt idx="592">
                  <c:v>699.0625</c:v>
                </c:pt>
                <c:pt idx="593">
                  <c:v>699.6875</c:v>
                </c:pt>
                <c:pt idx="594">
                  <c:v>700.3125</c:v>
                </c:pt>
                <c:pt idx="595">
                  <c:v>700.9375</c:v>
                </c:pt>
                <c:pt idx="596">
                  <c:v>701.5625</c:v>
                </c:pt>
                <c:pt idx="597">
                  <c:v>702.1875</c:v>
                </c:pt>
                <c:pt idx="598">
                  <c:v>702.8125</c:v>
                </c:pt>
                <c:pt idx="599">
                  <c:v>703.4375</c:v>
                </c:pt>
                <c:pt idx="600">
                  <c:v>704.0625</c:v>
                </c:pt>
                <c:pt idx="601">
                  <c:v>704.6875</c:v>
                </c:pt>
                <c:pt idx="602">
                  <c:v>705.3125</c:v>
                </c:pt>
                <c:pt idx="603">
                  <c:v>705.9375</c:v>
                </c:pt>
                <c:pt idx="604">
                  <c:v>706.5625</c:v>
                </c:pt>
                <c:pt idx="605">
                  <c:v>707.1875</c:v>
                </c:pt>
                <c:pt idx="606">
                  <c:v>707.8125</c:v>
                </c:pt>
                <c:pt idx="607">
                  <c:v>708.4375</c:v>
                </c:pt>
                <c:pt idx="608">
                  <c:v>709.0625</c:v>
                </c:pt>
                <c:pt idx="609">
                  <c:v>709.6875</c:v>
                </c:pt>
                <c:pt idx="610">
                  <c:v>710.3125</c:v>
                </c:pt>
                <c:pt idx="611">
                  <c:v>710.9375</c:v>
                </c:pt>
                <c:pt idx="612">
                  <c:v>711.5625</c:v>
                </c:pt>
                <c:pt idx="613">
                  <c:v>712.1875</c:v>
                </c:pt>
                <c:pt idx="614">
                  <c:v>712.8125</c:v>
                </c:pt>
                <c:pt idx="615">
                  <c:v>713.4375</c:v>
                </c:pt>
                <c:pt idx="616">
                  <c:v>714.0625</c:v>
                </c:pt>
                <c:pt idx="617">
                  <c:v>714.6875</c:v>
                </c:pt>
                <c:pt idx="618">
                  <c:v>715.3125</c:v>
                </c:pt>
                <c:pt idx="619">
                  <c:v>715.9375</c:v>
                </c:pt>
                <c:pt idx="620">
                  <c:v>716.5625</c:v>
                </c:pt>
                <c:pt idx="621">
                  <c:v>717.1875</c:v>
                </c:pt>
                <c:pt idx="622">
                  <c:v>717.8125</c:v>
                </c:pt>
                <c:pt idx="623">
                  <c:v>718.4375</c:v>
                </c:pt>
                <c:pt idx="624">
                  <c:v>719.0625</c:v>
                </c:pt>
                <c:pt idx="625">
                  <c:v>719.6875</c:v>
                </c:pt>
                <c:pt idx="626">
                  <c:v>720.3125</c:v>
                </c:pt>
                <c:pt idx="627">
                  <c:v>720.9375</c:v>
                </c:pt>
                <c:pt idx="628">
                  <c:v>721.5625</c:v>
                </c:pt>
                <c:pt idx="629">
                  <c:v>722.1875</c:v>
                </c:pt>
                <c:pt idx="630">
                  <c:v>722.8125</c:v>
                </c:pt>
                <c:pt idx="631">
                  <c:v>723.4375</c:v>
                </c:pt>
                <c:pt idx="632">
                  <c:v>724.0625</c:v>
                </c:pt>
                <c:pt idx="633">
                  <c:v>724.6875</c:v>
                </c:pt>
                <c:pt idx="634">
                  <c:v>725.3125</c:v>
                </c:pt>
                <c:pt idx="635">
                  <c:v>725.9375</c:v>
                </c:pt>
                <c:pt idx="636">
                  <c:v>726.5625</c:v>
                </c:pt>
                <c:pt idx="637">
                  <c:v>727.1875</c:v>
                </c:pt>
                <c:pt idx="638">
                  <c:v>727.8125</c:v>
                </c:pt>
                <c:pt idx="639">
                  <c:v>728.4375</c:v>
                </c:pt>
                <c:pt idx="640">
                  <c:v>729.0625</c:v>
                </c:pt>
                <c:pt idx="641">
                  <c:v>729.6875</c:v>
                </c:pt>
                <c:pt idx="642">
                  <c:v>730.3125</c:v>
                </c:pt>
                <c:pt idx="643">
                  <c:v>730.9375</c:v>
                </c:pt>
                <c:pt idx="644">
                  <c:v>731.5625</c:v>
                </c:pt>
                <c:pt idx="645">
                  <c:v>732.1875</c:v>
                </c:pt>
                <c:pt idx="646">
                  <c:v>732.8125</c:v>
                </c:pt>
                <c:pt idx="647">
                  <c:v>733.4375</c:v>
                </c:pt>
                <c:pt idx="648">
                  <c:v>734.0625</c:v>
                </c:pt>
                <c:pt idx="649">
                  <c:v>734.6875</c:v>
                </c:pt>
                <c:pt idx="650">
                  <c:v>735.3125</c:v>
                </c:pt>
                <c:pt idx="651">
                  <c:v>735.9375</c:v>
                </c:pt>
                <c:pt idx="652">
                  <c:v>736.5625</c:v>
                </c:pt>
                <c:pt idx="653">
                  <c:v>737.1875</c:v>
                </c:pt>
                <c:pt idx="654">
                  <c:v>737.8125</c:v>
                </c:pt>
                <c:pt idx="655">
                  <c:v>738.4375</c:v>
                </c:pt>
                <c:pt idx="656">
                  <c:v>739.0625</c:v>
                </c:pt>
                <c:pt idx="657">
                  <c:v>739.6875</c:v>
                </c:pt>
                <c:pt idx="658">
                  <c:v>740.3125</c:v>
                </c:pt>
                <c:pt idx="659">
                  <c:v>740.9375</c:v>
                </c:pt>
                <c:pt idx="660">
                  <c:v>741.5625</c:v>
                </c:pt>
                <c:pt idx="661">
                  <c:v>742.1875</c:v>
                </c:pt>
                <c:pt idx="662">
                  <c:v>742.8125</c:v>
                </c:pt>
                <c:pt idx="663">
                  <c:v>743.4375</c:v>
                </c:pt>
                <c:pt idx="664">
                  <c:v>744.0625</c:v>
                </c:pt>
                <c:pt idx="665">
                  <c:v>744.6875</c:v>
                </c:pt>
                <c:pt idx="666">
                  <c:v>745.3125</c:v>
                </c:pt>
                <c:pt idx="667">
                  <c:v>745.9375</c:v>
                </c:pt>
                <c:pt idx="668">
                  <c:v>746.5625</c:v>
                </c:pt>
                <c:pt idx="669">
                  <c:v>747.1875</c:v>
                </c:pt>
                <c:pt idx="670">
                  <c:v>747.8125</c:v>
                </c:pt>
                <c:pt idx="671">
                  <c:v>748.4375</c:v>
                </c:pt>
                <c:pt idx="672">
                  <c:v>749.0625</c:v>
                </c:pt>
                <c:pt idx="673">
                  <c:v>749.6875</c:v>
                </c:pt>
                <c:pt idx="674">
                  <c:v>750.3125</c:v>
                </c:pt>
                <c:pt idx="675">
                  <c:v>750.9375</c:v>
                </c:pt>
                <c:pt idx="676">
                  <c:v>751.5625</c:v>
                </c:pt>
                <c:pt idx="677">
                  <c:v>752.1875</c:v>
                </c:pt>
                <c:pt idx="678">
                  <c:v>752.8125</c:v>
                </c:pt>
                <c:pt idx="679">
                  <c:v>753.4375</c:v>
                </c:pt>
                <c:pt idx="680">
                  <c:v>754.0625</c:v>
                </c:pt>
                <c:pt idx="681">
                  <c:v>754.6875</c:v>
                </c:pt>
                <c:pt idx="682">
                  <c:v>755.3125</c:v>
                </c:pt>
                <c:pt idx="683">
                  <c:v>755.9375</c:v>
                </c:pt>
                <c:pt idx="684">
                  <c:v>756.5625</c:v>
                </c:pt>
                <c:pt idx="685">
                  <c:v>757.1875</c:v>
                </c:pt>
                <c:pt idx="686">
                  <c:v>757.8125</c:v>
                </c:pt>
                <c:pt idx="687">
                  <c:v>758.4375</c:v>
                </c:pt>
                <c:pt idx="688">
                  <c:v>759.0625</c:v>
                </c:pt>
                <c:pt idx="689">
                  <c:v>759.6875</c:v>
                </c:pt>
                <c:pt idx="690">
                  <c:v>760.3125</c:v>
                </c:pt>
                <c:pt idx="691">
                  <c:v>760.9375</c:v>
                </c:pt>
                <c:pt idx="692">
                  <c:v>761.5625</c:v>
                </c:pt>
                <c:pt idx="693">
                  <c:v>762.1875</c:v>
                </c:pt>
                <c:pt idx="694">
                  <c:v>762.8125</c:v>
                </c:pt>
                <c:pt idx="695">
                  <c:v>763.4375</c:v>
                </c:pt>
                <c:pt idx="696">
                  <c:v>764.0625</c:v>
                </c:pt>
                <c:pt idx="697">
                  <c:v>764.6875</c:v>
                </c:pt>
                <c:pt idx="698">
                  <c:v>765.3125</c:v>
                </c:pt>
                <c:pt idx="699">
                  <c:v>765.9375</c:v>
                </c:pt>
                <c:pt idx="700">
                  <c:v>766.5625</c:v>
                </c:pt>
                <c:pt idx="701">
                  <c:v>767.1875</c:v>
                </c:pt>
                <c:pt idx="702">
                  <c:v>767.8125</c:v>
                </c:pt>
                <c:pt idx="703">
                  <c:v>768.4375</c:v>
                </c:pt>
                <c:pt idx="704">
                  <c:v>769.0625</c:v>
                </c:pt>
                <c:pt idx="705">
                  <c:v>769.6875</c:v>
                </c:pt>
                <c:pt idx="706">
                  <c:v>770.3125</c:v>
                </c:pt>
                <c:pt idx="707">
                  <c:v>770.9375</c:v>
                </c:pt>
                <c:pt idx="708">
                  <c:v>771.5625</c:v>
                </c:pt>
                <c:pt idx="709">
                  <c:v>772.1875</c:v>
                </c:pt>
                <c:pt idx="710">
                  <c:v>772.8125</c:v>
                </c:pt>
                <c:pt idx="711">
                  <c:v>773.4375</c:v>
                </c:pt>
                <c:pt idx="712">
                  <c:v>774.0625</c:v>
                </c:pt>
                <c:pt idx="713">
                  <c:v>774.6875</c:v>
                </c:pt>
                <c:pt idx="714">
                  <c:v>775.3125</c:v>
                </c:pt>
                <c:pt idx="715">
                  <c:v>775.9375</c:v>
                </c:pt>
                <c:pt idx="716">
                  <c:v>776.5625</c:v>
                </c:pt>
                <c:pt idx="717">
                  <c:v>777.1875</c:v>
                </c:pt>
                <c:pt idx="718">
                  <c:v>777.8125</c:v>
                </c:pt>
                <c:pt idx="719">
                  <c:v>778.4375</c:v>
                </c:pt>
                <c:pt idx="720">
                  <c:v>779.0625</c:v>
                </c:pt>
                <c:pt idx="721">
                  <c:v>779.6875</c:v>
                </c:pt>
                <c:pt idx="722">
                  <c:v>780.3125</c:v>
                </c:pt>
                <c:pt idx="723">
                  <c:v>780.9375</c:v>
                </c:pt>
                <c:pt idx="724">
                  <c:v>781.5625</c:v>
                </c:pt>
                <c:pt idx="725">
                  <c:v>782.1875</c:v>
                </c:pt>
                <c:pt idx="726">
                  <c:v>782.8125</c:v>
                </c:pt>
                <c:pt idx="727">
                  <c:v>783.4375</c:v>
                </c:pt>
                <c:pt idx="728">
                  <c:v>784.0625</c:v>
                </c:pt>
                <c:pt idx="729">
                  <c:v>784.6875</c:v>
                </c:pt>
                <c:pt idx="730">
                  <c:v>785.3125</c:v>
                </c:pt>
                <c:pt idx="731">
                  <c:v>785.9375</c:v>
                </c:pt>
                <c:pt idx="732">
                  <c:v>786.5625</c:v>
                </c:pt>
                <c:pt idx="733">
                  <c:v>787.1875</c:v>
                </c:pt>
                <c:pt idx="734">
                  <c:v>787.8125</c:v>
                </c:pt>
                <c:pt idx="735">
                  <c:v>788.4375</c:v>
                </c:pt>
                <c:pt idx="736">
                  <c:v>789.0625</c:v>
                </c:pt>
                <c:pt idx="737">
                  <c:v>789.6875</c:v>
                </c:pt>
                <c:pt idx="738">
                  <c:v>790.3125</c:v>
                </c:pt>
                <c:pt idx="739">
                  <c:v>790.9375</c:v>
                </c:pt>
                <c:pt idx="740">
                  <c:v>791.5625</c:v>
                </c:pt>
                <c:pt idx="741">
                  <c:v>792.1875</c:v>
                </c:pt>
                <c:pt idx="742">
                  <c:v>792.8125</c:v>
                </c:pt>
                <c:pt idx="743">
                  <c:v>793.4375</c:v>
                </c:pt>
                <c:pt idx="744">
                  <c:v>794.0625</c:v>
                </c:pt>
                <c:pt idx="745">
                  <c:v>794.6875</c:v>
                </c:pt>
                <c:pt idx="746">
                  <c:v>795.3125</c:v>
                </c:pt>
                <c:pt idx="747">
                  <c:v>795.9375</c:v>
                </c:pt>
                <c:pt idx="748">
                  <c:v>796.5625</c:v>
                </c:pt>
                <c:pt idx="749">
                  <c:v>797.1875</c:v>
                </c:pt>
                <c:pt idx="750">
                  <c:v>797.8125</c:v>
                </c:pt>
                <c:pt idx="751">
                  <c:v>798.4375</c:v>
                </c:pt>
                <c:pt idx="752">
                  <c:v>799.0625</c:v>
                </c:pt>
                <c:pt idx="753">
                  <c:v>799.6875</c:v>
                </c:pt>
                <c:pt idx="754">
                  <c:v>800.3125</c:v>
                </c:pt>
                <c:pt idx="755">
                  <c:v>800.9375</c:v>
                </c:pt>
                <c:pt idx="756">
                  <c:v>801.5625</c:v>
                </c:pt>
                <c:pt idx="757">
                  <c:v>802.1875</c:v>
                </c:pt>
                <c:pt idx="758">
                  <c:v>802.8125</c:v>
                </c:pt>
                <c:pt idx="759">
                  <c:v>803.4375</c:v>
                </c:pt>
                <c:pt idx="760">
                  <c:v>804.0625</c:v>
                </c:pt>
                <c:pt idx="761">
                  <c:v>804.6875</c:v>
                </c:pt>
                <c:pt idx="762">
                  <c:v>805.3125</c:v>
                </c:pt>
                <c:pt idx="763">
                  <c:v>805.9375</c:v>
                </c:pt>
                <c:pt idx="764">
                  <c:v>806.5625</c:v>
                </c:pt>
                <c:pt idx="765">
                  <c:v>807.1875</c:v>
                </c:pt>
                <c:pt idx="766">
                  <c:v>807.8125</c:v>
                </c:pt>
                <c:pt idx="767">
                  <c:v>808.4375</c:v>
                </c:pt>
                <c:pt idx="768">
                  <c:v>809.0625</c:v>
                </c:pt>
                <c:pt idx="769">
                  <c:v>809.6875</c:v>
                </c:pt>
                <c:pt idx="770">
                  <c:v>810.3125</c:v>
                </c:pt>
                <c:pt idx="771">
                  <c:v>810.9375</c:v>
                </c:pt>
                <c:pt idx="772">
                  <c:v>811.5625</c:v>
                </c:pt>
                <c:pt idx="773">
                  <c:v>812.1875</c:v>
                </c:pt>
                <c:pt idx="774">
                  <c:v>812.8125</c:v>
                </c:pt>
                <c:pt idx="775">
                  <c:v>813.4375</c:v>
                </c:pt>
                <c:pt idx="776">
                  <c:v>814.0625</c:v>
                </c:pt>
                <c:pt idx="777">
                  <c:v>814.6875</c:v>
                </c:pt>
                <c:pt idx="778">
                  <c:v>815.3125</c:v>
                </c:pt>
                <c:pt idx="779">
                  <c:v>815.9375</c:v>
                </c:pt>
                <c:pt idx="780">
                  <c:v>816.5625</c:v>
                </c:pt>
                <c:pt idx="781">
                  <c:v>817.1875</c:v>
                </c:pt>
                <c:pt idx="782">
                  <c:v>817.8125</c:v>
                </c:pt>
                <c:pt idx="783">
                  <c:v>818.4375</c:v>
                </c:pt>
                <c:pt idx="784">
                  <c:v>819.0625</c:v>
                </c:pt>
                <c:pt idx="785">
                  <c:v>819.6875</c:v>
                </c:pt>
                <c:pt idx="786">
                  <c:v>820.3125</c:v>
                </c:pt>
                <c:pt idx="787">
                  <c:v>820.9375</c:v>
                </c:pt>
                <c:pt idx="788">
                  <c:v>821.5625</c:v>
                </c:pt>
                <c:pt idx="789">
                  <c:v>822.1875</c:v>
                </c:pt>
                <c:pt idx="790">
                  <c:v>822.8125</c:v>
                </c:pt>
                <c:pt idx="791">
                  <c:v>823.4375</c:v>
                </c:pt>
                <c:pt idx="792">
                  <c:v>824.0625</c:v>
                </c:pt>
                <c:pt idx="793">
                  <c:v>824.6875</c:v>
                </c:pt>
                <c:pt idx="794">
                  <c:v>825.3125</c:v>
                </c:pt>
                <c:pt idx="795">
                  <c:v>825.9375</c:v>
                </c:pt>
                <c:pt idx="796">
                  <c:v>826.5625</c:v>
                </c:pt>
                <c:pt idx="797">
                  <c:v>827.1875</c:v>
                </c:pt>
                <c:pt idx="798">
                  <c:v>827.8125</c:v>
                </c:pt>
                <c:pt idx="799">
                  <c:v>828.4375</c:v>
                </c:pt>
                <c:pt idx="800">
                  <c:v>829.0625</c:v>
                </c:pt>
                <c:pt idx="801">
                  <c:v>829.6875</c:v>
                </c:pt>
                <c:pt idx="802">
                  <c:v>830.3125</c:v>
                </c:pt>
                <c:pt idx="803">
                  <c:v>830.9375</c:v>
                </c:pt>
                <c:pt idx="804">
                  <c:v>831.5625</c:v>
                </c:pt>
                <c:pt idx="805">
                  <c:v>832.1875</c:v>
                </c:pt>
                <c:pt idx="806">
                  <c:v>832.8125</c:v>
                </c:pt>
                <c:pt idx="807">
                  <c:v>833.4375</c:v>
                </c:pt>
                <c:pt idx="808">
                  <c:v>834.0625</c:v>
                </c:pt>
                <c:pt idx="809">
                  <c:v>834.6875</c:v>
                </c:pt>
                <c:pt idx="810">
                  <c:v>835.3125</c:v>
                </c:pt>
                <c:pt idx="811">
                  <c:v>835.9375</c:v>
                </c:pt>
                <c:pt idx="812">
                  <c:v>836.5625</c:v>
                </c:pt>
                <c:pt idx="813">
                  <c:v>837.1875</c:v>
                </c:pt>
                <c:pt idx="814">
                  <c:v>837.8125</c:v>
                </c:pt>
                <c:pt idx="815">
                  <c:v>838.4375</c:v>
                </c:pt>
                <c:pt idx="816">
                  <c:v>839.0625</c:v>
                </c:pt>
                <c:pt idx="817">
                  <c:v>839.6875</c:v>
                </c:pt>
                <c:pt idx="818">
                  <c:v>840.3125</c:v>
                </c:pt>
                <c:pt idx="819">
                  <c:v>840.9375</c:v>
                </c:pt>
                <c:pt idx="820">
                  <c:v>841.5625</c:v>
                </c:pt>
                <c:pt idx="821">
                  <c:v>842.1875</c:v>
                </c:pt>
                <c:pt idx="822">
                  <c:v>842.8125</c:v>
                </c:pt>
                <c:pt idx="823">
                  <c:v>843.4375</c:v>
                </c:pt>
                <c:pt idx="824">
                  <c:v>844.0625</c:v>
                </c:pt>
                <c:pt idx="825">
                  <c:v>844.6875</c:v>
                </c:pt>
                <c:pt idx="826">
                  <c:v>845.3125</c:v>
                </c:pt>
                <c:pt idx="827">
                  <c:v>845.9375</c:v>
                </c:pt>
                <c:pt idx="828">
                  <c:v>846.5625</c:v>
                </c:pt>
                <c:pt idx="829">
                  <c:v>847.1875</c:v>
                </c:pt>
                <c:pt idx="830">
                  <c:v>847.8125</c:v>
                </c:pt>
                <c:pt idx="831">
                  <c:v>848.4375</c:v>
                </c:pt>
                <c:pt idx="832">
                  <c:v>849.0625</c:v>
                </c:pt>
                <c:pt idx="833">
                  <c:v>849.6875</c:v>
                </c:pt>
                <c:pt idx="834">
                  <c:v>850.3125</c:v>
                </c:pt>
                <c:pt idx="835">
                  <c:v>850.9375</c:v>
                </c:pt>
                <c:pt idx="836">
                  <c:v>851.5625</c:v>
                </c:pt>
                <c:pt idx="837">
                  <c:v>852.1875</c:v>
                </c:pt>
                <c:pt idx="838">
                  <c:v>852.8125</c:v>
                </c:pt>
                <c:pt idx="839">
                  <c:v>853.4375</c:v>
                </c:pt>
                <c:pt idx="840">
                  <c:v>854.0625</c:v>
                </c:pt>
                <c:pt idx="841">
                  <c:v>854.6875</c:v>
                </c:pt>
                <c:pt idx="842">
                  <c:v>855.3125</c:v>
                </c:pt>
                <c:pt idx="843">
                  <c:v>855.9375</c:v>
                </c:pt>
                <c:pt idx="844">
                  <c:v>856.5625</c:v>
                </c:pt>
                <c:pt idx="845">
                  <c:v>857.1875</c:v>
                </c:pt>
                <c:pt idx="846">
                  <c:v>857.8125</c:v>
                </c:pt>
                <c:pt idx="847">
                  <c:v>858.4375</c:v>
                </c:pt>
                <c:pt idx="848">
                  <c:v>859.0625</c:v>
                </c:pt>
                <c:pt idx="849">
                  <c:v>859.6875</c:v>
                </c:pt>
                <c:pt idx="850">
                  <c:v>860.3125</c:v>
                </c:pt>
                <c:pt idx="851">
                  <c:v>860.9375</c:v>
                </c:pt>
                <c:pt idx="852">
                  <c:v>861.5625</c:v>
                </c:pt>
                <c:pt idx="853">
                  <c:v>862.1875</c:v>
                </c:pt>
                <c:pt idx="854">
                  <c:v>862.8125</c:v>
                </c:pt>
                <c:pt idx="855">
                  <c:v>863.4375</c:v>
                </c:pt>
                <c:pt idx="856">
                  <c:v>864.0625</c:v>
                </c:pt>
                <c:pt idx="857">
                  <c:v>864.6875</c:v>
                </c:pt>
                <c:pt idx="858">
                  <c:v>865.3125</c:v>
                </c:pt>
                <c:pt idx="859">
                  <c:v>865.9375</c:v>
                </c:pt>
                <c:pt idx="860">
                  <c:v>866.5625</c:v>
                </c:pt>
                <c:pt idx="861">
                  <c:v>867.1875</c:v>
                </c:pt>
                <c:pt idx="862">
                  <c:v>867.8125</c:v>
                </c:pt>
                <c:pt idx="863">
                  <c:v>868.4375</c:v>
                </c:pt>
                <c:pt idx="864">
                  <c:v>869.0625</c:v>
                </c:pt>
                <c:pt idx="865">
                  <c:v>869.6875</c:v>
                </c:pt>
                <c:pt idx="866">
                  <c:v>870.3125</c:v>
                </c:pt>
                <c:pt idx="867">
                  <c:v>870.9375</c:v>
                </c:pt>
                <c:pt idx="868">
                  <c:v>871.5625</c:v>
                </c:pt>
                <c:pt idx="869">
                  <c:v>872.1875</c:v>
                </c:pt>
                <c:pt idx="870">
                  <c:v>872.8125</c:v>
                </c:pt>
                <c:pt idx="871">
                  <c:v>873.4375</c:v>
                </c:pt>
                <c:pt idx="872">
                  <c:v>874.0625</c:v>
                </c:pt>
                <c:pt idx="873">
                  <c:v>874.6875</c:v>
                </c:pt>
                <c:pt idx="874">
                  <c:v>875.3125</c:v>
                </c:pt>
                <c:pt idx="875">
                  <c:v>875.9375</c:v>
                </c:pt>
                <c:pt idx="876">
                  <c:v>876.5625</c:v>
                </c:pt>
                <c:pt idx="877">
                  <c:v>877.1875</c:v>
                </c:pt>
                <c:pt idx="878">
                  <c:v>877.8125</c:v>
                </c:pt>
                <c:pt idx="879">
                  <c:v>878.4375</c:v>
                </c:pt>
                <c:pt idx="880">
                  <c:v>879.0625</c:v>
                </c:pt>
                <c:pt idx="881">
                  <c:v>879.6875</c:v>
                </c:pt>
                <c:pt idx="882">
                  <c:v>880.3125</c:v>
                </c:pt>
                <c:pt idx="883">
                  <c:v>880.9375</c:v>
                </c:pt>
                <c:pt idx="884">
                  <c:v>881.5625</c:v>
                </c:pt>
                <c:pt idx="885">
                  <c:v>882.1875</c:v>
                </c:pt>
                <c:pt idx="886">
                  <c:v>882.8125</c:v>
                </c:pt>
                <c:pt idx="887">
                  <c:v>883.4375</c:v>
                </c:pt>
                <c:pt idx="888">
                  <c:v>884.0625</c:v>
                </c:pt>
                <c:pt idx="889">
                  <c:v>884.6875</c:v>
                </c:pt>
                <c:pt idx="890">
                  <c:v>885.3125</c:v>
                </c:pt>
                <c:pt idx="891">
                  <c:v>885.9375</c:v>
                </c:pt>
                <c:pt idx="892">
                  <c:v>886.5625</c:v>
                </c:pt>
                <c:pt idx="893">
                  <c:v>887.1875</c:v>
                </c:pt>
                <c:pt idx="894">
                  <c:v>887.8125</c:v>
                </c:pt>
                <c:pt idx="895">
                  <c:v>888.4375</c:v>
                </c:pt>
                <c:pt idx="896">
                  <c:v>889.0625</c:v>
                </c:pt>
                <c:pt idx="897">
                  <c:v>889.6875</c:v>
                </c:pt>
                <c:pt idx="898">
                  <c:v>890.3125</c:v>
                </c:pt>
                <c:pt idx="899">
                  <c:v>890.9375</c:v>
                </c:pt>
                <c:pt idx="900">
                  <c:v>891.5625</c:v>
                </c:pt>
                <c:pt idx="901">
                  <c:v>892.1875</c:v>
                </c:pt>
                <c:pt idx="902">
                  <c:v>892.8125</c:v>
                </c:pt>
                <c:pt idx="903">
                  <c:v>893.4375</c:v>
                </c:pt>
                <c:pt idx="904">
                  <c:v>894.0625</c:v>
                </c:pt>
                <c:pt idx="905">
                  <c:v>894.6875</c:v>
                </c:pt>
                <c:pt idx="906">
                  <c:v>895.3125</c:v>
                </c:pt>
                <c:pt idx="907">
                  <c:v>895.9375</c:v>
                </c:pt>
                <c:pt idx="908">
                  <c:v>896.5625</c:v>
                </c:pt>
              </c:numCache>
            </c:numRef>
          </c:xVal>
          <c:yVal>
            <c:numRef>
              <c:f>'CPT07'!$Q$3:$Q$911</c:f>
              <c:numCache>
                <c:formatCode>General</c:formatCode>
                <c:ptCount val="909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  <c:pt idx="5">
                  <c:v>0.7</c:v>
                </c:pt>
                <c:pt idx="6">
                  <c:v>0.7</c:v>
                </c:pt>
                <c:pt idx="7">
                  <c:v>0.7</c:v>
                </c:pt>
                <c:pt idx="8">
                  <c:v>0.7</c:v>
                </c:pt>
                <c:pt idx="9">
                  <c:v>0.7</c:v>
                </c:pt>
                <c:pt idx="10">
                  <c:v>0.7</c:v>
                </c:pt>
                <c:pt idx="11">
                  <c:v>0.7</c:v>
                </c:pt>
                <c:pt idx="12">
                  <c:v>0.7</c:v>
                </c:pt>
                <c:pt idx="13">
                  <c:v>0.7</c:v>
                </c:pt>
                <c:pt idx="14">
                  <c:v>0.7</c:v>
                </c:pt>
                <c:pt idx="15">
                  <c:v>0.7</c:v>
                </c:pt>
                <c:pt idx="16">
                  <c:v>0.7</c:v>
                </c:pt>
                <c:pt idx="17">
                  <c:v>0.7</c:v>
                </c:pt>
                <c:pt idx="18">
                  <c:v>0.7</c:v>
                </c:pt>
                <c:pt idx="19">
                  <c:v>0.7</c:v>
                </c:pt>
                <c:pt idx="20">
                  <c:v>0.7</c:v>
                </c:pt>
                <c:pt idx="21">
                  <c:v>0.7</c:v>
                </c:pt>
                <c:pt idx="22">
                  <c:v>0.7</c:v>
                </c:pt>
                <c:pt idx="23">
                  <c:v>0.7</c:v>
                </c:pt>
                <c:pt idx="24">
                  <c:v>0.7</c:v>
                </c:pt>
                <c:pt idx="25">
                  <c:v>0.7</c:v>
                </c:pt>
                <c:pt idx="26">
                  <c:v>0.7</c:v>
                </c:pt>
                <c:pt idx="27">
                  <c:v>0.7</c:v>
                </c:pt>
                <c:pt idx="28">
                  <c:v>0.7</c:v>
                </c:pt>
                <c:pt idx="29">
                  <c:v>0.7</c:v>
                </c:pt>
                <c:pt idx="30">
                  <c:v>0.7</c:v>
                </c:pt>
                <c:pt idx="31">
                  <c:v>0.7</c:v>
                </c:pt>
                <c:pt idx="32">
                  <c:v>0.7</c:v>
                </c:pt>
                <c:pt idx="33">
                  <c:v>0.7</c:v>
                </c:pt>
                <c:pt idx="34">
                  <c:v>0.7</c:v>
                </c:pt>
                <c:pt idx="35">
                  <c:v>0.7</c:v>
                </c:pt>
                <c:pt idx="36">
                  <c:v>0.7</c:v>
                </c:pt>
                <c:pt idx="37">
                  <c:v>0.7</c:v>
                </c:pt>
                <c:pt idx="38">
                  <c:v>0.7</c:v>
                </c:pt>
                <c:pt idx="39">
                  <c:v>0.7</c:v>
                </c:pt>
                <c:pt idx="40">
                  <c:v>0.7</c:v>
                </c:pt>
                <c:pt idx="41">
                  <c:v>0.7</c:v>
                </c:pt>
                <c:pt idx="42">
                  <c:v>0.7</c:v>
                </c:pt>
                <c:pt idx="43">
                  <c:v>0.7</c:v>
                </c:pt>
                <c:pt idx="44">
                  <c:v>0.7</c:v>
                </c:pt>
                <c:pt idx="45">
                  <c:v>0.7</c:v>
                </c:pt>
                <c:pt idx="46">
                  <c:v>0.7</c:v>
                </c:pt>
                <c:pt idx="47">
                  <c:v>0.7</c:v>
                </c:pt>
                <c:pt idx="48">
                  <c:v>0.7</c:v>
                </c:pt>
                <c:pt idx="49">
                  <c:v>0.7</c:v>
                </c:pt>
                <c:pt idx="50">
                  <c:v>0.7</c:v>
                </c:pt>
                <c:pt idx="51">
                  <c:v>0.7</c:v>
                </c:pt>
                <c:pt idx="52">
                  <c:v>0.7</c:v>
                </c:pt>
                <c:pt idx="53">
                  <c:v>0.7</c:v>
                </c:pt>
                <c:pt idx="54">
                  <c:v>0.7</c:v>
                </c:pt>
                <c:pt idx="55">
                  <c:v>0.7</c:v>
                </c:pt>
                <c:pt idx="56">
                  <c:v>0.7</c:v>
                </c:pt>
                <c:pt idx="57">
                  <c:v>0.7</c:v>
                </c:pt>
                <c:pt idx="58">
                  <c:v>0.7</c:v>
                </c:pt>
                <c:pt idx="59">
                  <c:v>0.7</c:v>
                </c:pt>
                <c:pt idx="60">
                  <c:v>0.7</c:v>
                </c:pt>
                <c:pt idx="61">
                  <c:v>0.7</c:v>
                </c:pt>
                <c:pt idx="62">
                  <c:v>0.7</c:v>
                </c:pt>
                <c:pt idx="63">
                  <c:v>0.7</c:v>
                </c:pt>
                <c:pt idx="64">
                  <c:v>0.7</c:v>
                </c:pt>
                <c:pt idx="65">
                  <c:v>0.7</c:v>
                </c:pt>
                <c:pt idx="66">
                  <c:v>0.7</c:v>
                </c:pt>
                <c:pt idx="67">
                  <c:v>0.7</c:v>
                </c:pt>
                <c:pt idx="68">
                  <c:v>0.7</c:v>
                </c:pt>
                <c:pt idx="69">
                  <c:v>0.7</c:v>
                </c:pt>
                <c:pt idx="70">
                  <c:v>0.7</c:v>
                </c:pt>
                <c:pt idx="71">
                  <c:v>0.7</c:v>
                </c:pt>
                <c:pt idx="72">
                  <c:v>0.7</c:v>
                </c:pt>
                <c:pt idx="73">
                  <c:v>0.7</c:v>
                </c:pt>
                <c:pt idx="74">
                  <c:v>0.7</c:v>
                </c:pt>
                <c:pt idx="75">
                  <c:v>0.7</c:v>
                </c:pt>
                <c:pt idx="76">
                  <c:v>0.7</c:v>
                </c:pt>
                <c:pt idx="77">
                  <c:v>0.7</c:v>
                </c:pt>
                <c:pt idx="78">
                  <c:v>0.7</c:v>
                </c:pt>
                <c:pt idx="79">
                  <c:v>0.7</c:v>
                </c:pt>
                <c:pt idx="80">
                  <c:v>0.7</c:v>
                </c:pt>
                <c:pt idx="81">
                  <c:v>0.7</c:v>
                </c:pt>
                <c:pt idx="82">
                  <c:v>0.7</c:v>
                </c:pt>
                <c:pt idx="83">
                  <c:v>0.7</c:v>
                </c:pt>
                <c:pt idx="84">
                  <c:v>0.7</c:v>
                </c:pt>
                <c:pt idx="85">
                  <c:v>0.7</c:v>
                </c:pt>
                <c:pt idx="86">
                  <c:v>0.7</c:v>
                </c:pt>
                <c:pt idx="87">
                  <c:v>0.7</c:v>
                </c:pt>
                <c:pt idx="88">
                  <c:v>0.7</c:v>
                </c:pt>
                <c:pt idx="89">
                  <c:v>0.7</c:v>
                </c:pt>
                <c:pt idx="90">
                  <c:v>0.7</c:v>
                </c:pt>
                <c:pt idx="91">
                  <c:v>0.7</c:v>
                </c:pt>
                <c:pt idx="92">
                  <c:v>0.7</c:v>
                </c:pt>
                <c:pt idx="93">
                  <c:v>0.7</c:v>
                </c:pt>
                <c:pt idx="94">
                  <c:v>0.7</c:v>
                </c:pt>
                <c:pt idx="95">
                  <c:v>0.7</c:v>
                </c:pt>
                <c:pt idx="96">
                  <c:v>0.7</c:v>
                </c:pt>
                <c:pt idx="97">
                  <c:v>0.7</c:v>
                </c:pt>
                <c:pt idx="98">
                  <c:v>0.7</c:v>
                </c:pt>
                <c:pt idx="99">
                  <c:v>0.7</c:v>
                </c:pt>
                <c:pt idx="100">
                  <c:v>0.7</c:v>
                </c:pt>
                <c:pt idx="101">
                  <c:v>0.7</c:v>
                </c:pt>
                <c:pt idx="102">
                  <c:v>0.7</c:v>
                </c:pt>
                <c:pt idx="103">
                  <c:v>0.7</c:v>
                </c:pt>
                <c:pt idx="104">
                  <c:v>0.7</c:v>
                </c:pt>
                <c:pt idx="105">
                  <c:v>0.7</c:v>
                </c:pt>
                <c:pt idx="106">
                  <c:v>0.7</c:v>
                </c:pt>
                <c:pt idx="107">
                  <c:v>0.7</c:v>
                </c:pt>
                <c:pt idx="108">
                  <c:v>0.7</c:v>
                </c:pt>
                <c:pt idx="109">
                  <c:v>0.7</c:v>
                </c:pt>
                <c:pt idx="110">
                  <c:v>0.7</c:v>
                </c:pt>
                <c:pt idx="111">
                  <c:v>0.7</c:v>
                </c:pt>
                <c:pt idx="112">
                  <c:v>0.7</c:v>
                </c:pt>
                <c:pt idx="113">
                  <c:v>0.7</c:v>
                </c:pt>
                <c:pt idx="114">
                  <c:v>0.7</c:v>
                </c:pt>
                <c:pt idx="115">
                  <c:v>0.7</c:v>
                </c:pt>
                <c:pt idx="116">
                  <c:v>0.7</c:v>
                </c:pt>
                <c:pt idx="117">
                  <c:v>0.7</c:v>
                </c:pt>
                <c:pt idx="118">
                  <c:v>0.7</c:v>
                </c:pt>
                <c:pt idx="119">
                  <c:v>0.7</c:v>
                </c:pt>
                <c:pt idx="120">
                  <c:v>0.7</c:v>
                </c:pt>
                <c:pt idx="121">
                  <c:v>0.7</c:v>
                </c:pt>
                <c:pt idx="122">
                  <c:v>0.7</c:v>
                </c:pt>
                <c:pt idx="123">
                  <c:v>0.7</c:v>
                </c:pt>
                <c:pt idx="124">
                  <c:v>0.7</c:v>
                </c:pt>
                <c:pt idx="125">
                  <c:v>0.7</c:v>
                </c:pt>
                <c:pt idx="126">
                  <c:v>0.7</c:v>
                </c:pt>
                <c:pt idx="127">
                  <c:v>0.7</c:v>
                </c:pt>
                <c:pt idx="128">
                  <c:v>0.7</c:v>
                </c:pt>
                <c:pt idx="129">
                  <c:v>0.7</c:v>
                </c:pt>
                <c:pt idx="130">
                  <c:v>0.7</c:v>
                </c:pt>
                <c:pt idx="131">
                  <c:v>0.7</c:v>
                </c:pt>
                <c:pt idx="132">
                  <c:v>0.7</c:v>
                </c:pt>
                <c:pt idx="133">
                  <c:v>0.7</c:v>
                </c:pt>
                <c:pt idx="134">
                  <c:v>0.7</c:v>
                </c:pt>
                <c:pt idx="135">
                  <c:v>0.7</c:v>
                </c:pt>
                <c:pt idx="136">
                  <c:v>0.7</c:v>
                </c:pt>
                <c:pt idx="137">
                  <c:v>0.7</c:v>
                </c:pt>
                <c:pt idx="138">
                  <c:v>0.7</c:v>
                </c:pt>
                <c:pt idx="139">
                  <c:v>0.7</c:v>
                </c:pt>
                <c:pt idx="140">
                  <c:v>0.7</c:v>
                </c:pt>
                <c:pt idx="141">
                  <c:v>0.7</c:v>
                </c:pt>
                <c:pt idx="142">
                  <c:v>0.7</c:v>
                </c:pt>
                <c:pt idx="143">
                  <c:v>0.7</c:v>
                </c:pt>
                <c:pt idx="144">
                  <c:v>0.7</c:v>
                </c:pt>
                <c:pt idx="145">
                  <c:v>0.7</c:v>
                </c:pt>
                <c:pt idx="146">
                  <c:v>0.7</c:v>
                </c:pt>
                <c:pt idx="147">
                  <c:v>0.7</c:v>
                </c:pt>
                <c:pt idx="148">
                  <c:v>0.7</c:v>
                </c:pt>
                <c:pt idx="149">
                  <c:v>0.7</c:v>
                </c:pt>
                <c:pt idx="150">
                  <c:v>0.7</c:v>
                </c:pt>
                <c:pt idx="151">
                  <c:v>0.7</c:v>
                </c:pt>
                <c:pt idx="152">
                  <c:v>0.7</c:v>
                </c:pt>
                <c:pt idx="153">
                  <c:v>0.7</c:v>
                </c:pt>
                <c:pt idx="154">
                  <c:v>0.7</c:v>
                </c:pt>
                <c:pt idx="155">
                  <c:v>0.7</c:v>
                </c:pt>
                <c:pt idx="156">
                  <c:v>0.7</c:v>
                </c:pt>
                <c:pt idx="157">
                  <c:v>0.7</c:v>
                </c:pt>
                <c:pt idx="158">
                  <c:v>0.7</c:v>
                </c:pt>
                <c:pt idx="159">
                  <c:v>0.7</c:v>
                </c:pt>
                <c:pt idx="160">
                  <c:v>0.7</c:v>
                </c:pt>
                <c:pt idx="161">
                  <c:v>0.7</c:v>
                </c:pt>
                <c:pt idx="162">
                  <c:v>0.7</c:v>
                </c:pt>
                <c:pt idx="163">
                  <c:v>0.7</c:v>
                </c:pt>
                <c:pt idx="164">
                  <c:v>0.7</c:v>
                </c:pt>
                <c:pt idx="165">
                  <c:v>0.7</c:v>
                </c:pt>
                <c:pt idx="166">
                  <c:v>0.7</c:v>
                </c:pt>
                <c:pt idx="167">
                  <c:v>0.7</c:v>
                </c:pt>
                <c:pt idx="168">
                  <c:v>0.7</c:v>
                </c:pt>
                <c:pt idx="169">
                  <c:v>0.7</c:v>
                </c:pt>
                <c:pt idx="170">
                  <c:v>0.7</c:v>
                </c:pt>
                <c:pt idx="171">
                  <c:v>0.7</c:v>
                </c:pt>
                <c:pt idx="172">
                  <c:v>0.7</c:v>
                </c:pt>
                <c:pt idx="173">
                  <c:v>0.7</c:v>
                </c:pt>
                <c:pt idx="174">
                  <c:v>0.7</c:v>
                </c:pt>
                <c:pt idx="175">
                  <c:v>0.7</c:v>
                </c:pt>
                <c:pt idx="176">
                  <c:v>0.7</c:v>
                </c:pt>
                <c:pt idx="177">
                  <c:v>0.7</c:v>
                </c:pt>
                <c:pt idx="178">
                  <c:v>0.7</c:v>
                </c:pt>
                <c:pt idx="179">
                  <c:v>0.7</c:v>
                </c:pt>
                <c:pt idx="180">
                  <c:v>0.7</c:v>
                </c:pt>
                <c:pt idx="181">
                  <c:v>0.7</c:v>
                </c:pt>
                <c:pt idx="182">
                  <c:v>0.7</c:v>
                </c:pt>
                <c:pt idx="183">
                  <c:v>0.7</c:v>
                </c:pt>
                <c:pt idx="184">
                  <c:v>0.7</c:v>
                </c:pt>
                <c:pt idx="185">
                  <c:v>0.7</c:v>
                </c:pt>
                <c:pt idx="186">
                  <c:v>0.7</c:v>
                </c:pt>
                <c:pt idx="187">
                  <c:v>0.7</c:v>
                </c:pt>
                <c:pt idx="188">
                  <c:v>0.7</c:v>
                </c:pt>
                <c:pt idx="189">
                  <c:v>0.7</c:v>
                </c:pt>
                <c:pt idx="190">
                  <c:v>0.7</c:v>
                </c:pt>
                <c:pt idx="191">
                  <c:v>0.7</c:v>
                </c:pt>
                <c:pt idx="192">
                  <c:v>0.7</c:v>
                </c:pt>
                <c:pt idx="193">
                  <c:v>0.7</c:v>
                </c:pt>
                <c:pt idx="194">
                  <c:v>0.7</c:v>
                </c:pt>
                <c:pt idx="195">
                  <c:v>0.7</c:v>
                </c:pt>
                <c:pt idx="196">
                  <c:v>0.7</c:v>
                </c:pt>
                <c:pt idx="197">
                  <c:v>0.7</c:v>
                </c:pt>
                <c:pt idx="198">
                  <c:v>0.7</c:v>
                </c:pt>
                <c:pt idx="199">
                  <c:v>0.7</c:v>
                </c:pt>
                <c:pt idx="200">
                  <c:v>0.7</c:v>
                </c:pt>
                <c:pt idx="201">
                  <c:v>0.7</c:v>
                </c:pt>
                <c:pt idx="202">
                  <c:v>0.7</c:v>
                </c:pt>
                <c:pt idx="203">
                  <c:v>0.7</c:v>
                </c:pt>
                <c:pt idx="204">
                  <c:v>0.7</c:v>
                </c:pt>
                <c:pt idx="205">
                  <c:v>0.7</c:v>
                </c:pt>
                <c:pt idx="206">
                  <c:v>0.7</c:v>
                </c:pt>
                <c:pt idx="207">
                  <c:v>0.7</c:v>
                </c:pt>
                <c:pt idx="208">
                  <c:v>0.7</c:v>
                </c:pt>
                <c:pt idx="209">
                  <c:v>0.7</c:v>
                </c:pt>
                <c:pt idx="210">
                  <c:v>0.7</c:v>
                </c:pt>
                <c:pt idx="211">
                  <c:v>0.7</c:v>
                </c:pt>
                <c:pt idx="212">
                  <c:v>0.7</c:v>
                </c:pt>
                <c:pt idx="213">
                  <c:v>0.7</c:v>
                </c:pt>
                <c:pt idx="214">
                  <c:v>0.7</c:v>
                </c:pt>
                <c:pt idx="215">
                  <c:v>0.7</c:v>
                </c:pt>
                <c:pt idx="216">
                  <c:v>0.7</c:v>
                </c:pt>
                <c:pt idx="217">
                  <c:v>0.7</c:v>
                </c:pt>
                <c:pt idx="218">
                  <c:v>0.7</c:v>
                </c:pt>
                <c:pt idx="219">
                  <c:v>0.7</c:v>
                </c:pt>
                <c:pt idx="220">
                  <c:v>0.7</c:v>
                </c:pt>
                <c:pt idx="221">
                  <c:v>0.7</c:v>
                </c:pt>
                <c:pt idx="222">
                  <c:v>0.7</c:v>
                </c:pt>
                <c:pt idx="223">
                  <c:v>0.7</c:v>
                </c:pt>
                <c:pt idx="224">
                  <c:v>0.7</c:v>
                </c:pt>
                <c:pt idx="225">
                  <c:v>0.7</c:v>
                </c:pt>
                <c:pt idx="226">
                  <c:v>0.7</c:v>
                </c:pt>
                <c:pt idx="227">
                  <c:v>0.7</c:v>
                </c:pt>
                <c:pt idx="228">
                  <c:v>0.7</c:v>
                </c:pt>
                <c:pt idx="229">
                  <c:v>0.7</c:v>
                </c:pt>
                <c:pt idx="230">
                  <c:v>0.7</c:v>
                </c:pt>
                <c:pt idx="231">
                  <c:v>0.7</c:v>
                </c:pt>
                <c:pt idx="232">
                  <c:v>0.7</c:v>
                </c:pt>
                <c:pt idx="233">
                  <c:v>0.7</c:v>
                </c:pt>
                <c:pt idx="234">
                  <c:v>0.7</c:v>
                </c:pt>
                <c:pt idx="235">
                  <c:v>0.7</c:v>
                </c:pt>
                <c:pt idx="236">
                  <c:v>0.7</c:v>
                </c:pt>
                <c:pt idx="237">
                  <c:v>0.7</c:v>
                </c:pt>
                <c:pt idx="238">
                  <c:v>0.7</c:v>
                </c:pt>
                <c:pt idx="239">
                  <c:v>0.7</c:v>
                </c:pt>
                <c:pt idx="240">
                  <c:v>0.7</c:v>
                </c:pt>
                <c:pt idx="241">
                  <c:v>0.7</c:v>
                </c:pt>
                <c:pt idx="242">
                  <c:v>0.7</c:v>
                </c:pt>
                <c:pt idx="243">
                  <c:v>0.7</c:v>
                </c:pt>
                <c:pt idx="244">
                  <c:v>0.7</c:v>
                </c:pt>
                <c:pt idx="245">
                  <c:v>0.7</c:v>
                </c:pt>
                <c:pt idx="246">
                  <c:v>0.7</c:v>
                </c:pt>
                <c:pt idx="247">
                  <c:v>0.7</c:v>
                </c:pt>
                <c:pt idx="248">
                  <c:v>0.7</c:v>
                </c:pt>
                <c:pt idx="249">
                  <c:v>0.7</c:v>
                </c:pt>
                <c:pt idx="250">
                  <c:v>0.7</c:v>
                </c:pt>
                <c:pt idx="251">
                  <c:v>0.7</c:v>
                </c:pt>
                <c:pt idx="252">
                  <c:v>0.7</c:v>
                </c:pt>
                <c:pt idx="253">
                  <c:v>0.7</c:v>
                </c:pt>
                <c:pt idx="254">
                  <c:v>0.7</c:v>
                </c:pt>
                <c:pt idx="255">
                  <c:v>0.7</c:v>
                </c:pt>
                <c:pt idx="256">
                  <c:v>0.7</c:v>
                </c:pt>
                <c:pt idx="257">
                  <c:v>0.7</c:v>
                </c:pt>
                <c:pt idx="258">
                  <c:v>0.7</c:v>
                </c:pt>
                <c:pt idx="259">
                  <c:v>0.7</c:v>
                </c:pt>
                <c:pt idx="260">
                  <c:v>0.7</c:v>
                </c:pt>
                <c:pt idx="261">
                  <c:v>0.7</c:v>
                </c:pt>
                <c:pt idx="262">
                  <c:v>0.7</c:v>
                </c:pt>
                <c:pt idx="263">
                  <c:v>0.7</c:v>
                </c:pt>
                <c:pt idx="264">
                  <c:v>0.7</c:v>
                </c:pt>
                <c:pt idx="265">
                  <c:v>0.7</c:v>
                </c:pt>
                <c:pt idx="266">
                  <c:v>0.7</c:v>
                </c:pt>
                <c:pt idx="267">
                  <c:v>0.7</c:v>
                </c:pt>
                <c:pt idx="268">
                  <c:v>0.7</c:v>
                </c:pt>
                <c:pt idx="269">
                  <c:v>0.7</c:v>
                </c:pt>
                <c:pt idx="270">
                  <c:v>0.7</c:v>
                </c:pt>
                <c:pt idx="271">
                  <c:v>0.7</c:v>
                </c:pt>
                <c:pt idx="272">
                  <c:v>0.7</c:v>
                </c:pt>
                <c:pt idx="273">
                  <c:v>0.7</c:v>
                </c:pt>
                <c:pt idx="274">
                  <c:v>0.7</c:v>
                </c:pt>
                <c:pt idx="275">
                  <c:v>0.7</c:v>
                </c:pt>
                <c:pt idx="276">
                  <c:v>0.7</c:v>
                </c:pt>
                <c:pt idx="277">
                  <c:v>0.7</c:v>
                </c:pt>
                <c:pt idx="278">
                  <c:v>0.7</c:v>
                </c:pt>
                <c:pt idx="279">
                  <c:v>0.7</c:v>
                </c:pt>
                <c:pt idx="280">
                  <c:v>0.7</c:v>
                </c:pt>
                <c:pt idx="281">
                  <c:v>0.7</c:v>
                </c:pt>
                <c:pt idx="282">
                  <c:v>0.7</c:v>
                </c:pt>
                <c:pt idx="283">
                  <c:v>0.7</c:v>
                </c:pt>
                <c:pt idx="284">
                  <c:v>0.7</c:v>
                </c:pt>
                <c:pt idx="285">
                  <c:v>0.7</c:v>
                </c:pt>
                <c:pt idx="286">
                  <c:v>0.7</c:v>
                </c:pt>
                <c:pt idx="287">
                  <c:v>0.7</c:v>
                </c:pt>
                <c:pt idx="288">
                  <c:v>0.7</c:v>
                </c:pt>
                <c:pt idx="289">
                  <c:v>0.7</c:v>
                </c:pt>
                <c:pt idx="290">
                  <c:v>0.7</c:v>
                </c:pt>
                <c:pt idx="291">
                  <c:v>0.7</c:v>
                </c:pt>
                <c:pt idx="292">
                  <c:v>0.7</c:v>
                </c:pt>
                <c:pt idx="293">
                  <c:v>0.7</c:v>
                </c:pt>
                <c:pt idx="294">
                  <c:v>0.7</c:v>
                </c:pt>
                <c:pt idx="295">
                  <c:v>0.7</c:v>
                </c:pt>
                <c:pt idx="296">
                  <c:v>0.7</c:v>
                </c:pt>
                <c:pt idx="297">
                  <c:v>0.7</c:v>
                </c:pt>
                <c:pt idx="298">
                  <c:v>0.7</c:v>
                </c:pt>
                <c:pt idx="299">
                  <c:v>0.7</c:v>
                </c:pt>
                <c:pt idx="300">
                  <c:v>0.7</c:v>
                </c:pt>
                <c:pt idx="301">
                  <c:v>0.7</c:v>
                </c:pt>
                <c:pt idx="302">
                  <c:v>0.7</c:v>
                </c:pt>
                <c:pt idx="303">
                  <c:v>0.7</c:v>
                </c:pt>
                <c:pt idx="304">
                  <c:v>0.7</c:v>
                </c:pt>
                <c:pt idx="305">
                  <c:v>0.7</c:v>
                </c:pt>
                <c:pt idx="306">
                  <c:v>0.7</c:v>
                </c:pt>
                <c:pt idx="307">
                  <c:v>0.7</c:v>
                </c:pt>
                <c:pt idx="308">
                  <c:v>0.7</c:v>
                </c:pt>
                <c:pt idx="309">
                  <c:v>0.7</c:v>
                </c:pt>
                <c:pt idx="310">
                  <c:v>0.7</c:v>
                </c:pt>
                <c:pt idx="311">
                  <c:v>0.7</c:v>
                </c:pt>
                <c:pt idx="312">
                  <c:v>0.7</c:v>
                </c:pt>
                <c:pt idx="313">
                  <c:v>0.7</c:v>
                </c:pt>
                <c:pt idx="314">
                  <c:v>0.7</c:v>
                </c:pt>
                <c:pt idx="315">
                  <c:v>0.7</c:v>
                </c:pt>
                <c:pt idx="316">
                  <c:v>0.7</c:v>
                </c:pt>
                <c:pt idx="317">
                  <c:v>0.7</c:v>
                </c:pt>
                <c:pt idx="318">
                  <c:v>0.7</c:v>
                </c:pt>
                <c:pt idx="319">
                  <c:v>0.7</c:v>
                </c:pt>
                <c:pt idx="320">
                  <c:v>0.7</c:v>
                </c:pt>
                <c:pt idx="321">
                  <c:v>0.7</c:v>
                </c:pt>
                <c:pt idx="322">
                  <c:v>0.7</c:v>
                </c:pt>
                <c:pt idx="323">
                  <c:v>0.7</c:v>
                </c:pt>
                <c:pt idx="324">
                  <c:v>0.7</c:v>
                </c:pt>
                <c:pt idx="325">
                  <c:v>0.7</c:v>
                </c:pt>
                <c:pt idx="326">
                  <c:v>0.7</c:v>
                </c:pt>
                <c:pt idx="327">
                  <c:v>0.7</c:v>
                </c:pt>
                <c:pt idx="328">
                  <c:v>0.7</c:v>
                </c:pt>
                <c:pt idx="329">
                  <c:v>0.7</c:v>
                </c:pt>
                <c:pt idx="330">
                  <c:v>0.7</c:v>
                </c:pt>
                <c:pt idx="331">
                  <c:v>0.7</c:v>
                </c:pt>
                <c:pt idx="332">
                  <c:v>0.7</c:v>
                </c:pt>
                <c:pt idx="333">
                  <c:v>0.7</c:v>
                </c:pt>
                <c:pt idx="334">
                  <c:v>0.7</c:v>
                </c:pt>
                <c:pt idx="335">
                  <c:v>0.7</c:v>
                </c:pt>
                <c:pt idx="336">
                  <c:v>0.7</c:v>
                </c:pt>
                <c:pt idx="337">
                  <c:v>0.7</c:v>
                </c:pt>
                <c:pt idx="338">
                  <c:v>0.7</c:v>
                </c:pt>
                <c:pt idx="339">
                  <c:v>0.7</c:v>
                </c:pt>
                <c:pt idx="340">
                  <c:v>0.7</c:v>
                </c:pt>
                <c:pt idx="341">
                  <c:v>0.7</c:v>
                </c:pt>
                <c:pt idx="342">
                  <c:v>0.7</c:v>
                </c:pt>
                <c:pt idx="343">
                  <c:v>0.7</c:v>
                </c:pt>
                <c:pt idx="344">
                  <c:v>0.7</c:v>
                </c:pt>
                <c:pt idx="345">
                  <c:v>0.7</c:v>
                </c:pt>
                <c:pt idx="346">
                  <c:v>0.7</c:v>
                </c:pt>
                <c:pt idx="347">
                  <c:v>0.7</c:v>
                </c:pt>
                <c:pt idx="348">
                  <c:v>0.7</c:v>
                </c:pt>
                <c:pt idx="349">
                  <c:v>0.7</c:v>
                </c:pt>
                <c:pt idx="350">
                  <c:v>0.7</c:v>
                </c:pt>
                <c:pt idx="351">
                  <c:v>0.7</c:v>
                </c:pt>
                <c:pt idx="352">
                  <c:v>0.7</c:v>
                </c:pt>
                <c:pt idx="353">
                  <c:v>0.7</c:v>
                </c:pt>
                <c:pt idx="354">
                  <c:v>0.7</c:v>
                </c:pt>
                <c:pt idx="355">
                  <c:v>0.7</c:v>
                </c:pt>
                <c:pt idx="356">
                  <c:v>0.7</c:v>
                </c:pt>
                <c:pt idx="357">
                  <c:v>0.7</c:v>
                </c:pt>
                <c:pt idx="358">
                  <c:v>0.7</c:v>
                </c:pt>
                <c:pt idx="359">
                  <c:v>0.7</c:v>
                </c:pt>
                <c:pt idx="360">
                  <c:v>0.7</c:v>
                </c:pt>
                <c:pt idx="361">
                  <c:v>0.7</c:v>
                </c:pt>
                <c:pt idx="362">
                  <c:v>0.7</c:v>
                </c:pt>
                <c:pt idx="363">
                  <c:v>0.7</c:v>
                </c:pt>
                <c:pt idx="364">
                  <c:v>0.7</c:v>
                </c:pt>
                <c:pt idx="365">
                  <c:v>0.7</c:v>
                </c:pt>
                <c:pt idx="366">
                  <c:v>0.7</c:v>
                </c:pt>
                <c:pt idx="367">
                  <c:v>0.7</c:v>
                </c:pt>
                <c:pt idx="368">
                  <c:v>0.7</c:v>
                </c:pt>
                <c:pt idx="369">
                  <c:v>0.7</c:v>
                </c:pt>
                <c:pt idx="370">
                  <c:v>0.7</c:v>
                </c:pt>
                <c:pt idx="371">
                  <c:v>0.7</c:v>
                </c:pt>
                <c:pt idx="372">
                  <c:v>0.7</c:v>
                </c:pt>
                <c:pt idx="373">
                  <c:v>0.7</c:v>
                </c:pt>
                <c:pt idx="374">
                  <c:v>0.7</c:v>
                </c:pt>
                <c:pt idx="375">
                  <c:v>0.7</c:v>
                </c:pt>
                <c:pt idx="376">
                  <c:v>0.7</c:v>
                </c:pt>
                <c:pt idx="377">
                  <c:v>0.7</c:v>
                </c:pt>
                <c:pt idx="378">
                  <c:v>0.7</c:v>
                </c:pt>
                <c:pt idx="379">
                  <c:v>0.7</c:v>
                </c:pt>
                <c:pt idx="380">
                  <c:v>0.7</c:v>
                </c:pt>
                <c:pt idx="381">
                  <c:v>0.7</c:v>
                </c:pt>
                <c:pt idx="382">
                  <c:v>0.7</c:v>
                </c:pt>
                <c:pt idx="383">
                  <c:v>0.7</c:v>
                </c:pt>
                <c:pt idx="384">
                  <c:v>0.7</c:v>
                </c:pt>
                <c:pt idx="385">
                  <c:v>0.7</c:v>
                </c:pt>
                <c:pt idx="386">
                  <c:v>0.7</c:v>
                </c:pt>
                <c:pt idx="387">
                  <c:v>0.7</c:v>
                </c:pt>
                <c:pt idx="388">
                  <c:v>0.7</c:v>
                </c:pt>
                <c:pt idx="389">
                  <c:v>0.7</c:v>
                </c:pt>
                <c:pt idx="390">
                  <c:v>0.7</c:v>
                </c:pt>
                <c:pt idx="391">
                  <c:v>0.7</c:v>
                </c:pt>
                <c:pt idx="392">
                  <c:v>0.7</c:v>
                </c:pt>
                <c:pt idx="393">
                  <c:v>0.7</c:v>
                </c:pt>
                <c:pt idx="394">
                  <c:v>0.7</c:v>
                </c:pt>
                <c:pt idx="395">
                  <c:v>0.7</c:v>
                </c:pt>
                <c:pt idx="396">
                  <c:v>0.7</c:v>
                </c:pt>
                <c:pt idx="397">
                  <c:v>0.7</c:v>
                </c:pt>
                <c:pt idx="398">
                  <c:v>0.7</c:v>
                </c:pt>
                <c:pt idx="399">
                  <c:v>0.7</c:v>
                </c:pt>
                <c:pt idx="400">
                  <c:v>0.7</c:v>
                </c:pt>
                <c:pt idx="401">
                  <c:v>0.7</c:v>
                </c:pt>
                <c:pt idx="402">
                  <c:v>0.7</c:v>
                </c:pt>
                <c:pt idx="403">
                  <c:v>0.7</c:v>
                </c:pt>
                <c:pt idx="404">
                  <c:v>0.7</c:v>
                </c:pt>
                <c:pt idx="405">
                  <c:v>0.7</c:v>
                </c:pt>
                <c:pt idx="406">
                  <c:v>0.7</c:v>
                </c:pt>
                <c:pt idx="407">
                  <c:v>0.7</c:v>
                </c:pt>
                <c:pt idx="408">
                  <c:v>0.7</c:v>
                </c:pt>
                <c:pt idx="409">
                  <c:v>0.7</c:v>
                </c:pt>
                <c:pt idx="410">
                  <c:v>0.7</c:v>
                </c:pt>
                <c:pt idx="411">
                  <c:v>0.7</c:v>
                </c:pt>
                <c:pt idx="412">
                  <c:v>0.7</c:v>
                </c:pt>
                <c:pt idx="413">
                  <c:v>0.7</c:v>
                </c:pt>
                <c:pt idx="414">
                  <c:v>0.7</c:v>
                </c:pt>
                <c:pt idx="415">
                  <c:v>0.7</c:v>
                </c:pt>
                <c:pt idx="416">
                  <c:v>0.7</c:v>
                </c:pt>
                <c:pt idx="417">
                  <c:v>0.7</c:v>
                </c:pt>
                <c:pt idx="418">
                  <c:v>0.7</c:v>
                </c:pt>
                <c:pt idx="419">
                  <c:v>0.7</c:v>
                </c:pt>
                <c:pt idx="420">
                  <c:v>0.7</c:v>
                </c:pt>
                <c:pt idx="421">
                  <c:v>0.7</c:v>
                </c:pt>
                <c:pt idx="422">
                  <c:v>0.7</c:v>
                </c:pt>
                <c:pt idx="423">
                  <c:v>0.7</c:v>
                </c:pt>
                <c:pt idx="424">
                  <c:v>0.7</c:v>
                </c:pt>
                <c:pt idx="425">
                  <c:v>0.7</c:v>
                </c:pt>
                <c:pt idx="426">
                  <c:v>0.7</c:v>
                </c:pt>
                <c:pt idx="427">
                  <c:v>0.7</c:v>
                </c:pt>
                <c:pt idx="428">
                  <c:v>0.7</c:v>
                </c:pt>
                <c:pt idx="429">
                  <c:v>0.7</c:v>
                </c:pt>
                <c:pt idx="430">
                  <c:v>0.7</c:v>
                </c:pt>
                <c:pt idx="431">
                  <c:v>0.7</c:v>
                </c:pt>
                <c:pt idx="432">
                  <c:v>0.7</c:v>
                </c:pt>
                <c:pt idx="433">
                  <c:v>0.7</c:v>
                </c:pt>
                <c:pt idx="434">
                  <c:v>0.7</c:v>
                </c:pt>
                <c:pt idx="435">
                  <c:v>0.7</c:v>
                </c:pt>
                <c:pt idx="436">
                  <c:v>0.7</c:v>
                </c:pt>
                <c:pt idx="437">
                  <c:v>0.7</c:v>
                </c:pt>
                <c:pt idx="438">
                  <c:v>0.7</c:v>
                </c:pt>
                <c:pt idx="439">
                  <c:v>0.7</c:v>
                </c:pt>
                <c:pt idx="440">
                  <c:v>0.7</c:v>
                </c:pt>
                <c:pt idx="441">
                  <c:v>0.7</c:v>
                </c:pt>
                <c:pt idx="442">
                  <c:v>0.7</c:v>
                </c:pt>
                <c:pt idx="443">
                  <c:v>0.7</c:v>
                </c:pt>
                <c:pt idx="444">
                  <c:v>0.7</c:v>
                </c:pt>
                <c:pt idx="445">
                  <c:v>0.7</c:v>
                </c:pt>
                <c:pt idx="446">
                  <c:v>0.7</c:v>
                </c:pt>
                <c:pt idx="447">
                  <c:v>0.7</c:v>
                </c:pt>
                <c:pt idx="448">
                  <c:v>0.7</c:v>
                </c:pt>
                <c:pt idx="449">
                  <c:v>0.7</c:v>
                </c:pt>
                <c:pt idx="450">
                  <c:v>0.7</c:v>
                </c:pt>
                <c:pt idx="451">
                  <c:v>0.7</c:v>
                </c:pt>
                <c:pt idx="452">
                  <c:v>0.7</c:v>
                </c:pt>
                <c:pt idx="453">
                  <c:v>0.7</c:v>
                </c:pt>
                <c:pt idx="454">
                  <c:v>0.7</c:v>
                </c:pt>
                <c:pt idx="455">
                  <c:v>0.7</c:v>
                </c:pt>
                <c:pt idx="456">
                  <c:v>0.7</c:v>
                </c:pt>
                <c:pt idx="457">
                  <c:v>0.7</c:v>
                </c:pt>
                <c:pt idx="458">
                  <c:v>0.7</c:v>
                </c:pt>
                <c:pt idx="459">
                  <c:v>0.7</c:v>
                </c:pt>
                <c:pt idx="460">
                  <c:v>0.7</c:v>
                </c:pt>
                <c:pt idx="461">
                  <c:v>0.7</c:v>
                </c:pt>
                <c:pt idx="462">
                  <c:v>0.7</c:v>
                </c:pt>
                <c:pt idx="463">
                  <c:v>0.7</c:v>
                </c:pt>
                <c:pt idx="464">
                  <c:v>0.7</c:v>
                </c:pt>
                <c:pt idx="465">
                  <c:v>0.7</c:v>
                </c:pt>
                <c:pt idx="466">
                  <c:v>0.7</c:v>
                </c:pt>
                <c:pt idx="467">
                  <c:v>0.7</c:v>
                </c:pt>
                <c:pt idx="468">
                  <c:v>0.7</c:v>
                </c:pt>
                <c:pt idx="469">
                  <c:v>0.7</c:v>
                </c:pt>
                <c:pt idx="470">
                  <c:v>0.7</c:v>
                </c:pt>
                <c:pt idx="471">
                  <c:v>0.7</c:v>
                </c:pt>
                <c:pt idx="472">
                  <c:v>0.7</c:v>
                </c:pt>
                <c:pt idx="473">
                  <c:v>0.7</c:v>
                </c:pt>
                <c:pt idx="474">
                  <c:v>0.7</c:v>
                </c:pt>
                <c:pt idx="475">
                  <c:v>0.7</c:v>
                </c:pt>
                <c:pt idx="476">
                  <c:v>0.7</c:v>
                </c:pt>
                <c:pt idx="477">
                  <c:v>0.7</c:v>
                </c:pt>
                <c:pt idx="478">
                  <c:v>0.7</c:v>
                </c:pt>
                <c:pt idx="479">
                  <c:v>0.7</c:v>
                </c:pt>
                <c:pt idx="480">
                  <c:v>0.7</c:v>
                </c:pt>
                <c:pt idx="481">
                  <c:v>0.7</c:v>
                </c:pt>
                <c:pt idx="482">
                  <c:v>0.7</c:v>
                </c:pt>
                <c:pt idx="483">
                  <c:v>0.7</c:v>
                </c:pt>
                <c:pt idx="484">
                  <c:v>0.7</c:v>
                </c:pt>
                <c:pt idx="485">
                  <c:v>0.7</c:v>
                </c:pt>
                <c:pt idx="486">
                  <c:v>0.7</c:v>
                </c:pt>
                <c:pt idx="487">
                  <c:v>0.7</c:v>
                </c:pt>
                <c:pt idx="488">
                  <c:v>0.7</c:v>
                </c:pt>
                <c:pt idx="489">
                  <c:v>0.7</c:v>
                </c:pt>
                <c:pt idx="490">
                  <c:v>0.7</c:v>
                </c:pt>
                <c:pt idx="491">
                  <c:v>0.7</c:v>
                </c:pt>
                <c:pt idx="492">
                  <c:v>0.7</c:v>
                </c:pt>
                <c:pt idx="493">
                  <c:v>0.7</c:v>
                </c:pt>
                <c:pt idx="494">
                  <c:v>0.7</c:v>
                </c:pt>
                <c:pt idx="495">
                  <c:v>0.7</c:v>
                </c:pt>
                <c:pt idx="496">
                  <c:v>0.7</c:v>
                </c:pt>
                <c:pt idx="497">
                  <c:v>0.7</c:v>
                </c:pt>
                <c:pt idx="498">
                  <c:v>0.7</c:v>
                </c:pt>
                <c:pt idx="499">
                  <c:v>0.7</c:v>
                </c:pt>
                <c:pt idx="500">
                  <c:v>0.7</c:v>
                </c:pt>
                <c:pt idx="501">
                  <c:v>0.7</c:v>
                </c:pt>
                <c:pt idx="502">
                  <c:v>0.7</c:v>
                </c:pt>
                <c:pt idx="503">
                  <c:v>0.7</c:v>
                </c:pt>
                <c:pt idx="504">
                  <c:v>0.7</c:v>
                </c:pt>
                <c:pt idx="505">
                  <c:v>0.7</c:v>
                </c:pt>
                <c:pt idx="506">
                  <c:v>0.7</c:v>
                </c:pt>
                <c:pt idx="507">
                  <c:v>0.7</c:v>
                </c:pt>
                <c:pt idx="508">
                  <c:v>0.7</c:v>
                </c:pt>
                <c:pt idx="509">
                  <c:v>0.7</c:v>
                </c:pt>
                <c:pt idx="510">
                  <c:v>0.7</c:v>
                </c:pt>
                <c:pt idx="511">
                  <c:v>0.7</c:v>
                </c:pt>
                <c:pt idx="512">
                  <c:v>0.7</c:v>
                </c:pt>
                <c:pt idx="513">
                  <c:v>0.7</c:v>
                </c:pt>
                <c:pt idx="514">
                  <c:v>0.7</c:v>
                </c:pt>
                <c:pt idx="515">
                  <c:v>0.7</c:v>
                </c:pt>
                <c:pt idx="516">
                  <c:v>0.7</c:v>
                </c:pt>
                <c:pt idx="517">
                  <c:v>0.7</c:v>
                </c:pt>
                <c:pt idx="518">
                  <c:v>0.7</c:v>
                </c:pt>
                <c:pt idx="519">
                  <c:v>0.7</c:v>
                </c:pt>
                <c:pt idx="520">
                  <c:v>0.7</c:v>
                </c:pt>
                <c:pt idx="521">
                  <c:v>0.7</c:v>
                </c:pt>
                <c:pt idx="522">
                  <c:v>0.7</c:v>
                </c:pt>
                <c:pt idx="523">
                  <c:v>0.7</c:v>
                </c:pt>
                <c:pt idx="524">
                  <c:v>0.7</c:v>
                </c:pt>
                <c:pt idx="525">
                  <c:v>0.7</c:v>
                </c:pt>
                <c:pt idx="526">
                  <c:v>0.7</c:v>
                </c:pt>
                <c:pt idx="527">
                  <c:v>0.7</c:v>
                </c:pt>
                <c:pt idx="528">
                  <c:v>0.7</c:v>
                </c:pt>
                <c:pt idx="529">
                  <c:v>0.7</c:v>
                </c:pt>
                <c:pt idx="530">
                  <c:v>0.7</c:v>
                </c:pt>
                <c:pt idx="531">
                  <c:v>0.7</c:v>
                </c:pt>
                <c:pt idx="532">
                  <c:v>0.7</c:v>
                </c:pt>
                <c:pt idx="533">
                  <c:v>0.7</c:v>
                </c:pt>
                <c:pt idx="534">
                  <c:v>0.7</c:v>
                </c:pt>
                <c:pt idx="535">
                  <c:v>0.7</c:v>
                </c:pt>
                <c:pt idx="536">
                  <c:v>0.7</c:v>
                </c:pt>
                <c:pt idx="537">
                  <c:v>0.7</c:v>
                </c:pt>
                <c:pt idx="538">
                  <c:v>0.7</c:v>
                </c:pt>
                <c:pt idx="539">
                  <c:v>0.7</c:v>
                </c:pt>
                <c:pt idx="540">
                  <c:v>0.7</c:v>
                </c:pt>
                <c:pt idx="541">
                  <c:v>0.7</c:v>
                </c:pt>
                <c:pt idx="542">
                  <c:v>0.7</c:v>
                </c:pt>
                <c:pt idx="543">
                  <c:v>0.7</c:v>
                </c:pt>
                <c:pt idx="544">
                  <c:v>0.7</c:v>
                </c:pt>
                <c:pt idx="545">
                  <c:v>0.7</c:v>
                </c:pt>
                <c:pt idx="546">
                  <c:v>0.7</c:v>
                </c:pt>
                <c:pt idx="547">
                  <c:v>0.7</c:v>
                </c:pt>
                <c:pt idx="548">
                  <c:v>0.7</c:v>
                </c:pt>
                <c:pt idx="549">
                  <c:v>0.7</c:v>
                </c:pt>
                <c:pt idx="550">
                  <c:v>0.7</c:v>
                </c:pt>
                <c:pt idx="551">
                  <c:v>0.7</c:v>
                </c:pt>
                <c:pt idx="552">
                  <c:v>0.7</c:v>
                </c:pt>
                <c:pt idx="553">
                  <c:v>0.7</c:v>
                </c:pt>
                <c:pt idx="554">
                  <c:v>0.7</c:v>
                </c:pt>
                <c:pt idx="555">
                  <c:v>0.7</c:v>
                </c:pt>
                <c:pt idx="556">
                  <c:v>0.7</c:v>
                </c:pt>
                <c:pt idx="557">
                  <c:v>0.7</c:v>
                </c:pt>
                <c:pt idx="558">
                  <c:v>0.7</c:v>
                </c:pt>
                <c:pt idx="559">
                  <c:v>0.7</c:v>
                </c:pt>
                <c:pt idx="560">
                  <c:v>0.7</c:v>
                </c:pt>
                <c:pt idx="561">
                  <c:v>0.7</c:v>
                </c:pt>
                <c:pt idx="562">
                  <c:v>0.7</c:v>
                </c:pt>
                <c:pt idx="563">
                  <c:v>0.7</c:v>
                </c:pt>
                <c:pt idx="564">
                  <c:v>0.7</c:v>
                </c:pt>
                <c:pt idx="565">
                  <c:v>0.7</c:v>
                </c:pt>
                <c:pt idx="566">
                  <c:v>0.7</c:v>
                </c:pt>
                <c:pt idx="567">
                  <c:v>0.7</c:v>
                </c:pt>
                <c:pt idx="568">
                  <c:v>0.7</c:v>
                </c:pt>
                <c:pt idx="569">
                  <c:v>0.7</c:v>
                </c:pt>
                <c:pt idx="570">
                  <c:v>0.7</c:v>
                </c:pt>
                <c:pt idx="571">
                  <c:v>0.7</c:v>
                </c:pt>
                <c:pt idx="572">
                  <c:v>0.7</c:v>
                </c:pt>
                <c:pt idx="573">
                  <c:v>0.7</c:v>
                </c:pt>
                <c:pt idx="574">
                  <c:v>0.7</c:v>
                </c:pt>
                <c:pt idx="575">
                  <c:v>0.7</c:v>
                </c:pt>
                <c:pt idx="576">
                  <c:v>0.7</c:v>
                </c:pt>
                <c:pt idx="577">
                  <c:v>0.7</c:v>
                </c:pt>
                <c:pt idx="578">
                  <c:v>0.7</c:v>
                </c:pt>
                <c:pt idx="579">
                  <c:v>0.7</c:v>
                </c:pt>
                <c:pt idx="580">
                  <c:v>0.7</c:v>
                </c:pt>
                <c:pt idx="581">
                  <c:v>0.7</c:v>
                </c:pt>
                <c:pt idx="582">
                  <c:v>0.7</c:v>
                </c:pt>
                <c:pt idx="583">
                  <c:v>0.7</c:v>
                </c:pt>
                <c:pt idx="584">
                  <c:v>0.7</c:v>
                </c:pt>
                <c:pt idx="585">
                  <c:v>0.7</c:v>
                </c:pt>
                <c:pt idx="586">
                  <c:v>0.7</c:v>
                </c:pt>
                <c:pt idx="587">
                  <c:v>0.7</c:v>
                </c:pt>
                <c:pt idx="588">
                  <c:v>0.7</c:v>
                </c:pt>
                <c:pt idx="589">
                  <c:v>0.7</c:v>
                </c:pt>
                <c:pt idx="590">
                  <c:v>0.7</c:v>
                </c:pt>
                <c:pt idx="591">
                  <c:v>0.7</c:v>
                </c:pt>
                <c:pt idx="592">
                  <c:v>0.7</c:v>
                </c:pt>
                <c:pt idx="593">
                  <c:v>0.7</c:v>
                </c:pt>
                <c:pt idx="594">
                  <c:v>0.7</c:v>
                </c:pt>
                <c:pt idx="595">
                  <c:v>0.7</c:v>
                </c:pt>
                <c:pt idx="596">
                  <c:v>0.7</c:v>
                </c:pt>
                <c:pt idx="597">
                  <c:v>0.7</c:v>
                </c:pt>
                <c:pt idx="598">
                  <c:v>0.7</c:v>
                </c:pt>
                <c:pt idx="599">
                  <c:v>0.7</c:v>
                </c:pt>
                <c:pt idx="600">
                  <c:v>0.7</c:v>
                </c:pt>
                <c:pt idx="601">
                  <c:v>0.7</c:v>
                </c:pt>
                <c:pt idx="602">
                  <c:v>0.7</c:v>
                </c:pt>
                <c:pt idx="603">
                  <c:v>0.7</c:v>
                </c:pt>
                <c:pt idx="604">
                  <c:v>0.7</c:v>
                </c:pt>
                <c:pt idx="605">
                  <c:v>0.7</c:v>
                </c:pt>
                <c:pt idx="606">
                  <c:v>0.7</c:v>
                </c:pt>
                <c:pt idx="607">
                  <c:v>0.7</c:v>
                </c:pt>
                <c:pt idx="608">
                  <c:v>0.7</c:v>
                </c:pt>
                <c:pt idx="609">
                  <c:v>0.7</c:v>
                </c:pt>
                <c:pt idx="610">
                  <c:v>0.7</c:v>
                </c:pt>
                <c:pt idx="611">
                  <c:v>0.7</c:v>
                </c:pt>
                <c:pt idx="612">
                  <c:v>0.7</c:v>
                </c:pt>
                <c:pt idx="613">
                  <c:v>0.7</c:v>
                </c:pt>
                <c:pt idx="614">
                  <c:v>0.7</c:v>
                </c:pt>
                <c:pt idx="615">
                  <c:v>0.7</c:v>
                </c:pt>
                <c:pt idx="616">
                  <c:v>0.7</c:v>
                </c:pt>
                <c:pt idx="617">
                  <c:v>0.7</c:v>
                </c:pt>
                <c:pt idx="618">
                  <c:v>0.7</c:v>
                </c:pt>
                <c:pt idx="619">
                  <c:v>0.7</c:v>
                </c:pt>
                <c:pt idx="620">
                  <c:v>0.7</c:v>
                </c:pt>
                <c:pt idx="621">
                  <c:v>0.7</c:v>
                </c:pt>
                <c:pt idx="622">
                  <c:v>0.7</c:v>
                </c:pt>
                <c:pt idx="623">
                  <c:v>0.7</c:v>
                </c:pt>
                <c:pt idx="624">
                  <c:v>0.7</c:v>
                </c:pt>
                <c:pt idx="625">
                  <c:v>0.7</c:v>
                </c:pt>
                <c:pt idx="626">
                  <c:v>0.7</c:v>
                </c:pt>
                <c:pt idx="627">
                  <c:v>0.7</c:v>
                </c:pt>
                <c:pt idx="628">
                  <c:v>0.7</c:v>
                </c:pt>
                <c:pt idx="629">
                  <c:v>0.7</c:v>
                </c:pt>
                <c:pt idx="630">
                  <c:v>0.7</c:v>
                </c:pt>
                <c:pt idx="631">
                  <c:v>0.7</c:v>
                </c:pt>
                <c:pt idx="632">
                  <c:v>0.7</c:v>
                </c:pt>
                <c:pt idx="633">
                  <c:v>0.7</c:v>
                </c:pt>
                <c:pt idx="634">
                  <c:v>0.7</c:v>
                </c:pt>
                <c:pt idx="635">
                  <c:v>0.7</c:v>
                </c:pt>
                <c:pt idx="636">
                  <c:v>0.7</c:v>
                </c:pt>
                <c:pt idx="637">
                  <c:v>0.7</c:v>
                </c:pt>
                <c:pt idx="638">
                  <c:v>0.7</c:v>
                </c:pt>
                <c:pt idx="639">
                  <c:v>0.7</c:v>
                </c:pt>
                <c:pt idx="640">
                  <c:v>0.7</c:v>
                </c:pt>
                <c:pt idx="641">
                  <c:v>0.7</c:v>
                </c:pt>
                <c:pt idx="642">
                  <c:v>0.7</c:v>
                </c:pt>
                <c:pt idx="643">
                  <c:v>0.7</c:v>
                </c:pt>
                <c:pt idx="644">
                  <c:v>0.7</c:v>
                </c:pt>
                <c:pt idx="645">
                  <c:v>0.7</c:v>
                </c:pt>
                <c:pt idx="646">
                  <c:v>0.7</c:v>
                </c:pt>
                <c:pt idx="647">
                  <c:v>0.7</c:v>
                </c:pt>
                <c:pt idx="648">
                  <c:v>0.7</c:v>
                </c:pt>
                <c:pt idx="649">
                  <c:v>0.7</c:v>
                </c:pt>
                <c:pt idx="650">
                  <c:v>0.7</c:v>
                </c:pt>
                <c:pt idx="651">
                  <c:v>0.7</c:v>
                </c:pt>
                <c:pt idx="652">
                  <c:v>0.7</c:v>
                </c:pt>
                <c:pt idx="653">
                  <c:v>0.7</c:v>
                </c:pt>
                <c:pt idx="654">
                  <c:v>0.7</c:v>
                </c:pt>
                <c:pt idx="655">
                  <c:v>0.7</c:v>
                </c:pt>
                <c:pt idx="656">
                  <c:v>0.7</c:v>
                </c:pt>
                <c:pt idx="657">
                  <c:v>0.7</c:v>
                </c:pt>
                <c:pt idx="658">
                  <c:v>0.7</c:v>
                </c:pt>
                <c:pt idx="659">
                  <c:v>0.7</c:v>
                </c:pt>
                <c:pt idx="660">
                  <c:v>0.7</c:v>
                </c:pt>
                <c:pt idx="661">
                  <c:v>0.7</c:v>
                </c:pt>
                <c:pt idx="662">
                  <c:v>0.7</c:v>
                </c:pt>
                <c:pt idx="663">
                  <c:v>0.7</c:v>
                </c:pt>
                <c:pt idx="664">
                  <c:v>0.7</c:v>
                </c:pt>
                <c:pt idx="665">
                  <c:v>0.7</c:v>
                </c:pt>
                <c:pt idx="666">
                  <c:v>0.7</c:v>
                </c:pt>
                <c:pt idx="667">
                  <c:v>0.7</c:v>
                </c:pt>
                <c:pt idx="668">
                  <c:v>0.7</c:v>
                </c:pt>
                <c:pt idx="669">
                  <c:v>0.7</c:v>
                </c:pt>
                <c:pt idx="670">
                  <c:v>0.7</c:v>
                </c:pt>
                <c:pt idx="671">
                  <c:v>0.7</c:v>
                </c:pt>
                <c:pt idx="672">
                  <c:v>0.7</c:v>
                </c:pt>
                <c:pt idx="673">
                  <c:v>0.7</c:v>
                </c:pt>
                <c:pt idx="674">
                  <c:v>0.7</c:v>
                </c:pt>
                <c:pt idx="675">
                  <c:v>0.7</c:v>
                </c:pt>
                <c:pt idx="676">
                  <c:v>0.7</c:v>
                </c:pt>
                <c:pt idx="677">
                  <c:v>0.7</c:v>
                </c:pt>
                <c:pt idx="678">
                  <c:v>0.7</c:v>
                </c:pt>
                <c:pt idx="679">
                  <c:v>0.7</c:v>
                </c:pt>
                <c:pt idx="680">
                  <c:v>0.7</c:v>
                </c:pt>
                <c:pt idx="681">
                  <c:v>0.7</c:v>
                </c:pt>
                <c:pt idx="682">
                  <c:v>0.7</c:v>
                </c:pt>
                <c:pt idx="683">
                  <c:v>0.7</c:v>
                </c:pt>
                <c:pt idx="684">
                  <c:v>0.7</c:v>
                </c:pt>
                <c:pt idx="685">
                  <c:v>0.7</c:v>
                </c:pt>
                <c:pt idx="686">
                  <c:v>0.7</c:v>
                </c:pt>
                <c:pt idx="687">
                  <c:v>0.7</c:v>
                </c:pt>
                <c:pt idx="688">
                  <c:v>0.7</c:v>
                </c:pt>
                <c:pt idx="689">
                  <c:v>0.7</c:v>
                </c:pt>
                <c:pt idx="690">
                  <c:v>0.7</c:v>
                </c:pt>
                <c:pt idx="691">
                  <c:v>0.7</c:v>
                </c:pt>
                <c:pt idx="692">
                  <c:v>0.7</c:v>
                </c:pt>
                <c:pt idx="693">
                  <c:v>0.7</c:v>
                </c:pt>
                <c:pt idx="694">
                  <c:v>0.7</c:v>
                </c:pt>
                <c:pt idx="695">
                  <c:v>0.7</c:v>
                </c:pt>
                <c:pt idx="696">
                  <c:v>0.7</c:v>
                </c:pt>
                <c:pt idx="697">
                  <c:v>0.7</c:v>
                </c:pt>
                <c:pt idx="698">
                  <c:v>0.7</c:v>
                </c:pt>
                <c:pt idx="699">
                  <c:v>0.7</c:v>
                </c:pt>
                <c:pt idx="700">
                  <c:v>0.7</c:v>
                </c:pt>
                <c:pt idx="701">
                  <c:v>0.7</c:v>
                </c:pt>
                <c:pt idx="702">
                  <c:v>0.7</c:v>
                </c:pt>
                <c:pt idx="703">
                  <c:v>0.7</c:v>
                </c:pt>
                <c:pt idx="704">
                  <c:v>0.7</c:v>
                </c:pt>
                <c:pt idx="705">
                  <c:v>0.7</c:v>
                </c:pt>
                <c:pt idx="706">
                  <c:v>0.7</c:v>
                </c:pt>
                <c:pt idx="707">
                  <c:v>0.7</c:v>
                </c:pt>
                <c:pt idx="708">
                  <c:v>0.7</c:v>
                </c:pt>
                <c:pt idx="709">
                  <c:v>0.7</c:v>
                </c:pt>
                <c:pt idx="710">
                  <c:v>0.7</c:v>
                </c:pt>
                <c:pt idx="711">
                  <c:v>0.7</c:v>
                </c:pt>
                <c:pt idx="712">
                  <c:v>0.7</c:v>
                </c:pt>
                <c:pt idx="713">
                  <c:v>0.7</c:v>
                </c:pt>
                <c:pt idx="714">
                  <c:v>0.7</c:v>
                </c:pt>
                <c:pt idx="715">
                  <c:v>0.7</c:v>
                </c:pt>
                <c:pt idx="716">
                  <c:v>0.7</c:v>
                </c:pt>
                <c:pt idx="717">
                  <c:v>0.7</c:v>
                </c:pt>
                <c:pt idx="718">
                  <c:v>0.7</c:v>
                </c:pt>
                <c:pt idx="719">
                  <c:v>0.7</c:v>
                </c:pt>
                <c:pt idx="720">
                  <c:v>0.7</c:v>
                </c:pt>
                <c:pt idx="721">
                  <c:v>0.7</c:v>
                </c:pt>
                <c:pt idx="722">
                  <c:v>0.7</c:v>
                </c:pt>
                <c:pt idx="723">
                  <c:v>0.7</c:v>
                </c:pt>
                <c:pt idx="724">
                  <c:v>0.7</c:v>
                </c:pt>
                <c:pt idx="725">
                  <c:v>0.7</c:v>
                </c:pt>
                <c:pt idx="726">
                  <c:v>0.7</c:v>
                </c:pt>
                <c:pt idx="727">
                  <c:v>0.7</c:v>
                </c:pt>
                <c:pt idx="728">
                  <c:v>0.7</c:v>
                </c:pt>
                <c:pt idx="729">
                  <c:v>0.7</c:v>
                </c:pt>
                <c:pt idx="730">
                  <c:v>0.7</c:v>
                </c:pt>
                <c:pt idx="731">
                  <c:v>0.7</c:v>
                </c:pt>
                <c:pt idx="732">
                  <c:v>0.7</c:v>
                </c:pt>
                <c:pt idx="733">
                  <c:v>0.7</c:v>
                </c:pt>
                <c:pt idx="734">
                  <c:v>0.7</c:v>
                </c:pt>
                <c:pt idx="735">
                  <c:v>0.7</c:v>
                </c:pt>
                <c:pt idx="736">
                  <c:v>0.7</c:v>
                </c:pt>
                <c:pt idx="737">
                  <c:v>0.7</c:v>
                </c:pt>
                <c:pt idx="738">
                  <c:v>0.7</c:v>
                </c:pt>
                <c:pt idx="739">
                  <c:v>0.7</c:v>
                </c:pt>
                <c:pt idx="740">
                  <c:v>0.7</c:v>
                </c:pt>
                <c:pt idx="741">
                  <c:v>0.7</c:v>
                </c:pt>
                <c:pt idx="742">
                  <c:v>0.7</c:v>
                </c:pt>
                <c:pt idx="743">
                  <c:v>0.7</c:v>
                </c:pt>
                <c:pt idx="744">
                  <c:v>0.7</c:v>
                </c:pt>
                <c:pt idx="745">
                  <c:v>0.7</c:v>
                </c:pt>
                <c:pt idx="746">
                  <c:v>0.7</c:v>
                </c:pt>
                <c:pt idx="747">
                  <c:v>0.7</c:v>
                </c:pt>
                <c:pt idx="748">
                  <c:v>0.7</c:v>
                </c:pt>
                <c:pt idx="749">
                  <c:v>0.7</c:v>
                </c:pt>
                <c:pt idx="750">
                  <c:v>0.7</c:v>
                </c:pt>
                <c:pt idx="751">
                  <c:v>0.7</c:v>
                </c:pt>
                <c:pt idx="752">
                  <c:v>0.7</c:v>
                </c:pt>
                <c:pt idx="753">
                  <c:v>0.7</c:v>
                </c:pt>
                <c:pt idx="754">
                  <c:v>0.7</c:v>
                </c:pt>
                <c:pt idx="755">
                  <c:v>0.7</c:v>
                </c:pt>
                <c:pt idx="756">
                  <c:v>0.7</c:v>
                </c:pt>
                <c:pt idx="757">
                  <c:v>0.7</c:v>
                </c:pt>
                <c:pt idx="758">
                  <c:v>0.7</c:v>
                </c:pt>
                <c:pt idx="759">
                  <c:v>0.7</c:v>
                </c:pt>
                <c:pt idx="760">
                  <c:v>0.7</c:v>
                </c:pt>
                <c:pt idx="761">
                  <c:v>0.7</c:v>
                </c:pt>
                <c:pt idx="762">
                  <c:v>0.7</c:v>
                </c:pt>
                <c:pt idx="763">
                  <c:v>0.7</c:v>
                </c:pt>
                <c:pt idx="764">
                  <c:v>0.7</c:v>
                </c:pt>
                <c:pt idx="765">
                  <c:v>0.7</c:v>
                </c:pt>
                <c:pt idx="766">
                  <c:v>0.7</c:v>
                </c:pt>
                <c:pt idx="767">
                  <c:v>0.7</c:v>
                </c:pt>
                <c:pt idx="768">
                  <c:v>0.7</c:v>
                </c:pt>
                <c:pt idx="769">
                  <c:v>0.7</c:v>
                </c:pt>
                <c:pt idx="770">
                  <c:v>0.7</c:v>
                </c:pt>
                <c:pt idx="771">
                  <c:v>0.7</c:v>
                </c:pt>
                <c:pt idx="772">
                  <c:v>0.7</c:v>
                </c:pt>
                <c:pt idx="773">
                  <c:v>0.7</c:v>
                </c:pt>
                <c:pt idx="774">
                  <c:v>0.7</c:v>
                </c:pt>
                <c:pt idx="775">
                  <c:v>0.7</c:v>
                </c:pt>
                <c:pt idx="776">
                  <c:v>0.7</c:v>
                </c:pt>
                <c:pt idx="777">
                  <c:v>0.7</c:v>
                </c:pt>
                <c:pt idx="778">
                  <c:v>0.7</c:v>
                </c:pt>
                <c:pt idx="779">
                  <c:v>0.7</c:v>
                </c:pt>
                <c:pt idx="780">
                  <c:v>0.7</c:v>
                </c:pt>
                <c:pt idx="781">
                  <c:v>0.7</c:v>
                </c:pt>
                <c:pt idx="782">
                  <c:v>0.7</c:v>
                </c:pt>
                <c:pt idx="783">
                  <c:v>0.7</c:v>
                </c:pt>
                <c:pt idx="784">
                  <c:v>0.7</c:v>
                </c:pt>
                <c:pt idx="785">
                  <c:v>0.7</c:v>
                </c:pt>
                <c:pt idx="786">
                  <c:v>0.7</c:v>
                </c:pt>
                <c:pt idx="787">
                  <c:v>0.7</c:v>
                </c:pt>
                <c:pt idx="788">
                  <c:v>0.7</c:v>
                </c:pt>
                <c:pt idx="789">
                  <c:v>0.7</c:v>
                </c:pt>
                <c:pt idx="790">
                  <c:v>0.7</c:v>
                </c:pt>
                <c:pt idx="791">
                  <c:v>0.7</c:v>
                </c:pt>
                <c:pt idx="792">
                  <c:v>0.7</c:v>
                </c:pt>
                <c:pt idx="793">
                  <c:v>0.7</c:v>
                </c:pt>
                <c:pt idx="794">
                  <c:v>0.7</c:v>
                </c:pt>
                <c:pt idx="795">
                  <c:v>0.7</c:v>
                </c:pt>
                <c:pt idx="796">
                  <c:v>0.7</c:v>
                </c:pt>
                <c:pt idx="797">
                  <c:v>0.7</c:v>
                </c:pt>
                <c:pt idx="798">
                  <c:v>0.7</c:v>
                </c:pt>
                <c:pt idx="799">
                  <c:v>0.7</c:v>
                </c:pt>
                <c:pt idx="800">
                  <c:v>0.7</c:v>
                </c:pt>
                <c:pt idx="801">
                  <c:v>0.7</c:v>
                </c:pt>
                <c:pt idx="802">
                  <c:v>0.7</c:v>
                </c:pt>
                <c:pt idx="803">
                  <c:v>0.7</c:v>
                </c:pt>
                <c:pt idx="804">
                  <c:v>0.7</c:v>
                </c:pt>
                <c:pt idx="805">
                  <c:v>0.7</c:v>
                </c:pt>
                <c:pt idx="806">
                  <c:v>0.7</c:v>
                </c:pt>
                <c:pt idx="807">
                  <c:v>0.7</c:v>
                </c:pt>
                <c:pt idx="808">
                  <c:v>0.7</c:v>
                </c:pt>
                <c:pt idx="809">
                  <c:v>0.7</c:v>
                </c:pt>
                <c:pt idx="810">
                  <c:v>0.7</c:v>
                </c:pt>
                <c:pt idx="811">
                  <c:v>0.7</c:v>
                </c:pt>
                <c:pt idx="812">
                  <c:v>0.7</c:v>
                </c:pt>
                <c:pt idx="813">
                  <c:v>0.7</c:v>
                </c:pt>
                <c:pt idx="814">
                  <c:v>0.7</c:v>
                </c:pt>
                <c:pt idx="815">
                  <c:v>0.7</c:v>
                </c:pt>
                <c:pt idx="816">
                  <c:v>0.7</c:v>
                </c:pt>
                <c:pt idx="817">
                  <c:v>0.7</c:v>
                </c:pt>
                <c:pt idx="818">
                  <c:v>0.7</c:v>
                </c:pt>
                <c:pt idx="819">
                  <c:v>0.7</c:v>
                </c:pt>
                <c:pt idx="820">
                  <c:v>0.7</c:v>
                </c:pt>
                <c:pt idx="821">
                  <c:v>0.7</c:v>
                </c:pt>
                <c:pt idx="822">
                  <c:v>0.7</c:v>
                </c:pt>
                <c:pt idx="823">
                  <c:v>0.7</c:v>
                </c:pt>
                <c:pt idx="824">
                  <c:v>0.7</c:v>
                </c:pt>
                <c:pt idx="825">
                  <c:v>0.7</c:v>
                </c:pt>
                <c:pt idx="826">
                  <c:v>0.7</c:v>
                </c:pt>
                <c:pt idx="827">
                  <c:v>0.7</c:v>
                </c:pt>
                <c:pt idx="828">
                  <c:v>0.7</c:v>
                </c:pt>
                <c:pt idx="829">
                  <c:v>0.7</c:v>
                </c:pt>
                <c:pt idx="830">
                  <c:v>0.7</c:v>
                </c:pt>
                <c:pt idx="831">
                  <c:v>0.7</c:v>
                </c:pt>
                <c:pt idx="832">
                  <c:v>0.7</c:v>
                </c:pt>
                <c:pt idx="833">
                  <c:v>0.7</c:v>
                </c:pt>
                <c:pt idx="834">
                  <c:v>0.7</c:v>
                </c:pt>
                <c:pt idx="835">
                  <c:v>0.7</c:v>
                </c:pt>
                <c:pt idx="836">
                  <c:v>0.7</c:v>
                </c:pt>
                <c:pt idx="837">
                  <c:v>0.7</c:v>
                </c:pt>
                <c:pt idx="838">
                  <c:v>0.7</c:v>
                </c:pt>
                <c:pt idx="839">
                  <c:v>0.7</c:v>
                </c:pt>
                <c:pt idx="840">
                  <c:v>0.7</c:v>
                </c:pt>
                <c:pt idx="841">
                  <c:v>0.7</c:v>
                </c:pt>
                <c:pt idx="842">
                  <c:v>0.7</c:v>
                </c:pt>
                <c:pt idx="843">
                  <c:v>0.7</c:v>
                </c:pt>
                <c:pt idx="844">
                  <c:v>0.7</c:v>
                </c:pt>
                <c:pt idx="845">
                  <c:v>0.7</c:v>
                </c:pt>
                <c:pt idx="846">
                  <c:v>0.7</c:v>
                </c:pt>
                <c:pt idx="847">
                  <c:v>0.7</c:v>
                </c:pt>
                <c:pt idx="848">
                  <c:v>0.7</c:v>
                </c:pt>
                <c:pt idx="849">
                  <c:v>0.7</c:v>
                </c:pt>
                <c:pt idx="850">
                  <c:v>0.7</c:v>
                </c:pt>
                <c:pt idx="851">
                  <c:v>0.7</c:v>
                </c:pt>
                <c:pt idx="852">
                  <c:v>0.7</c:v>
                </c:pt>
                <c:pt idx="853">
                  <c:v>0.7</c:v>
                </c:pt>
                <c:pt idx="854">
                  <c:v>0.7</c:v>
                </c:pt>
                <c:pt idx="855">
                  <c:v>0.7</c:v>
                </c:pt>
                <c:pt idx="856">
                  <c:v>0.7</c:v>
                </c:pt>
                <c:pt idx="857">
                  <c:v>0.7</c:v>
                </c:pt>
                <c:pt idx="858">
                  <c:v>0.7</c:v>
                </c:pt>
                <c:pt idx="859">
                  <c:v>0.7</c:v>
                </c:pt>
                <c:pt idx="860">
                  <c:v>0.7</c:v>
                </c:pt>
                <c:pt idx="861">
                  <c:v>0.7</c:v>
                </c:pt>
                <c:pt idx="862">
                  <c:v>0.7</c:v>
                </c:pt>
                <c:pt idx="863">
                  <c:v>0.7</c:v>
                </c:pt>
                <c:pt idx="864">
                  <c:v>0.7</c:v>
                </c:pt>
                <c:pt idx="865">
                  <c:v>0.7</c:v>
                </c:pt>
                <c:pt idx="866">
                  <c:v>0.7</c:v>
                </c:pt>
                <c:pt idx="867">
                  <c:v>0.7</c:v>
                </c:pt>
                <c:pt idx="868">
                  <c:v>0.7</c:v>
                </c:pt>
                <c:pt idx="869">
                  <c:v>0.7</c:v>
                </c:pt>
                <c:pt idx="870">
                  <c:v>0.7</c:v>
                </c:pt>
                <c:pt idx="871">
                  <c:v>0.7</c:v>
                </c:pt>
                <c:pt idx="872">
                  <c:v>0.7</c:v>
                </c:pt>
                <c:pt idx="873">
                  <c:v>0.7</c:v>
                </c:pt>
                <c:pt idx="874">
                  <c:v>0.7</c:v>
                </c:pt>
                <c:pt idx="875">
                  <c:v>0.7</c:v>
                </c:pt>
                <c:pt idx="876">
                  <c:v>0.7</c:v>
                </c:pt>
                <c:pt idx="877">
                  <c:v>0.7</c:v>
                </c:pt>
                <c:pt idx="878">
                  <c:v>0.7</c:v>
                </c:pt>
                <c:pt idx="879">
                  <c:v>0.7</c:v>
                </c:pt>
                <c:pt idx="880">
                  <c:v>0.7</c:v>
                </c:pt>
                <c:pt idx="881">
                  <c:v>0.7</c:v>
                </c:pt>
                <c:pt idx="882">
                  <c:v>0.7</c:v>
                </c:pt>
                <c:pt idx="883">
                  <c:v>0.7</c:v>
                </c:pt>
                <c:pt idx="884">
                  <c:v>0.7</c:v>
                </c:pt>
                <c:pt idx="885">
                  <c:v>0.7</c:v>
                </c:pt>
                <c:pt idx="886">
                  <c:v>0.7</c:v>
                </c:pt>
                <c:pt idx="887">
                  <c:v>0.7</c:v>
                </c:pt>
                <c:pt idx="888">
                  <c:v>0.7</c:v>
                </c:pt>
                <c:pt idx="889">
                  <c:v>0.7</c:v>
                </c:pt>
                <c:pt idx="890">
                  <c:v>0.7</c:v>
                </c:pt>
                <c:pt idx="891">
                  <c:v>0.7</c:v>
                </c:pt>
                <c:pt idx="892">
                  <c:v>0.7</c:v>
                </c:pt>
                <c:pt idx="893">
                  <c:v>0.7</c:v>
                </c:pt>
                <c:pt idx="894">
                  <c:v>0.7</c:v>
                </c:pt>
                <c:pt idx="895">
                  <c:v>0.7</c:v>
                </c:pt>
                <c:pt idx="896">
                  <c:v>0.7</c:v>
                </c:pt>
                <c:pt idx="897">
                  <c:v>0.7</c:v>
                </c:pt>
                <c:pt idx="898">
                  <c:v>0.7</c:v>
                </c:pt>
                <c:pt idx="899">
                  <c:v>0.7</c:v>
                </c:pt>
                <c:pt idx="900">
                  <c:v>0.7</c:v>
                </c:pt>
                <c:pt idx="901">
                  <c:v>0.7</c:v>
                </c:pt>
                <c:pt idx="902">
                  <c:v>0.7</c:v>
                </c:pt>
                <c:pt idx="903">
                  <c:v>0.7</c:v>
                </c:pt>
                <c:pt idx="904">
                  <c:v>0.7</c:v>
                </c:pt>
                <c:pt idx="905">
                  <c:v>0.7</c:v>
                </c:pt>
                <c:pt idx="906">
                  <c:v>0.7</c:v>
                </c:pt>
                <c:pt idx="907">
                  <c:v>0.7</c:v>
                </c:pt>
                <c:pt idx="908">
                  <c:v>0.7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3359-45AD-8787-061F0605376A}"/>
            </c:ext>
          </c:extLst>
        </c:ser>
        <c:ser>
          <c:idx val="4"/>
          <c:order val="4"/>
          <c:tx>
            <c:strRef>
              <c:f>'CPT07'!$R$1</c:f>
              <c:strCache>
                <c:ptCount val="1"/>
                <c:pt idx="0">
                  <c:v>0.75 Test Result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'CPT07'!$K$3:$K$911</c:f>
              <c:numCache>
                <c:formatCode>General</c:formatCode>
                <c:ptCount val="909"/>
                <c:pt idx="0">
                  <c:v>339.375</c:v>
                </c:pt>
                <c:pt idx="1">
                  <c:v>340</c:v>
                </c:pt>
                <c:pt idx="2">
                  <c:v>340.625</c:v>
                </c:pt>
                <c:pt idx="3">
                  <c:v>341.25</c:v>
                </c:pt>
                <c:pt idx="4">
                  <c:v>341.875</c:v>
                </c:pt>
                <c:pt idx="5">
                  <c:v>342.5</c:v>
                </c:pt>
                <c:pt idx="6">
                  <c:v>343.125</c:v>
                </c:pt>
                <c:pt idx="7">
                  <c:v>343.75</c:v>
                </c:pt>
                <c:pt idx="8">
                  <c:v>344.375</c:v>
                </c:pt>
                <c:pt idx="9">
                  <c:v>345</c:v>
                </c:pt>
                <c:pt idx="10">
                  <c:v>345.625</c:v>
                </c:pt>
                <c:pt idx="11">
                  <c:v>346.25</c:v>
                </c:pt>
                <c:pt idx="12">
                  <c:v>346.875</c:v>
                </c:pt>
                <c:pt idx="13">
                  <c:v>347.5</c:v>
                </c:pt>
                <c:pt idx="14">
                  <c:v>348.125</c:v>
                </c:pt>
                <c:pt idx="15">
                  <c:v>348.75</c:v>
                </c:pt>
                <c:pt idx="16">
                  <c:v>349.375</c:v>
                </c:pt>
                <c:pt idx="17">
                  <c:v>350</c:v>
                </c:pt>
                <c:pt idx="18">
                  <c:v>350.625</c:v>
                </c:pt>
                <c:pt idx="19">
                  <c:v>351.25</c:v>
                </c:pt>
                <c:pt idx="20">
                  <c:v>351.875</c:v>
                </c:pt>
                <c:pt idx="21">
                  <c:v>352.5</c:v>
                </c:pt>
                <c:pt idx="22">
                  <c:v>353.125</c:v>
                </c:pt>
                <c:pt idx="23">
                  <c:v>353.75</c:v>
                </c:pt>
                <c:pt idx="24">
                  <c:v>354.375</c:v>
                </c:pt>
                <c:pt idx="25">
                  <c:v>355</c:v>
                </c:pt>
                <c:pt idx="26">
                  <c:v>355.625</c:v>
                </c:pt>
                <c:pt idx="27">
                  <c:v>356.25</c:v>
                </c:pt>
                <c:pt idx="28">
                  <c:v>356.875</c:v>
                </c:pt>
                <c:pt idx="29">
                  <c:v>357.5</c:v>
                </c:pt>
                <c:pt idx="30">
                  <c:v>358.125</c:v>
                </c:pt>
                <c:pt idx="31">
                  <c:v>358.75</c:v>
                </c:pt>
                <c:pt idx="32">
                  <c:v>359.375</c:v>
                </c:pt>
                <c:pt idx="33">
                  <c:v>360</c:v>
                </c:pt>
                <c:pt idx="34">
                  <c:v>360.625</c:v>
                </c:pt>
                <c:pt idx="35">
                  <c:v>361.25</c:v>
                </c:pt>
                <c:pt idx="36">
                  <c:v>361.875</c:v>
                </c:pt>
                <c:pt idx="37">
                  <c:v>362.5</c:v>
                </c:pt>
                <c:pt idx="38">
                  <c:v>363.125</c:v>
                </c:pt>
                <c:pt idx="39">
                  <c:v>363.75</c:v>
                </c:pt>
                <c:pt idx="40">
                  <c:v>364.375</c:v>
                </c:pt>
                <c:pt idx="41">
                  <c:v>365</c:v>
                </c:pt>
                <c:pt idx="42">
                  <c:v>365.625</c:v>
                </c:pt>
                <c:pt idx="43">
                  <c:v>366.25</c:v>
                </c:pt>
                <c:pt idx="44">
                  <c:v>366.875</c:v>
                </c:pt>
                <c:pt idx="45">
                  <c:v>367.5</c:v>
                </c:pt>
                <c:pt idx="46">
                  <c:v>368.125</c:v>
                </c:pt>
                <c:pt idx="47">
                  <c:v>368.75</c:v>
                </c:pt>
                <c:pt idx="48">
                  <c:v>369.375</c:v>
                </c:pt>
                <c:pt idx="49">
                  <c:v>370</c:v>
                </c:pt>
                <c:pt idx="50">
                  <c:v>370.625</c:v>
                </c:pt>
                <c:pt idx="51">
                  <c:v>371.25</c:v>
                </c:pt>
                <c:pt idx="52">
                  <c:v>371.875</c:v>
                </c:pt>
                <c:pt idx="53">
                  <c:v>372.5</c:v>
                </c:pt>
                <c:pt idx="54">
                  <c:v>373.125</c:v>
                </c:pt>
                <c:pt idx="55">
                  <c:v>373.75</c:v>
                </c:pt>
                <c:pt idx="56">
                  <c:v>374.375</c:v>
                </c:pt>
                <c:pt idx="57">
                  <c:v>375</c:v>
                </c:pt>
                <c:pt idx="58">
                  <c:v>375.625</c:v>
                </c:pt>
                <c:pt idx="59">
                  <c:v>376.25</c:v>
                </c:pt>
                <c:pt idx="60">
                  <c:v>376.875</c:v>
                </c:pt>
                <c:pt idx="61">
                  <c:v>377.5</c:v>
                </c:pt>
                <c:pt idx="62">
                  <c:v>378.125</c:v>
                </c:pt>
                <c:pt idx="63">
                  <c:v>378.75</c:v>
                </c:pt>
                <c:pt idx="64">
                  <c:v>379.375</c:v>
                </c:pt>
                <c:pt idx="65">
                  <c:v>380</c:v>
                </c:pt>
                <c:pt idx="66">
                  <c:v>380.625</c:v>
                </c:pt>
                <c:pt idx="67">
                  <c:v>381.25</c:v>
                </c:pt>
                <c:pt idx="68">
                  <c:v>381.875</c:v>
                </c:pt>
                <c:pt idx="69">
                  <c:v>382.5</c:v>
                </c:pt>
                <c:pt idx="70">
                  <c:v>383.125</c:v>
                </c:pt>
                <c:pt idx="71">
                  <c:v>383.75</c:v>
                </c:pt>
                <c:pt idx="72">
                  <c:v>384.375</c:v>
                </c:pt>
                <c:pt idx="73">
                  <c:v>385</c:v>
                </c:pt>
                <c:pt idx="74">
                  <c:v>385.625</c:v>
                </c:pt>
                <c:pt idx="75">
                  <c:v>386.25</c:v>
                </c:pt>
                <c:pt idx="76">
                  <c:v>386.875</c:v>
                </c:pt>
                <c:pt idx="77">
                  <c:v>387.5</c:v>
                </c:pt>
                <c:pt idx="78">
                  <c:v>388.125</c:v>
                </c:pt>
                <c:pt idx="79">
                  <c:v>388.75</c:v>
                </c:pt>
                <c:pt idx="80">
                  <c:v>389.375</c:v>
                </c:pt>
                <c:pt idx="81">
                  <c:v>390</c:v>
                </c:pt>
                <c:pt idx="82">
                  <c:v>390.625</c:v>
                </c:pt>
                <c:pt idx="83">
                  <c:v>391.25</c:v>
                </c:pt>
                <c:pt idx="84">
                  <c:v>391.875</c:v>
                </c:pt>
                <c:pt idx="85">
                  <c:v>392.5</c:v>
                </c:pt>
                <c:pt idx="86">
                  <c:v>393.125</c:v>
                </c:pt>
                <c:pt idx="87">
                  <c:v>393.75</c:v>
                </c:pt>
                <c:pt idx="88">
                  <c:v>394.375</c:v>
                </c:pt>
                <c:pt idx="89">
                  <c:v>395</c:v>
                </c:pt>
                <c:pt idx="90">
                  <c:v>395.625</c:v>
                </c:pt>
                <c:pt idx="91">
                  <c:v>396.25</c:v>
                </c:pt>
                <c:pt idx="92">
                  <c:v>396.875</c:v>
                </c:pt>
                <c:pt idx="93">
                  <c:v>397.5</c:v>
                </c:pt>
                <c:pt idx="94">
                  <c:v>398.125</c:v>
                </c:pt>
                <c:pt idx="95">
                  <c:v>398.75</c:v>
                </c:pt>
                <c:pt idx="96">
                  <c:v>399.375</c:v>
                </c:pt>
                <c:pt idx="97">
                  <c:v>400</c:v>
                </c:pt>
                <c:pt idx="98">
                  <c:v>400.625</c:v>
                </c:pt>
                <c:pt idx="99">
                  <c:v>401.25</c:v>
                </c:pt>
                <c:pt idx="100">
                  <c:v>401.875</c:v>
                </c:pt>
                <c:pt idx="101">
                  <c:v>402.5</c:v>
                </c:pt>
                <c:pt idx="102">
                  <c:v>403.125</c:v>
                </c:pt>
                <c:pt idx="103">
                  <c:v>403.75</c:v>
                </c:pt>
                <c:pt idx="104">
                  <c:v>404.375</c:v>
                </c:pt>
                <c:pt idx="105">
                  <c:v>405</c:v>
                </c:pt>
                <c:pt idx="106">
                  <c:v>405.625</c:v>
                </c:pt>
                <c:pt idx="107">
                  <c:v>406.25</c:v>
                </c:pt>
                <c:pt idx="108">
                  <c:v>406.875</c:v>
                </c:pt>
                <c:pt idx="109">
                  <c:v>407.5</c:v>
                </c:pt>
                <c:pt idx="110">
                  <c:v>408.125</c:v>
                </c:pt>
                <c:pt idx="111">
                  <c:v>408.75</c:v>
                </c:pt>
                <c:pt idx="112">
                  <c:v>409.375</c:v>
                </c:pt>
                <c:pt idx="113">
                  <c:v>410</c:v>
                </c:pt>
                <c:pt idx="114">
                  <c:v>410.625</c:v>
                </c:pt>
                <c:pt idx="115">
                  <c:v>411.25</c:v>
                </c:pt>
                <c:pt idx="116">
                  <c:v>411.875</c:v>
                </c:pt>
                <c:pt idx="117">
                  <c:v>412.5</c:v>
                </c:pt>
                <c:pt idx="118">
                  <c:v>413.125</c:v>
                </c:pt>
                <c:pt idx="119">
                  <c:v>413.75</c:v>
                </c:pt>
                <c:pt idx="120">
                  <c:v>414.375</c:v>
                </c:pt>
                <c:pt idx="121">
                  <c:v>415</c:v>
                </c:pt>
                <c:pt idx="122">
                  <c:v>415.625</c:v>
                </c:pt>
                <c:pt idx="123">
                  <c:v>416.25</c:v>
                </c:pt>
                <c:pt idx="124">
                  <c:v>416.875</c:v>
                </c:pt>
                <c:pt idx="125">
                  <c:v>417.5</c:v>
                </c:pt>
                <c:pt idx="126">
                  <c:v>418.125</c:v>
                </c:pt>
                <c:pt idx="127">
                  <c:v>418.75</c:v>
                </c:pt>
                <c:pt idx="128">
                  <c:v>419.375</c:v>
                </c:pt>
                <c:pt idx="129">
                  <c:v>420</c:v>
                </c:pt>
                <c:pt idx="130">
                  <c:v>420.625</c:v>
                </c:pt>
                <c:pt idx="131">
                  <c:v>421.25</c:v>
                </c:pt>
                <c:pt idx="132">
                  <c:v>421.875</c:v>
                </c:pt>
                <c:pt idx="133">
                  <c:v>422.5</c:v>
                </c:pt>
                <c:pt idx="134">
                  <c:v>423.125</c:v>
                </c:pt>
                <c:pt idx="135">
                  <c:v>423.75</c:v>
                </c:pt>
                <c:pt idx="136">
                  <c:v>424.375</c:v>
                </c:pt>
                <c:pt idx="137">
                  <c:v>425</c:v>
                </c:pt>
                <c:pt idx="138">
                  <c:v>425.625</c:v>
                </c:pt>
                <c:pt idx="139">
                  <c:v>426.25</c:v>
                </c:pt>
                <c:pt idx="140">
                  <c:v>426.875</c:v>
                </c:pt>
                <c:pt idx="141">
                  <c:v>427.5</c:v>
                </c:pt>
                <c:pt idx="142">
                  <c:v>428.125</c:v>
                </c:pt>
                <c:pt idx="143">
                  <c:v>428.75</c:v>
                </c:pt>
                <c:pt idx="144">
                  <c:v>429.375</c:v>
                </c:pt>
                <c:pt idx="145">
                  <c:v>430</c:v>
                </c:pt>
                <c:pt idx="146">
                  <c:v>430.625</c:v>
                </c:pt>
                <c:pt idx="147">
                  <c:v>431.25</c:v>
                </c:pt>
                <c:pt idx="148">
                  <c:v>431.875</c:v>
                </c:pt>
                <c:pt idx="149">
                  <c:v>432.5</c:v>
                </c:pt>
                <c:pt idx="150">
                  <c:v>433.125</c:v>
                </c:pt>
                <c:pt idx="151">
                  <c:v>433.75</c:v>
                </c:pt>
                <c:pt idx="152">
                  <c:v>434.375</c:v>
                </c:pt>
                <c:pt idx="153">
                  <c:v>435</c:v>
                </c:pt>
                <c:pt idx="154">
                  <c:v>435.625</c:v>
                </c:pt>
                <c:pt idx="155">
                  <c:v>436.25</c:v>
                </c:pt>
                <c:pt idx="156">
                  <c:v>436.875</c:v>
                </c:pt>
                <c:pt idx="157">
                  <c:v>437.5</c:v>
                </c:pt>
                <c:pt idx="158">
                  <c:v>438.125</c:v>
                </c:pt>
                <c:pt idx="159">
                  <c:v>438.75</c:v>
                </c:pt>
                <c:pt idx="160">
                  <c:v>439.375</c:v>
                </c:pt>
                <c:pt idx="161">
                  <c:v>440</c:v>
                </c:pt>
                <c:pt idx="162">
                  <c:v>440.625</c:v>
                </c:pt>
                <c:pt idx="163">
                  <c:v>441.25</c:v>
                </c:pt>
                <c:pt idx="164">
                  <c:v>441.875</c:v>
                </c:pt>
                <c:pt idx="165">
                  <c:v>442.5</c:v>
                </c:pt>
                <c:pt idx="166">
                  <c:v>443.125</c:v>
                </c:pt>
                <c:pt idx="167">
                  <c:v>443.75</c:v>
                </c:pt>
                <c:pt idx="168">
                  <c:v>444.375</c:v>
                </c:pt>
                <c:pt idx="169">
                  <c:v>445</c:v>
                </c:pt>
                <c:pt idx="170">
                  <c:v>445.625</c:v>
                </c:pt>
                <c:pt idx="171">
                  <c:v>446.25</c:v>
                </c:pt>
                <c:pt idx="172">
                  <c:v>446.875</c:v>
                </c:pt>
                <c:pt idx="173">
                  <c:v>447.5</c:v>
                </c:pt>
                <c:pt idx="174">
                  <c:v>448.125</c:v>
                </c:pt>
                <c:pt idx="175">
                  <c:v>448.75</c:v>
                </c:pt>
                <c:pt idx="176">
                  <c:v>449.375</c:v>
                </c:pt>
                <c:pt idx="177">
                  <c:v>450</c:v>
                </c:pt>
                <c:pt idx="178">
                  <c:v>450.625</c:v>
                </c:pt>
                <c:pt idx="179">
                  <c:v>451.25</c:v>
                </c:pt>
                <c:pt idx="180">
                  <c:v>451.875</c:v>
                </c:pt>
                <c:pt idx="181">
                  <c:v>452.5</c:v>
                </c:pt>
                <c:pt idx="182">
                  <c:v>453.125</c:v>
                </c:pt>
                <c:pt idx="183">
                  <c:v>453.75</c:v>
                </c:pt>
                <c:pt idx="184">
                  <c:v>454.375</c:v>
                </c:pt>
                <c:pt idx="185">
                  <c:v>455</c:v>
                </c:pt>
                <c:pt idx="186">
                  <c:v>455.625</c:v>
                </c:pt>
                <c:pt idx="187">
                  <c:v>456.25</c:v>
                </c:pt>
                <c:pt idx="188">
                  <c:v>456.875</c:v>
                </c:pt>
                <c:pt idx="189">
                  <c:v>457.5</c:v>
                </c:pt>
                <c:pt idx="190">
                  <c:v>458.125</c:v>
                </c:pt>
                <c:pt idx="191">
                  <c:v>458.75</c:v>
                </c:pt>
                <c:pt idx="192">
                  <c:v>459.375</c:v>
                </c:pt>
                <c:pt idx="193">
                  <c:v>460</c:v>
                </c:pt>
                <c:pt idx="194">
                  <c:v>460.625</c:v>
                </c:pt>
                <c:pt idx="195">
                  <c:v>461.25</c:v>
                </c:pt>
                <c:pt idx="196">
                  <c:v>461.875</c:v>
                </c:pt>
                <c:pt idx="197">
                  <c:v>462.5</c:v>
                </c:pt>
                <c:pt idx="198">
                  <c:v>463.125</c:v>
                </c:pt>
                <c:pt idx="199">
                  <c:v>463.75</c:v>
                </c:pt>
                <c:pt idx="200">
                  <c:v>464.375</c:v>
                </c:pt>
                <c:pt idx="201">
                  <c:v>465</c:v>
                </c:pt>
                <c:pt idx="202">
                  <c:v>465.625</c:v>
                </c:pt>
                <c:pt idx="203">
                  <c:v>466.25</c:v>
                </c:pt>
                <c:pt idx="204">
                  <c:v>466.875</c:v>
                </c:pt>
                <c:pt idx="205">
                  <c:v>467.5</c:v>
                </c:pt>
                <c:pt idx="206">
                  <c:v>468.125</c:v>
                </c:pt>
                <c:pt idx="207">
                  <c:v>468.75</c:v>
                </c:pt>
                <c:pt idx="208">
                  <c:v>469.375</c:v>
                </c:pt>
                <c:pt idx="209">
                  <c:v>470</c:v>
                </c:pt>
                <c:pt idx="210">
                  <c:v>470.625</c:v>
                </c:pt>
                <c:pt idx="211">
                  <c:v>471.25</c:v>
                </c:pt>
                <c:pt idx="212">
                  <c:v>471.875</c:v>
                </c:pt>
                <c:pt idx="213">
                  <c:v>472.5</c:v>
                </c:pt>
                <c:pt idx="214">
                  <c:v>473.125</c:v>
                </c:pt>
                <c:pt idx="215">
                  <c:v>473.75</c:v>
                </c:pt>
                <c:pt idx="216">
                  <c:v>474.375</c:v>
                </c:pt>
                <c:pt idx="217">
                  <c:v>475</c:v>
                </c:pt>
                <c:pt idx="218">
                  <c:v>475.625</c:v>
                </c:pt>
                <c:pt idx="219">
                  <c:v>476.25</c:v>
                </c:pt>
                <c:pt idx="220">
                  <c:v>476.875</c:v>
                </c:pt>
                <c:pt idx="221">
                  <c:v>477.5</c:v>
                </c:pt>
                <c:pt idx="222">
                  <c:v>478.125</c:v>
                </c:pt>
                <c:pt idx="223">
                  <c:v>478.75</c:v>
                </c:pt>
                <c:pt idx="224">
                  <c:v>479.375</c:v>
                </c:pt>
                <c:pt idx="225">
                  <c:v>480</c:v>
                </c:pt>
                <c:pt idx="226">
                  <c:v>480.625</c:v>
                </c:pt>
                <c:pt idx="227">
                  <c:v>481.25</c:v>
                </c:pt>
                <c:pt idx="228">
                  <c:v>481.875</c:v>
                </c:pt>
                <c:pt idx="229">
                  <c:v>482.5</c:v>
                </c:pt>
                <c:pt idx="230">
                  <c:v>483.125</c:v>
                </c:pt>
                <c:pt idx="231">
                  <c:v>483.75</c:v>
                </c:pt>
                <c:pt idx="232">
                  <c:v>484.375</c:v>
                </c:pt>
                <c:pt idx="233">
                  <c:v>485</c:v>
                </c:pt>
                <c:pt idx="234">
                  <c:v>485.625</c:v>
                </c:pt>
                <c:pt idx="235">
                  <c:v>486.25</c:v>
                </c:pt>
                <c:pt idx="236">
                  <c:v>486.875</c:v>
                </c:pt>
                <c:pt idx="237">
                  <c:v>487.5</c:v>
                </c:pt>
                <c:pt idx="238">
                  <c:v>488.125</c:v>
                </c:pt>
                <c:pt idx="239">
                  <c:v>488.75</c:v>
                </c:pt>
                <c:pt idx="240">
                  <c:v>489.375</c:v>
                </c:pt>
                <c:pt idx="241">
                  <c:v>490</c:v>
                </c:pt>
                <c:pt idx="242">
                  <c:v>490.625</c:v>
                </c:pt>
                <c:pt idx="243">
                  <c:v>491.25</c:v>
                </c:pt>
                <c:pt idx="244">
                  <c:v>491.875</c:v>
                </c:pt>
                <c:pt idx="245">
                  <c:v>492.5</c:v>
                </c:pt>
                <c:pt idx="246">
                  <c:v>493.125</c:v>
                </c:pt>
                <c:pt idx="247">
                  <c:v>493.75</c:v>
                </c:pt>
                <c:pt idx="248">
                  <c:v>494.375</c:v>
                </c:pt>
                <c:pt idx="249">
                  <c:v>495</c:v>
                </c:pt>
                <c:pt idx="250">
                  <c:v>495.625</c:v>
                </c:pt>
                <c:pt idx="251">
                  <c:v>496.25</c:v>
                </c:pt>
                <c:pt idx="252">
                  <c:v>496.875</c:v>
                </c:pt>
                <c:pt idx="253">
                  <c:v>497.5</c:v>
                </c:pt>
                <c:pt idx="254">
                  <c:v>498.125</c:v>
                </c:pt>
                <c:pt idx="255">
                  <c:v>498.75</c:v>
                </c:pt>
                <c:pt idx="256">
                  <c:v>499.375</c:v>
                </c:pt>
                <c:pt idx="257">
                  <c:v>500</c:v>
                </c:pt>
                <c:pt idx="258">
                  <c:v>500.625</c:v>
                </c:pt>
                <c:pt idx="259">
                  <c:v>501.25</c:v>
                </c:pt>
                <c:pt idx="260">
                  <c:v>501.875</c:v>
                </c:pt>
                <c:pt idx="261">
                  <c:v>502.5</c:v>
                </c:pt>
                <c:pt idx="262">
                  <c:v>503.125</c:v>
                </c:pt>
                <c:pt idx="263">
                  <c:v>503.75</c:v>
                </c:pt>
                <c:pt idx="264">
                  <c:v>504.375</c:v>
                </c:pt>
                <c:pt idx="265">
                  <c:v>505</c:v>
                </c:pt>
                <c:pt idx="266">
                  <c:v>505.625</c:v>
                </c:pt>
                <c:pt idx="267">
                  <c:v>506.25</c:v>
                </c:pt>
                <c:pt idx="268">
                  <c:v>506.875</c:v>
                </c:pt>
                <c:pt idx="269">
                  <c:v>507.5</c:v>
                </c:pt>
                <c:pt idx="270">
                  <c:v>508.125</c:v>
                </c:pt>
                <c:pt idx="271">
                  <c:v>508.75</c:v>
                </c:pt>
                <c:pt idx="272">
                  <c:v>509.375</c:v>
                </c:pt>
                <c:pt idx="273">
                  <c:v>510</c:v>
                </c:pt>
                <c:pt idx="274">
                  <c:v>510.625</c:v>
                </c:pt>
                <c:pt idx="275">
                  <c:v>511.25</c:v>
                </c:pt>
                <c:pt idx="276">
                  <c:v>511.875</c:v>
                </c:pt>
                <c:pt idx="277">
                  <c:v>512.5</c:v>
                </c:pt>
                <c:pt idx="278">
                  <c:v>513.125</c:v>
                </c:pt>
                <c:pt idx="279">
                  <c:v>513.75</c:v>
                </c:pt>
                <c:pt idx="280">
                  <c:v>514.375</c:v>
                </c:pt>
                <c:pt idx="281">
                  <c:v>515</c:v>
                </c:pt>
                <c:pt idx="282">
                  <c:v>515.625</c:v>
                </c:pt>
                <c:pt idx="283">
                  <c:v>516.25</c:v>
                </c:pt>
                <c:pt idx="284">
                  <c:v>516.875</c:v>
                </c:pt>
                <c:pt idx="285">
                  <c:v>517.5</c:v>
                </c:pt>
                <c:pt idx="286">
                  <c:v>518.125</c:v>
                </c:pt>
                <c:pt idx="287">
                  <c:v>518.75</c:v>
                </c:pt>
                <c:pt idx="288">
                  <c:v>519.375</c:v>
                </c:pt>
                <c:pt idx="289">
                  <c:v>520</c:v>
                </c:pt>
                <c:pt idx="290">
                  <c:v>520.625</c:v>
                </c:pt>
                <c:pt idx="291">
                  <c:v>521.25</c:v>
                </c:pt>
                <c:pt idx="292">
                  <c:v>521.875</c:v>
                </c:pt>
                <c:pt idx="293">
                  <c:v>522.5</c:v>
                </c:pt>
                <c:pt idx="294">
                  <c:v>523.125</c:v>
                </c:pt>
                <c:pt idx="295">
                  <c:v>523.75</c:v>
                </c:pt>
                <c:pt idx="296">
                  <c:v>524.375</c:v>
                </c:pt>
                <c:pt idx="297">
                  <c:v>525</c:v>
                </c:pt>
                <c:pt idx="298">
                  <c:v>525.625</c:v>
                </c:pt>
                <c:pt idx="299">
                  <c:v>526.25</c:v>
                </c:pt>
                <c:pt idx="300">
                  <c:v>526.875</c:v>
                </c:pt>
                <c:pt idx="301">
                  <c:v>527.5</c:v>
                </c:pt>
                <c:pt idx="302">
                  <c:v>528.125</c:v>
                </c:pt>
                <c:pt idx="303">
                  <c:v>528.75</c:v>
                </c:pt>
                <c:pt idx="304">
                  <c:v>529.375</c:v>
                </c:pt>
                <c:pt idx="305">
                  <c:v>530</c:v>
                </c:pt>
                <c:pt idx="306">
                  <c:v>530.625</c:v>
                </c:pt>
                <c:pt idx="307">
                  <c:v>531.25</c:v>
                </c:pt>
                <c:pt idx="308">
                  <c:v>531.875</c:v>
                </c:pt>
                <c:pt idx="309">
                  <c:v>532.5</c:v>
                </c:pt>
                <c:pt idx="310">
                  <c:v>533.125</c:v>
                </c:pt>
                <c:pt idx="311">
                  <c:v>533.75</c:v>
                </c:pt>
                <c:pt idx="312">
                  <c:v>534.375</c:v>
                </c:pt>
                <c:pt idx="313">
                  <c:v>535</c:v>
                </c:pt>
                <c:pt idx="314">
                  <c:v>535.625</c:v>
                </c:pt>
                <c:pt idx="315">
                  <c:v>536.25</c:v>
                </c:pt>
                <c:pt idx="316">
                  <c:v>536.875</c:v>
                </c:pt>
                <c:pt idx="317">
                  <c:v>537.5</c:v>
                </c:pt>
                <c:pt idx="318">
                  <c:v>538.125</c:v>
                </c:pt>
                <c:pt idx="319">
                  <c:v>538.75</c:v>
                </c:pt>
                <c:pt idx="320">
                  <c:v>539.375</c:v>
                </c:pt>
                <c:pt idx="321">
                  <c:v>540</c:v>
                </c:pt>
                <c:pt idx="322">
                  <c:v>540.625</c:v>
                </c:pt>
                <c:pt idx="323">
                  <c:v>541.25</c:v>
                </c:pt>
                <c:pt idx="324">
                  <c:v>541.875</c:v>
                </c:pt>
                <c:pt idx="325">
                  <c:v>542.5</c:v>
                </c:pt>
                <c:pt idx="326">
                  <c:v>543.125</c:v>
                </c:pt>
                <c:pt idx="327">
                  <c:v>543.75</c:v>
                </c:pt>
                <c:pt idx="328">
                  <c:v>544.375</c:v>
                </c:pt>
                <c:pt idx="329">
                  <c:v>545</c:v>
                </c:pt>
                <c:pt idx="330">
                  <c:v>545.625</c:v>
                </c:pt>
                <c:pt idx="331">
                  <c:v>546.25</c:v>
                </c:pt>
                <c:pt idx="332">
                  <c:v>546.875</c:v>
                </c:pt>
                <c:pt idx="333">
                  <c:v>547.5</c:v>
                </c:pt>
                <c:pt idx="334">
                  <c:v>548.125</c:v>
                </c:pt>
                <c:pt idx="335">
                  <c:v>548.75</c:v>
                </c:pt>
                <c:pt idx="336">
                  <c:v>549.375</c:v>
                </c:pt>
                <c:pt idx="337">
                  <c:v>550</c:v>
                </c:pt>
                <c:pt idx="338">
                  <c:v>550.625</c:v>
                </c:pt>
                <c:pt idx="339">
                  <c:v>551.25</c:v>
                </c:pt>
                <c:pt idx="340">
                  <c:v>551.875</c:v>
                </c:pt>
                <c:pt idx="341">
                  <c:v>552.5</c:v>
                </c:pt>
                <c:pt idx="342">
                  <c:v>553.125</c:v>
                </c:pt>
                <c:pt idx="343">
                  <c:v>553.75</c:v>
                </c:pt>
                <c:pt idx="344">
                  <c:v>554.375</c:v>
                </c:pt>
                <c:pt idx="345">
                  <c:v>555</c:v>
                </c:pt>
                <c:pt idx="346">
                  <c:v>555.625</c:v>
                </c:pt>
                <c:pt idx="347">
                  <c:v>556.25</c:v>
                </c:pt>
                <c:pt idx="348">
                  <c:v>556.875</c:v>
                </c:pt>
                <c:pt idx="349">
                  <c:v>557.5</c:v>
                </c:pt>
                <c:pt idx="350">
                  <c:v>558.125</c:v>
                </c:pt>
                <c:pt idx="351">
                  <c:v>558.75</c:v>
                </c:pt>
                <c:pt idx="352">
                  <c:v>559.375</c:v>
                </c:pt>
                <c:pt idx="353">
                  <c:v>560</c:v>
                </c:pt>
                <c:pt idx="354">
                  <c:v>560.625</c:v>
                </c:pt>
                <c:pt idx="355">
                  <c:v>561.25</c:v>
                </c:pt>
                <c:pt idx="356">
                  <c:v>561.875</c:v>
                </c:pt>
                <c:pt idx="357">
                  <c:v>562.5</c:v>
                </c:pt>
                <c:pt idx="358">
                  <c:v>563.125</c:v>
                </c:pt>
                <c:pt idx="359">
                  <c:v>563.75</c:v>
                </c:pt>
                <c:pt idx="360">
                  <c:v>564.375</c:v>
                </c:pt>
                <c:pt idx="361">
                  <c:v>565</c:v>
                </c:pt>
                <c:pt idx="362">
                  <c:v>565.625</c:v>
                </c:pt>
                <c:pt idx="363">
                  <c:v>566.25</c:v>
                </c:pt>
                <c:pt idx="364">
                  <c:v>566.875</c:v>
                </c:pt>
                <c:pt idx="365">
                  <c:v>567.5</c:v>
                </c:pt>
                <c:pt idx="366">
                  <c:v>568.125</c:v>
                </c:pt>
                <c:pt idx="367">
                  <c:v>568.75</c:v>
                </c:pt>
                <c:pt idx="368">
                  <c:v>569.375</c:v>
                </c:pt>
                <c:pt idx="369">
                  <c:v>570</c:v>
                </c:pt>
                <c:pt idx="370">
                  <c:v>570.625</c:v>
                </c:pt>
                <c:pt idx="371">
                  <c:v>571.25</c:v>
                </c:pt>
                <c:pt idx="372">
                  <c:v>571.875</c:v>
                </c:pt>
                <c:pt idx="373">
                  <c:v>572.5</c:v>
                </c:pt>
                <c:pt idx="374">
                  <c:v>573.125</c:v>
                </c:pt>
                <c:pt idx="375">
                  <c:v>573.75</c:v>
                </c:pt>
                <c:pt idx="376">
                  <c:v>574.375</c:v>
                </c:pt>
                <c:pt idx="377">
                  <c:v>575</c:v>
                </c:pt>
                <c:pt idx="378">
                  <c:v>575.625</c:v>
                </c:pt>
                <c:pt idx="379">
                  <c:v>576.25</c:v>
                </c:pt>
                <c:pt idx="380">
                  <c:v>576.875</c:v>
                </c:pt>
                <c:pt idx="381">
                  <c:v>577.5</c:v>
                </c:pt>
                <c:pt idx="382">
                  <c:v>578.125</c:v>
                </c:pt>
                <c:pt idx="383">
                  <c:v>578.75</c:v>
                </c:pt>
                <c:pt idx="384">
                  <c:v>579.375</c:v>
                </c:pt>
                <c:pt idx="385">
                  <c:v>580</c:v>
                </c:pt>
                <c:pt idx="386">
                  <c:v>580.625</c:v>
                </c:pt>
                <c:pt idx="387">
                  <c:v>581.25</c:v>
                </c:pt>
                <c:pt idx="388">
                  <c:v>581.875</c:v>
                </c:pt>
                <c:pt idx="389">
                  <c:v>582.5</c:v>
                </c:pt>
                <c:pt idx="390">
                  <c:v>583.125</c:v>
                </c:pt>
                <c:pt idx="391">
                  <c:v>583.75</c:v>
                </c:pt>
                <c:pt idx="392">
                  <c:v>584.375</c:v>
                </c:pt>
                <c:pt idx="393">
                  <c:v>585</c:v>
                </c:pt>
                <c:pt idx="394">
                  <c:v>585.625</c:v>
                </c:pt>
                <c:pt idx="395">
                  <c:v>586.25</c:v>
                </c:pt>
                <c:pt idx="396">
                  <c:v>586.875</c:v>
                </c:pt>
                <c:pt idx="397">
                  <c:v>587.5</c:v>
                </c:pt>
                <c:pt idx="398">
                  <c:v>588.125</c:v>
                </c:pt>
                <c:pt idx="399">
                  <c:v>588.75</c:v>
                </c:pt>
                <c:pt idx="400">
                  <c:v>589.375</c:v>
                </c:pt>
                <c:pt idx="401">
                  <c:v>590</c:v>
                </c:pt>
                <c:pt idx="402">
                  <c:v>590.625</c:v>
                </c:pt>
                <c:pt idx="403">
                  <c:v>591.25</c:v>
                </c:pt>
                <c:pt idx="404">
                  <c:v>591.875</c:v>
                </c:pt>
                <c:pt idx="405">
                  <c:v>592.5</c:v>
                </c:pt>
                <c:pt idx="406">
                  <c:v>593.125</c:v>
                </c:pt>
                <c:pt idx="407">
                  <c:v>593.75</c:v>
                </c:pt>
                <c:pt idx="408">
                  <c:v>594.375</c:v>
                </c:pt>
                <c:pt idx="409">
                  <c:v>595</c:v>
                </c:pt>
                <c:pt idx="410">
                  <c:v>595.625</c:v>
                </c:pt>
                <c:pt idx="411">
                  <c:v>596.25</c:v>
                </c:pt>
                <c:pt idx="412">
                  <c:v>596.875</c:v>
                </c:pt>
                <c:pt idx="413">
                  <c:v>597.5</c:v>
                </c:pt>
                <c:pt idx="414">
                  <c:v>597.8125</c:v>
                </c:pt>
                <c:pt idx="415">
                  <c:v>598.125</c:v>
                </c:pt>
                <c:pt idx="416">
                  <c:v>598.4375</c:v>
                </c:pt>
                <c:pt idx="417">
                  <c:v>598.75</c:v>
                </c:pt>
                <c:pt idx="418">
                  <c:v>599.0625</c:v>
                </c:pt>
                <c:pt idx="419">
                  <c:v>599.375</c:v>
                </c:pt>
                <c:pt idx="420">
                  <c:v>599.6875</c:v>
                </c:pt>
                <c:pt idx="421">
                  <c:v>600</c:v>
                </c:pt>
                <c:pt idx="422">
                  <c:v>600.3125</c:v>
                </c:pt>
                <c:pt idx="423">
                  <c:v>600.625</c:v>
                </c:pt>
                <c:pt idx="424">
                  <c:v>600.9375</c:v>
                </c:pt>
                <c:pt idx="425">
                  <c:v>601.25</c:v>
                </c:pt>
                <c:pt idx="426">
                  <c:v>601.5625</c:v>
                </c:pt>
                <c:pt idx="427">
                  <c:v>601.875</c:v>
                </c:pt>
                <c:pt idx="428">
                  <c:v>602.1875</c:v>
                </c:pt>
                <c:pt idx="429">
                  <c:v>602.5</c:v>
                </c:pt>
                <c:pt idx="430">
                  <c:v>602.8125</c:v>
                </c:pt>
                <c:pt idx="431">
                  <c:v>603.125</c:v>
                </c:pt>
                <c:pt idx="432">
                  <c:v>603.4375</c:v>
                </c:pt>
                <c:pt idx="433">
                  <c:v>603.75</c:v>
                </c:pt>
                <c:pt idx="434">
                  <c:v>604.0625</c:v>
                </c:pt>
                <c:pt idx="435">
                  <c:v>604.375</c:v>
                </c:pt>
                <c:pt idx="436">
                  <c:v>604.6875</c:v>
                </c:pt>
                <c:pt idx="437">
                  <c:v>605</c:v>
                </c:pt>
                <c:pt idx="438">
                  <c:v>605.3125</c:v>
                </c:pt>
                <c:pt idx="439">
                  <c:v>605.625</c:v>
                </c:pt>
                <c:pt idx="440">
                  <c:v>605.9375</c:v>
                </c:pt>
                <c:pt idx="441">
                  <c:v>606.25</c:v>
                </c:pt>
                <c:pt idx="442">
                  <c:v>606.5625</c:v>
                </c:pt>
                <c:pt idx="443">
                  <c:v>606.875</c:v>
                </c:pt>
                <c:pt idx="444">
                  <c:v>607.1875</c:v>
                </c:pt>
                <c:pt idx="445">
                  <c:v>607.5</c:v>
                </c:pt>
                <c:pt idx="446">
                  <c:v>607.8125</c:v>
                </c:pt>
                <c:pt idx="447">
                  <c:v>608.4375</c:v>
                </c:pt>
                <c:pt idx="448">
                  <c:v>609.0625</c:v>
                </c:pt>
                <c:pt idx="449">
                  <c:v>609.6875</c:v>
                </c:pt>
                <c:pt idx="450">
                  <c:v>610.3125</c:v>
                </c:pt>
                <c:pt idx="451">
                  <c:v>610.9375</c:v>
                </c:pt>
                <c:pt idx="452">
                  <c:v>611.5625</c:v>
                </c:pt>
                <c:pt idx="453">
                  <c:v>612.1875</c:v>
                </c:pt>
                <c:pt idx="454">
                  <c:v>612.8125</c:v>
                </c:pt>
                <c:pt idx="455">
                  <c:v>613.4375</c:v>
                </c:pt>
                <c:pt idx="456">
                  <c:v>614.0625</c:v>
                </c:pt>
                <c:pt idx="457">
                  <c:v>614.6875</c:v>
                </c:pt>
                <c:pt idx="458">
                  <c:v>615.3125</c:v>
                </c:pt>
                <c:pt idx="459">
                  <c:v>615.9375</c:v>
                </c:pt>
                <c:pt idx="460">
                  <c:v>616.5625</c:v>
                </c:pt>
                <c:pt idx="461">
                  <c:v>617.1875</c:v>
                </c:pt>
                <c:pt idx="462">
                  <c:v>617.8125</c:v>
                </c:pt>
                <c:pt idx="463">
                  <c:v>618.4375</c:v>
                </c:pt>
                <c:pt idx="464">
                  <c:v>619.0625</c:v>
                </c:pt>
                <c:pt idx="465">
                  <c:v>619.6875</c:v>
                </c:pt>
                <c:pt idx="466">
                  <c:v>620.3125</c:v>
                </c:pt>
                <c:pt idx="467">
                  <c:v>620.9375</c:v>
                </c:pt>
                <c:pt idx="468">
                  <c:v>621.5625</c:v>
                </c:pt>
                <c:pt idx="469">
                  <c:v>622.1875</c:v>
                </c:pt>
                <c:pt idx="470">
                  <c:v>622.8125</c:v>
                </c:pt>
                <c:pt idx="471">
                  <c:v>623.4375</c:v>
                </c:pt>
                <c:pt idx="472">
                  <c:v>624.0625</c:v>
                </c:pt>
                <c:pt idx="473">
                  <c:v>624.6875</c:v>
                </c:pt>
                <c:pt idx="474">
                  <c:v>625.3125</c:v>
                </c:pt>
                <c:pt idx="475">
                  <c:v>625.9375</c:v>
                </c:pt>
                <c:pt idx="476">
                  <c:v>626.5625</c:v>
                </c:pt>
                <c:pt idx="477">
                  <c:v>627.1875</c:v>
                </c:pt>
                <c:pt idx="478">
                  <c:v>627.8125</c:v>
                </c:pt>
                <c:pt idx="479">
                  <c:v>628.4375</c:v>
                </c:pt>
                <c:pt idx="480">
                  <c:v>629.0625</c:v>
                </c:pt>
                <c:pt idx="481">
                  <c:v>629.6875</c:v>
                </c:pt>
                <c:pt idx="482">
                  <c:v>630.3125</c:v>
                </c:pt>
                <c:pt idx="483">
                  <c:v>630.9375</c:v>
                </c:pt>
                <c:pt idx="484">
                  <c:v>631.5625</c:v>
                </c:pt>
                <c:pt idx="485">
                  <c:v>632.1875</c:v>
                </c:pt>
                <c:pt idx="486">
                  <c:v>632.8125</c:v>
                </c:pt>
                <c:pt idx="487">
                  <c:v>633.4375</c:v>
                </c:pt>
                <c:pt idx="488">
                  <c:v>634.0625</c:v>
                </c:pt>
                <c:pt idx="489">
                  <c:v>634.6875</c:v>
                </c:pt>
                <c:pt idx="490">
                  <c:v>635.3125</c:v>
                </c:pt>
                <c:pt idx="491">
                  <c:v>635.9375</c:v>
                </c:pt>
                <c:pt idx="492">
                  <c:v>636.5625</c:v>
                </c:pt>
                <c:pt idx="493">
                  <c:v>637.1875</c:v>
                </c:pt>
                <c:pt idx="494">
                  <c:v>637.8125</c:v>
                </c:pt>
                <c:pt idx="495">
                  <c:v>638.4375</c:v>
                </c:pt>
                <c:pt idx="496">
                  <c:v>639.0625</c:v>
                </c:pt>
                <c:pt idx="497">
                  <c:v>639.6875</c:v>
                </c:pt>
                <c:pt idx="498">
                  <c:v>640.3125</c:v>
                </c:pt>
                <c:pt idx="499">
                  <c:v>640.9375</c:v>
                </c:pt>
                <c:pt idx="500">
                  <c:v>641.5625</c:v>
                </c:pt>
                <c:pt idx="501">
                  <c:v>642.1875</c:v>
                </c:pt>
                <c:pt idx="502">
                  <c:v>642.8125</c:v>
                </c:pt>
                <c:pt idx="503">
                  <c:v>643.4375</c:v>
                </c:pt>
                <c:pt idx="504">
                  <c:v>644.0625</c:v>
                </c:pt>
                <c:pt idx="505">
                  <c:v>644.6875</c:v>
                </c:pt>
                <c:pt idx="506">
                  <c:v>645.3125</c:v>
                </c:pt>
                <c:pt idx="507">
                  <c:v>645.9375</c:v>
                </c:pt>
                <c:pt idx="508">
                  <c:v>646.5625</c:v>
                </c:pt>
                <c:pt idx="509">
                  <c:v>647.1875</c:v>
                </c:pt>
                <c:pt idx="510">
                  <c:v>647.8125</c:v>
                </c:pt>
                <c:pt idx="511">
                  <c:v>648.4375</c:v>
                </c:pt>
                <c:pt idx="512">
                  <c:v>649.0625</c:v>
                </c:pt>
                <c:pt idx="513">
                  <c:v>649.6875</c:v>
                </c:pt>
                <c:pt idx="514">
                  <c:v>650.3125</c:v>
                </c:pt>
                <c:pt idx="515">
                  <c:v>650.9375</c:v>
                </c:pt>
                <c:pt idx="516">
                  <c:v>651.5625</c:v>
                </c:pt>
                <c:pt idx="517">
                  <c:v>652.1875</c:v>
                </c:pt>
                <c:pt idx="518">
                  <c:v>652.8125</c:v>
                </c:pt>
                <c:pt idx="519">
                  <c:v>653.4375</c:v>
                </c:pt>
                <c:pt idx="520">
                  <c:v>654.0625</c:v>
                </c:pt>
                <c:pt idx="521">
                  <c:v>654.6875</c:v>
                </c:pt>
                <c:pt idx="522">
                  <c:v>655.3125</c:v>
                </c:pt>
                <c:pt idx="523">
                  <c:v>655.9375</c:v>
                </c:pt>
                <c:pt idx="524">
                  <c:v>656.5625</c:v>
                </c:pt>
                <c:pt idx="525">
                  <c:v>657.1875</c:v>
                </c:pt>
                <c:pt idx="526">
                  <c:v>657.8125</c:v>
                </c:pt>
                <c:pt idx="527">
                  <c:v>658.4375</c:v>
                </c:pt>
                <c:pt idx="528">
                  <c:v>659.0625</c:v>
                </c:pt>
                <c:pt idx="529">
                  <c:v>659.6875</c:v>
                </c:pt>
                <c:pt idx="530">
                  <c:v>660.3125</c:v>
                </c:pt>
                <c:pt idx="531">
                  <c:v>660.9375</c:v>
                </c:pt>
                <c:pt idx="532">
                  <c:v>661.5625</c:v>
                </c:pt>
                <c:pt idx="533">
                  <c:v>662.1875</c:v>
                </c:pt>
                <c:pt idx="534">
                  <c:v>662.8125</c:v>
                </c:pt>
                <c:pt idx="535">
                  <c:v>663.4375</c:v>
                </c:pt>
                <c:pt idx="536">
                  <c:v>664.0625</c:v>
                </c:pt>
                <c:pt idx="537">
                  <c:v>664.6875</c:v>
                </c:pt>
                <c:pt idx="538">
                  <c:v>665.3125</c:v>
                </c:pt>
                <c:pt idx="539">
                  <c:v>665.9375</c:v>
                </c:pt>
                <c:pt idx="540">
                  <c:v>666.5625</c:v>
                </c:pt>
                <c:pt idx="541">
                  <c:v>667.1875</c:v>
                </c:pt>
                <c:pt idx="542">
                  <c:v>667.8125</c:v>
                </c:pt>
                <c:pt idx="543">
                  <c:v>668.4375</c:v>
                </c:pt>
                <c:pt idx="544">
                  <c:v>669.0625</c:v>
                </c:pt>
                <c:pt idx="545">
                  <c:v>669.6875</c:v>
                </c:pt>
                <c:pt idx="546">
                  <c:v>670.3125</c:v>
                </c:pt>
                <c:pt idx="547">
                  <c:v>670.9375</c:v>
                </c:pt>
                <c:pt idx="548">
                  <c:v>671.5625</c:v>
                </c:pt>
                <c:pt idx="549">
                  <c:v>672.1875</c:v>
                </c:pt>
                <c:pt idx="550">
                  <c:v>672.8125</c:v>
                </c:pt>
                <c:pt idx="551">
                  <c:v>673.4375</c:v>
                </c:pt>
                <c:pt idx="552">
                  <c:v>674.0625</c:v>
                </c:pt>
                <c:pt idx="553">
                  <c:v>674.6875</c:v>
                </c:pt>
                <c:pt idx="554">
                  <c:v>675.3125</c:v>
                </c:pt>
                <c:pt idx="555">
                  <c:v>675.9375</c:v>
                </c:pt>
                <c:pt idx="556">
                  <c:v>676.5625</c:v>
                </c:pt>
                <c:pt idx="557">
                  <c:v>677.1875</c:v>
                </c:pt>
                <c:pt idx="558">
                  <c:v>677.8125</c:v>
                </c:pt>
                <c:pt idx="559">
                  <c:v>678.4375</c:v>
                </c:pt>
                <c:pt idx="560">
                  <c:v>679.0625</c:v>
                </c:pt>
                <c:pt idx="561">
                  <c:v>679.6875</c:v>
                </c:pt>
                <c:pt idx="562">
                  <c:v>680.3125</c:v>
                </c:pt>
                <c:pt idx="563">
                  <c:v>680.9375</c:v>
                </c:pt>
                <c:pt idx="564">
                  <c:v>681.5625</c:v>
                </c:pt>
                <c:pt idx="565">
                  <c:v>682.1875</c:v>
                </c:pt>
                <c:pt idx="566">
                  <c:v>682.8125</c:v>
                </c:pt>
                <c:pt idx="567">
                  <c:v>683.4375</c:v>
                </c:pt>
                <c:pt idx="568">
                  <c:v>684.0625</c:v>
                </c:pt>
                <c:pt idx="569">
                  <c:v>684.6875</c:v>
                </c:pt>
                <c:pt idx="570">
                  <c:v>685.3125</c:v>
                </c:pt>
                <c:pt idx="571">
                  <c:v>685.9375</c:v>
                </c:pt>
                <c:pt idx="572">
                  <c:v>686.5625</c:v>
                </c:pt>
                <c:pt idx="573">
                  <c:v>687.1875</c:v>
                </c:pt>
                <c:pt idx="574">
                  <c:v>687.8125</c:v>
                </c:pt>
                <c:pt idx="575">
                  <c:v>688.4375</c:v>
                </c:pt>
                <c:pt idx="576">
                  <c:v>689.0625</c:v>
                </c:pt>
                <c:pt idx="577">
                  <c:v>689.6875</c:v>
                </c:pt>
                <c:pt idx="578">
                  <c:v>690.3125</c:v>
                </c:pt>
                <c:pt idx="579">
                  <c:v>690.9375</c:v>
                </c:pt>
                <c:pt idx="580">
                  <c:v>691.5625</c:v>
                </c:pt>
                <c:pt idx="581">
                  <c:v>692.1875</c:v>
                </c:pt>
                <c:pt idx="582">
                  <c:v>692.8125</c:v>
                </c:pt>
                <c:pt idx="583">
                  <c:v>693.4375</c:v>
                </c:pt>
                <c:pt idx="584">
                  <c:v>694.0625</c:v>
                </c:pt>
                <c:pt idx="585">
                  <c:v>694.6875</c:v>
                </c:pt>
                <c:pt idx="586">
                  <c:v>695.3125</c:v>
                </c:pt>
                <c:pt idx="587">
                  <c:v>695.9375</c:v>
                </c:pt>
                <c:pt idx="588">
                  <c:v>696.5625</c:v>
                </c:pt>
                <c:pt idx="589">
                  <c:v>697.1875</c:v>
                </c:pt>
                <c:pt idx="590">
                  <c:v>697.8125</c:v>
                </c:pt>
                <c:pt idx="591">
                  <c:v>698.4375</c:v>
                </c:pt>
                <c:pt idx="592">
                  <c:v>699.0625</c:v>
                </c:pt>
                <c:pt idx="593">
                  <c:v>699.6875</c:v>
                </c:pt>
                <c:pt idx="594">
                  <c:v>700.3125</c:v>
                </c:pt>
                <c:pt idx="595">
                  <c:v>700.9375</c:v>
                </c:pt>
                <c:pt idx="596">
                  <c:v>701.5625</c:v>
                </c:pt>
                <c:pt idx="597">
                  <c:v>702.1875</c:v>
                </c:pt>
                <c:pt idx="598">
                  <c:v>702.8125</c:v>
                </c:pt>
                <c:pt idx="599">
                  <c:v>703.4375</c:v>
                </c:pt>
                <c:pt idx="600">
                  <c:v>704.0625</c:v>
                </c:pt>
                <c:pt idx="601">
                  <c:v>704.6875</c:v>
                </c:pt>
                <c:pt idx="602">
                  <c:v>705.3125</c:v>
                </c:pt>
                <c:pt idx="603">
                  <c:v>705.9375</c:v>
                </c:pt>
                <c:pt idx="604">
                  <c:v>706.5625</c:v>
                </c:pt>
                <c:pt idx="605">
                  <c:v>707.1875</c:v>
                </c:pt>
                <c:pt idx="606">
                  <c:v>707.8125</c:v>
                </c:pt>
                <c:pt idx="607">
                  <c:v>708.4375</c:v>
                </c:pt>
                <c:pt idx="608">
                  <c:v>709.0625</c:v>
                </c:pt>
                <c:pt idx="609">
                  <c:v>709.6875</c:v>
                </c:pt>
                <c:pt idx="610">
                  <c:v>710.3125</c:v>
                </c:pt>
                <c:pt idx="611">
                  <c:v>710.9375</c:v>
                </c:pt>
                <c:pt idx="612">
                  <c:v>711.5625</c:v>
                </c:pt>
                <c:pt idx="613">
                  <c:v>712.1875</c:v>
                </c:pt>
                <c:pt idx="614">
                  <c:v>712.8125</c:v>
                </c:pt>
                <c:pt idx="615">
                  <c:v>713.4375</c:v>
                </c:pt>
                <c:pt idx="616">
                  <c:v>714.0625</c:v>
                </c:pt>
                <c:pt idx="617">
                  <c:v>714.6875</c:v>
                </c:pt>
                <c:pt idx="618">
                  <c:v>715.3125</c:v>
                </c:pt>
                <c:pt idx="619">
                  <c:v>715.9375</c:v>
                </c:pt>
                <c:pt idx="620">
                  <c:v>716.5625</c:v>
                </c:pt>
                <c:pt idx="621">
                  <c:v>717.1875</c:v>
                </c:pt>
                <c:pt idx="622">
                  <c:v>717.8125</c:v>
                </c:pt>
                <c:pt idx="623">
                  <c:v>718.4375</c:v>
                </c:pt>
                <c:pt idx="624">
                  <c:v>719.0625</c:v>
                </c:pt>
                <c:pt idx="625">
                  <c:v>719.6875</c:v>
                </c:pt>
                <c:pt idx="626">
                  <c:v>720.3125</c:v>
                </c:pt>
                <c:pt idx="627">
                  <c:v>720.9375</c:v>
                </c:pt>
                <c:pt idx="628">
                  <c:v>721.5625</c:v>
                </c:pt>
                <c:pt idx="629">
                  <c:v>722.1875</c:v>
                </c:pt>
                <c:pt idx="630">
                  <c:v>722.8125</c:v>
                </c:pt>
                <c:pt idx="631">
                  <c:v>723.4375</c:v>
                </c:pt>
                <c:pt idx="632">
                  <c:v>724.0625</c:v>
                </c:pt>
                <c:pt idx="633">
                  <c:v>724.6875</c:v>
                </c:pt>
                <c:pt idx="634">
                  <c:v>725.3125</c:v>
                </c:pt>
                <c:pt idx="635">
                  <c:v>725.9375</c:v>
                </c:pt>
                <c:pt idx="636">
                  <c:v>726.5625</c:v>
                </c:pt>
                <c:pt idx="637">
                  <c:v>727.1875</c:v>
                </c:pt>
                <c:pt idx="638">
                  <c:v>727.8125</c:v>
                </c:pt>
                <c:pt idx="639">
                  <c:v>728.4375</c:v>
                </c:pt>
                <c:pt idx="640">
                  <c:v>729.0625</c:v>
                </c:pt>
                <c:pt idx="641">
                  <c:v>729.6875</c:v>
                </c:pt>
                <c:pt idx="642">
                  <c:v>730.3125</c:v>
                </c:pt>
                <c:pt idx="643">
                  <c:v>730.9375</c:v>
                </c:pt>
                <c:pt idx="644">
                  <c:v>731.5625</c:v>
                </c:pt>
                <c:pt idx="645">
                  <c:v>732.1875</c:v>
                </c:pt>
                <c:pt idx="646">
                  <c:v>732.8125</c:v>
                </c:pt>
                <c:pt idx="647">
                  <c:v>733.4375</c:v>
                </c:pt>
                <c:pt idx="648">
                  <c:v>734.0625</c:v>
                </c:pt>
                <c:pt idx="649">
                  <c:v>734.6875</c:v>
                </c:pt>
                <c:pt idx="650">
                  <c:v>735.3125</c:v>
                </c:pt>
                <c:pt idx="651">
                  <c:v>735.9375</c:v>
                </c:pt>
                <c:pt idx="652">
                  <c:v>736.5625</c:v>
                </c:pt>
                <c:pt idx="653">
                  <c:v>737.1875</c:v>
                </c:pt>
                <c:pt idx="654">
                  <c:v>737.8125</c:v>
                </c:pt>
                <c:pt idx="655">
                  <c:v>738.4375</c:v>
                </c:pt>
                <c:pt idx="656">
                  <c:v>739.0625</c:v>
                </c:pt>
                <c:pt idx="657">
                  <c:v>739.6875</c:v>
                </c:pt>
                <c:pt idx="658">
                  <c:v>740.3125</c:v>
                </c:pt>
                <c:pt idx="659">
                  <c:v>740.9375</c:v>
                </c:pt>
                <c:pt idx="660">
                  <c:v>741.5625</c:v>
                </c:pt>
                <c:pt idx="661">
                  <c:v>742.1875</c:v>
                </c:pt>
                <c:pt idx="662">
                  <c:v>742.8125</c:v>
                </c:pt>
                <c:pt idx="663">
                  <c:v>743.4375</c:v>
                </c:pt>
                <c:pt idx="664">
                  <c:v>744.0625</c:v>
                </c:pt>
                <c:pt idx="665">
                  <c:v>744.6875</c:v>
                </c:pt>
                <c:pt idx="666">
                  <c:v>745.3125</c:v>
                </c:pt>
                <c:pt idx="667">
                  <c:v>745.9375</c:v>
                </c:pt>
                <c:pt idx="668">
                  <c:v>746.5625</c:v>
                </c:pt>
                <c:pt idx="669">
                  <c:v>747.1875</c:v>
                </c:pt>
                <c:pt idx="670">
                  <c:v>747.8125</c:v>
                </c:pt>
                <c:pt idx="671">
                  <c:v>748.4375</c:v>
                </c:pt>
                <c:pt idx="672">
                  <c:v>749.0625</c:v>
                </c:pt>
                <c:pt idx="673">
                  <c:v>749.6875</c:v>
                </c:pt>
                <c:pt idx="674">
                  <c:v>750.3125</c:v>
                </c:pt>
                <c:pt idx="675">
                  <c:v>750.9375</c:v>
                </c:pt>
                <c:pt idx="676">
                  <c:v>751.5625</c:v>
                </c:pt>
                <c:pt idx="677">
                  <c:v>752.1875</c:v>
                </c:pt>
                <c:pt idx="678">
                  <c:v>752.8125</c:v>
                </c:pt>
                <c:pt idx="679">
                  <c:v>753.4375</c:v>
                </c:pt>
                <c:pt idx="680">
                  <c:v>754.0625</c:v>
                </c:pt>
                <c:pt idx="681">
                  <c:v>754.6875</c:v>
                </c:pt>
                <c:pt idx="682">
                  <c:v>755.3125</c:v>
                </c:pt>
                <c:pt idx="683">
                  <c:v>755.9375</c:v>
                </c:pt>
                <c:pt idx="684">
                  <c:v>756.5625</c:v>
                </c:pt>
                <c:pt idx="685">
                  <c:v>757.1875</c:v>
                </c:pt>
                <c:pt idx="686">
                  <c:v>757.8125</c:v>
                </c:pt>
                <c:pt idx="687">
                  <c:v>758.4375</c:v>
                </c:pt>
                <c:pt idx="688">
                  <c:v>759.0625</c:v>
                </c:pt>
                <c:pt idx="689">
                  <c:v>759.6875</c:v>
                </c:pt>
                <c:pt idx="690">
                  <c:v>760.3125</c:v>
                </c:pt>
                <c:pt idx="691">
                  <c:v>760.9375</c:v>
                </c:pt>
                <c:pt idx="692">
                  <c:v>761.5625</c:v>
                </c:pt>
                <c:pt idx="693">
                  <c:v>762.1875</c:v>
                </c:pt>
                <c:pt idx="694">
                  <c:v>762.8125</c:v>
                </c:pt>
                <c:pt idx="695">
                  <c:v>763.4375</c:v>
                </c:pt>
                <c:pt idx="696">
                  <c:v>764.0625</c:v>
                </c:pt>
                <c:pt idx="697">
                  <c:v>764.6875</c:v>
                </c:pt>
                <c:pt idx="698">
                  <c:v>765.3125</c:v>
                </c:pt>
                <c:pt idx="699">
                  <c:v>765.9375</c:v>
                </c:pt>
                <c:pt idx="700">
                  <c:v>766.5625</c:v>
                </c:pt>
                <c:pt idx="701">
                  <c:v>767.1875</c:v>
                </c:pt>
                <c:pt idx="702">
                  <c:v>767.8125</c:v>
                </c:pt>
                <c:pt idx="703">
                  <c:v>768.4375</c:v>
                </c:pt>
                <c:pt idx="704">
                  <c:v>769.0625</c:v>
                </c:pt>
                <c:pt idx="705">
                  <c:v>769.6875</c:v>
                </c:pt>
                <c:pt idx="706">
                  <c:v>770.3125</c:v>
                </c:pt>
                <c:pt idx="707">
                  <c:v>770.9375</c:v>
                </c:pt>
                <c:pt idx="708">
                  <c:v>771.5625</c:v>
                </c:pt>
                <c:pt idx="709">
                  <c:v>772.1875</c:v>
                </c:pt>
                <c:pt idx="710">
                  <c:v>772.8125</c:v>
                </c:pt>
                <c:pt idx="711">
                  <c:v>773.4375</c:v>
                </c:pt>
                <c:pt idx="712">
                  <c:v>774.0625</c:v>
                </c:pt>
                <c:pt idx="713">
                  <c:v>774.6875</c:v>
                </c:pt>
                <c:pt idx="714">
                  <c:v>775.3125</c:v>
                </c:pt>
                <c:pt idx="715">
                  <c:v>775.9375</c:v>
                </c:pt>
                <c:pt idx="716">
                  <c:v>776.5625</c:v>
                </c:pt>
                <c:pt idx="717">
                  <c:v>777.1875</c:v>
                </c:pt>
                <c:pt idx="718">
                  <c:v>777.8125</c:v>
                </c:pt>
                <c:pt idx="719">
                  <c:v>778.4375</c:v>
                </c:pt>
                <c:pt idx="720">
                  <c:v>779.0625</c:v>
                </c:pt>
                <c:pt idx="721">
                  <c:v>779.6875</c:v>
                </c:pt>
                <c:pt idx="722">
                  <c:v>780.3125</c:v>
                </c:pt>
                <c:pt idx="723">
                  <c:v>780.9375</c:v>
                </c:pt>
                <c:pt idx="724">
                  <c:v>781.5625</c:v>
                </c:pt>
                <c:pt idx="725">
                  <c:v>782.1875</c:v>
                </c:pt>
                <c:pt idx="726">
                  <c:v>782.8125</c:v>
                </c:pt>
                <c:pt idx="727">
                  <c:v>783.4375</c:v>
                </c:pt>
                <c:pt idx="728">
                  <c:v>784.0625</c:v>
                </c:pt>
                <c:pt idx="729">
                  <c:v>784.6875</c:v>
                </c:pt>
                <c:pt idx="730">
                  <c:v>785.3125</c:v>
                </c:pt>
                <c:pt idx="731">
                  <c:v>785.9375</c:v>
                </c:pt>
                <c:pt idx="732">
                  <c:v>786.5625</c:v>
                </c:pt>
                <c:pt idx="733">
                  <c:v>787.1875</c:v>
                </c:pt>
                <c:pt idx="734">
                  <c:v>787.8125</c:v>
                </c:pt>
                <c:pt idx="735">
                  <c:v>788.4375</c:v>
                </c:pt>
                <c:pt idx="736">
                  <c:v>789.0625</c:v>
                </c:pt>
                <c:pt idx="737">
                  <c:v>789.6875</c:v>
                </c:pt>
                <c:pt idx="738">
                  <c:v>790.3125</c:v>
                </c:pt>
                <c:pt idx="739">
                  <c:v>790.9375</c:v>
                </c:pt>
                <c:pt idx="740">
                  <c:v>791.5625</c:v>
                </c:pt>
                <c:pt idx="741">
                  <c:v>792.1875</c:v>
                </c:pt>
                <c:pt idx="742">
                  <c:v>792.8125</c:v>
                </c:pt>
                <c:pt idx="743">
                  <c:v>793.4375</c:v>
                </c:pt>
                <c:pt idx="744">
                  <c:v>794.0625</c:v>
                </c:pt>
                <c:pt idx="745">
                  <c:v>794.6875</c:v>
                </c:pt>
                <c:pt idx="746">
                  <c:v>795.3125</c:v>
                </c:pt>
                <c:pt idx="747">
                  <c:v>795.9375</c:v>
                </c:pt>
                <c:pt idx="748">
                  <c:v>796.5625</c:v>
                </c:pt>
                <c:pt idx="749">
                  <c:v>797.1875</c:v>
                </c:pt>
                <c:pt idx="750">
                  <c:v>797.8125</c:v>
                </c:pt>
                <c:pt idx="751">
                  <c:v>798.4375</c:v>
                </c:pt>
                <c:pt idx="752">
                  <c:v>799.0625</c:v>
                </c:pt>
                <c:pt idx="753">
                  <c:v>799.6875</c:v>
                </c:pt>
                <c:pt idx="754">
                  <c:v>800.3125</c:v>
                </c:pt>
                <c:pt idx="755">
                  <c:v>800.9375</c:v>
                </c:pt>
                <c:pt idx="756">
                  <c:v>801.5625</c:v>
                </c:pt>
                <c:pt idx="757">
                  <c:v>802.1875</c:v>
                </c:pt>
                <c:pt idx="758">
                  <c:v>802.8125</c:v>
                </c:pt>
                <c:pt idx="759">
                  <c:v>803.4375</c:v>
                </c:pt>
                <c:pt idx="760">
                  <c:v>804.0625</c:v>
                </c:pt>
                <c:pt idx="761">
                  <c:v>804.6875</c:v>
                </c:pt>
                <c:pt idx="762">
                  <c:v>805.3125</c:v>
                </c:pt>
                <c:pt idx="763">
                  <c:v>805.9375</c:v>
                </c:pt>
                <c:pt idx="764">
                  <c:v>806.5625</c:v>
                </c:pt>
                <c:pt idx="765">
                  <c:v>807.1875</c:v>
                </c:pt>
                <c:pt idx="766">
                  <c:v>807.8125</c:v>
                </c:pt>
                <c:pt idx="767">
                  <c:v>808.4375</c:v>
                </c:pt>
                <c:pt idx="768">
                  <c:v>809.0625</c:v>
                </c:pt>
                <c:pt idx="769">
                  <c:v>809.6875</c:v>
                </c:pt>
                <c:pt idx="770">
                  <c:v>810.3125</c:v>
                </c:pt>
                <c:pt idx="771">
                  <c:v>810.9375</c:v>
                </c:pt>
                <c:pt idx="772">
                  <c:v>811.5625</c:v>
                </c:pt>
                <c:pt idx="773">
                  <c:v>812.1875</c:v>
                </c:pt>
                <c:pt idx="774">
                  <c:v>812.8125</c:v>
                </c:pt>
                <c:pt idx="775">
                  <c:v>813.4375</c:v>
                </c:pt>
                <c:pt idx="776">
                  <c:v>814.0625</c:v>
                </c:pt>
                <c:pt idx="777">
                  <c:v>814.6875</c:v>
                </c:pt>
                <c:pt idx="778">
                  <c:v>815.3125</c:v>
                </c:pt>
                <c:pt idx="779">
                  <c:v>815.9375</c:v>
                </c:pt>
                <c:pt idx="780">
                  <c:v>816.5625</c:v>
                </c:pt>
                <c:pt idx="781">
                  <c:v>817.1875</c:v>
                </c:pt>
                <c:pt idx="782">
                  <c:v>817.8125</c:v>
                </c:pt>
                <c:pt idx="783">
                  <c:v>818.4375</c:v>
                </c:pt>
                <c:pt idx="784">
                  <c:v>819.0625</c:v>
                </c:pt>
                <c:pt idx="785">
                  <c:v>819.6875</c:v>
                </c:pt>
                <c:pt idx="786">
                  <c:v>820.3125</c:v>
                </c:pt>
                <c:pt idx="787">
                  <c:v>820.9375</c:v>
                </c:pt>
                <c:pt idx="788">
                  <c:v>821.5625</c:v>
                </c:pt>
                <c:pt idx="789">
                  <c:v>822.1875</c:v>
                </c:pt>
                <c:pt idx="790">
                  <c:v>822.8125</c:v>
                </c:pt>
                <c:pt idx="791">
                  <c:v>823.4375</c:v>
                </c:pt>
                <c:pt idx="792">
                  <c:v>824.0625</c:v>
                </c:pt>
                <c:pt idx="793">
                  <c:v>824.6875</c:v>
                </c:pt>
                <c:pt idx="794">
                  <c:v>825.3125</c:v>
                </c:pt>
                <c:pt idx="795">
                  <c:v>825.9375</c:v>
                </c:pt>
                <c:pt idx="796">
                  <c:v>826.5625</c:v>
                </c:pt>
                <c:pt idx="797">
                  <c:v>827.1875</c:v>
                </c:pt>
                <c:pt idx="798">
                  <c:v>827.8125</c:v>
                </c:pt>
                <c:pt idx="799">
                  <c:v>828.4375</c:v>
                </c:pt>
                <c:pt idx="800">
                  <c:v>829.0625</c:v>
                </c:pt>
                <c:pt idx="801">
                  <c:v>829.6875</c:v>
                </c:pt>
                <c:pt idx="802">
                  <c:v>830.3125</c:v>
                </c:pt>
                <c:pt idx="803">
                  <c:v>830.9375</c:v>
                </c:pt>
                <c:pt idx="804">
                  <c:v>831.5625</c:v>
                </c:pt>
                <c:pt idx="805">
                  <c:v>832.1875</c:v>
                </c:pt>
                <c:pt idx="806">
                  <c:v>832.8125</c:v>
                </c:pt>
                <c:pt idx="807">
                  <c:v>833.4375</c:v>
                </c:pt>
                <c:pt idx="808">
                  <c:v>834.0625</c:v>
                </c:pt>
                <c:pt idx="809">
                  <c:v>834.6875</c:v>
                </c:pt>
                <c:pt idx="810">
                  <c:v>835.3125</c:v>
                </c:pt>
                <c:pt idx="811">
                  <c:v>835.9375</c:v>
                </c:pt>
                <c:pt idx="812">
                  <c:v>836.5625</c:v>
                </c:pt>
                <c:pt idx="813">
                  <c:v>837.1875</c:v>
                </c:pt>
                <c:pt idx="814">
                  <c:v>837.8125</c:v>
                </c:pt>
                <c:pt idx="815">
                  <c:v>838.4375</c:v>
                </c:pt>
                <c:pt idx="816">
                  <c:v>839.0625</c:v>
                </c:pt>
                <c:pt idx="817">
                  <c:v>839.6875</c:v>
                </c:pt>
                <c:pt idx="818">
                  <c:v>840.3125</c:v>
                </c:pt>
                <c:pt idx="819">
                  <c:v>840.9375</c:v>
                </c:pt>
                <c:pt idx="820">
                  <c:v>841.5625</c:v>
                </c:pt>
                <c:pt idx="821">
                  <c:v>842.1875</c:v>
                </c:pt>
                <c:pt idx="822">
                  <c:v>842.8125</c:v>
                </c:pt>
                <c:pt idx="823">
                  <c:v>843.4375</c:v>
                </c:pt>
                <c:pt idx="824">
                  <c:v>844.0625</c:v>
                </c:pt>
                <c:pt idx="825">
                  <c:v>844.6875</c:v>
                </c:pt>
                <c:pt idx="826">
                  <c:v>845.3125</c:v>
                </c:pt>
                <c:pt idx="827">
                  <c:v>845.9375</c:v>
                </c:pt>
                <c:pt idx="828">
                  <c:v>846.5625</c:v>
                </c:pt>
                <c:pt idx="829">
                  <c:v>847.1875</c:v>
                </c:pt>
                <c:pt idx="830">
                  <c:v>847.8125</c:v>
                </c:pt>
                <c:pt idx="831">
                  <c:v>848.4375</c:v>
                </c:pt>
                <c:pt idx="832">
                  <c:v>849.0625</c:v>
                </c:pt>
                <c:pt idx="833">
                  <c:v>849.6875</c:v>
                </c:pt>
                <c:pt idx="834">
                  <c:v>850.3125</c:v>
                </c:pt>
                <c:pt idx="835">
                  <c:v>850.9375</c:v>
                </c:pt>
                <c:pt idx="836">
                  <c:v>851.5625</c:v>
                </c:pt>
                <c:pt idx="837">
                  <c:v>852.1875</c:v>
                </c:pt>
                <c:pt idx="838">
                  <c:v>852.8125</c:v>
                </c:pt>
                <c:pt idx="839">
                  <c:v>853.4375</c:v>
                </c:pt>
                <c:pt idx="840">
                  <c:v>854.0625</c:v>
                </c:pt>
                <c:pt idx="841">
                  <c:v>854.6875</c:v>
                </c:pt>
                <c:pt idx="842">
                  <c:v>855.3125</c:v>
                </c:pt>
                <c:pt idx="843">
                  <c:v>855.9375</c:v>
                </c:pt>
                <c:pt idx="844">
                  <c:v>856.5625</c:v>
                </c:pt>
                <c:pt idx="845">
                  <c:v>857.1875</c:v>
                </c:pt>
                <c:pt idx="846">
                  <c:v>857.8125</c:v>
                </c:pt>
                <c:pt idx="847">
                  <c:v>858.4375</c:v>
                </c:pt>
                <c:pt idx="848">
                  <c:v>859.0625</c:v>
                </c:pt>
                <c:pt idx="849">
                  <c:v>859.6875</c:v>
                </c:pt>
                <c:pt idx="850">
                  <c:v>860.3125</c:v>
                </c:pt>
                <c:pt idx="851">
                  <c:v>860.9375</c:v>
                </c:pt>
                <c:pt idx="852">
                  <c:v>861.5625</c:v>
                </c:pt>
                <c:pt idx="853">
                  <c:v>862.1875</c:v>
                </c:pt>
                <c:pt idx="854">
                  <c:v>862.8125</c:v>
                </c:pt>
                <c:pt idx="855">
                  <c:v>863.4375</c:v>
                </c:pt>
                <c:pt idx="856">
                  <c:v>864.0625</c:v>
                </c:pt>
                <c:pt idx="857">
                  <c:v>864.6875</c:v>
                </c:pt>
                <c:pt idx="858">
                  <c:v>865.3125</c:v>
                </c:pt>
                <c:pt idx="859">
                  <c:v>865.9375</c:v>
                </c:pt>
                <c:pt idx="860">
                  <c:v>866.5625</c:v>
                </c:pt>
                <c:pt idx="861">
                  <c:v>867.1875</c:v>
                </c:pt>
                <c:pt idx="862">
                  <c:v>867.8125</c:v>
                </c:pt>
                <c:pt idx="863">
                  <c:v>868.4375</c:v>
                </c:pt>
                <c:pt idx="864">
                  <c:v>869.0625</c:v>
                </c:pt>
                <c:pt idx="865">
                  <c:v>869.6875</c:v>
                </c:pt>
                <c:pt idx="866">
                  <c:v>870.3125</c:v>
                </c:pt>
                <c:pt idx="867">
                  <c:v>870.9375</c:v>
                </c:pt>
                <c:pt idx="868">
                  <c:v>871.5625</c:v>
                </c:pt>
                <c:pt idx="869">
                  <c:v>872.1875</c:v>
                </c:pt>
                <c:pt idx="870">
                  <c:v>872.8125</c:v>
                </c:pt>
                <c:pt idx="871">
                  <c:v>873.4375</c:v>
                </c:pt>
                <c:pt idx="872">
                  <c:v>874.0625</c:v>
                </c:pt>
                <c:pt idx="873">
                  <c:v>874.6875</c:v>
                </c:pt>
                <c:pt idx="874">
                  <c:v>875.3125</c:v>
                </c:pt>
                <c:pt idx="875">
                  <c:v>875.9375</c:v>
                </c:pt>
                <c:pt idx="876">
                  <c:v>876.5625</c:v>
                </c:pt>
                <c:pt idx="877">
                  <c:v>877.1875</c:v>
                </c:pt>
                <c:pt idx="878">
                  <c:v>877.8125</c:v>
                </c:pt>
                <c:pt idx="879">
                  <c:v>878.4375</c:v>
                </c:pt>
                <c:pt idx="880">
                  <c:v>879.0625</c:v>
                </c:pt>
                <c:pt idx="881">
                  <c:v>879.6875</c:v>
                </c:pt>
                <c:pt idx="882">
                  <c:v>880.3125</c:v>
                </c:pt>
                <c:pt idx="883">
                  <c:v>880.9375</c:v>
                </c:pt>
                <c:pt idx="884">
                  <c:v>881.5625</c:v>
                </c:pt>
                <c:pt idx="885">
                  <c:v>882.1875</c:v>
                </c:pt>
                <c:pt idx="886">
                  <c:v>882.8125</c:v>
                </c:pt>
                <c:pt idx="887">
                  <c:v>883.4375</c:v>
                </c:pt>
                <c:pt idx="888">
                  <c:v>884.0625</c:v>
                </c:pt>
                <c:pt idx="889">
                  <c:v>884.6875</c:v>
                </c:pt>
                <c:pt idx="890">
                  <c:v>885.3125</c:v>
                </c:pt>
                <c:pt idx="891">
                  <c:v>885.9375</c:v>
                </c:pt>
                <c:pt idx="892">
                  <c:v>886.5625</c:v>
                </c:pt>
                <c:pt idx="893">
                  <c:v>887.1875</c:v>
                </c:pt>
                <c:pt idx="894">
                  <c:v>887.8125</c:v>
                </c:pt>
                <c:pt idx="895">
                  <c:v>888.4375</c:v>
                </c:pt>
                <c:pt idx="896">
                  <c:v>889.0625</c:v>
                </c:pt>
                <c:pt idx="897">
                  <c:v>889.6875</c:v>
                </c:pt>
                <c:pt idx="898">
                  <c:v>890.3125</c:v>
                </c:pt>
                <c:pt idx="899">
                  <c:v>890.9375</c:v>
                </c:pt>
                <c:pt idx="900">
                  <c:v>891.5625</c:v>
                </c:pt>
                <c:pt idx="901">
                  <c:v>892.1875</c:v>
                </c:pt>
                <c:pt idx="902">
                  <c:v>892.8125</c:v>
                </c:pt>
                <c:pt idx="903">
                  <c:v>893.4375</c:v>
                </c:pt>
                <c:pt idx="904">
                  <c:v>894.0625</c:v>
                </c:pt>
                <c:pt idx="905">
                  <c:v>894.6875</c:v>
                </c:pt>
                <c:pt idx="906">
                  <c:v>895.3125</c:v>
                </c:pt>
                <c:pt idx="907">
                  <c:v>895.9375</c:v>
                </c:pt>
                <c:pt idx="908">
                  <c:v>896.5625</c:v>
                </c:pt>
              </c:numCache>
            </c:numRef>
          </c:xVal>
          <c:yVal>
            <c:numRef>
              <c:f>'CPT07'!$R$3:$R$911</c:f>
              <c:numCache>
                <c:formatCode>General</c:formatCode>
                <c:ptCount val="909"/>
                <c:pt idx="0">
                  <c:v>0.66030961249999998</c:v>
                </c:pt>
                <c:pt idx="1">
                  <c:v>0.66361252500000001</c:v>
                </c:pt>
                <c:pt idx="2">
                  <c:v>0.66177785</c:v>
                </c:pt>
                <c:pt idx="3">
                  <c:v>0.66513698749999994</c:v>
                </c:pt>
                <c:pt idx="4">
                  <c:v>0.66596540000000004</c:v>
                </c:pt>
                <c:pt idx="5">
                  <c:v>0.66403683750000009</c:v>
                </c:pt>
                <c:pt idx="6">
                  <c:v>0.66470172500000002</c:v>
                </c:pt>
                <c:pt idx="7">
                  <c:v>0.66590720000000003</c:v>
                </c:pt>
                <c:pt idx="8">
                  <c:v>0.66819980000000001</c:v>
                </c:pt>
                <c:pt idx="9">
                  <c:v>0.66597558749999997</c:v>
                </c:pt>
                <c:pt idx="10">
                  <c:v>0.66897618749999999</c:v>
                </c:pt>
                <c:pt idx="11">
                  <c:v>0.66820576249999997</c:v>
                </c:pt>
                <c:pt idx="12">
                  <c:v>0.66888936250000008</c:v>
                </c:pt>
                <c:pt idx="13">
                  <c:v>0.67345053750000006</c:v>
                </c:pt>
                <c:pt idx="14">
                  <c:v>0.66846157500000003</c:v>
                </c:pt>
                <c:pt idx="15">
                  <c:v>0.67005726250000008</c:v>
                </c:pt>
                <c:pt idx="16">
                  <c:v>0.66834853750000001</c:v>
                </c:pt>
                <c:pt idx="17">
                  <c:v>0.67040472500000015</c:v>
                </c:pt>
                <c:pt idx="18">
                  <c:v>0.67127797499999986</c:v>
                </c:pt>
                <c:pt idx="19">
                  <c:v>0.6726806125</c:v>
                </c:pt>
                <c:pt idx="20">
                  <c:v>0.67218493749999986</c:v>
                </c:pt>
                <c:pt idx="21">
                  <c:v>0.67175894999999997</c:v>
                </c:pt>
                <c:pt idx="22">
                  <c:v>0.67240063750000001</c:v>
                </c:pt>
                <c:pt idx="23">
                  <c:v>0.67185373749999999</c:v>
                </c:pt>
                <c:pt idx="24">
                  <c:v>0.67260637499999998</c:v>
                </c:pt>
                <c:pt idx="25">
                  <c:v>0.67118102499999999</c:v>
                </c:pt>
                <c:pt idx="26">
                  <c:v>0.6701287749999999</c:v>
                </c:pt>
                <c:pt idx="27">
                  <c:v>0.6680355</c:v>
                </c:pt>
                <c:pt idx="28">
                  <c:v>0.66761063750000005</c:v>
                </c:pt>
                <c:pt idx="29">
                  <c:v>0.66707622500000008</c:v>
                </c:pt>
                <c:pt idx="30">
                  <c:v>0.66666066249999989</c:v>
                </c:pt>
                <c:pt idx="31">
                  <c:v>0.66631485000000001</c:v>
                </c:pt>
                <c:pt idx="32">
                  <c:v>0.66716568750000005</c:v>
                </c:pt>
                <c:pt idx="33">
                  <c:v>0.66723556249999993</c:v>
                </c:pt>
                <c:pt idx="34">
                  <c:v>0.66586797500000006</c:v>
                </c:pt>
                <c:pt idx="35">
                  <c:v>0.66631778750000004</c:v>
                </c:pt>
                <c:pt idx="36">
                  <c:v>0.66710538750000004</c:v>
                </c:pt>
                <c:pt idx="37">
                  <c:v>0.66716251250000003</c:v>
                </c:pt>
                <c:pt idx="38">
                  <c:v>0.66833089999999995</c:v>
                </c:pt>
                <c:pt idx="39">
                  <c:v>0.66850083750000011</c:v>
                </c:pt>
                <c:pt idx="40">
                  <c:v>0.66836636249999992</c:v>
                </c:pt>
                <c:pt idx="41">
                  <c:v>0.66812971249999997</c:v>
                </c:pt>
                <c:pt idx="42">
                  <c:v>0.67059368750000004</c:v>
                </c:pt>
                <c:pt idx="43">
                  <c:v>0.67598395</c:v>
                </c:pt>
                <c:pt idx="44">
                  <c:v>0.68478266249999997</c:v>
                </c:pt>
                <c:pt idx="45">
                  <c:v>0.69532138749999994</c:v>
                </c:pt>
                <c:pt idx="46">
                  <c:v>0.6713768375000001</c:v>
                </c:pt>
                <c:pt idx="47">
                  <c:v>0.67106147500000002</c:v>
                </c:pt>
                <c:pt idx="48">
                  <c:v>0.67045320000000008</c:v>
                </c:pt>
                <c:pt idx="49">
                  <c:v>0.67163300000000004</c:v>
                </c:pt>
                <c:pt idx="50">
                  <c:v>0.67358840000000009</c:v>
                </c:pt>
                <c:pt idx="51">
                  <c:v>0.67365728749999998</c:v>
                </c:pt>
                <c:pt idx="52">
                  <c:v>0.67486732500000002</c:v>
                </c:pt>
                <c:pt idx="53">
                  <c:v>0.67543170000000008</c:v>
                </c:pt>
                <c:pt idx="54">
                  <c:v>0.67522231250000009</c:v>
                </c:pt>
                <c:pt idx="55">
                  <c:v>0.67609797500000002</c:v>
                </c:pt>
                <c:pt idx="56">
                  <c:v>0.67663977499999994</c:v>
                </c:pt>
                <c:pt idx="57">
                  <c:v>0.67734341249999996</c:v>
                </c:pt>
                <c:pt idx="58">
                  <c:v>0.67785116249999999</c:v>
                </c:pt>
                <c:pt idx="59">
                  <c:v>0.67838484999999993</c:v>
                </c:pt>
                <c:pt idx="60">
                  <c:v>0.67986784999999994</c:v>
                </c:pt>
                <c:pt idx="61">
                  <c:v>0.68012026250000002</c:v>
                </c:pt>
                <c:pt idx="62">
                  <c:v>0.68003451249999991</c:v>
                </c:pt>
                <c:pt idx="63">
                  <c:v>0.68060502499999997</c:v>
                </c:pt>
                <c:pt idx="64">
                  <c:v>0.68073903749999987</c:v>
                </c:pt>
                <c:pt idx="65">
                  <c:v>0.68045446249999997</c:v>
                </c:pt>
                <c:pt idx="66">
                  <c:v>0.68040588750000008</c:v>
                </c:pt>
                <c:pt idx="67">
                  <c:v>0.68095753749999988</c:v>
                </c:pt>
                <c:pt idx="68">
                  <c:v>0.68249116249999997</c:v>
                </c:pt>
                <c:pt idx="69">
                  <c:v>0.68408028749999994</c:v>
                </c:pt>
                <c:pt idx="70">
                  <c:v>0.6860815375</c:v>
                </c:pt>
                <c:pt idx="71">
                  <c:v>0.68621177500000008</c:v>
                </c:pt>
                <c:pt idx="72">
                  <c:v>0.68664183750000007</c:v>
                </c:pt>
                <c:pt idx="73">
                  <c:v>0.6865392374999999</c:v>
                </c:pt>
                <c:pt idx="74">
                  <c:v>0.68654476250000007</c:v>
                </c:pt>
                <c:pt idx="75">
                  <c:v>0.68575531249999999</c:v>
                </c:pt>
                <c:pt idx="76">
                  <c:v>0.68559052499999995</c:v>
                </c:pt>
                <c:pt idx="77">
                  <c:v>0.68795105000000001</c:v>
                </c:pt>
                <c:pt idx="78">
                  <c:v>0.68789011250000009</c:v>
                </c:pt>
                <c:pt idx="79">
                  <c:v>0.68943817500000015</c:v>
                </c:pt>
                <c:pt idx="80">
                  <c:v>0.69046541250000004</c:v>
                </c:pt>
                <c:pt idx="81">
                  <c:v>0.69062352500000002</c:v>
                </c:pt>
                <c:pt idx="82">
                  <c:v>0.69064666250000006</c:v>
                </c:pt>
                <c:pt idx="83">
                  <c:v>0.69072697500000002</c:v>
                </c:pt>
                <c:pt idx="84">
                  <c:v>0.69105636250000002</c:v>
                </c:pt>
                <c:pt idx="85">
                  <c:v>0.69035309999999994</c:v>
                </c:pt>
                <c:pt idx="86">
                  <c:v>0.68957663750000009</c:v>
                </c:pt>
                <c:pt idx="87">
                  <c:v>0.69067096250000004</c:v>
                </c:pt>
                <c:pt idx="88">
                  <c:v>0.69235251250000007</c:v>
                </c:pt>
                <c:pt idx="89">
                  <c:v>0.6924180124999999</c:v>
                </c:pt>
                <c:pt idx="90">
                  <c:v>0.69326588749999996</c:v>
                </c:pt>
                <c:pt idx="91">
                  <c:v>0.69382407499999998</c:v>
                </c:pt>
                <c:pt idx="92">
                  <c:v>0.69290217499999995</c:v>
                </c:pt>
                <c:pt idx="93">
                  <c:v>0.69347431250000013</c:v>
                </c:pt>
                <c:pt idx="94">
                  <c:v>0.69346462499999995</c:v>
                </c:pt>
                <c:pt idx="95">
                  <c:v>0.69372803749999989</c:v>
                </c:pt>
                <c:pt idx="96">
                  <c:v>0.69363560000000002</c:v>
                </c:pt>
                <c:pt idx="97">
                  <c:v>0.69377741250000002</c:v>
                </c:pt>
                <c:pt idx="98">
                  <c:v>0.69409408750000001</c:v>
                </c:pt>
                <c:pt idx="99">
                  <c:v>0.69508361249999995</c:v>
                </c:pt>
                <c:pt idx="100">
                  <c:v>0.69628970000000001</c:v>
                </c:pt>
                <c:pt idx="101">
                  <c:v>0.69704345000000001</c:v>
                </c:pt>
                <c:pt idx="102">
                  <c:v>0.69791000000000003</c:v>
                </c:pt>
                <c:pt idx="103">
                  <c:v>0.69748862499999997</c:v>
                </c:pt>
                <c:pt idx="104">
                  <c:v>0.69750119999999993</c:v>
                </c:pt>
                <c:pt idx="105">
                  <c:v>0.6975482624999999</c:v>
                </c:pt>
                <c:pt idx="106">
                  <c:v>0.69717216250000003</c:v>
                </c:pt>
                <c:pt idx="107">
                  <c:v>0.69738234999999982</c:v>
                </c:pt>
                <c:pt idx="108">
                  <c:v>0.6977591125</c:v>
                </c:pt>
                <c:pt idx="109">
                  <c:v>0.698222275</c:v>
                </c:pt>
                <c:pt idx="110">
                  <c:v>0.69778432499999998</c:v>
                </c:pt>
                <c:pt idx="111">
                  <c:v>0.69884690000000005</c:v>
                </c:pt>
                <c:pt idx="112">
                  <c:v>0.69808617500000003</c:v>
                </c:pt>
                <c:pt idx="113">
                  <c:v>0.69839666249999988</c:v>
                </c:pt>
                <c:pt idx="114">
                  <c:v>0.69850917500000009</c:v>
                </c:pt>
                <c:pt idx="115">
                  <c:v>0.6985559375</c:v>
                </c:pt>
                <c:pt idx="116">
                  <c:v>0.69885872500000001</c:v>
                </c:pt>
                <c:pt idx="117">
                  <c:v>0.69905981249999993</c:v>
                </c:pt>
                <c:pt idx="118">
                  <c:v>0.698805075</c:v>
                </c:pt>
                <c:pt idx="119">
                  <c:v>0.69917741249999998</c:v>
                </c:pt>
                <c:pt idx="120">
                  <c:v>0.69998218749999996</c:v>
                </c:pt>
                <c:pt idx="121">
                  <c:v>0.69990042500000005</c:v>
                </c:pt>
                <c:pt idx="122">
                  <c:v>0.70025908749999988</c:v>
                </c:pt>
                <c:pt idx="123">
                  <c:v>0.70029646249999988</c:v>
                </c:pt>
                <c:pt idx="124">
                  <c:v>0.70075013750000004</c:v>
                </c:pt>
                <c:pt idx="125">
                  <c:v>0.70081268750000003</c:v>
                </c:pt>
                <c:pt idx="126">
                  <c:v>0.70109618750000002</c:v>
                </c:pt>
                <c:pt idx="127">
                  <c:v>0.70178058750000005</c:v>
                </c:pt>
                <c:pt idx="128">
                  <c:v>0.70238687499999997</c:v>
                </c:pt>
                <c:pt idx="129">
                  <c:v>0.70241813749999993</c:v>
                </c:pt>
                <c:pt idx="130">
                  <c:v>0.70136012499999989</c:v>
                </c:pt>
                <c:pt idx="131">
                  <c:v>0.70119132499999992</c:v>
                </c:pt>
                <c:pt idx="132">
                  <c:v>0.70136148750000005</c:v>
                </c:pt>
                <c:pt idx="133">
                  <c:v>0.70067828750000005</c:v>
                </c:pt>
                <c:pt idx="134">
                  <c:v>0.70096088749999996</c:v>
                </c:pt>
                <c:pt idx="135">
                  <c:v>0.70108013749999998</c:v>
                </c:pt>
                <c:pt idx="136">
                  <c:v>0.70151750000000002</c:v>
                </c:pt>
                <c:pt idx="137">
                  <c:v>0.70212358749999992</c:v>
                </c:pt>
                <c:pt idx="138">
                  <c:v>0.7019773749999999</c:v>
                </c:pt>
                <c:pt idx="139">
                  <c:v>0.70167721249999992</c:v>
                </c:pt>
                <c:pt idx="140">
                  <c:v>0.70162108749999996</c:v>
                </c:pt>
                <c:pt idx="141">
                  <c:v>0.70287537500000008</c:v>
                </c:pt>
                <c:pt idx="142">
                  <c:v>0.70360587500000005</c:v>
                </c:pt>
                <c:pt idx="143">
                  <c:v>0.70453032500000001</c:v>
                </c:pt>
                <c:pt idx="144">
                  <c:v>0.70404785000000003</c:v>
                </c:pt>
                <c:pt idx="145">
                  <c:v>0.70349078750000005</c:v>
                </c:pt>
                <c:pt idx="146">
                  <c:v>0.70339010000000002</c:v>
                </c:pt>
                <c:pt idx="147">
                  <c:v>0.70325292500000003</c:v>
                </c:pt>
                <c:pt idx="148">
                  <c:v>0.70313812499999995</c:v>
                </c:pt>
                <c:pt idx="149">
                  <c:v>0.70319503750000001</c:v>
                </c:pt>
                <c:pt idx="150">
                  <c:v>0.7028240750000001</c:v>
                </c:pt>
                <c:pt idx="151">
                  <c:v>0.7025088625</c:v>
                </c:pt>
                <c:pt idx="152">
                  <c:v>0.70256055000000006</c:v>
                </c:pt>
                <c:pt idx="153">
                  <c:v>0.70288717499999998</c:v>
                </c:pt>
                <c:pt idx="154">
                  <c:v>0.70362634999999996</c:v>
                </c:pt>
                <c:pt idx="155">
                  <c:v>0.70389336250000012</c:v>
                </c:pt>
                <c:pt idx="156">
                  <c:v>0.70397143750000002</c:v>
                </c:pt>
                <c:pt idx="157">
                  <c:v>0.70388506250000005</c:v>
                </c:pt>
                <c:pt idx="158">
                  <c:v>0.70323943750000006</c:v>
                </c:pt>
                <c:pt idx="159">
                  <c:v>0.70340701250000004</c:v>
                </c:pt>
                <c:pt idx="160">
                  <c:v>0.70343849999999997</c:v>
                </c:pt>
                <c:pt idx="161">
                  <c:v>0.70386385000000007</c:v>
                </c:pt>
                <c:pt idx="162">
                  <c:v>0.70348326249999993</c:v>
                </c:pt>
                <c:pt idx="163">
                  <c:v>0.703693825</c:v>
                </c:pt>
                <c:pt idx="164">
                  <c:v>0.70377718749999996</c:v>
                </c:pt>
                <c:pt idx="165">
                  <c:v>0.70431646250000002</c:v>
                </c:pt>
                <c:pt idx="166">
                  <c:v>0.70452614999999996</c:v>
                </c:pt>
                <c:pt idx="167">
                  <c:v>0.70466948749999991</c:v>
                </c:pt>
                <c:pt idx="168">
                  <c:v>0.70476478749999993</c:v>
                </c:pt>
                <c:pt idx="169">
                  <c:v>0.70420650000000007</c:v>
                </c:pt>
                <c:pt idx="170">
                  <c:v>0.70411598750000004</c:v>
                </c:pt>
                <c:pt idx="171">
                  <c:v>0.70379630000000004</c:v>
                </c:pt>
                <c:pt idx="172">
                  <c:v>0.70338849999999997</c:v>
                </c:pt>
                <c:pt idx="173">
                  <c:v>0.70390046250000005</c:v>
                </c:pt>
                <c:pt idx="174">
                  <c:v>0.70437827499999994</c:v>
                </c:pt>
                <c:pt idx="175">
                  <c:v>0.70525976249999989</c:v>
                </c:pt>
                <c:pt idx="176">
                  <c:v>0.7058890874999999</c:v>
                </c:pt>
                <c:pt idx="177">
                  <c:v>0.70695246249999999</c:v>
                </c:pt>
                <c:pt idx="178">
                  <c:v>0.7070401624999999</c:v>
                </c:pt>
                <c:pt idx="179">
                  <c:v>0.70681641250000005</c:v>
                </c:pt>
                <c:pt idx="180">
                  <c:v>0.70665827500000011</c:v>
                </c:pt>
                <c:pt idx="181">
                  <c:v>0.70658397499999992</c:v>
                </c:pt>
                <c:pt idx="182">
                  <c:v>0.70673771249999995</c:v>
                </c:pt>
                <c:pt idx="183">
                  <c:v>0.70742262499999997</c:v>
                </c:pt>
                <c:pt idx="184">
                  <c:v>0.70729631249999991</c:v>
                </c:pt>
                <c:pt idx="185">
                  <c:v>0.70723728750000003</c:v>
                </c:pt>
                <c:pt idx="186">
                  <c:v>0.707377425</c:v>
                </c:pt>
                <c:pt idx="187">
                  <c:v>0.70739492500000001</c:v>
                </c:pt>
                <c:pt idx="188">
                  <c:v>0.70755670000000004</c:v>
                </c:pt>
                <c:pt idx="189">
                  <c:v>0.7067295375</c:v>
                </c:pt>
                <c:pt idx="190">
                  <c:v>0.70632909999999993</c:v>
                </c:pt>
                <c:pt idx="191">
                  <c:v>0.70662779999999992</c:v>
                </c:pt>
                <c:pt idx="192">
                  <c:v>0.70726832500000003</c:v>
                </c:pt>
                <c:pt idx="193">
                  <c:v>0.7076136999999999</c:v>
                </c:pt>
                <c:pt idx="194">
                  <c:v>0.70824708749999998</c:v>
                </c:pt>
                <c:pt idx="195">
                  <c:v>0.70859873750000013</c:v>
                </c:pt>
                <c:pt idx="196">
                  <c:v>0.70923744999999994</c:v>
                </c:pt>
                <c:pt idx="197">
                  <c:v>0.70941761250000002</c:v>
                </c:pt>
                <c:pt idx="198">
                  <c:v>0.70916390000000007</c:v>
                </c:pt>
                <c:pt idx="199">
                  <c:v>0.70907358749999994</c:v>
                </c:pt>
                <c:pt idx="200">
                  <c:v>0.70904765000000003</c:v>
                </c:pt>
                <c:pt idx="201">
                  <c:v>0.70938204999999999</c:v>
                </c:pt>
                <c:pt idx="202">
                  <c:v>0.70943467500000013</c:v>
                </c:pt>
                <c:pt idx="203">
                  <c:v>0.70922641250000007</c:v>
                </c:pt>
                <c:pt idx="204">
                  <c:v>0.70925949999999993</c:v>
                </c:pt>
                <c:pt idx="205">
                  <c:v>0.70955207499999995</c:v>
                </c:pt>
                <c:pt idx="206">
                  <c:v>0.70957966249999993</c:v>
                </c:pt>
                <c:pt idx="207">
                  <c:v>0.70991411250000003</c:v>
                </c:pt>
                <c:pt idx="208">
                  <c:v>0.70980041249999992</c:v>
                </c:pt>
                <c:pt idx="209">
                  <c:v>0.70949088750000011</c:v>
                </c:pt>
                <c:pt idx="210">
                  <c:v>0.70949061250000012</c:v>
                </c:pt>
                <c:pt idx="211">
                  <c:v>0.7094798000000001</c:v>
                </c:pt>
                <c:pt idx="212">
                  <c:v>0.70942368749999996</c:v>
                </c:pt>
                <c:pt idx="213">
                  <c:v>0.70932391249999993</c:v>
                </c:pt>
                <c:pt idx="214">
                  <c:v>0.70996893750000001</c:v>
                </c:pt>
                <c:pt idx="215">
                  <c:v>0.710619475</c:v>
                </c:pt>
                <c:pt idx="216">
                  <c:v>0.71101972499999999</c:v>
                </c:pt>
                <c:pt idx="217">
                  <c:v>0.71093071249999995</c:v>
                </c:pt>
                <c:pt idx="218">
                  <c:v>0.71068819999999988</c:v>
                </c:pt>
                <c:pt idx="219">
                  <c:v>0.71013549999999981</c:v>
                </c:pt>
                <c:pt idx="220">
                  <c:v>0.71024961249999996</c:v>
                </c:pt>
                <c:pt idx="221">
                  <c:v>0.71010412499999997</c:v>
                </c:pt>
                <c:pt idx="222">
                  <c:v>0.70971952500000002</c:v>
                </c:pt>
                <c:pt idx="223">
                  <c:v>0.70965679999999998</c:v>
                </c:pt>
                <c:pt idx="224">
                  <c:v>0.71013069999999989</c:v>
                </c:pt>
                <c:pt idx="225">
                  <c:v>0.71048468750000016</c:v>
                </c:pt>
                <c:pt idx="226">
                  <c:v>0.71047933750000003</c:v>
                </c:pt>
                <c:pt idx="227">
                  <c:v>0.71065537500000009</c:v>
                </c:pt>
                <c:pt idx="228">
                  <c:v>0.71090215000000001</c:v>
                </c:pt>
                <c:pt idx="229">
                  <c:v>0.71070745000000002</c:v>
                </c:pt>
                <c:pt idx="230">
                  <c:v>0.7108599874999999</c:v>
                </c:pt>
                <c:pt idx="231">
                  <c:v>0.71078018750000005</c:v>
                </c:pt>
                <c:pt idx="232">
                  <c:v>0.71092682499999993</c:v>
                </c:pt>
                <c:pt idx="233">
                  <c:v>0.71129399999999998</c:v>
                </c:pt>
                <c:pt idx="234">
                  <c:v>0.71141377499999991</c:v>
                </c:pt>
                <c:pt idx="235">
                  <c:v>0.71119311249999995</c:v>
                </c:pt>
                <c:pt idx="236">
                  <c:v>0.71121517499999998</c:v>
                </c:pt>
                <c:pt idx="237">
                  <c:v>0.71138455</c:v>
                </c:pt>
                <c:pt idx="238">
                  <c:v>0.71163138749999999</c:v>
                </c:pt>
                <c:pt idx="239">
                  <c:v>0.71203402500000013</c:v>
                </c:pt>
                <c:pt idx="240">
                  <c:v>0.71212888750000003</c:v>
                </c:pt>
                <c:pt idx="241">
                  <c:v>0.71248323749999998</c:v>
                </c:pt>
                <c:pt idx="242">
                  <c:v>0.71234264999999997</c:v>
                </c:pt>
                <c:pt idx="243">
                  <c:v>0.7125897375000001</c:v>
                </c:pt>
                <c:pt idx="244">
                  <c:v>0.71238131250000003</c:v>
                </c:pt>
                <c:pt idx="245">
                  <c:v>0.71228166250000002</c:v>
                </c:pt>
                <c:pt idx="246">
                  <c:v>0.71215951250000009</c:v>
                </c:pt>
                <c:pt idx="247">
                  <c:v>0.71203237500000005</c:v>
                </c:pt>
                <c:pt idx="248">
                  <c:v>0.71179512499999997</c:v>
                </c:pt>
                <c:pt idx="249">
                  <c:v>0.71129198750000011</c:v>
                </c:pt>
                <c:pt idx="250">
                  <c:v>0.71116342499999996</c:v>
                </c:pt>
                <c:pt idx="251">
                  <c:v>0.71118098749999992</c:v>
                </c:pt>
                <c:pt idx="252">
                  <c:v>0.71171315000000002</c:v>
                </c:pt>
                <c:pt idx="253">
                  <c:v>0.71232977499999994</c:v>
                </c:pt>
                <c:pt idx="254">
                  <c:v>0.71258945000000007</c:v>
                </c:pt>
                <c:pt idx="255">
                  <c:v>0.71280635000000003</c:v>
                </c:pt>
                <c:pt idx="256">
                  <c:v>0.71288006250000002</c:v>
                </c:pt>
                <c:pt idx="257">
                  <c:v>0.71284341250000005</c:v>
                </c:pt>
                <c:pt idx="258">
                  <c:v>0.71261870000000005</c:v>
                </c:pt>
                <c:pt idx="259">
                  <c:v>0.71275212500000007</c:v>
                </c:pt>
                <c:pt idx="260">
                  <c:v>0.71280369999999993</c:v>
                </c:pt>
                <c:pt idx="261">
                  <c:v>0.71261811249999996</c:v>
                </c:pt>
                <c:pt idx="262">
                  <c:v>0.71299667500000008</c:v>
                </c:pt>
                <c:pt idx="263">
                  <c:v>0.71311227499999996</c:v>
                </c:pt>
                <c:pt idx="264">
                  <c:v>0.71340858750000002</c:v>
                </c:pt>
                <c:pt idx="265">
                  <c:v>0.71347725000000006</c:v>
                </c:pt>
                <c:pt idx="266">
                  <c:v>0.71339554999999999</c:v>
                </c:pt>
                <c:pt idx="267">
                  <c:v>0.71330079999999996</c:v>
                </c:pt>
                <c:pt idx="268">
                  <c:v>0.71316228749999999</c:v>
                </c:pt>
                <c:pt idx="269">
                  <c:v>0.71356277500000009</c:v>
                </c:pt>
                <c:pt idx="270">
                  <c:v>0.71364738750000001</c:v>
                </c:pt>
                <c:pt idx="271">
                  <c:v>0.71383363750000006</c:v>
                </c:pt>
                <c:pt idx="272">
                  <c:v>0.71386805000000009</c:v>
                </c:pt>
                <c:pt idx="273">
                  <c:v>0.71369937499999991</c:v>
                </c:pt>
                <c:pt idx="274">
                  <c:v>0.71378742500000014</c:v>
                </c:pt>
                <c:pt idx="275">
                  <c:v>0.71398574999999997</c:v>
                </c:pt>
                <c:pt idx="276">
                  <c:v>0.71417071250000008</c:v>
                </c:pt>
                <c:pt idx="277">
                  <c:v>0.71441948750000006</c:v>
                </c:pt>
                <c:pt idx="278">
                  <c:v>0.71436318749999994</c:v>
                </c:pt>
                <c:pt idx="279">
                  <c:v>0.71435303750000001</c:v>
                </c:pt>
                <c:pt idx="280">
                  <c:v>0.71441006250000005</c:v>
                </c:pt>
                <c:pt idx="281">
                  <c:v>0.71445502500000013</c:v>
                </c:pt>
                <c:pt idx="282">
                  <c:v>0.71444833750000003</c:v>
                </c:pt>
                <c:pt idx="283">
                  <c:v>0.71473063749999999</c:v>
                </c:pt>
                <c:pt idx="284">
                  <c:v>0.71480714999999995</c:v>
                </c:pt>
                <c:pt idx="285">
                  <c:v>0.71486433749999989</c:v>
                </c:pt>
                <c:pt idx="286">
                  <c:v>0.71470620000000007</c:v>
                </c:pt>
                <c:pt idx="287">
                  <c:v>0.71470334999999996</c:v>
                </c:pt>
                <c:pt idx="288">
                  <c:v>0.71464953750000004</c:v>
                </c:pt>
                <c:pt idx="289">
                  <c:v>0.71494872500000006</c:v>
                </c:pt>
                <c:pt idx="290">
                  <c:v>0.71492382499999996</c:v>
                </c:pt>
                <c:pt idx="291">
                  <c:v>0.71497322499999993</c:v>
                </c:pt>
                <c:pt idx="292">
                  <c:v>0.71491186250000005</c:v>
                </c:pt>
                <c:pt idx="293">
                  <c:v>0.71491501249999989</c:v>
                </c:pt>
                <c:pt idx="294">
                  <c:v>0.71518051250000003</c:v>
                </c:pt>
                <c:pt idx="295">
                  <c:v>0.71554558749999997</c:v>
                </c:pt>
                <c:pt idx="296">
                  <c:v>0.71573337500000012</c:v>
                </c:pt>
                <c:pt idx="297">
                  <c:v>0.71552773749999998</c:v>
                </c:pt>
                <c:pt idx="298">
                  <c:v>0.71530506249999992</c:v>
                </c:pt>
                <c:pt idx="299">
                  <c:v>0.7152152625</c:v>
                </c:pt>
                <c:pt idx="300">
                  <c:v>0.71522326250000012</c:v>
                </c:pt>
                <c:pt idx="301">
                  <c:v>0.71537400000000007</c:v>
                </c:pt>
                <c:pt idx="302">
                  <c:v>0.71539431250000007</c:v>
                </c:pt>
                <c:pt idx="303">
                  <c:v>0.71552848749999987</c:v>
                </c:pt>
                <c:pt idx="304">
                  <c:v>0.71538441249999996</c:v>
                </c:pt>
                <c:pt idx="305">
                  <c:v>0.71563615000000003</c:v>
                </c:pt>
                <c:pt idx="306">
                  <c:v>0.71583577500000006</c:v>
                </c:pt>
                <c:pt idx="307">
                  <c:v>0.71572586249999992</c:v>
                </c:pt>
                <c:pt idx="308">
                  <c:v>0.71560933750000011</c:v>
                </c:pt>
                <c:pt idx="309">
                  <c:v>0.71558293750000002</c:v>
                </c:pt>
                <c:pt idx="310">
                  <c:v>0.71566372499999997</c:v>
                </c:pt>
                <c:pt idx="311">
                  <c:v>0.71579319999999991</c:v>
                </c:pt>
                <c:pt idx="312">
                  <c:v>0.71590253749999988</c:v>
                </c:pt>
                <c:pt idx="313">
                  <c:v>0.7156266375</c:v>
                </c:pt>
                <c:pt idx="314">
                  <c:v>0.71544703749999994</c:v>
                </c:pt>
                <c:pt idx="315">
                  <c:v>0.71533623749999997</c:v>
                </c:pt>
                <c:pt idx="316">
                  <c:v>0.71524268749999997</c:v>
                </c:pt>
                <c:pt idx="317">
                  <c:v>0.71537400000000007</c:v>
                </c:pt>
                <c:pt idx="318">
                  <c:v>0.71514884999999995</c:v>
                </c:pt>
                <c:pt idx="319">
                  <c:v>0.71498573750000005</c:v>
                </c:pt>
                <c:pt idx="320">
                  <c:v>0.71469431249999993</c:v>
                </c:pt>
                <c:pt idx="321">
                  <c:v>0.71446472500000002</c:v>
                </c:pt>
                <c:pt idx="322">
                  <c:v>0.71478523750000011</c:v>
                </c:pt>
                <c:pt idx="323">
                  <c:v>0.71549247500000002</c:v>
                </c:pt>
                <c:pt idx="324">
                  <c:v>0.71603856249999998</c:v>
                </c:pt>
                <c:pt idx="325">
                  <c:v>0.71633987499999996</c:v>
                </c:pt>
                <c:pt idx="326">
                  <c:v>0.71619472500000003</c:v>
                </c:pt>
                <c:pt idx="327">
                  <c:v>0.71600566249999997</c:v>
                </c:pt>
                <c:pt idx="328">
                  <c:v>0.71599002499999997</c:v>
                </c:pt>
                <c:pt idx="329">
                  <c:v>0.71597686250000014</c:v>
                </c:pt>
                <c:pt idx="330">
                  <c:v>0.71588629999999998</c:v>
                </c:pt>
                <c:pt idx="331">
                  <c:v>0.71597918749999989</c:v>
                </c:pt>
                <c:pt idx="332">
                  <c:v>0.71619169999999999</c:v>
                </c:pt>
                <c:pt idx="333">
                  <c:v>0.71610640000000003</c:v>
                </c:pt>
                <c:pt idx="334">
                  <c:v>0.71584688750000003</c:v>
                </c:pt>
                <c:pt idx="335">
                  <c:v>0.71603871249999995</c:v>
                </c:pt>
                <c:pt idx="336">
                  <c:v>0.71634711250000005</c:v>
                </c:pt>
                <c:pt idx="337">
                  <c:v>0.71653421250000005</c:v>
                </c:pt>
                <c:pt idx="338">
                  <c:v>0.71666276250000005</c:v>
                </c:pt>
                <c:pt idx="339">
                  <c:v>0.71653518750000011</c:v>
                </c:pt>
                <c:pt idx="340">
                  <c:v>0.71642017499999999</c:v>
                </c:pt>
                <c:pt idx="341">
                  <c:v>0.71632245000000005</c:v>
                </c:pt>
                <c:pt idx="342">
                  <c:v>0.71654683750000003</c:v>
                </c:pt>
                <c:pt idx="343">
                  <c:v>0.71663001249999991</c:v>
                </c:pt>
                <c:pt idx="344">
                  <c:v>0.7167949374999999</c:v>
                </c:pt>
                <c:pt idx="345">
                  <c:v>0.71691183749999998</c:v>
                </c:pt>
                <c:pt idx="346">
                  <c:v>0.71698147499999998</c:v>
                </c:pt>
                <c:pt idx="347">
                  <c:v>0.71726171250000004</c:v>
                </c:pt>
                <c:pt idx="348">
                  <c:v>0.71762528749999999</c:v>
                </c:pt>
                <c:pt idx="349">
                  <c:v>0.71786516249999999</c:v>
                </c:pt>
                <c:pt idx="350">
                  <c:v>0.71782889999999999</c:v>
                </c:pt>
                <c:pt idx="351">
                  <c:v>0.71775079999999991</c:v>
                </c:pt>
                <c:pt idx="352">
                  <c:v>0.71763288750000009</c:v>
                </c:pt>
                <c:pt idx="353">
                  <c:v>0.71747697499999996</c:v>
                </c:pt>
                <c:pt idx="354">
                  <c:v>0.71747659999999991</c:v>
                </c:pt>
                <c:pt idx="355">
                  <c:v>0.71757218749999996</c:v>
                </c:pt>
                <c:pt idx="356">
                  <c:v>0.71733873749999999</c:v>
                </c:pt>
                <c:pt idx="357">
                  <c:v>0.71713112499999998</c:v>
                </c:pt>
                <c:pt idx="358">
                  <c:v>0.7172202875</c:v>
                </c:pt>
                <c:pt idx="359">
                  <c:v>0.71730695000000011</c:v>
                </c:pt>
                <c:pt idx="360">
                  <c:v>0.71770892499999994</c:v>
                </c:pt>
                <c:pt idx="361">
                  <c:v>0.71798344999999997</c:v>
                </c:pt>
                <c:pt idx="362">
                  <c:v>0.71804536250000006</c:v>
                </c:pt>
                <c:pt idx="363">
                  <c:v>0.71811625000000001</c:v>
                </c:pt>
                <c:pt idx="364">
                  <c:v>0.71798863750000008</c:v>
                </c:pt>
                <c:pt idx="365">
                  <c:v>0.718247525</c:v>
                </c:pt>
                <c:pt idx="366">
                  <c:v>0.71863182499999989</c:v>
                </c:pt>
                <c:pt idx="367">
                  <c:v>0.71882906250000012</c:v>
                </c:pt>
                <c:pt idx="368">
                  <c:v>0.71879123749999996</c:v>
                </c:pt>
                <c:pt idx="369">
                  <c:v>0.71878656249999995</c:v>
                </c:pt>
                <c:pt idx="370">
                  <c:v>0.71873206249999999</c:v>
                </c:pt>
                <c:pt idx="371">
                  <c:v>0.71871375000000004</c:v>
                </c:pt>
                <c:pt idx="372">
                  <c:v>0.71876413750000001</c:v>
                </c:pt>
                <c:pt idx="373">
                  <c:v>0.7187841625000001</c:v>
                </c:pt>
                <c:pt idx="374">
                  <c:v>0.71889353750000007</c:v>
                </c:pt>
                <c:pt idx="375">
                  <c:v>0.71911223749999997</c:v>
                </c:pt>
                <c:pt idx="376">
                  <c:v>0.71914477500000018</c:v>
                </c:pt>
                <c:pt idx="377">
                  <c:v>0.71926113749999998</c:v>
                </c:pt>
                <c:pt idx="378">
                  <c:v>0.71934292499999997</c:v>
                </c:pt>
                <c:pt idx="379">
                  <c:v>0.71951692499999997</c:v>
                </c:pt>
                <c:pt idx="380">
                  <c:v>0.71960882500000001</c:v>
                </c:pt>
                <c:pt idx="381">
                  <c:v>0.71972676249999989</c:v>
                </c:pt>
                <c:pt idx="382">
                  <c:v>0.71984385000000006</c:v>
                </c:pt>
                <c:pt idx="383">
                  <c:v>0.71988217500000007</c:v>
                </c:pt>
                <c:pt idx="384">
                  <c:v>0.72011657500000004</c:v>
                </c:pt>
                <c:pt idx="385">
                  <c:v>0.72012738750000005</c:v>
                </c:pt>
                <c:pt idx="386">
                  <c:v>0.72022469999999994</c:v>
                </c:pt>
                <c:pt idx="387">
                  <c:v>0.72036658749999993</c:v>
                </c:pt>
                <c:pt idx="388">
                  <c:v>0.72059361249999998</c:v>
                </c:pt>
                <c:pt idx="389">
                  <c:v>0.72065843750000003</c:v>
                </c:pt>
                <c:pt idx="390">
                  <c:v>0.72080183750000004</c:v>
                </c:pt>
                <c:pt idx="391">
                  <c:v>0.72098182499999997</c:v>
                </c:pt>
                <c:pt idx="392">
                  <c:v>0.72112807500000009</c:v>
                </c:pt>
                <c:pt idx="393">
                  <c:v>0.72130326249999999</c:v>
                </c:pt>
                <c:pt idx="394">
                  <c:v>0.72167948749999988</c:v>
                </c:pt>
                <c:pt idx="395">
                  <c:v>0.7217856250000001</c:v>
                </c:pt>
                <c:pt idx="396">
                  <c:v>0.7220788374999999</c:v>
                </c:pt>
                <c:pt idx="397">
                  <c:v>0.72237784999999999</c:v>
                </c:pt>
                <c:pt idx="398">
                  <c:v>0.72261138749999998</c:v>
                </c:pt>
                <c:pt idx="399">
                  <c:v>0.72314439999999991</c:v>
                </c:pt>
                <c:pt idx="400">
                  <c:v>0.72368813749999994</c:v>
                </c:pt>
                <c:pt idx="401">
                  <c:v>0.72447125000000001</c:v>
                </c:pt>
                <c:pt idx="402">
                  <c:v>0.72540181250000002</c:v>
                </c:pt>
                <c:pt idx="403">
                  <c:v>0.72643747499999989</c:v>
                </c:pt>
                <c:pt idx="404">
                  <c:v>0.72754423749999997</c:v>
                </c:pt>
                <c:pt idx="405">
                  <c:v>0.72846060000000001</c:v>
                </c:pt>
                <c:pt idx="406">
                  <c:v>0.72934005000000002</c:v>
                </c:pt>
                <c:pt idx="407">
                  <c:v>0.72995801250000003</c:v>
                </c:pt>
                <c:pt idx="408">
                  <c:v>0.73035784999999998</c:v>
                </c:pt>
                <c:pt idx="409">
                  <c:v>0.73054558750000009</c:v>
                </c:pt>
                <c:pt idx="410">
                  <c:v>0.73050767500000002</c:v>
                </c:pt>
                <c:pt idx="411">
                  <c:v>0.73023442499999991</c:v>
                </c:pt>
                <c:pt idx="412">
                  <c:v>0.72944413750000003</c:v>
                </c:pt>
                <c:pt idx="413">
                  <c:v>0.72813534999999996</c:v>
                </c:pt>
                <c:pt idx="414">
                  <c:v>0.74451881249999996</c:v>
                </c:pt>
                <c:pt idx="415">
                  <c:v>0.72647968749999992</c:v>
                </c:pt>
                <c:pt idx="416">
                  <c:v>0.7433999</c:v>
                </c:pt>
                <c:pt idx="417">
                  <c:v>0.7250086375</c:v>
                </c:pt>
                <c:pt idx="418">
                  <c:v>0.74177152499999999</c:v>
                </c:pt>
                <c:pt idx="419">
                  <c:v>0.7243166499999999</c:v>
                </c:pt>
                <c:pt idx="420">
                  <c:v>0.74021596249999999</c:v>
                </c:pt>
                <c:pt idx="421">
                  <c:v>0.72441543750000004</c:v>
                </c:pt>
                <c:pt idx="422">
                  <c:v>0.73898923750000001</c:v>
                </c:pt>
                <c:pt idx="423">
                  <c:v>0.72527003749999996</c:v>
                </c:pt>
                <c:pt idx="424">
                  <c:v>0.73826574999999994</c:v>
                </c:pt>
                <c:pt idx="425">
                  <c:v>0.72709218750000004</c:v>
                </c:pt>
                <c:pt idx="426">
                  <c:v>0.73747108750000001</c:v>
                </c:pt>
                <c:pt idx="427">
                  <c:v>0.72927837500000003</c:v>
                </c:pt>
                <c:pt idx="428">
                  <c:v>0.73650163750000008</c:v>
                </c:pt>
                <c:pt idx="429">
                  <c:v>0.73167161250000001</c:v>
                </c:pt>
                <c:pt idx="430">
                  <c:v>0.73624072500000004</c:v>
                </c:pt>
                <c:pt idx="431">
                  <c:v>0.73394018750000001</c:v>
                </c:pt>
                <c:pt idx="432">
                  <c:v>0.73705580000000004</c:v>
                </c:pt>
                <c:pt idx="433">
                  <c:v>0.73601865000000011</c:v>
                </c:pt>
                <c:pt idx="434">
                  <c:v>0.73922850000000007</c:v>
                </c:pt>
                <c:pt idx="435">
                  <c:v>0.73847833749999992</c:v>
                </c:pt>
                <c:pt idx="436">
                  <c:v>0.74163922500000012</c:v>
                </c:pt>
                <c:pt idx="437">
                  <c:v>0.74190691249999996</c:v>
                </c:pt>
                <c:pt idx="438">
                  <c:v>0.74382358749999999</c:v>
                </c:pt>
                <c:pt idx="439">
                  <c:v>0.74693546249999998</c:v>
                </c:pt>
                <c:pt idx="440">
                  <c:v>0.74507783750000012</c:v>
                </c:pt>
                <c:pt idx="441">
                  <c:v>0.7524660125</c:v>
                </c:pt>
                <c:pt idx="442">
                  <c:v>0.74617995000000004</c:v>
                </c:pt>
                <c:pt idx="443">
                  <c:v>0.75457726250000001</c:v>
                </c:pt>
                <c:pt idx="444">
                  <c:v>0.74727949999999999</c:v>
                </c:pt>
                <c:pt idx="445">
                  <c:v>0.75006417499999989</c:v>
                </c:pt>
                <c:pt idx="446">
                  <c:v>0.74774515000000008</c:v>
                </c:pt>
                <c:pt idx="447">
                  <c:v>0.74692422499999989</c:v>
                </c:pt>
                <c:pt idx="448">
                  <c:v>0.74479351249999992</c:v>
                </c:pt>
                <c:pt idx="449">
                  <c:v>0.74181765</c:v>
                </c:pt>
                <c:pt idx="450">
                  <c:v>0.73907316249999999</c:v>
                </c:pt>
                <c:pt idx="451">
                  <c:v>0.73745835000000004</c:v>
                </c:pt>
                <c:pt idx="452">
                  <c:v>0.73690315000000006</c:v>
                </c:pt>
                <c:pt idx="453">
                  <c:v>0.73634560000000004</c:v>
                </c:pt>
                <c:pt idx="454">
                  <c:v>0.736247125</c:v>
                </c:pt>
                <c:pt idx="455">
                  <c:v>0.73603102500000006</c:v>
                </c:pt>
                <c:pt idx="456">
                  <c:v>0.73584322499999999</c:v>
                </c:pt>
                <c:pt idx="457">
                  <c:v>0.73566181249999996</c:v>
                </c:pt>
                <c:pt idx="458">
                  <c:v>0.73551140000000004</c:v>
                </c:pt>
                <c:pt idx="459">
                  <c:v>0.73524881249999996</c:v>
                </c:pt>
                <c:pt idx="460">
                  <c:v>0.73515786249999993</c:v>
                </c:pt>
                <c:pt idx="461">
                  <c:v>0.73518767500000004</c:v>
                </c:pt>
                <c:pt idx="462">
                  <c:v>0.73468667499999996</c:v>
                </c:pt>
                <c:pt idx="463">
                  <c:v>0.73455553749999991</c:v>
                </c:pt>
                <c:pt idx="464">
                  <c:v>0.73442701249999998</c:v>
                </c:pt>
                <c:pt idx="465">
                  <c:v>0.73425222500000009</c:v>
                </c:pt>
                <c:pt idx="466">
                  <c:v>0.7341101000000001</c:v>
                </c:pt>
                <c:pt idx="467">
                  <c:v>0.7340672250000001</c:v>
                </c:pt>
                <c:pt idx="468">
                  <c:v>0.73385791249999999</c:v>
                </c:pt>
                <c:pt idx="469">
                  <c:v>0.73397691249999997</c:v>
                </c:pt>
                <c:pt idx="470">
                  <c:v>0.73454853750000004</c:v>
                </c:pt>
                <c:pt idx="471">
                  <c:v>0.73535856249999987</c:v>
                </c:pt>
                <c:pt idx="472">
                  <c:v>0.73590666249999992</c:v>
                </c:pt>
                <c:pt idx="473">
                  <c:v>0.73596697499999986</c:v>
                </c:pt>
                <c:pt idx="474">
                  <c:v>0.73565550000000002</c:v>
                </c:pt>
                <c:pt idx="475">
                  <c:v>0.73519176250000007</c:v>
                </c:pt>
                <c:pt idx="476">
                  <c:v>0.73482701250000004</c:v>
                </c:pt>
                <c:pt idx="477">
                  <c:v>0.73461802500000006</c:v>
                </c:pt>
                <c:pt idx="478">
                  <c:v>0.73446678749999994</c:v>
                </c:pt>
                <c:pt idx="479">
                  <c:v>0.73453360000000001</c:v>
                </c:pt>
                <c:pt idx="480">
                  <c:v>0.73476208749999994</c:v>
                </c:pt>
                <c:pt idx="481">
                  <c:v>0.73483135000000011</c:v>
                </c:pt>
                <c:pt idx="482">
                  <c:v>0.73472987499999998</c:v>
                </c:pt>
                <c:pt idx="483">
                  <c:v>0.73452321249999997</c:v>
                </c:pt>
                <c:pt idx="484">
                  <c:v>0.73443143750000006</c:v>
                </c:pt>
                <c:pt idx="485">
                  <c:v>0.73420885000000002</c:v>
                </c:pt>
                <c:pt idx="486">
                  <c:v>0.73436472499999994</c:v>
                </c:pt>
                <c:pt idx="487">
                  <c:v>0.73464127500000009</c:v>
                </c:pt>
                <c:pt idx="488">
                  <c:v>0.73477873749999989</c:v>
                </c:pt>
                <c:pt idx="489">
                  <c:v>0.73476766250000014</c:v>
                </c:pt>
                <c:pt idx="490">
                  <c:v>0.734658225</c:v>
                </c:pt>
                <c:pt idx="491">
                  <c:v>0.73462781249999987</c:v>
                </c:pt>
                <c:pt idx="492">
                  <c:v>0.73457450000000002</c:v>
                </c:pt>
                <c:pt idx="493">
                  <c:v>0.73432366249999992</c:v>
                </c:pt>
                <c:pt idx="494">
                  <c:v>0.73487447500000003</c:v>
                </c:pt>
                <c:pt idx="495">
                  <c:v>0.73501167499999998</c:v>
                </c:pt>
                <c:pt idx="496">
                  <c:v>0.73504887500000005</c:v>
                </c:pt>
                <c:pt idx="497">
                  <c:v>0.7351152125</c:v>
                </c:pt>
                <c:pt idx="498">
                  <c:v>0.73516472499999996</c:v>
                </c:pt>
                <c:pt idx="499">
                  <c:v>0.73520418749999994</c:v>
                </c:pt>
                <c:pt idx="500">
                  <c:v>0.73510021250000002</c:v>
                </c:pt>
                <c:pt idx="501">
                  <c:v>0.73509356249999991</c:v>
                </c:pt>
                <c:pt idx="502">
                  <c:v>0.73517616250000006</c:v>
                </c:pt>
                <c:pt idx="503">
                  <c:v>0.73535220000000001</c:v>
                </c:pt>
                <c:pt idx="504">
                  <c:v>0.73554561249999995</c:v>
                </c:pt>
                <c:pt idx="505">
                  <c:v>0.73558006250000008</c:v>
                </c:pt>
                <c:pt idx="506">
                  <c:v>0.73538563749999997</c:v>
                </c:pt>
                <c:pt idx="507">
                  <c:v>0.73506363750000003</c:v>
                </c:pt>
                <c:pt idx="508">
                  <c:v>0.73491422500000003</c:v>
                </c:pt>
                <c:pt idx="509">
                  <c:v>0.73494497499999989</c:v>
                </c:pt>
                <c:pt idx="510">
                  <c:v>0.73491857500000013</c:v>
                </c:pt>
                <c:pt idx="511">
                  <c:v>0.73502470000000009</c:v>
                </c:pt>
                <c:pt idx="512">
                  <c:v>0.735136075</c:v>
                </c:pt>
                <c:pt idx="513">
                  <c:v>0.73519123750000004</c:v>
                </c:pt>
                <c:pt idx="514">
                  <c:v>0.73527900000000002</c:v>
                </c:pt>
                <c:pt idx="515">
                  <c:v>0.73533866250000002</c:v>
                </c:pt>
                <c:pt idx="516">
                  <c:v>0.73525514999999997</c:v>
                </c:pt>
                <c:pt idx="517">
                  <c:v>0.73498553749999995</c:v>
                </c:pt>
                <c:pt idx="518">
                  <c:v>0.73521752499999993</c:v>
                </c:pt>
                <c:pt idx="519">
                  <c:v>0.73551980000000006</c:v>
                </c:pt>
                <c:pt idx="520">
                  <c:v>0.73575803750000002</c:v>
                </c:pt>
                <c:pt idx="521">
                  <c:v>0.73585047500000011</c:v>
                </c:pt>
                <c:pt idx="522">
                  <c:v>0.73570016249999992</c:v>
                </c:pt>
                <c:pt idx="523">
                  <c:v>0.7354676375000001</c:v>
                </c:pt>
                <c:pt idx="524">
                  <c:v>0.73518471249999995</c:v>
                </c:pt>
                <c:pt idx="525">
                  <c:v>0.73492483749999993</c:v>
                </c:pt>
                <c:pt idx="526">
                  <c:v>0.73482072500000006</c:v>
                </c:pt>
                <c:pt idx="527">
                  <c:v>0.73479559999999999</c:v>
                </c:pt>
                <c:pt idx="528">
                  <c:v>0.73483241249999998</c:v>
                </c:pt>
                <c:pt idx="529">
                  <c:v>0.73486081250000002</c:v>
                </c:pt>
                <c:pt idx="530">
                  <c:v>0.73494374999999978</c:v>
                </c:pt>
                <c:pt idx="531">
                  <c:v>0.73500955000000001</c:v>
                </c:pt>
                <c:pt idx="532">
                  <c:v>0.7349791</c:v>
                </c:pt>
                <c:pt idx="533">
                  <c:v>0.73482897499999988</c:v>
                </c:pt>
                <c:pt idx="534">
                  <c:v>0.73475132499999984</c:v>
                </c:pt>
                <c:pt idx="535">
                  <c:v>0.73491502499999994</c:v>
                </c:pt>
                <c:pt idx="536">
                  <c:v>0.73518865</c:v>
                </c:pt>
                <c:pt idx="537">
                  <c:v>0.73540472499999998</c:v>
                </c:pt>
                <c:pt idx="538">
                  <c:v>0.73546443750000012</c:v>
                </c:pt>
                <c:pt idx="539">
                  <c:v>0.7354009749999999</c:v>
                </c:pt>
                <c:pt idx="540">
                  <c:v>0.73535946249999995</c:v>
                </c:pt>
                <c:pt idx="541">
                  <c:v>0.73533198749999995</c:v>
                </c:pt>
                <c:pt idx="542">
                  <c:v>0.73531992499999999</c:v>
                </c:pt>
                <c:pt idx="543">
                  <c:v>0.73533335</c:v>
                </c:pt>
                <c:pt idx="544">
                  <c:v>0.73540858749999993</c:v>
                </c:pt>
                <c:pt idx="545">
                  <c:v>0.73544176250000004</c:v>
                </c:pt>
                <c:pt idx="546">
                  <c:v>0.73540746249999989</c:v>
                </c:pt>
                <c:pt idx="547">
                  <c:v>0.73538801250000008</c:v>
                </c:pt>
                <c:pt idx="548">
                  <c:v>0.73536777499999995</c:v>
                </c:pt>
                <c:pt idx="549">
                  <c:v>0.73542588750000004</c:v>
                </c:pt>
                <c:pt idx="550">
                  <c:v>0.73547323750000004</c:v>
                </c:pt>
                <c:pt idx="551">
                  <c:v>0.73551512499999994</c:v>
                </c:pt>
                <c:pt idx="552">
                  <c:v>0.73551940000000005</c:v>
                </c:pt>
                <c:pt idx="553">
                  <c:v>0.73554107499999999</c:v>
                </c:pt>
                <c:pt idx="554">
                  <c:v>0.735525125</c:v>
                </c:pt>
                <c:pt idx="555">
                  <c:v>0.73551843750000001</c:v>
                </c:pt>
                <c:pt idx="556">
                  <c:v>0.73547424999999989</c:v>
                </c:pt>
                <c:pt idx="557">
                  <c:v>0.73644936249999993</c:v>
                </c:pt>
                <c:pt idx="558">
                  <c:v>0.73522902499999998</c:v>
                </c:pt>
                <c:pt idx="559">
                  <c:v>0.73527668750000008</c:v>
                </c:pt>
                <c:pt idx="560">
                  <c:v>0.73529054999999999</c:v>
                </c:pt>
                <c:pt idx="561">
                  <c:v>0.73531290000000016</c:v>
                </c:pt>
                <c:pt idx="562">
                  <c:v>0.73529374999999997</c:v>
                </c:pt>
                <c:pt idx="563">
                  <c:v>0.7352578125</c:v>
                </c:pt>
                <c:pt idx="564">
                  <c:v>0.73526069999999999</c:v>
                </c:pt>
                <c:pt idx="565">
                  <c:v>0.73528288750000004</c:v>
                </c:pt>
                <c:pt idx="566">
                  <c:v>0.73531584999999999</c:v>
                </c:pt>
                <c:pt idx="567">
                  <c:v>0.73534729999999993</c:v>
                </c:pt>
                <c:pt idx="568">
                  <c:v>0.73539138749999999</c:v>
                </c:pt>
                <c:pt idx="569">
                  <c:v>0.73543800000000004</c:v>
                </c:pt>
                <c:pt idx="570">
                  <c:v>0.73549736249999997</c:v>
                </c:pt>
                <c:pt idx="571">
                  <c:v>0.73551588750000008</c:v>
                </c:pt>
                <c:pt idx="572">
                  <c:v>0.73556228749999997</c:v>
                </c:pt>
                <c:pt idx="573">
                  <c:v>0.7355367625</c:v>
                </c:pt>
                <c:pt idx="574">
                  <c:v>0.73553101250000008</c:v>
                </c:pt>
                <c:pt idx="575">
                  <c:v>0.73551838749999987</c:v>
                </c:pt>
                <c:pt idx="576">
                  <c:v>0.73550243749999999</c:v>
                </c:pt>
                <c:pt idx="577">
                  <c:v>0.73550190000000004</c:v>
                </c:pt>
                <c:pt idx="578">
                  <c:v>0.73542231250000001</c:v>
                </c:pt>
                <c:pt idx="579">
                  <c:v>0.73540597499999993</c:v>
                </c:pt>
                <c:pt idx="580">
                  <c:v>0.73537725000000009</c:v>
                </c:pt>
                <c:pt idx="581">
                  <c:v>0.73529374999999997</c:v>
                </c:pt>
                <c:pt idx="582">
                  <c:v>0.73524951249999992</c:v>
                </c:pt>
                <c:pt idx="583">
                  <c:v>0.73528147500000007</c:v>
                </c:pt>
                <c:pt idx="584">
                  <c:v>0.73529291250000006</c:v>
                </c:pt>
                <c:pt idx="585">
                  <c:v>0.73534195000000002</c:v>
                </c:pt>
                <c:pt idx="586">
                  <c:v>0.73537261249999997</c:v>
                </c:pt>
                <c:pt idx="587">
                  <c:v>0.73542158749999997</c:v>
                </c:pt>
                <c:pt idx="588">
                  <c:v>0.73543128749999997</c:v>
                </c:pt>
                <c:pt idx="589">
                  <c:v>0.73542348749999997</c:v>
                </c:pt>
                <c:pt idx="590">
                  <c:v>0.73560268750000002</c:v>
                </c:pt>
                <c:pt idx="591">
                  <c:v>0.7356425124999999</c:v>
                </c:pt>
                <c:pt idx="592">
                  <c:v>0.73567450000000001</c:v>
                </c:pt>
                <c:pt idx="593">
                  <c:v>0.73569351250000004</c:v>
                </c:pt>
                <c:pt idx="594">
                  <c:v>0.73572727500000001</c:v>
                </c:pt>
                <c:pt idx="595">
                  <c:v>0.73573850000000007</c:v>
                </c:pt>
                <c:pt idx="596">
                  <c:v>0.7357315874999999</c:v>
                </c:pt>
                <c:pt idx="597">
                  <c:v>0.73569073750000002</c:v>
                </c:pt>
                <c:pt idx="598">
                  <c:v>0.73566804999999991</c:v>
                </c:pt>
                <c:pt idx="599">
                  <c:v>0.73563025000000004</c:v>
                </c:pt>
                <c:pt idx="600">
                  <c:v>0.73560367500000001</c:v>
                </c:pt>
                <c:pt idx="601">
                  <c:v>0.73557743749999993</c:v>
                </c:pt>
                <c:pt idx="602">
                  <c:v>0.73559249999999998</c:v>
                </c:pt>
                <c:pt idx="603">
                  <c:v>0.73557451249999994</c:v>
                </c:pt>
                <c:pt idx="604">
                  <c:v>0.73555937500000002</c:v>
                </c:pt>
                <c:pt idx="605">
                  <c:v>0.73556607499999993</c:v>
                </c:pt>
                <c:pt idx="606">
                  <c:v>0.73556307499999996</c:v>
                </c:pt>
                <c:pt idx="607">
                  <c:v>0.73558293750000003</c:v>
                </c:pt>
                <c:pt idx="608">
                  <c:v>0.73560997500000003</c:v>
                </c:pt>
                <c:pt idx="609">
                  <c:v>0.73562550000000004</c:v>
                </c:pt>
                <c:pt idx="610">
                  <c:v>0.73570318750000008</c:v>
                </c:pt>
                <c:pt idx="611">
                  <c:v>0.73574132500000011</c:v>
                </c:pt>
                <c:pt idx="612">
                  <c:v>0.73578015000000008</c:v>
                </c:pt>
                <c:pt idx="613">
                  <c:v>0.73582403750000003</c:v>
                </c:pt>
                <c:pt idx="614">
                  <c:v>0.73587207500000007</c:v>
                </c:pt>
                <c:pt idx="615">
                  <c:v>0.73587362499999998</c:v>
                </c:pt>
                <c:pt idx="616">
                  <c:v>0.7358792500000001</c:v>
                </c:pt>
                <c:pt idx="617">
                  <c:v>0.73585726249999994</c:v>
                </c:pt>
                <c:pt idx="618">
                  <c:v>0.73586051249999995</c:v>
                </c:pt>
                <c:pt idx="619">
                  <c:v>0.73588667499999993</c:v>
                </c:pt>
                <c:pt idx="620">
                  <c:v>0.73584856249999997</c:v>
                </c:pt>
                <c:pt idx="621">
                  <c:v>0.73609499999999994</c:v>
                </c:pt>
                <c:pt idx="622">
                  <c:v>0.73599697500000005</c:v>
                </c:pt>
                <c:pt idx="623">
                  <c:v>0.73594024999999996</c:v>
                </c:pt>
                <c:pt idx="624">
                  <c:v>0.73592803750000002</c:v>
                </c:pt>
                <c:pt idx="625">
                  <c:v>0.73598573749999985</c:v>
                </c:pt>
                <c:pt idx="626">
                  <c:v>0.73601362499999989</c:v>
                </c:pt>
                <c:pt idx="627">
                  <c:v>0.73595762500000006</c:v>
                </c:pt>
                <c:pt idx="628">
                  <c:v>0.73594746249999998</c:v>
                </c:pt>
                <c:pt idx="629">
                  <c:v>0.73595499999999991</c:v>
                </c:pt>
                <c:pt idx="630">
                  <c:v>0.73604763750000013</c:v>
                </c:pt>
                <c:pt idx="631">
                  <c:v>0.73605200000000004</c:v>
                </c:pt>
                <c:pt idx="632">
                  <c:v>0.73601667500000012</c:v>
                </c:pt>
                <c:pt idx="633">
                  <c:v>0.73605823749999999</c:v>
                </c:pt>
                <c:pt idx="634">
                  <c:v>0.73610833750000004</c:v>
                </c:pt>
                <c:pt idx="635">
                  <c:v>0.73616937500000001</c:v>
                </c:pt>
                <c:pt idx="636">
                  <c:v>0.73621277500000004</c:v>
                </c:pt>
                <c:pt idx="637">
                  <c:v>0.73629188750000008</c:v>
                </c:pt>
                <c:pt idx="638">
                  <c:v>0.73621858750000013</c:v>
                </c:pt>
                <c:pt idx="639">
                  <c:v>0.73623378750000001</c:v>
                </c:pt>
                <c:pt idx="640">
                  <c:v>0.73622631250000004</c:v>
                </c:pt>
                <c:pt idx="641">
                  <c:v>0.73627841250000003</c:v>
                </c:pt>
                <c:pt idx="642">
                  <c:v>0.7363066625000001</c:v>
                </c:pt>
                <c:pt idx="643">
                  <c:v>0.73632474999999997</c:v>
                </c:pt>
                <c:pt idx="644">
                  <c:v>0.73632542499999998</c:v>
                </c:pt>
                <c:pt idx="645">
                  <c:v>0.73621124999999998</c:v>
                </c:pt>
                <c:pt idx="646">
                  <c:v>0.73614194999999993</c:v>
                </c:pt>
                <c:pt idx="647">
                  <c:v>0.73613026250000013</c:v>
                </c:pt>
                <c:pt idx="648">
                  <c:v>0.73613946249999995</c:v>
                </c:pt>
                <c:pt idx="649">
                  <c:v>0.73615851249999997</c:v>
                </c:pt>
                <c:pt idx="650">
                  <c:v>0.73618035000000004</c:v>
                </c:pt>
                <c:pt idx="651">
                  <c:v>0.73616231249999997</c:v>
                </c:pt>
                <c:pt idx="652">
                  <c:v>0.73611106250000002</c:v>
                </c:pt>
                <c:pt idx="653">
                  <c:v>0.73608289999999987</c:v>
                </c:pt>
                <c:pt idx="654">
                  <c:v>0.73581414999999994</c:v>
                </c:pt>
                <c:pt idx="655">
                  <c:v>0.7358633</c:v>
                </c:pt>
                <c:pt idx="656">
                  <c:v>0.73586010000000013</c:v>
                </c:pt>
                <c:pt idx="657">
                  <c:v>0.73591545000000003</c:v>
                </c:pt>
                <c:pt idx="658">
                  <c:v>0.73592062500000011</c:v>
                </c:pt>
                <c:pt idx="659">
                  <c:v>0.73595746250000005</c:v>
                </c:pt>
                <c:pt idx="660">
                  <c:v>0.73597846249999999</c:v>
                </c:pt>
                <c:pt idx="661">
                  <c:v>0.73597465000000006</c:v>
                </c:pt>
                <c:pt idx="662">
                  <c:v>0.73599031250000002</c:v>
                </c:pt>
                <c:pt idx="663">
                  <c:v>0.73598077500000003</c:v>
                </c:pt>
                <c:pt idx="664">
                  <c:v>0.73604871250000004</c:v>
                </c:pt>
                <c:pt idx="665">
                  <c:v>0.73604973750000002</c:v>
                </c:pt>
                <c:pt idx="666">
                  <c:v>0.73610197500000007</c:v>
                </c:pt>
                <c:pt idx="667">
                  <c:v>0.73607672499999999</c:v>
                </c:pt>
                <c:pt idx="668">
                  <c:v>0.73609772500000004</c:v>
                </c:pt>
                <c:pt idx="669">
                  <c:v>0.73609691249999998</c:v>
                </c:pt>
                <c:pt idx="670">
                  <c:v>0.73606582500000006</c:v>
                </c:pt>
                <c:pt idx="671">
                  <c:v>0.7360595875</c:v>
                </c:pt>
                <c:pt idx="672">
                  <c:v>0.73604687499999988</c:v>
                </c:pt>
                <c:pt idx="673">
                  <c:v>0.73603639999999992</c:v>
                </c:pt>
                <c:pt idx="674">
                  <c:v>0.73603562499999997</c:v>
                </c:pt>
                <c:pt idx="675">
                  <c:v>0.73610355000000005</c:v>
                </c:pt>
                <c:pt idx="676">
                  <c:v>0.7361191749999999</c:v>
                </c:pt>
                <c:pt idx="677">
                  <c:v>0.73598676249999995</c:v>
                </c:pt>
                <c:pt idx="678">
                  <c:v>0.73612017500000004</c:v>
                </c:pt>
                <c:pt idx="679">
                  <c:v>0.73615538749999998</c:v>
                </c:pt>
                <c:pt idx="680">
                  <c:v>0.73619093749999998</c:v>
                </c:pt>
                <c:pt idx="681">
                  <c:v>0.73625003749999995</c:v>
                </c:pt>
                <c:pt idx="682">
                  <c:v>0.73630092500000011</c:v>
                </c:pt>
                <c:pt idx="683">
                  <c:v>0.73634906249999998</c:v>
                </c:pt>
                <c:pt idx="684">
                  <c:v>0.7364725875</c:v>
                </c:pt>
                <c:pt idx="685">
                  <c:v>0.73654288749999997</c:v>
                </c:pt>
                <c:pt idx="686">
                  <c:v>0.73642017500000001</c:v>
                </c:pt>
                <c:pt idx="687">
                  <c:v>0.73651037499999994</c:v>
                </c:pt>
                <c:pt idx="688">
                  <c:v>0.73671941250000006</c:v>
                </c:pt>
                <c:pt idx="689">
                  <c:v>0.73671572500000004</c:v>
                </c:pt>
                <c:pt idx="690">
                  <c:v>0.73630431250000006</c:v>
                </c:pt>
                <c:pt idx="691">
                  <c:v>0.73574916249999989</c:v>
                </c:pt>
                <c:pt idx="692">
                  <c:v>0.73575397500000006</c:v>
                </c:pt>
                <c:pt idx="693">
                  <c:v>0.73624558750000002</c:v>
                </c:pt>
                <c:pt idx="694">
                  <c:v>0.73660086250000001</c:v>
                </c:pt>
                <c:pt idx="695">
                  <c:v>0.73641692500000011</c:v>
                </c:pt>
                <c:pt idx="696">
                  <c:v>0.73607417499999994</c:v>
                </c:pt>
                <c:pt idx="697">
                  <c:v>0.73601636249999991</c:v>
                </c:pt>
                <c:pt idx="698">
                  <c:v>0.73620471250000008</c:v>
                </c:pt>
                <c:pt idx="699">
                  <c:v>0.73642343750000006</c:v>
                </c:pt>
                <c:pt idx="700">
                  <c:v>0.73652921250000003</c:v>
                </c:pt>
                <c:pt idx="701">
                  <c:v>0.73665642499999995</c:v>
                </c:pt>
                <c:pt idx="702">
                  <c:v>0.73672828749999997</c:v>
                </c:pt>
                <c:pt idx="703">
                  <c:v>0.73671900000000001</c:v>
                </c:pt>
                <c:pt idx="704">
                  <c:v>0.736616575</c:v>
                </c:pt>
                <c:pt idx="705">
                  <c:v>0.73654517500000005</c:v>
                </c:pt>
                <c:pt idx="706">
                  <c:v>0.73653808750000005</c:v>
                </c:pt>
                <c:pt idx="707">
                  <c:v>0.7366291625000001</c:v>
                </c:pt>
                <c:pt idx="708">
                  <c:v>0.73664581250000005</c:v>
                </c:pt>
                <c:pt idx="709">
                  <c:v>0.73662707500000002</c:v>
                </c:pt>
                <c:pt idx="710">
                  <c:v>0.73667040000000006</c:v>
                </c:pt>
                <c:pt idx="711">
                  <c:v>0.73663470000000009</c:v>
                </c:pt>
                <c:pt idx="712">
                  <c:v>0.73659303750000005</c:v>
                </c:pt>
                <c:pt idx="713">
                  <c:v>0.73640173750000004</c:v>
                </c:pt>
                <c:pt idx="714">
                  <c:v>0.73629884999999995</c:v>
                </c:pt>
                <c:pt idx="715">
                  <c:v>0.73629698750000006</c:v>
                </c:pt>
                <c:pt idx="716">
                  <c:v>0.73647521250000003</c:v>
                </c:pt>
                <c:pt idx="717">
                  <c:v>0.73672863750000006</c:v>
                </c:pt>
                <c:pt idx="718">
                  <c:v>0.73664397500000001</c:v>
                </c:pt>
                <c:pt idx="719">
                  <c:v>0.73671528749999993</c:v>
                </c:pt>
                <c:pt idx="720">
                  <c:v>0.73667929999999993</c:v>
                </c:pt>
                <c:pt idx="721">
                  <c:v>0.73667793749999999</c:v>
                </c:pt>
                <c:pt idx="722">
                  <c:v>0.73668772500000013</c:v>
                </c:pt>
                <c:pt idx="723">
                  <c:v>0.73670711249999998</c:v>
                </c:pt>
                <c:pt idx="724">
                  <c:v>0.73671150000000007</c:v>
                </c:pt>
                <c:pt idx="725">
                  <c:v>0.73668533749999987</c:v>
                </c:pt>
                <c:pt idx="726">
                  <c:v>0.73669012500000008</c:v>
                </c:pt>
                <c:pt idx="727">
                  <c:v>0.73673683749999996</c:v>
                </c:pt>
                <c:pt idx="728">
                  <c:v>0.73676101250000003</c:v>
                </c:pt>
                <c:pt idx="729">
                  <c:v>0.73674313749999987</c:v>
                </c:pt>
                <c:pt idx="730">
                  <c:v>0.73677817499999987</c:v>
                </c:pt>
                <c:pt idx="731">
                  <c:v>0.73680987500000006</c:v>
                </c:pt>
                <c:pt idx="732">
                  <c:v>0.73683774999999996</c:v>
                </c:pt>
                <c:pt idx="733">
                  <c:v>0.73682934999999994</c:v>
                </c:pt>
                <c:pt idx="734">
                  <c:v>0.73682911250000005</c:v>
                </c:pt>
                <c:pt idx="735">
                  <c:v>0.73686414999999994</c:v>
                </c:pt>
                <c:pt idx="736">
                  <c:v>0.7368649625</c:v>
                </c:pt>
                <c:pt idx="737">
                  <c:v>0.73682651250000009</c:v>
                </c:pt>
                <c:pt idx="738">
                  <c:v>0.73681696249999995</c:v>
                </c:pt>
                <c:pt idx="739">
                  <c:v>0.73690721249999991</c:v>
                </c:pt>
                <c:pt idx="740">
                  <c:v>0.73692507500000004</c:v>
                </c:pt>
                <c:pt idx="741">
                  <c:v>0.73687904999999998</c:v>
                </c:pt>
                <c:pt idx="742">
                  <c:v>0.73680072499999993</c:v>
                </c:pt>
                <c:pt idx="743">
                  <c:v>0.7368607625000001</c:v>
                </c:pt>
                <c:pt idx="744">
                  <c:v>0.73687311249999987</c:v>
                </c:pt>
                <c:pt idx="745">
                  <c:v>0.73686067499999996</c:v>
                </c:pt>
                <c:pt idx="746">
                  <c:v>0.73691472499999999</c:v>
                </c:pt>
                <c:pt idx="747">
                  <c:v>0.73702947499999993</c:v>
                </c:pt>
                <c:pt idx="748">
                  <c:v>0.73704772499999993</c:v>
                </c:pt>
                <c:pt idx="749">
                  <c:v>0.73706927500000008</c:v>
                </c:pt>
                <c:pt idx="750">
                  <c:v>0.73692416250000004</c:v>
                </c:pt>
                <c:pt idx="751">
                  <c:v>0.7368805625</c:v>
                </c:pt>
                <c:pt idx="752">
                  <c:v>0.73686482500000006</c:v>
                </c:pt>
                <c:pt idx="753">
                  <c:v>0.73683986249999989</c:v>
                </c:pt>
                <c:pt idx="754">
                  <c:v>0.73684252500000003</c:v>
                </c:pt>
                <c:pt idx="755">
                  <c:v>0.73687556250000008</c:v>
                </c:pt>
                <c:pt idx="756">
                  <c:v>0.73694669999999995</c:v>
                </c:pt>
                <c:pt idx="757">
                  <c:v>0.73689571250000008</c:v>
                </c:pt>
                <c:pt idx="758">
                  <c:v>0.73686452499999999</c:v>
                </c:pt>
                <c:pt idx="759">
                  <c:v>0.73689533750000002</c:v>
                </c:pt>
                <c:pt idx="760">
                  <c:v>0.73688892500000014</c:v>
                </c:pt>
                <c:pt idx="761">
                  <c:v>0.73684419999999995</c:v>
                </c:pt>
                <c:pt idx="762">
                  <c:v>0.73685469999999997</c:v>
                </c:pt>
                <c:pt idx="763">
                  <c:v>0.73696803750000006</c:v>
                </c:pt>
                <c:pt idx="764">
                  <c:v>0.73711063749999994</c:v>
                </c:pt>
                <c:pt idx="765">
                  <c:v>0.73715292499999996</c:v>
                </c:pt>
                <c:pt idx="766">
                  <c:v>0.73709819999999993</c:v>
                </c:pt>
                <c:pt idx="767">
                  <c:v>0.73709511249999993</c:v>
                </c:pt>
                <c:pt idx="768">
                  <c:v>0.73719127500000003</c:v>
                </c:pt>
                <c:pt idx="769">
                  <c:v>0.73722501249999994</c:v>
                </c:pt>
                <c:pt idx="770">
                  <c:v>0.73716942500000004</c:v>
                </c:pt>
                <c:pt idx="771">
                  <c:v>0.73717264999999998</c:v>
                </c:pt>
                <c:pt idx="772">
                  <c:v>0.73723096249999998</c:v>
                </c:pt>
                <c:pt idx="773">
                  <c:v>0.7372525499999999</c:v>
                </c:pt>
                <c:pt idx="774">
                  <c:v>0.73727902499999998</c:v>
                </c:pt>
                <c:pt idx="775">
                  <c:v>0.73721780000000003</c:v>
                </c:pt>
                <c:pt idx="776">
                  <c:v>0.73730934999999997</c:v>
                </c:pt>
                <c:pt idx="777">
                  <c:v>0.73747429999999992</c:v>
                </c:pt>
                <c:pt idx="778">
                  <c:v>0.73748488750000007</c:v>
                </c:pt>
                <c:pt idx="779">
                  <c:v>0.73740038750000003</c:v>
                </c:pt>
                <c:pt idx="780">
                  <c:v>0.73729127499999991</c:v>
                </c:pt>
                <c:pt idx="781">
                  <c:v>0.73720676250000006</c:v>
                </c:pt>
                <c:pt idx="782">
                  <c:v>0.73723704999999995</c:v>
                </c:pt>
                <c:pt idx="783">
                  <c:v>0.7372801000000001</c:v>
                </c:pt>
                <c:pt idx="784">
                  <c:v>0.73733267499999999</c:v>
                </c:pt>
                <c:pt idx="785">
                  <c:v>0.73736050000000009</c:v>
                </c:pt>
                <c:pt idx="786">
                  <c:v>0.73741058749999999</c:v>
                </c:pt>
                <c:pt idx="787">
                  <c:v>0.737338775</c:v>
                </c:pt>
                <c:pt idx="788">
                  <c:v>0.73736286250000005</c:v>
                </c:pt>
                <c:pt idx="789">
                  <c:v>0.73743405000000006</c:v>
                </c:pt>
                <c:pt idx="790">
                  <c:v>0.73717228750000008</c:v>
                </c:pt>
                <c:pt idx="791">
                  <c:v>0.7369153249999999</c:v>
                </c:pt>
                <c:pt idx="792">
                  <c:v>0.73687345000000004</c:v>
                </c:pt>
                <c:pt idx="793">
                  <c:v>0.73716551249999995</c:v>
                </c:pt>
                <c:pt idx="794">
                  <c:v>0.73747935000000009</c:v>
                </c:pt>
                <c:pt idx="795">
                  <c:v>0.73757316250000005</c:v>
                </c:pt>
                <c:pt idx="796">
                  <c:v>0.73753225000000011</c:v>
                </c:pt>
                <c:pt idx="797">
                  <c:v>0.73744915</c:v>
                </c:pt>
                <c:pt idx="798">
                  <c:v>0.73750652500000002</c:v>
                </c:pt>
                <c:pt idx="799">
                  <c:v>0.73760428750000007</c:v>
                </c:pt>
                <c:pt idx="800">
                  <c:v>0.73748783750000002</c:v>
                </c:pt>
                <c:pt idx="801">
                  <c:v>0.73738737499999996</c:v>
                </c:pt>
                <c:pt idx="802">
                  <c:v>0.73732771249999995</c:v>
                </c:pt>
                <c:pt idx="803">
                  <c:v>0.73751708749999989</c:v>
                </c:pt>
                <c:pt idx="804">
                  <c:v>0.73769453750000014</c:v>
                </c:pt>
                <c:pt idx="805">
                  <c:v>0.73755353749999986</c:v>
                </c:pt>
                <c:pt idx="806">
                  <c:v>0.73738936250000009</c:v>
                </c:pt>
                <c:pt idx="807">
                  <c:v>0.73732728749999998</c:v>
                </c:pt>
                <c:pt idx="808">
                  <c:v>0.73741905000000008</c:v>
                </c:pt>
                <c:pt idx="809">
                  <c:v>0.73745688750000005</c:v>
                </c:pt>
                <c:pt idx="810">
                  <c:v>0.73738324999999993</c:v>
                </c:pt>
                <c:pt idx="811">
                  <c:v>0.73742022499999993</c:v>
                </c:pt>
                <c:pt idx="812">
                  <c:v>0.73753409999999997</c:v>
                </c:pt>
                <c:pt idx="813">
                  <c:v>0.73744886249999997</c:v>
                </c:pt>
                <c:pt idx="814">
                  <c:v>0.73724774999999987</c:v>
                </c:pt>
                <c:pt idx="815">
                  <c:v>0.73720767499999995</c:v>
                </c:pt>
                <c:pt idx="816">
                  <c:v>0.7372837874999999</c:v>
                </c:pt>
                <c:pt idx="817">
                  <c:v>0.73744374999999995</c:v>
                </c:pt>
                <c:pt idx="818">
                  <c:v>0.73745495000000005</c:v>
                </c:pt>
                <c:pt idx="819">
                  <c:v>0.73734806250000007</c:v>
                </c:pt>
                <c:pt idx="820">
                  <c:v>0.73730398750000004</c:v>
                </c:pt>
                <c:pt idx="821">
                  <c:v>0.73742537499999994</c:v>
                </c:pt>
                <c:pt idx="822">
                  <c:v>0.73755147499999996</c:v>
                </c:pt>
                <c:pt idx="823">
                  <c:v>0.73759513749999994</c:v>
                </c:pt>
                <c:pt idx="824">
                  <c:v>0.73768432500000003</c:v>
                </c:pt>
                <c:pt idx="825">
                  <c:v>0.73792637500000002</c:v>
                </c:pt>
                <c:pt idx="826">
                  <c:v>0.7380625125000001</c:v>
                </c:pt>
                <c:pt idx="827">
                  <c:v>0.73792293749999993</c:v>
                </c:pt>
                <c:pt idx="828">
                  <c:v>0.73757485</c:v>
                </c:pt>
                <c:pt idx="829">
                  <c:v>0.73737877499999993</c:v>
                </c:pt>
                <c:pt idx="830">
                  <c:v>0.73746845000000005</c:v>
                </c:pt>
                <c:pt idx="831">
                  <c:v>0.73761559999999993</c:v>
                </c:pt>
                <c:pt idx="832">
                  <c:v>0.73749530000000008</c:v>
                </c:pt>
                <c:pt idx="833">
                  <c:v>0.73726748750000004</c:v>
                </c:pt>
                <c:pt idx="834">
                  <c:v>0.73731095000000002</c:v>
                </c:pt>
                <c:pt idx="835">
                  <c:v>0.73743787500000002</c:v>
                </c:pt>
                <c:pt idx="836">
                  <c:v>0.737390875</c:v>
                </c:pt>
                <c:pt idx="837">
                  <c:v>0.73705737500000001</c:v>
                </c:pt>
                <c:pt idx="838">
                  <c:v>0.73693033750000003</c:v>
                </c:pt>
                <c:pt idx="839">
                  <c:v>0.73716317500000006</c:v>
                </c:pt>
                <c:pt idx="840">
                  <c:v>0.73753738749999986</c:v>
                </c:pt>
                <c:pt idx="841">
                  <c:v>0.7376111125</c:v>
                </c:pt>
                <c:pt idx="842">
                  <c:v>0.73732708750000009</c:v>
                </c:pt>
                <c:pt idx="843">
                  <c:v>0.73723345000000007</c:v>
                </c:pt>
                <c:pt idx="844">
                  <c:v>0.73762964999999991</c:v>
                </c:pt>
                <c:pt idx="845">
                  <c:v>0.73795347499999997</c:v>
                </c:pt>
                <c:pt idx="846">
                  <c:v>0.73763138750000001</c:v>
                </c:pt>
                <c:pt idx="847">
                  <c:v>0.73737774999999994</c:v>
                </c:pt>
                <c:pt idx="848">
                  <c:v>0.7373858875</c:v>
                </c:pt>
                <c:pt idx="849">
                  <c:v>0.73764958749999987</c:v>
                </c:pt>
                <c:pt idx="850">
                  <c:v>0.73781047500000008</c:v>
                </c:pt>
                <c:pt idx="851">
                  <c:v>0.73764806249999992</c:v>
                </c:pt>
                <c:pt idx="852">
                  <c:v>0.73737997500000008</c:v>
                </c:pt>
                <c:pt idx="853">
                  <c:v>0.73744578750000012</c:v>
                </c:pt>
                <c:pt idx="854">
                  <c:v>0.73788877500000005</c:v>
                </c:pt>
                <c:pt idx="855">
                  <c:v>0.73809248749999989</c:v>
                </c:pt>
                <c:pt idx="856">
                  <c:v>0.73775675000000007</c:v>
                </c:pt>
                <c:pt idx="857">
                  <c:v>0.73740568750000013</c:v>
                </c:pt>
                <c:pt idx="858">
                  <c:v>0.73733442500000002</c:v>
                </c:pt>
                <c:pt idx="859">
                  <c:v>0.73773811249999999</c:v>
                </c:pt>
                <c:pt idx="860">
                  <c:v>0.73808676250000005</c:v>
                </c:pt>
                <c:pt idx="861">
                  <c:v>0.7379977875</c:v>
                </c:pt>
                <c:pt idx="862">
                  <c:v>0.73758698749999996</c:v>
                </c:pt>
                <c:pt idx="863">
                  <c:v>0.73737471249999997</c:v>
                </c:pt>
                <c:pt idx="864">
                  <c:v>0.73767876249999997</c:v>
                </c:pt>
                <c:pt idx="865">
                  <c:v>0.73798319999999984</c:v>
                </c:pt>
                <c:pt idx="866">
                  <c:v>0.738000875</c:v>
                </c:pt>
                <c:pt idx="867">
                  <c:v>0.73764912500000002</c:v>
                </c:pt>
                <c:pt idx="868">
                  <c:v>0.73732566249999987</c:v>
                </c:pt>
                <c:pt idx="869">
                  <c:v>0.7375619000000001</c:v>
                </c:pt>
                <c:pt idx="870">
                  <c:v>0.7380241125</c:v>
                </c:pt>
                <c:pt idx="871">
                  <c:v>0.73812101249999995</c:v>
                </c:pt>
                <c:pt idx="872">
                  <c:v>0.73776002500000004</c:v>
                </c:pt>
                <c:pt idx="873">
                  <c:v>0.73737332500000008</c:v>
                </c:pt>
                <c:pt idx="874">
                  <c:v>0.73732406249999993</c:v>
                </c:pt>
                <c:pt idx="875">
                  <c:v>0.73773333749999992</c:v>
                </c:pt>
                <c:pt idx="876">
                  <c:v>0.73809978749999994</c:v>
                </c:pt>
                <c:pt idx="877">
                  <c:v>0.73787957500000001</c:v>
                </c:pt>
                <c:pt idx="878">
                  <c:v>0.73720053750000003</c:v>
                </c:pt>
                <c:pt idx="879">
                  <c:v>0.73692629999999992</c:v>
                </c:pt>
                <c:pt idx="880">
                  <c:v>0.73715944999999994</c:v>
                </c:pt>
                <c:pt idx="881">
                  <c:v>0.73769927499999999</c:v>
                </c:pt>
                <c:pt idx="882">
                  <c:v>0.73779491250000007</c:v>
                </c:pt>
                <c:pt idx="883">
                  <c:v>0.73750301250000005</c:v>
                </c:pt>
                <c:pt idx="884">
                  <c:v>0.73713966249999996</c:v>
                </c:pt>
                <c:pt idx="885">
                  <c:v>0.73703843749999998</c:v>
                </c:pt>
                <c:pt idx="886">
                  <c:v>0.73746293750000003</c:v>
                </c:pt>
                <c:pt idx="887">
                  <c:v>0.73790346249999994</c:v>
                </c:pt>
                <c:pt idx="888">
                  <c:v>0.7379887249999999</c:v>
                </c:pt>
                <c:pt idx="889">
                  <c:v>0.7376452</c:v>
                </c:pt>
                <c:pt idx="890">
                  <c:v>0.73733233750000005</c:v>
                </c:pt>
                <c:pt idx="891">
                  <c:v>0.7376667375</c:v>
                </c:pt>
                <c:pt idx="892">
                  <c:v>0.73846131250000002</c:v>
                </c:pt>
                <c:pt idx="893">
                  <c:v>0.73893548750000004</c:v>
                </c:pt>
                <c:pt idx="894">
                  <c:v>0.73904707500000011</c:v>
                </c:pt>
                <c:pt idx="895">
                  <c:v>0.73902011249999999</c:v>
                </c:pt>
                <c:pt idx="896">
                  <c:v>0.73918938749999996</c:v>
                </c:pt>
                <c:pt idx="897">
                  <c:v>0.73995953749999999</c:v>
                </c:pt>
                <c:pt idx="898">
                  <c:v>0.74095458749999998</c:v>
                </c:pt>
                <c:pt idx="899">
                  <c:v>0.74147095000000007</c:v>
                </c:pt>
                <c:pt idx="900">
                  <c:v>0.74153541249999999</c:v>
                </c:pt>
                <c:pt idx="901">
                  <c:v>0.74141297499999992</c:v>
                </c:pt>
                <c:pt idx="902">
                  <c:v>0.74167090000000002</c:v>
                </c:pt>
                <c:pt idx="903">
                  <c:v>0.74217221249999998</c:v>
                </c:pt>
                <c:pt idx="904">
                  <c:v>0.7427575500000001</c:v>
                </c:pt>
                <c:pt idx="905">
                  <c:v>0.74288073750000005</c:v>
                </c:pt>
                <c:pt idx="906">
                  <c:v>0.74269948750000003</c:v>
                </c:pt>
                <c:pt idx="907">
                  <c:v>0.742500775</c:v>
                </c:pt>
                <c:pt idx="908">
                  <c:v>0.74267576249999989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359-45AD-8787-061F0605376A}"/>
            </c:ext>
          </c:extLst>
        </c:ser>
        <c:ser>
          <c:idx val="5"/>
          <c:order val="5"/>
          <c:tx>
            <c:strRef>
              <c:f>'CPT07'!$T$1</c:f>
              <c:strCache>
                <c:ptCount val="1"/>
                <c:pt idx="0">
                  <c:v>0.75 RQMT</c:v>
                </c:pt>
              </c:strCache>
            </c:strRef>
          </c:tx>
          <c:spPr>
            <a:ln w="12700" cap="rnd">
              <a:solidFill>
                <a:schemeClr val="accent6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'CPT07'!$K$3:$K$911</c:f>
              <c:numCache>
                <c:formatCode>General</c:formatCode>
                <c:ptCount val="909"/>
                <c:pt idx="0">
                  <c:v>339.375</c:v>
                </c:pt>
                <c:pt idx="1">
                  <c:v>340</c:v>
                </c:pt>
                <c:pt idx="2">
                  <c:v>340.625</c:v>
                </c:pt>
                <c:pt idx="3">
                  <c:v>341.25</c:v>
                </c:pt>
                <c:pt idx="4">
                  <c:v>341.875</c:v>
                </c:pt>
                <c:pt idx="5">
                  <c:v>342.5</c:v>
                </c:pt>
                <c:pt idx="6">
                  <c:v>343.125</c:v>
                </c:pt>
                <c:pt idx="7">
                  <c:v>343.75</c:v>
                </c:pt>
                <c:pt idx="8">
                  <c:v>344.375</c:v>
                </c:pt>
                <c:pt idx="9">
                  <c:v>345</c:v>
                </c:pt>
                <c:pt idx="10">
                  <c:v>345.625</c:v>
                </c:pt>
                <c:pt idx="11">
                  <c:v>346.25</c:v>
                </c:pt>
                <c:pt idx="12">
                  <c:v>346.875</c:v>
                </c:pt>
                <c:pt idx="13">
                  <c:v>347.5</c:v>
                </c:pt>
                <c:pt idx="14">
                  <c:v>348.125</c:v>
                </c:pt>
                <c:pt idx="15">
                  <c:v>348.75</c:v>
                </c:pt>
                <c:pt idx="16">
                  <c:v>349.375</c:v>
                </c:pt>
                <c:pt idx="17">
                  <c:v>350</c:v>
                </c:pt>
                <c:pt idx="18">
                  <c:v>350.625</c:v>
                </c:pt>
                <c:pt idx="19">
                  <c:v>351.25</c:v>
                </c:pt>
                <c:pt idx="20">
                  <c:v>351.875</c:v>
                </c:pt>
                <c:pt idx="21">
                  <c:v>352.5</c:v>
                </c:pt>
                <c:pt idx="22">
                  <c:v>353.125</c:v>
                </c:pt>
                <c:pt idx="23">
                  <c:v>353.75</c:v>
                </c:pt>
                <c:pt idx="24">
                  <c:v>354.375</c:v>
                </c:pt>
                <c:pt idx="25">
                  <c:v>355</c:v>
                </c:pt>
                <c:pt idx="26">
                  <c:v>355.625</c:v>
                </c:pt>
                <c:pt idx="27">
                  <c:v>356.25</c:v>
                </c:pt>
                <c:pt idx="28">
                  <c:v>356.875</c:v>
                </c:pt>
                <c:pt idx="29">
                  <c:v>357.5</c:v>
                </c:pt>
                <c:pt idx="30">
                  <c:v>358.125</c:v>
                </c:pt>
                <c:pt idx="31">
                  <c:v>358.75</c:v>
                </c:pt>
                <c:pt idx="32">
                  <c:v>359.375</c:v>
                </c:pt>
                <c:pt idx="33">
                  <c:v>360</c:v>
                </c:pt>
                <c:pt idx="34">
                  <c:v>360.625</c:v>
                </c:pt>
                <c:pt idx="35">
                  <c:v>361.25</c:v>
                </c:pt>
                <c:pt idx="36">
                  <c:v>361.875</c:v>
                </c:pt>
                <c:pt idx="37">
                  <c:v>362.5</c:v>
                </c:pt>
                <c:pt idx="38">
                  <c:v>363.125</c:v>
                </c:pt>
                <c:pt idx="39">
                  <c:v>363.75</c:v>
                </c:pt>
                <c:pt idx="40">
                  <c:v>364.375</c:v>
                </c:pt>
                <c:pt idx="41">
                  <c:v>365</c:v>
                </c:pt>
                <c:pt idx="42">
                  <c:v>365.625</c:v>
                </c:pt>
                <c:pt idx="43">
                  <c:v>366.25</c:v>
                </c:pt>
                <c:pt idx="44">
                  <c:v>366.875</c:v>
                </c:pt>
                <c:pt idx="45">
                  <c:v>367.5</c:v>
                </c:pt>
                <c:pt idx="46">
                  <c:v>368.125</c:v>
                </c:pt>
                <c:pt idx="47">
                  <c:v>368.75</c:v>
                </c:pt>
                <c:pt idx="48">
                  <c:v>369.375</c:v>
                </c:pt>
                <c:pt idx="49">
                  <c:v>370</c:v>
                </c:pt>
                <c:pt idx="50">
                  <c:v>370.625</c:v>
                </c:pt>
                <c:pt idx="51">
                  <c:v>371.25</c:v>
                </c:pt>
                <c:pt idx="52">
                  <c:v>371.875</c:v>
                </c:pt>
                <c:pt idx="53">
                  <c:v>372.5</c:v>
                </c:pt>
                <c:pt idx="54">
                  <c:v>373.125</c:v>
                </c:pt>
                <c:pt idx="55">
                  <c:v>373.75</c:v>
                </c:pt>
                <c:pt idx="56">
                  <c:v>374.375</c:v>
                </c:pt>
                <c:pt idx="57">
                  <c:v>375</c:v>
                </c:pt>
                <c:pt idx="58">
                  <c:v>375.625</c:v>
                </c:pt>
                <c:pt idx="59">
                  <c:v>376.25</c:v>
                </c:pt>
                <c:pt idx="60">
                  <c:v>376.875</c:v>
                </c:pt>
                <c:pt idx="61">
                  <c:v>377.5</c:v>
                </c:pt>
                <c:pt idx="62">
                  <c:v>378.125</c:v>
                </c:pt>
                <c:pt idx="63">
                  <c:v>378.75</c:v>
                </c:pt>
                <c:pt idx="64">
                  <c:v>379.375</c:v>
                </c:pt>
                <c:pt idx="65">
                  <c:v>380</c:v>
                </c:pt>
                <c:pt idx="66">
                  <c:v>380.625</c:v>
                </c:pt>
                <c:pt idx="67">
                  <c:v>381.25</c:v>
                </c:pt>
                <c:pt idx="68">
                  <c:v>381.875</c:v>
                </c:pt>
                <c:pt idx="69">
                  <c:v>382.5</c:v>
                </c:pt>
                <c:pt idx="70">
                  <c:v>383.125</c:v>
                </c:pt>
                <c:pt idx="71">
                  <c:v>383.75</c:v>
                </c:pt>
                <c:pt idx="72">
                  <c:v>384.375</c:v>
                </c:pt>
                <c:pt idx="73">
                  <c:v>385</c:v>
                </c:pt>
                <c:pt idx="74">
                  <c:v>385.625</c:v>
                </c:pt>
                <c:pt idx="75">
                  <c:v>386.25</c:v>
                </c:pt>
                <c:pt idx="76">
                  <c:v>386.875</c:v>
                </c:pt>
                <c:pt idx="77">
                  <c:v>387.5</c:v>
                </c:pt>
                <c:pt idx="78">
                  <c:v>388.125</c:v>
                </c:pt>
                <c:pt idx="79">
                  <c:v>388.75</c:v>
                </c:pt>
                <c:pt idx="80">
                  <c:v>389.375</c:v>
                </c:pt>
                <c:pt idx="81">
                  <c:v>390</c:v>
                </c:pt>
                <c:pt idx="82">
                  <c:v>390.625</c:v>
                </c:pt>
                <c:pt idx="83">
                  <c:v>391.25</c:v>
                </c:pt>
                <c:pt idx="84">
                  <c:v>391.875</c:v>
                </c:pt>
                <c:pt idx="85">
                  <c:v>392.5</c:v>
                </c:pt>
                <c:pt idx="86">
                  <c:v>393.125</c:v>
                </c:pt>
                <c:pt idx="87">
                  <c:v>393.75</c:v>
                </c:pt>
                <c:pt idx="88">
                  <c:v>394.375</c:v>
                </c:pt>
                <c:pt idx="89">
                  <c:v>395</c:v>
                </c:pt>
                <c:pt idx="90">
                  <c:v>395.625</c:v>
                </c:pt>
                <c:pt idx="91">
                  <c:v>396.25</c:v>
                </c:pt>
                <c:pt idx="92">
                  <c:v>396.875</c:v>
                </c:pt>
                <c:pt idx="93">
                  <c:v>397.5</c:v>
                </c:pt>
                <c:pt idx="94">
                  <c:v>398.125</c:v>
                </c:pt>
                <c:pt idx="95">
                  <c:v>398.75</c:v>
                </c:pt>
                <c:pt idx="96">
                  <c:v>399.375</c:v>
                </c:pt>
                <c:pt idx="97">
                  <c:v>400</c:v>
                </c:pt>
                <c:pt idx="98">
                  <c:v>400.625</c:v>
                </c:pt>
                <c:pt idx="99">
                  <c:v>401.25</c:v>
                </c:pt>
                <c:pt idx="100">
                  <c:v>401.875</c:v>
                </c:pt>
                <c:pt idx="101">
                  <c:v>402.5</c:v>
                </c:pt>
                <c:pt idx="102">
                  <c:v>403.125</c:v>
                </c:pt>
                <c:pt idx="103">
                  <c:v>403.75</c:v>
                </c:pt>
                <c:pt idx="104">
                  <c:v>404.375</c:v>
                </c:pt>
                <c:pt idx="105">
                  <c:v>405</c:v>
                </c:pt>
                <c:pt idx="106">
                  <c:v>405.625</c:v>
                </c:pt>
                <c:pt idx="107">
                  <c:v>406.25</c:v>
                </c:pt>
                <c:pt idx="108">
                  <c:v>406.875</c:v>
                </c:pt>
                <c:pt idx="109">
                  <c:v>407.5</c:v>
                </c:pt>
                <c:pt idx="110">
                  <c:v>408.125</c:v>
                </c:pt>
                <c:pt idx="111">
                  <c:v>408.75</c:v>
                </c:pt>
                <c:pt idx="112">
                  <c:v>409.375</c:v>
                </c:pt>
                <c:pt idx="113">
                  <c:v>410</c:v>
                </c:pt>
                <c:pt idx="114">
                  <c:v>410.625</c:v>
                </c:pt>
                <c:pt idx="115">
                  <c:v>411.25</c:v>
                </c:pt>
                <c:pt idx="116">
                  <c:v>411.875</c:v>
                </c:pt>
                <c:pt idx="117">
                  <c:v>412.5</c:v>
                </c:pt>
                <c:pt idx="118">
                  <c:v>413.125</c:v>
                </c:pt>
                <c:pt idx="119">
                  <c:v>413.75</c:v>
                </c:pt>
                <c:pt idx="120">
                  <c:v>414.375</c:v>
                </c:pt>
                <c:pt idx="121">
                  <c:v>415</c:v>
                </c:pt>
                <c:pt idx="122">
                  <c:v>415.625</c:v>
                </c:pt>
                <c:pt idx="123">
                  <c:v>416.25</c:v>
                </c:pt>
                <c:pt idx="124">
                  <c:v>416.875</c:v>
                </c:pt>
                <c:pt idx="125">
                  <c:v>417.5</c:v>
                </c:pt>
                <c:pt idx="126">
                  <c:v>418.125</c:v>
                </c:pt>
                <c:pt idx="127">
                  <c:v>418.75</c:v>
                </c:pt>
                <c:pt idx="128">
                  <c:v>419.375</c:v>
                </c:pt>
                <c:pt idx="129">
                  <c:v>420</c:v>
                </c:pt>
                <c:pt idx="130">
                  <c:v>420.625</c:v>
                </c:pt>
                <c:pt idx="131">
                  <c:v>421.25</c:v>
                </c:pt>
                <c:pt idx="132">
                  <c:v>421.875</c:v>
                </c:pt>
                <c:pt idx="133">
                  <c:v>422.5</c:v>
                </c:pt>
                <c:pt idx="134">
                  <c:v>423.125</c:v>
                </c:pt>
                <c:pt idx="135">
                  <c:v>423.75</c:v>
                </c:pt>
                <c:pt idx="136">
                  <c:v>424.375</c:v>
                </c:pt>
                <c:pt idx="137">
                  <c:v>425</c:v>
                </c:pt>
                <c:pt idx="138">
                  <c:v>425.625</c:v>
                </c:pt>
                <c:pt idx="139">
                  <c:v>426.25</c:v>
                </c:pt>
                <c:pt idx="140">
                  <c:v>426.875</c:v>
                </c:pt>
                <c:pt idx="141">
                  <c:v>427.5</c:v>
                </c:pt>
                <c:pt idx="142">
                  <c:v>428.125</c:v>
                </c:pt>
                <c:pt idx="143">
                  <c:v>428.75</c:v>
                </c:pt>
                <c:pt idx="144">
                  <c:v>429.375</c:v>
                </c:pt>
                <c:pt idx="145">
                  <c:v>430</c:v>
                </c:pt>
                <c:pt idx="146">
                  <c:v>430.625</c:v>
                </c:pt>
                <c:pt idx="147">
                  <c:v>431.25</c:v>
                </c:pt>
                <c:pt idx="148">
                  <c:v>431.875</c:v>
                </c:pt>
                <c:pt idx="149">
                  <c:v>432.5</c:v>
                </c:pt>
                <c:pt idx="150">
                  <c:v>433.125</c:v>
                </c:pt>
                <c:pt idx="151">
                  <c:v>433.75</c:v>
                </c:pt>
                <c:pt idx="152">
                  <c:v>434.375</c:v>
                </c:pt>
                <c:pt idx="153">
                  <c:v>435</c:v>
                </c:pt>
                <c:pt idx="154">
                  <c:v>435.625</c:v>
                </c:pt>
                <c:pt idx="155">
                  <c:v>436.25</c:v>
                </c:pt>
                <c:pt idx="156">
                  <c:v>436.875</c:v>
                </c:pt>
                <c:pt idx="157">
                  <c:v>437.5</c:v>
                </c:pt>
                <c:pt idx="158">
                  <c:v>438.125</c:v>
                </c:pt>
                <c:pt idx="159">
                  <c:v>438.75</c:v>
                </c:pt>
                <c:pt idx="160">
                  <c:v>439.375</c:v>
                </c:pt>
                <c:pt idx="161">
                  <c:v>440</c:v>
                </c:pt>
                <c:pt idx="162">
                  <c:v>440.625</c:v>
                </c:pt>
                <c:pt idx="163">
                  <c:v>441.25</c:v>
                </c:pt>
                <c:pt idx="164">
                  <c:v>441.875</c:v>
                </c:pt>
                <c:pt idx="165">
                  <c:v>442.5</c:v>
                </c:pt>
                <c:pt idx="166">
                  <c:v>443.125</c:v>
                </c:pt>
                <c:pt idx="167">
                  <c:v>443.75</c:v>
                </c:pt>
                <c:pt idx="168">
                  <c:v>444.375</c:v>
                </c:pt>
                <c:pt idx="169">
                  <c:v>445</c:v>
                </c:pt>
                <c:pt idx="170">
                  <c:v>445.625</c:v>
                </c:pt>
                <c:pt idx="171">
                  <c:v>446.25</c:v>
                </c:pt>
                <c:pt idx="172">
                  <c:v>446.875</c:v>
                </c:pt>
                <c:pt idx="173">
                  <c:v>447.5</c:v>
                </c:pt>
                <c:pt idx="174">
                  <c:v>448.125</c:v>
                </c:pt>
                <c:pt idx="175">
                  <c:v>448.75</c:v>
                </c:pt>
                <c:pt idx="176">
                  <c:v>449.375</c:v>
                </c:pt>
                <c:pt idx="177">
                  <c:v>450</c:v>
                </c:pt>
                <c:pt idx="178">
                  <c:v>450.625</c:v>
                </c:pt>
                <c:pt idx="179">
                  <c:v>451.25</c:v>
                </c:pt>
                <c:pt idx="180">
                  <c:v>451.875</c:v>
                </c:pt>
                <c:pt idx="181">
                  <c:v>452.5</c:v>
                </c:pt>
                <c:pt idx="182">
                  <c:v>453.125</c:v>
                </c:pt>
                <c:pt idx="183">
                  <c:v>453.75</c:v>
                </c:pt>
                <c:pt idx="184">
                  <c:v>454.375</c:v>
                </c:pt>
                <c:pt idx="185">
                  <c:v>455</c:v>
                </c:pt>
                <c:pt idx="186">
                  <c:v>455.625</c:v>
                </c:pt>
                <c:pt idx="187">
                  <c:v>456.25</c:v>
                </c:pt>
                <c:pt idx="188">
                  <c:v>456.875</c:v>
                </c:pt>
                <c:pt idx="189">
                  <c:v>457.5</c:v>
                </c:pt>
                <c:pt idx="190">
                  <c:v>458.125</c:v>
                </c:pt>
                <c:pt idx="191">
                  <c:v>458.75</c:v>
                </c:pt>
                <c:pt idx="192">
                  <c:v>459.375</c:v>
                </c:pt>
                <c:pt idx="193">
                  <c:v>460</c:v>
                </c:pt>
                <c:pt idx="194">
                  <c:v>460.625</c:v>
                </c:pt>
                <c:pt idx="195">
                  <c:v>461.25</c:v>
                </c:pt>
                <c:pt idx="196">
                  <c:v>461.875</c:v>
                </c:pt>
                <c:pt idx="197">
                  <c:v>462.5</c:v>
                </c:pt>
                <c:pt idx="198">
                  <c:v>463.125</c:v>
                </c:pt>
                <c:pt idx="199">
                  <c:v>463.75</c:v>
                </c:pt>
                <c:pt idx="200">
                  <c:v>464.375</c:v>
                </c:pt>
                <c:pt idx="201">
                  <c:v>465</c:v>
                </c:pt>
                <c:pt idx="202">
                  <c:v>465.625</c:v>
                </c:pt>
                <c:pt idx="203">
                  <c:v>466.25</c:v>
                </c:pt>
                <c:pt idx="204">
                  <c:v>466.875</c:v>
                </c:pt>
                <c:pt idx="205">
                  <c:v>467.5</c:v>
                </c:pt>
                <c:pt idx="206">
                  <c:v>468.125</c:v>
                </c:pt>
                <c:pt idx="207">
                  <c:v>468.75</c:v>
                </c:pt>
                <c:pt idx="208">
                  <c:v>469.375</c:v>
                </c:pt>
                <c:pt idx="209">
                  <c:v>470</c:v>
                </c:pt>
                <c:pt idx="210">
                  <c:v>470.625</c:v>
                </c:pt>
                <c:pt idx="211">
                  <c:v>471.25</c:v>
                </c:pt>
                <c:pt idx="212">
                  <c:v>471.875</c:v>
                </c:pt>
                <c:pt idx="213">
                  <c:v>472.5</c:v>
                </c:pt>
                <c:pt idx="214">
                  <c:v>473.125</c:v>
                </c:pt>
                <c:pt idx="215">
                  <c:v>473.75</c:v>
                </c:pt>
                <c:pt idx="216">
                  <c:v>474.375</c:v>
                </c:pt>
                <c:pt idx="217">
                  <c:v>475</c:v>
                </c:pt>
                <c:pt idx="218">
                  <c:v>475.625</c:v>
                </c:pt>
                <c:pt idx="219">
                  <c:v>476.25</c:v>
                </c:pt>
                <c:pt idx="220">
                  <c:v>476.875</c:v>
                </c:pt>
                <c:pt idx="221">
                  <c:v>477.5</c:v>
                </c:pt>
                <c:pt idx="222">
                  <c:v>478.125</c:v>
                </c:pt>
                <c:pt idx="223">
                  <c:v>478.75</c:v>
                </c:pt>
                <c:pt idx="224">
                  <c:v>479.375</c:v>
                </c:pt>
                <c:pt idx="225">
                  <c:v>480</c:v>
                </c:pt>
                <c:pt idx="226">
                  <c:v>480.625</c:v>
                </c:pt>
                <c:pt idx="227">
                  <c:v>481.25</c:v>
                </c:pt>
                <c:pt idx="228">
                  <c:v>481.875</c:v>
                </c:pt>
                <c:pt idx="229">
                  <c:v>482.5</c:v>
                </c:pt>
                <c:pt idx="230">
                  <c:v>483.125</c:v>
                </c:pt>
                <c:pt idx="231">
                  <c:v>483.75</c:v>
                </c:pt>
                <c:pt idx="232">
                  <c:v>484.375</c:v>
                </c:pt>
                <c:pt idx="233">
                  <c:v>485</c:v>
                </c:pt>
                <c:pt idx="234">
                  <c:v>485.625</c:v>
                </c:pt>
                <c:pt idx="235">
                  <c:v>486.25</c:v>
                </c:pt>
                <c:pt idx="236">
                  <c:v>486.875</c:v>
                </c:pt>
                <c:pt idx="237">
                  <c:v>487.5</c:v>
                </c:pt>
                <c:pt idx="238">
                  <c:v>488.125</c:v>
                </c:pt>
                <c:pt idx="239">
                  <c:v>488.75</c:v>
                </c:pt>
                <c:pt idx="240">
                  <c:v>489.375</c:v>
                </c:pt>
                <c:pt idx="241">
                  <c:v>490</c:v>
                </c:pt>
                <c:pt idx="242">
                  <c:v>490.625</c:v>
                </c:pt>
                <c:pt idx="243">
                  <c:v>491.25</c:v>
                </c:pt>
                <c:pt idx="244">
                  <c:v>491.875</c:v>
                </c:pt>
                <c:pt idx="245">
                  <c:v>492.5</c:v>
                </c:pt>
                <c:pt idx="246">
                  <c:v>493.125</c:v>
                </c:pt>
                <c:pt idx="247">
                  <c:v>493.75</c:v>
                </c:pt>
                <c:pt idx="248">
                  <c:v>494.375</c:v>
                </c:pt>
                <c:pt idx="249">
                  <c:v>495</c:v>
                </c:pt>
                <c:pt idx="250">
                  <c:v>495.625</c:v>
                </c:pt>
                <c:pt idx="251">
                  <c:v>496.25</c:v>
                </c:pt>
                <c:pt idx="252">
                  <c:v>496.875</c:v>
                </c:pt>
                <c:pt idx="253">
                  <c:v>497.5</c:v>
                </c:pt>
                <c:pt idx="254">
                  <c:v>498.125</c:v>
                </c:pt>
                <c:pt idx="255">
                  <c:v>498.75</c:v>
                </c:pt>
                <c:pt idx="256">
                  <c:v>499.375</c:v>
                </c:pt>
                <c:pt idx="257">
                  <c:v>500</c:v>
                </c:pt>
                <c:pt idx="258">
                  <c:v>500.625</c:v>
                </c:pt>
                <c:pt idx="259">
                  <c:v>501.25</c:v>
                </c:pt>
                <c:pt idx="260">
                  <c:v>501.875</c:v>
                </c:pt>
                <c:pt idx="261">
                  <c:v>502.5</c:v>
                </c:pt>
                <c:pt idx="262">
                  <c:v>503.125</c:v>
                </c:pt>
                <c:pt idx="263">
                  <c:v>503.75</c:v>
                </c:pt>
                <c:pt idx="264">
                  <c:v>504.375</c:v>
                </c:pt>
                <c:pt idx="265">
                  <c:v>505</c:v>
                </c:pt>
                <c:pt idx="266">
                  <c:v>505.625</c:v>
                </c:pt>
                <c:pt idx="267">
                  <c:v>506.25</c:v>
                </c:pt>
                <c:pt idx="268">
                  <c:v>506.875</c:v>
                </c:pt>
                <c:pt idx="269">
                  <c:v>507.5</c:v>
                </c:pt>
                <c:pt idx="270">
                  <c:v>508.125</c:v>
                </c:pt>
                <c:pt idx="271">
                  <c:v>508.75</c:v>
                </c:pt>
                <c:pt idx="272">
                  <c:v>509.375</c:v>
                </c:pt>
                <c:pt idx="273">
                  <c:v>510</c:v>
                </c:pt>
                <c:pt idx="274">
                  <c:v>510.625</c:v>
                </c:pt>
                <c:pt idx="275">
                  <c:v>511.25</c:v>
                </c:pt>
                <c:pt idx="276">
                  <c:v>511.875</c:v>
                </c:pt>
                <c:pt idx="277">
                  <c:v>512.5</c:v>
                </c:pt>
                <c:pt idx="278">
                  <c:v>513.125</c:v>
                </c:pt>
                <c:pt idx="279">
                  <c:v>513.75</c:v>
                </c:pt>
                <c:pt idx="280">
                  <c:v>514.375</c:v>
                </c:pt>
                <c:pt idx="281">
                  <c:v>515</c:v>
                </c:pt>
                <c:pt idx="282">
                  <c:v>515.625</c:v>
                </c:pt>
                <c:pt idx="283">
                  <c:v>516.25</c:v>
                </c:pt>
                <c:pt idx="284">
                  <c:v>516.875</c:v>
                </c:pt>
                <c:pt idx="285">
                  <c:v>517.5</c:v>
                </c:pt>
                <c:pt idx="286">
                  <c:v>518.125</c:v>
                </c:pt>
                <c:pt idx="287">
                  <c:v>518.75</c:v>
                </c:pt>
                <c:pt idx="288">
                  <c:v>519.375</c:v>
                </c:pt>
                <c:pt idx="289">
                  <c:v>520</c:v>
                </c:pt>
                <c:pt idx="290">
                  <c:v>520.625</c:v>
                </c:pt>
                <c:pt idx="291">
                  <c:v>521.25</c:v>
                </c:pt>
                <c:pt idx="292">
                  <c:v>521.875</c:v>
                </c:pt>
                <c:pt idx="293">
                  <c:v>522.5</c:v>
                </c:pt>
                <c:pt idx="294">
                  <c:v>523.125</c:v>
                </c:pt>
                <c:pt idx="295">
                  <c:v>523.75</c:v>
                </c:pt>
                <c:pt idx="296">
                  <c:v>524.375</c:v>
                </c:pt>
                <c:pt idx="297">
                  <c:v>525</c:v>
                </c:pt>
                <c:pt idx="298">
                  <c:v>525.625</c:v>
                </c:pt>
                <c:pt idx="299">
                  <c:v>526.25</c:v>
                </c:pt>
                <c:pt idx="300">
                  <c:v>526.875</c:v>
                </c:pt>
                <c:pt idx="301">
                  <c:v>527.5</c:v>
                </c:pt>
                <c:pt idx="302">
                  <c:v>528.125</c:v>
                </c:pt>
                <c:pt idx="303">
                  <c:v>528.75</c:v>
                </c:pt>
                <c:pt idx="304">
                  <c:v>529.375</c:v>
                </c:pt>
                <c:pt idx="305">
                  <c:v>530</c:v>
                </c:pt>
                <c:pt idx="306">
                  <c:v>530.625</c:v>
                </c:pt>
                <c:pt idx="307">
                  <c:v>531.25</c:v>
                </c:pt>
                <c:pt idx="308">
                  <c:v>531.875</c:v>
                </c:pt>
                <c:pt idx="309">
                  <c:v>532.5</c:v>
                </c:pt>
                <c:pt idx="310">
                  <c:v>533.125</c:v>
                </c:pt>
                <c:pt idx="311">
                  <c:v>533.75</c:v>
                </c:pt>
                <c:pt idx="312">
                  <c:v>534.375</c:v>
                </c:pt>
                <c:pt idx="313">
                  <c:v>535</c:v>
                </c:pt>
                <c:pt idx="314">
                  <c:v>535.625</c:v>
                </c:pt>
                <c:pt idx="315">
                  <c:v>536.25</c:v>
                </c:pt>
                <c:pt idx="316">
                  <c:v>536.875</c:v>
                </c:pt>
                <c:pt idx="317">
                  <c:v>537.5</c:v>
                </c:pt>
                <c:pt idx="318">
                  <c:v>538.125</c:v>
                </c:pt>
                <c:pt idx="319">
                  <c:v>538.75</c:v>
                </c:pt>
                <c:pt idx="320">
                  <c:v>539.375</c:v>
                </c:pt>
                <c:pt idx="321">
                  <c:v>540</c:v>
                </c:pt>
                <c:pt idx="322">
                  <c:v>540.625</c:v>
                </c:pt>
                <c:pt idx="323">
                  <c:v>541.25</c:v>
                </c:pt>
                <c:pt idx="324">
                  <c:v>541.875</c:v>
                </c:pt>
                <c:pt idx="325">
                  <c:v>542.5</c:v>
                </c:pt>
                <c:pt idx="326">
                  <c:v>543.125</c:v>
                </c:pt>
                <c:pt idx="327">
                  <c:v>543.75</c:v>
                </c:pt>
                <c:pt idx="328">
                  <c:v>544.375</c:v>
                </c:pt>
                <c:pt idx="329">
                  <c:v>545</c:v>
                </c:pt>
                <c:pt idx="330">
                  <c:v>545.625</c:v>
                </c:pt>
                <c:pt idx="331">
                  <c:v>546.25</c:v>
                </c:pt>
                <c:pt idx="332">
                  <c:v>546.875</c:v>
                </c:pt>
                <c:pt idx="333">
                  <c:v>547.5</c:v>
                </c:pt>
                <c:pt idx="334">
                  <c:v>548.125</c:v>
                </c:pt>
                <c:pt idx="335">
                  <c:v>548.75</c:v>
                </c:pt>
                <c:pt idx="336">
                  <c:v>549.375</c:v>
                </c:pt>
                <c:pt idx="337">
                  <c:v>550</c:v>
                </c:pt>
                <c:pt idx="338">
                  <c:v>550.625</c:v>
                </c:pt>
                <c:pt idx="339">
                  <c:v>551.25</c:v>
                </c:pt>
                <c:pt idx="340">
                  <c:v>551.875</c:v>
                </c:pt>
                <c:pt idx="341">
                  <c:v>552.5</c:v>
                </c:pt>
                <c:pt idx="342">
                  <c:v>553.125</c:v>
                </c:pt>
                <c:pt idx="343">
                  <c:v>553.75</c:v>
                </c:pt>
                <c:pt idx="344">
                  <c:v>554.375</c:v>
                </c:pt>
                <c:pt idx="345">
                  <c:v>555</c:v>
                </c:pt>
                <c:pt idx="346">
                  <c:v>555.625</c:v>
                </c:pt>
                <c:pt idx="347">
                  <c:v>556.25</c:v>
                </c:pt>
                <c:pt idx="348">
                  <c:v>556.875</c:v>
                </c:pt>
                <c:pt idx="349">
                  <c:v>557.5</c:v>
                </c:pt>
                <c:pt idx="350">
                  <c:v>558.125</c:v>
                </c:pt>
                <c:pt idx="351">
                  <c:v>558.75</c:v>
                </c:pt>
                <c:pt idx="352">
                  <c:v>559.375</c:v>
                </c:pt>
                <c:pt idx="353">
                  <c:v>560</c:v>
                </c:pt>
                <c:pt idx="354">
                  <c:v>560.625</c:v>
                </c:pt>
                <c:pt idx="355">
                  <c:v>561.25</c:v>
                </c:pt>
                <c:pt idx="356">
                  <c:v>561.875</c:v>
                </c:pt>
                <c:pt idx="357">
                  <c:v>562.5</c:v>
                </c:pt>
                <c:pt idx="358">
                  <c:v>563.125</c:v>
                </c:pt>
                <c:pt idx="359">
                  <c:v>563.75</c:v>
                </c:pt>
                <c:pt idx="360">
                  <c:v>564.375</c:v>
                </c:pt>
                <c:pt idx="361">
                  <c:v>565</c:v>
                </c:pt>
                <c:pt idx="362">
                  <c:v>565.625</c:v>
                </c:pt>
                <c:pt idx="363">
                  <c:v>566.25</c:v>
                </c:pt>
                <c:pt idx="364">
                  <c:v>566.875</c:v>
                </c:pt>
                <c:pt idx="365">
                  <c:v>567.5</c:v>
                </c:pt>
                <c:pt idx="366">
                  <c:v>568.125</c:v>
                </c:pt>
                <c:pt idx="367">
                  <c:v>568.75</c:v>
                </c:pt>
                <c:pt idx="368">
                  <c:v>569.375</c:v>
                </c:pt>
                <c:pt idx="369">
                  <c:v>570</c:v>
                </c:pt>
                <c:pt idx="370">
                  <c:v>570.625</c:v>
                </c:pt>
                <c:pt idx="371">
                  <c:v>571.25</c:v>
                </c:pt>
                <c:pt idx="372">
                  <c:v>571.875</c:v>
                </c:pt>
                <c:pt idx="373">
                  <c:v>572.5</c:v>
                </c:pt>
                <c:pt idx="374">
                  <c:v>573.125</c:v>
                </c:pt>
                <c:pt idx="375">
                  <c:v>573.75</c:v>
                </c:pt>
                <c:pt idx="376">
                  <c:v>574.375</c:v>
                </c:pt>
                <c:pt idx="377">
                  <c:v>575</c:v>
                </c:pt>
                <c:pt idx="378">
                  <c:v>575.625</c:v>
                </c:pt>
                <c:pt idx="379">
                  <c:v>576.25</c:v>
                </c:pt>
                <c:pt idx="380">
                  <c:v>576.875</c:v>
                </c:pt>
                <c:pt idx="381">
                  <c:v>577.5</c:v>
                </c:pt>
                <c:pt idx="382">
                  <c:v>578.125</c:v>
                </c:pt>
                <c:pt idx="383">
                  <c:v>578.75</c:v>
                </c:pt>
                <c:pt idx="384">
                  <c:v>579.375</c:v>
                </c:pt>
                <c:pt idx="385">
                  <c:v>580</c:v>
                </c:pt>
                <c:pt idx="386">
                  <c:v>580.625</c:v>
                </c:pt>
                <c:pt idx="387">
                  <c:v>581.25</c:v>
                </c:pt>
                <c:pt idx="388">
                  <c:v>581.875</c:v>
                </c:pt>
                <c:pt idx="389">
                  <c:v>582.5</c:v>
                </c:pt>
                <c:pt idx="390">
                  <c:v>583.125</c:v>
                </c:pt>
                <c:pt idx="391">
                  <c:v>583.75</c:v>
                </c:pt>
                <c:pt idx="392">
                  <c:v>584.375</c:v>
                </c:pt>
                <c:pt idx="393">
                  <c:v>585</c:v>
                </c:pt>
                <c:pt idx="394">
                  <c:v>585.625</c:v>
                </c:pt>
                <c:pt idx="395">
                  <c:v>586.25</c:v>
                </c:pt>
                <c:pt idx="396">
                  <c:v>586.875</c:v>
                </c:pt>
                <c:pt idx="397">
                  <c:v>587.5</c:v>
                </c:pt>
                <c:pt idx="398">
                  <c:v>588.125</c:v>
                </c:pt>
                <c:pt idx="399">
                  <c:v>588.75</c:v>
                </c:pt>
                <c:pt idx="400">
                  <c:v>589.375</c:v>
                </c:pt>
                <c:pt idx="401">
                  <c:v>590</c:v>
                </c:pt>
                <c:pt idx="402">
                  <c:v>590.625</c:v>
                </c:pt>
                <c:pt idx="403">
                  <c:v>591.25</c:v>
                </c:pt>
                <c:pt idx="404">
                  <c:v>591.875</c:v>
                </c:pt>
                <c:pt idx="405">
                  <c:v>592.5</c:v>
                </c:pt>
                <c:pt idx="406">
                  <c:v>593.125</c:v>
                </c:pt>
                <c:pt idx="407">
                  <c:v>593.75</c:v>
                </c:pt>
                <c:pt idx="408">
                  <c:v>594.375</c:v>
                </c:pt>
                <c:pt idx="409">
                  <c:v>595</c:v>
                </c:pt>
                <c:pt idx="410">
                  <c:v>595.625</c:v>
                </c:pt>
                <c:pt idx="411">
                  <c:v>596.25</c:v>
                </c:pt>
                <c:pt idx="412">
                  <c:v>596.875</c:v>
                </c:pt>
                <c:pt idx="413">
                  <c:v>597.5</c:v>
                </c:pt>
                <c:pt idx="414">
                  <c:v>597.8125</c:v>
                </c:pt>
                <c:pt idx="415">
                  <c:v>598.125</c:v>
                </c:pt>
                <c:pt idx="416">
                  <c:v>598.4375</c:v>
                </c:pt>
                <c:pt idx="417">
                  <c:v>598.75</c:v>
                </c:pt>
                <c:pt idx="418">
                  <c:v>599.0625</c:v>
                </c:pt>
                <c:pt idx="419">
                  <c:v>599.375</c:v>
                </c:pt>
                <c:pt idx="420">
                  <c:v>599.6875</c:v>
                </c:pt>
                <c:pt idx="421">
                  <c:v>600</c:v>
                </c:pt>
                <c:pt idx="422">
                  <c:v>600.3125</c:v>
                </c:pt>
                <c:pt idx="423">
                  <c:v>600.625</c:v>
                </c:pt>
                <c:pt idx="424">
                  <c:v>600.9375</c:v>
                </c:pt>
                <c:pt idx="425">
                  <c:v>601.25</c:v>
                </c:pt>
                <c:pt idx="426">
                  <c:v>601.5625</c:v>
                </c:pt>
                <c:pt idx="427">
                  <c:v>601.875</c:v>
                </c:pt>
                <c:pt idx="428">
                  <c:v>602.1875</c:v>
                </c:pt>
                <c:pt idx="429">
                  <c:v>602.5</c:v>
                </c:pt>
                <c:pt idx="430">
                  <c:v>602.8125</c:v>
                </c:pt>
                <c:pt idx="431">
                  <c:v>603.125</c:v>
                </c:pt>
                <c:pt idx="432">
                  <c:v>603.4375</c:v>
                </c:pt>
                <c:pt idx="433">
                  <c:v>603.75</c:v>
                </c:pt>
                <c:pt idx="434">
                  <c:v>604.0625</c:v>
                </c:pt>
                <c:pt idx="435">
                  <c:v>604.375</c:v>
                </c:pt>
                <c:pt idx="436">
                  <c:v>604.6875</c:v>
                </c:pt>
                <c:pt idx="437">
                  <c:v>605</c:v>
                </c:pt>
                <c:pt idx="438">
                  <c:v>605.3125</c:v>
                </c:pt>
                <c:pt idx="439">
                  <c:v>605.625</c:v>
                </c:pt>
                <c:pt idx="440">
                  <c:v>605.9375</c:v>
                </c:pt>
                <c:pt idx="441">
                  <c:v>606.25</c:v>
                </c:pt>
                <c:pt idx="442">
                  <c:v>606.5625</c:v>
                </c:pt>
                <c:pt idx="443">
                  <c:v>606.875</c:v>
                </c:pt>
                <c:pt idx="444">
                  <c:v>607.1875</c:v>
                </c:pt>
                <c:pt idx="445">
                  <c:v>607.5</c:v>
                </c:pt>
                <c:pt idx="446">
                  <c:v>607.8125</c:v>
                </c:pt>
                <c:pt idx="447">
                  <c:v>608.4375</c:v>
                </c:pt>
                <c:pt idx="448">
                  <c:v>609.0625</c:v>
                </c:pt>
                <c:pt idx="449">
                  <c:v>609.6875</c:v>
                </c:pt>
                <c:pt idx="450">
                  <c:v>610.3125</c:v>
                </c:pt>
                <c:pt idx="451">
                  <c:v>610.9375</c:v>
                </c:pt>
                <c:pt idx="452">
                  <c:v>611.5625</c:v>
                </c:pt>
                <c:pt idx="453">
                  <c:v>612.1875</c:v>
                </c:pt>
                <c:pt idx="454">
                  <c:v>612.8125</c:v>
                </c:pt>
                <c:pt idx="455">
                  <c:v>613.4375</c:v>
                </c:pt>
                <c:pt idx="456">
                  <c:v>614.0625</c:v>
                </c:pt>
                <c:pt idx="457">
                  <c:v>614.6875</c:v>
                </c:pt>
                <c:pt idx="458">
                  <c:v>615.3125</c:v>
                </c:pt>
                <c:pt idx="459">
                  <c:v>615.9375</c:v>
                </c:pt>
                <c:pt idx="460">
                  <c:v>616.5625</c:v>
                </c:pt>
                <c:pt idx="461">
                  <c:v>617.1875</c:v>
                </c:pt>
                <c:pt idx="462">
                  <c:v>617.8125</c:v>
                </c:pt>
                <c:pt idx="463">
                  <c:v>618.4375</c:v>
                </c:pt>
                <c:pt idx="464">
                  <c:v>619.0625</c:v>
                </c:pt>
                <c:pt idx="465">
                  <c:v>619.6875</c:v>
                </c:pt>
                <c:pt idx="466">
                  <c:v>620.3125</c:v>
                </c:pt>
                <c:pt idx="467">
                  <c:v>620.9375</c:v>
                </c:pt>
                <c:pt idx="468">
                  <c:v>621.5625</c:v>
                </c:pt>
                <c:pt idx="469">
                  <c:v>622.1875</c:v>
                </c:pt>
                <c:pt idx="470">
                  <c:v>622.8125</c:v>
                </c:pt>
                <c:pt idx="471">
                  <c:v>623.4375</c:v>
                </c:pt>
                <c:pt idx="472">
                  <c:v>624.0625</c:v>
                </c:pt>
                <c:pt idx="473">
                  <c:v>624.6875</c:v>
                </c:pt>
                <c:pt idx="474">
                  <c:v>625.3125</c:v>
                </c:pt>
                <c:pt idx="475">
                  <c:v>625.9375</c:v>
                </c:pt>
                <c:pt idx="476">
                  <c:v>626.5625</c:v>
                </c:pt>
                <c:pt idx="477">
                  <c:v>627.1875</c:v>
                </c:pt>
                <c:pt idx="478">
                  <c:v>627.8125</c:v>
                </c:pt>
                <c:pt idx="479">
                  <c:v>628.4375</c:v>
                </c:pt>
                <c:pt idx="480">
                  <c:v>629.0625</c:v>
                </c:pt>
                <c:pt idx="481">
                  <c:v>629.6875</c:v>
                </c:pt>
                <c:pt idx="482">
                  <c:v>630.3125</c:v>
                </c:pt>
                <c:pt idx="483">
                  <c:v>630.9375</c:v>
                </c:pt>
                <c:pt idx="484">
                  <c:v>631.5625</c:v>
                </c:pt>
                <c:pt idx="485">
                  <c:v>632.1875</c:v>
                </c:pt>
                <c:pt idx="486">
                  <c:v>632.8125</c:v>
                </c:pt>
                <c:pt idx="487">
                  <c:v>633.4375</c:v>
                </c:pt>
                <c:pt idx="488">
                  <c:v>634.0625</c:v>
                </c:pt>
                <c:pt idx="489">
                  <c:v>634.6875</c:v>
                </c:pt>
                <c:pt idx="490">
                  <c:v>635.3125</c:v>
                </c:pt>
                <c:pt idx="491">
                  <c:v>635.9375</c:v>
                </c:pt>
                <c:pt idx="492">
                  <c:v>636.5625</c:v>
                </c:pt>
                <c:pt idx="493">
                  <c:v>637.1875</c:v>
                </c:pt>
                <c:pt idx="494">
                  <c:v>637.8125</c:v>
                </c:pt>
                <c:pt idx="495">
                  <c:v>638.4375</c:v>
                </c:pt>
                <c:pt idx="496">
                  <c:v>639.0625</c:v>
                </c:pt>
                <c:pt idx="497">
                  <c:v>639.6875</c:v>
                </c:pt>
                <c:pt idx="498">
                  <c:v>640.3125</c:v>
                </c:pt>
                <c:pt idx="499">
                  <c:v>640.9375</c:v>
                </c:pt>
                <c:pt idx="500">
                  <c:v>641.5625</c:v>
                </c:pt>
                <c:pt idx="501">
                  <c:v>642.1875</c:v>
                </c:pt>
                <c:pt idx="502">
                  <c:v>642.8125</c:v>
                </c:pt>
                <c:pt idx="503">
                  <c:v>643.4375</c:v>
                </c:pt>
                <c:pt idx="504">
                  <c:v>644.0625</c:v>
                </c:pt>
                <c:pt idx="505">
                  <c:v>644.6875</c:v>
                </c:pt>
                <c:pt idx="506">
                  <c:v>645.3125</c:v>
                </c:pt>
                <c:pt idx="507">
                  <c:v>645.9375</c:v>
                </c:pt>
                <c:pt idx="508">
                  <c:v>646.5625</c:v>
                </c:pt>
                <c:pt idx="509">
                  <c:v>647.1875</c:v>
                </c:pt>
                <c:pt idx="510">
                  <c:v>647.8125</c:v>
                </c:pt>
                <c:pt idx="511">
                  <c:v>648.4375</c:v>
                </c:pt>
                <c:pt idx="512">
                  <c:v>649.0625</c:v>
                </c:pt>
                <c:pt idx="513">
                  <c:v>649.6875</c:v>
                </c:pt>
                <c:pt idx="514">
                  <c:v>650.3125</c:v>
                </c:pt>
                <c:pt idx="515">
                  <c:v>650.9375</c:v>
                </c:pt>
                <c:pt idx="516">
                  <c:v>651.5625</c:v>
                </c:pt>
                <c:pt idx="517">
                  <c:v>652.1875</c:v>
                </c:pt>
                <c:pt idx="518">
                  <c:v>652.8125</c:v>
                </c:pt>
                <c:pt idx="519">
                  <c:v>653.4375</c:v>
                </c:pt>
                <c:pt idx="520">
                  <c:v>654.0625</c:v>
                </c:pt>
                <c:pt idx="521">
                  <c:v>654.6875</c:v>
                </c:pt>
                <c:pt idx="522">
                  <c:v>655.3125</c:v>
                </c:pt>
                <c:pt idx="523">
                  <c:v>655.9375</c:v>
                </c:pt>
                <c:pt idx="524">
                  <c:v>656.5625</c:v>
                </c:pt>
                <c:pt idx="525">
                  <c:v>657.1875</c:v>
                </c:pt>
                <c:pt idx="526">
                  <c:v>657.8125</c:v>
                </c:pt>
                <c:pt idx="527">
                  <c:v>658.4375</c:v>
                </c:pt>
                <c:pt idx="528">
                  <c:v>659.0625</c:v>
                </c:pt>
                <c:pt idx="529">
                  <c:v>659.6875</c:v>
                </c:pt>
                <c:pt idx="530">
                  <c:v>660.3125</c:v>
                </c:pt>
                <c:pt idx="531">
                  <c:v>660.9375</c:v>
                </c:pt>
                <c:pt idx="532">
                  <c:v>661.5625</c:v>
                </c:pt>
                <c:pt idx="533">
                  <c:v>662.1875</c:v>
                </c:pt>
                <c:pt idx="534">
                  <c:v>662.8125</c:v>
                </c:pt>
                <c:pt idx="535">
                  <c:v>663.4375</c:v>
                </c:pt>
                <c:pt idx="536">
                  <c:v>664.0625</c:v>
                </c:pt>
                <c:pt idx="537">
                  <c:v>664.6875</c:v>
                </c:pt>
                <c:pt idx="538">
                  <c:v>665.3125</c:v>
                </c:pt>
                <c:pt idx="539">
                  <c:v>665.9375</c:v>
                </c:pt>
                <c:pt idx="540">
                  <c:v>666.5625</c:v>
                </c:pt>
                <c:pt idx="541">
                  <c:v>667.1875</c:v>
                </c:pt>
                <c:pt idx="542">
                  <c:v>667.8125</c:v>
                </c:pt>
                <c:pt idx="543">
                  <c:v>668.4375</c:v>
                </c:pt>
                <c:pt idx="544">
                  <c:v>669.0625</c:v>
                </c:pt>
                <c:pt idx="545">
                  <c:v>669.6875</c:v>
                </c:pt>
                <c:pt idx="546">
                  <c:v>670.3125</c:v>
                </c:pt>
                <c:pt idx="547">
                  <c:v>670.9375</c:v>
                </c:pt>
                <c:pt idx="548">
                  <c:v>671.5625</c:v>
                </c:pt>
                <c:pt idx="549">
                  <c:v>672.1875</c:v>
                </c:pt>
                <c:pt idx="550">
                  <c:v>672.8125</c:v>
                </c:pt>
                <c:pt idx="551">
                  <c:v>673.4375</c:v>
                </c:pt>
                <c:pt idx="552">
                  <c:v>674.0625</c:v>
                </c:pt>
                <c:pt idx="553">
                  <c:v>674.6875</c:v>
                </c:pt>
                <c:pt idx="554">
                  <c:v>675.3125</c:v>
                </c:pt>
                <c:pt idx="555">
                  <c:v>675.9375</c:v>
                </c:pt>
                <c:pt idx="556">
                  <c:v>676.5625</c:v>
                </c:pt>
                <c:pt idx="557">
                  <c:v>677.1875</c:v>
                </c:pt>
                <c:pt idx="558">
                  <c:v>677.8125</c:v>
                </c:pt>
                <c:pt idx="559">
                  <c:v>678.4375</c:v>
                </c:pt>
                <c:pt idx="560">
                  <c:v>679.0625</c:v>
                </c:pt>
                <c:pt idx="561">
                  <c:v>679.6875</c:v>
                </c:pt>
                <c:pt idx="562">
                  <c:v>680.3125</c:v>
                </c:pt>
                <c:pt idx="563">
                  <c:v>680.9375</c:v>
                </c:pt>
                <c:pt idx="564">
                  <c:v>681.5625</c:v>
                </c:pt>
                <c:pt idx="565">
                  <c:v>682.1875</c:v>
                </c:pt>
                <c:pt idx="566">
                  <c:v>682.8125</c:v>
                </c:pt>
                <c:pt idx="567">
                  <c:v>683.4375</c:v>
                </c:pt>
                <c:pt idx="568">
                  <c:v>684.0625</c:v>
                </c:pt>
                <c:pt idx="569">
                  <c:v>684.6875</c:v>
                </c:pt>
                <c:pt idx="570">
                  <c:v>685.3125</c:v>
                </c:pt>
                <c:pt idx="571">
                  <c:v>685.9375</c:v>
                </c:pt>
                <c:pt idx="572">
                  <c:v>686.5625</c:v>
                </c:pt>
                <c:pt idx="573">
                  <c:v>687.1875</c:v>
                </c:pt>
                <c:pt idx="574">
                  <c:v>687.8125</c:v>
                </c:pt>
                <c:pt idx="575">
                  <c:v>688.4375</c:v>
                </c:pt>
                <c:pt idx="576">
                  <c:v>689.0625</c:v>
                </c:pt>
                <c:pt idx="577">
                  <c:v>689.6875</c:v>
                </c:pt>
                <c:pt idx="578">
                  <c:v>690.3125</c:v>
                </c:pt>
                <c:pt idx="579">
                  <c:v>690.9375</c:v>
                </c:pt>
                <c:pt idx="580">
                  <c:v>691.5625</c:v>
                </c:pt>
                <c:pt idx="581">
                  <c:v>692.1875</c:v>
                </c:pt>
                <c:pt idx="582">
                  <c:v>692.8125</c:v>
                </c:pt>
                <c:pt idx="583">
                  <c:v>693.4375</c:v>
                </c:pt>
                <c:pt idx="584">
                  <c:v>694.0625</c:v>
                </c:pt>
                <c:pt idx="585">
                  <c:v>694.6875</c:v>
                </c:pt>
                <c:pt idx="586">
                  <c:v>695.3125</c:v>
                </c:pt>
                <c:pt idx="587">
                  <c:v>695.9375</c:v>
                </c:pt>
                <c:pt idx="588">
                  <c:v>696.5625</c:v>
                </c:pt>
                <c:pt idx="589">
                  <c:v>697.1875</c:v>
                </c:pt>
                <c:pt idx="590">
                  <c:v>697.8125</c:v>
                </c:pt>
                <c:pt idx="591">
                  <c:v>698.4375</c:v>
                </c:pt>
                <c:pt idx="592">
                  <c:v>699.0625</c:v>
                </c:pt>
                <c:pt idx="593">
                  <c:v>699.6875</c:v>
                </c:pt>
                <c:pt idx="594">
                  <c:v>700.3125</c:v>
                </c:pt>
                <c:pt idx="595">
                  <c:v>700.9375</c:v>
                </c:pt>
                <c:pt idx="596">
                  <c:v>701.5625</c:v>
                </c:pt>
                <c:pt idx="597">
                  <c:v>702.1875</c:v>
                </c:pt>
                <c:pt idx="598">
                  <c:v>702.8125</c:v>
                </c:pt>
                <c:pt idx="599">
                  <c:v>703.4375</c:v>
                </c:pt>
                <c:pt idx="600">
                  <c:v>704.0625</c:v>
                </c:pt>
                <c:pt idx="601">
                  <c:v>704.6875</c:v>
                </c:pt>
                <c:pt idx="602">
                  <c:v>705.3125</c:v>
                </c:pt>
                <c:pt idx="603">
                  <c:v>705.9375</c:v>
                </c:pt>
                <c:pt idx="604">
                  <c:v>706.5625</c:v>
                </c:pt>
                <c:pt idx="605">
                  <c:v>707.1875</c:v>
                </c:pt>
                <c:pt idx="606">
                  <c:v>707.8125</c:v>
                </c:pt>
                <c:pt idx="607">
                  <c:v>708.4375</c:v>
                </c:pt>
                <c:pt idx="608">
                  <c:v>709.0625</c:v>
                </c:pt>
                <c:pt idx="609">
                  <c:v>709.6875</c:v>
                </c:pt>
                <c:pt idx="610">
                  <c:v>710.3125</c:v>
                </c:pt>
                <c:pt idx="611">
                  <c:v>710.9375</c:v>
                </c:pt>
                <c:pt idx="612">
                  <c:v>711.5625</c:v>
                </c:pt>
                <c:pt idx="613">
                  <c:v>712.1875</c:v>
                </c:pt>
                <c:pt idx="614">
                  <c:v>712.8125</c:v>
                </c:pt>
                <c:pt idx="615">
                  <c:v>713.4375</c:v>
                </c:pt>
                <c:pt idx="616">
                  <c:v>714.0625</c:v>
                </c:pt>
                <c:pt idx="617">
                  <c:v>714.6875</c:v>
                </c:pt>
                <c:pt idx="618">
                  <c:v>715.3125</c:v>
                </c:pt>
                <c:pt idx="619">
                  <c:v>715.9375</c:v>
                </c:pt>
                <c:pt idx="620">
                  <c:v>716.5625</c:v>
                </c:pt>
                <c:pt idx="621">
                  <c:v>717.1875</c:v>
                </c:pt>
                <c:pt idx="622">
                  <c:v>717.8125</c:v>
                </c:pt>
                <c:pt idx="623">
                  <c:v>718.4375</c:v>
                </c:pt>
                <c:pt idx="624">
                  <c:v>719.0625</c:v>
                </c:pt>
                <c:pt idx="625">
                  <c:v>719.6875</c:v>
                </c:pt>
                <c:pt idx="626">
                  <c:v>720.3125</c:v>
                </c:pt>
                <c:pt idx="627">
                  <c:v>720.9375</c:v>
                </c:pt>
                <c:pt idx="628">
                  <c:v>721.5625</c:v>
                </c:pt>
                <c:pt idx="629">
                  <c:v>722.1875</c:v>
                </c:pt>
                <c:pt idx="630">
                  <c:v>722.8125</c:v>
                </c:pt>
                <c:pt idx="631">
                  <c:v>723.4375</c:v>
                </c:pt>
                <c:pt idx="632">
                  <c:v>724.0625</c:v>
                </c:pt>
                <c:pt idx="633">
                  <c:v>724.6875</c:v>
                </c:pt>
                <c:pt idx="634">
                  <c:v>725.3125</c:v>
                </c:pt>
                <c:pt idx="635">
                  <c:v>725.9375</c:v>
                </c:pt>
                <c:pt idx="636">
                  <c:v>726.5625</c:v>
                </c:pt>
                <c:pt idx="637">
                  <c:v>727.1875</c:v>
                </c:pt>
                <c:pt idx="638">
                  <c:v>727.8125</c:v>
                </c:pt>
                <c:pt idx="639">
                  <c:v>728.4375</c:v>
                </c:pt>
                <c:pt idx="640">
                  <c:v>729.0625</c:v>
                </c:pt>
                <c:pt idx="641">
                  <c:v>729.6875</c:v>
                </c:pt>
                <c:pt idx="642">
                  <c:v>730.3125</c:v>
                </c:pt>
                <c:pt idx="643">
                  <c:v>730.9375</c:v>
                </c:pt>
                <c:pt idx="644">
                  <c:v>731.5625</c:v>
                </c:pt>
                <c:pt idx="645">
                  <c:v>732.1875</c:v>
                </c:pt>
                <c:pt idx="646">
                  <c:v>732.8125</c:v>
                </c:pt>
                <c:pt idx="647">
                  <c:v>733.4375</c:v>
                </c:pt>
                <c:pt idx="648">
                  <c:v>734.0625</c:v>
                </c:pt>
                <c:pt idx="649">
                  <c:v>734.6875</c:v>
                </c:pt>
                <c:pt idx="650">
                  <c:v>735.3125</c:v>
                </c:pt>
                <c:pt idx="651">
                  <c:v>735.9375</c:v>
                </c:pt>
                <c:pt idx="652">
                  <c:v>736.5625</c:v>
                </c:pt>
                <c:pt idx="653">
                  <c:v>737.1875</c:v>
                </c:pt>
                <c:pt idx="654">
                  <c:v>737.8125</c:v>
                </c:pt>
                <c:pt idx="655">
                  <c:v>738.4375</c:v>
                </c:pt>
                <c:pt idx="656">
                  <c:v>739.0625</c:v>
                </c:pt>
                <c:pt idx="657">
                  <c:v>739.6875</c:v>
                </c:pt>
                <c:pt idx="658">
                  <c:v>740.3125</c:v>
                </c:pt>
                <c:pt idx="659">
                  <c:v>740.9375</c:v>
                </c:pt>
                <c:pt idx="660">
                  <c:v>741.5625</c:v>
                </c:pt>
                <c:pt idx="661">
                  <c:v>742.1875</c:v>
                </c:pt>
                <c:pt idx="662">
                  <c:v>742.8125</c:v>
                </c:pt>
                <c:pt idx="663">
                  <c:v>743.4375</c:v>
                </c:pt>
                <c:pt idx="664">
                  <c:v>744.0625</c:v>
                </c:pt>
                <c:pt idx="665">
                  <c:v>744.6875</c:v>
                </c:pt>
                <c:pt idx="666">
                  <c:v>745.3125</c:v>
                </c:pt>
                <c:pt idx="667">
                  <c:v>745.9375</c:v>
                </c:pt>
                <c:pt idx="668">
                  <c:v>746.5625</c:v>
                </c:pt>
                <c:pt idx="669">
                  <c:v>747.1875</c:v>
                </c:pt>
                <c:pt idx="670">
                  <c:v>747.8125</c:v>
                </c:pt>
                <c:pt idx="671">
                  <c:v>748.4375</c:v>
                </c:pt>
                <c:pt idx="672">
                  <c:v>749.0625</c:v>
                </c:pt>
                <c:pt idx="673">
                  <c:v>749.6875</c:v>
                </c:pt>
                <c:pt idx="674">
                  <c:v>750.3125</c:v>
                </c:pt>
                <c:pt idx="675">
                  <c:v>750.9375</c:v>
                </c:pt>
                <c:pt idx="676">
                  <c:v>751.5625</c:v>
                </c:pt>
                <c:pt idx="677">
                  <c:v>752.1875</c:v>
                </c:pt>
                <c:pt idx="678">
                  <c:v>752.8125</c:v>
                </c:pt>
                <c:pt idx="679">
                  <c:v>753.4375</c:v>
                </c:pt>
                <c:pt idx="680">
                  <c:v>754.0625</c:v>
                </c:pt>
                <c:pt idx="681">
                  <c:v>754.6875</c:v>
                </c:pt>
                <c:pt idx="682">
                  <c:v>755.3125</c:v>
                </c:pt>
                <c:pt idx="683">
                  <c:v>755.9375</c:v>
                </c:pt>
                <c:pt idx="684">
                  <c:v>756.5625</c:v>
                </c:pt>
                <c:pt idx="685">
                  <c:v>757.1875</c:v>
                </c:pt>
                <c:pt idx="686">
                  <c:v>757.8125</c:v>
                </c:pt>
                <c:pt idx="687">
                  <c:v>758.4375</c:v>
                </c:pt>
                <c:pt idx="688">
                  <c:v>759.0625</c:v>
                </c:pt>
                <c:pt idx="689">
                  <c:v>759.6875</c:v>
                </c:pt>
                <c:pt idx="690">
                  <c:v>760.3125</c:v>
                </c:pt>
                <c:pt idx="691">
                  <c:v>760.9375</c:v>
                </c:pt>
                <c:pt idx="692">
                  <c:v>761.5625</c:v>
                </c:pt>
                <c:pt idx="693">
                  <c:v>762.1875</c:v>
                </c:pt>
                <c:pt idx="694">
                  <c:v>762.8125</c:v>
                </c:pt>
                <c:pt idx="695">
                  <c:v>763.4375</c:v>
                </c:pt>
                <c:pt idx="696">
                  <c:v>764.0625</c:v>
                </c:pt>
                <c:pt idx="697">
                  <c:v>764.6875</c:v>
                </c:pt>
                <c:pt idx="698">
                  <c:v>765.3125</c:v>
                </c:pt>
                <c:pt idx="699">
                  <c:v>765.9375</c:v>
                </c:pt>
                <c:pt idx="700">
                  <c:v>766.5625</c:v>
                </c:pt>
                <c:pt idx="701">
                  <c:v>767.1875</c:v>
                </c:pt>
                <c:pt idx="702">
                  <c:v>767.8125</c:v>
                </c:pt>
                <c:pt idx="703">
                  <c:v>768.4375</c:v>
                </c:pt>
                <c:pt idx="704">
                  <c:v>769.0625</c:v>
                </c:pt>
                <c:pt idx="705">
                  <c:v>769.6875</c:v>
                </c:pt>
                <c:pt idx="706">
                  <c:v>770.3125</c:v>
                </c:pt>
                <c:pt idx="707">
                  <c:v>770.9375</c:v>
                </c:pt>
                <c:pt idx="708">
                  <c:v>771.5625</c:v>
                </c:pt>
                <c:pt idx="709">
                  <c:v>772.1875</c:v>
                </c:pt>
                <c:pt idx="710">
                  <c:v>772.8125</c:v>
                </c:pt>
                <c:pt idx="711">
                  <c:v>773.4375</c:v>
                </c:pt>
                <c:pt idx="712">
                  <c:v>774.0625</c:v>
                </c:pt>
                <c:pt idx="713">
                  <c:v>774.6875</c:v>
                </c:pt>
                <c:pt idx="714">
                  <c:v>775.3125</c:v>
                </c:pt>
                <c:pt idx="715">
                  <c:v>775.9375</c:v>
                </c:pt>
                <c:pt idx="716">
                  <c:v>776.5625</c:v>
                </c:pt>
                <c:pt idx="717">
                  <c:v>777.1875</c:v>
                </c:pt>
                <c:pt idx="718">
                  <c:v>777.8125</c:v>
                </c:pt>
                <c:pt idx="719">
                  <c:v>778.4375</c:v>
                </c:pt>
                <c:pt idx="720">
                  <c:v>779.0625</c:v>
                </c:pt>
                <c:pt idx="721">
                  <c:v>779.6875</c:v>
                </c:pt>
                <c:pt idx="722">
                  <c:v>780.3125</c:v>
                </c:pt>
                <c:pt idx="723">
                  <c:v>780.9375</c:v>
                </c:pt>
                <c:pt idx="724">
                  <c:v>781.5625</c:v>
                </c:pt>
                <c:pt idx="725">
                  <c:v>782.1875</c:v>
                </c:pt>
                <c:pt idx="726">
                  <c:v>782.8125</c:v>
                </c:pt>
                <c:pt idx="727">
                  <c:v>783.4375</c:v>
                </c:pt>
                <c:pt idx="728">
                  <c:v>784.0625</c:v>
                </c:pt>
                <c:pt idx="729">
                  <c:v>784.6875</c:v>
                </c:pt>
                <c:pt idx="730">
                  <c:v>785.3125</c:v>
                </c:pt>
                <c:pt idx="731">
                  <c:v>785.9375</c:v>
                </c:pt>
                <c:pt idx="732">
                  <c:v>786.5625</c:v>
                </c:pt>
                <c:pt idx="733">
                  <c:v>787.1875</c:v>
                </c:pt>
                <c:pt idx="734">
                  <c:v>787.8125</c:v>
                </c:pt>
                <c:pt idx="735">
                  <c:v>788.4375</c:v>
                </c:pt>
                <c:pt idx="736">
                  <c:v>789.0625</c:v>
                </c:pt>
                <c:pt idx="737">
                  <c:v>789.6875</c:v>
                </c:pt>
                <c:pt idx="738">
                  <c:v>790.3125</c:v>
                </c:pt>
                <c:pt idx="739">
                  <c:v>790.9375</c:v>
                </c:pt>
                <c:pt idx="740">
                  <c:v>791.5625</c:v>
                </c:pt>
                <c:pt idx="741">
                  <c:v>792.1875</c:v>
                </c:pt>
                <c:pt idx="742">
                  <c:v>792.8125</c:v>
                </c:pt>
                <c:pt idx="743">
                  <c:v>793.4375</c:v>
                </c:pt>
                <c:pt idx="744">
                  <c:v>794.0625</c:v>
                </c:pt>
                <c:pt idx="745">
                  <c:v>794.6875</c:v>
                </c:pt>
                <c:pt idx="746">
                  <c:v>795.3125</c:v>
                </c:pt>
                <c:pt idx="747">
                  <c:v>795.9375</c:v>
                </c:pt>
                <c:pt idx="748">
                  <c:v>796.5625</c:v>
                </c:pt>
                <c:pt idx="749">
                  <c:v>797.1875</c:v>
                </c:pt>
                <c:pt idx="750">
                  <c:v>797.8125</c:v>
                </c:pt>
                <c:pt idx="751">
                  <c:v>798.4375</c:v>
                </c:pt>
                <c:pt idx="752">
                  <c:v>799.0625</c:v>
                </c:pt>
                <c:pt idx="753">
                  <c:v>799.6875</c:v>
                </c:pt>
                <c:pt idx="754">
                  <c:v>800.3125</c:v>
                </c:pt>
                <c:pt idx="755">
                  <c:v>800.9375</c:v>
                </c:pt>
                <c:pt idx="756">
                  <c:v>801.5625</c:v>
                </c:pt>
                <c:pt idx="757">
                  <c:v>802.1875</c:v>
                </c:pt>
                <c:pt idx="758">
                  <c:v>802.8125</c:v>
                </c:pt>
                <c:pt idx="759">
                  <c:v>803.4375</c:v>
                </c:pt>
                <c:pt idx="760">
                  <c:v>804.0625</c:v>
                </c:pt>
                <c:pt idx="761">
                  <c:v>804.6875</c:v>
                </c:pt>
                <c:pt idx="762">
                  <c:v>805.3125</c:v>
                </c:pt>
                <c:pt idx="763">
                  <c:v>805.9375</c:v>
                </c:pt>
                <c:pt idx="764">
                  <c:v>806.5625</c:v>
                </c:pt>
                <c:pt idx="765">
                  <c:v>807.1875</c:v>
                </c:pt>
                <c:pt idx="766">
                  <c:v>807.8125</c:v>
                </c:pt>
                <c:pt idx="767">
                  <c:v>808.4375</c:v>
                </c:pt>
                <c:pt idx="768">
                  <c:v>809.0625</c:v>
                </c:pt>
                <c:pt idx="769">
                  <c:v>809.6875</c:v>
                </c:pt>
                <c:pt idx="770">
                  <c:v>810.3125</c:v>
                </c:pt>
                <c:pt idx="771">
                  <c:v>810.9375</c:v>
                </c:pt>
                <c:pt idx="772">
                  <c:v>811.5625</c:v>
                </c:pt>
                <c:pt idx="773">
                  <c:v>812.1875</c:v>
                </c:pt>
                <c:pt idx="774">
                  <c:v>812.8125</c:v>
                </c:pt>
                <c:pt idx="775">
                  <c:v>813.4375</c:v>
                </c:pt>
                <c:pt idx="776">
                  <c:v>814.0625</c:v>
                </c:pt>
                <c:pt idx="777">
                  <c:v>814.6875</c:v>
                </c:pt>
                <c:pt idx="778">
                  <c:v>815.3125</c:v>
                </c:pt>
                <c:pt idx="779">
                  <c:v>815.9375</c:v>
                </c:pt>
                <c:pt idx="780">
                  <c:v>816.5625</c:v>
                </c:pt>
                <c:pt idx="781">
                  <c:v>817.1875</c:v>
                </c:pt>
                <c:pt idx="782">
                  <c:v>817.8125</c:v>
                </c:pt>
                <c:pt idx="783">
                  <c:v>818.4375</c:v>
                </c:pt>
                <c:pt idx="784">
                  <c:v>819.0625</c:v>
                </c:pt>
                <c:pt idx="785">
                  <c:v>819.6875</c:v>
                </c:pt>
                <c:pt idx="786">
                  <c:v>820.3125</c:v>
                </c:pt>
                <c:pt idx="787">
                  <c:v>820.9375</c:v>
                </c:pt>
                <c:pt idx="788">
                  <c:v>821.5625</c:v>
                </c:pt>
                <c:pt idx="789">
                  <c:v>822.1875</c:v>
                </c:pt>
                <c:pt idx="790">
                  <c:v>822.8125</c:v>
                </c:pt>
                <c:pt idx="791">
                  <c:v>823.4375</c:v>
                </c:pt>
                <c:pt idx="792">
                  <c:v>824.0625</c:v>
                </c:pt>
                <c:pt idx="793">
                  <c:v>824.6875</c:v>
                </c:pt>
                <c:pt idx="794">
                  <c:v>825.3125</c:v>
                </c:pt>
                <c:pt idx="795">
                  <c:v>825.9375</c:v>
                </c:pt>
                <c:pt idx="796">
                  <c:v>826.5625</c:v>
                </c:pt>
                <c:pt idx="797">
                  <c:v>827.1875</c:v>
                </c:pt>
                <c:pt idx="798">
                  <c:v>827.8125</c:v>
                </c:pt>
                <c:pt idx="799">
                  <c:v>828.4375</c:v>
                </c:pt>
                <c:pt idx="800">
                  <c:v>829.0625</c:v>
                </c:pt>
                <c:pt idx="801">
                  <c:v>829.6875</c:v>
                </c:pt>
                <c:pt idx="802">
                  <c:v>830.3125</c:v>
                </c:pt>
                <c:pt idx="803">
                  <c:v>830.9375</c:v>
                </c:pt>
                <c:pt idx="804">
                  <c:v>831.5625</c:v>
                </c:pt>
                <c:pt idx="805">
                  <c:v>832.1875</c:v>
                </c:pt>
                <c:pt idx="806">
                  <c:v>832.8125</c:v>
                </c:pt>
                <c:pt idx="807">
                  <c:v>833.4375</c:v>
                </c:pt>
                <c:pt idx="808">
                  <c:v>834.0625</c:v>
                </c:pt>
                <c:pt idx="809">
                  <c:v>834.6875</c:v>
                </c:pt>
                <c:pt idx="810">
                  <c:v>835.3125</c:v>
                </c:pt>
                <c:pt idx="811">
                  <c:v>835.9375</c:v>
                </c:pt>
                <c:pt idx="812">
                  <c:v>836.5625</c:v>
                </c:pt>
                <c:pt idx="813">
                  <c:v>837.1875</c:v>
                </c:pt>
                <c:pt idx="814">
                  <c:v>837.8125</c:v>
                </c:pt>
                <c:pt idx="815">
                  <c:v>838.4375</c:v>
                </c:pt>
                <c:pt idx="816">
                  <c:v>839.0625</c:v>
                </c:pt>
                <c:pt idx="817">
                  <c:v>839.6875</c:v>
                </c:pt>
                <c:pt idx="818">
                  <c:v>840.3125</c:v>
                </c:pt>
                <c:pt idx="819">
                  <c:v>840.9375</c:v>
                </c:pt>
                <c:pt idx="820">
                  <c:v>841.5625</c:v>
                </c:pt>
                <c:pt idx="821">
                  <c:v>842.1875</c:v>
                </c:pt>
                <c:pt idx="822">
                  <c:v>842.8125</c:v>
                </c:pt>
                <c:pt idx="823">
                  <c:v>843.4375</c:v>
                </c:pt>
                <c:pt idx="824">
                  <c:v>844.0625</c:v>
                </c:pt>
                <c:pt idx="825">
                  <c:v>844.6875</c:v>
                </c:pt>
                <c:pt idx="826">
                  <c:v>845.3125</c:v>
                </c:pt>
                <c:pt idx="827">
                  <c:v>845.9375</c:v>
                </c:pt>
                <c:pt idx="828">
                  <c:v>846.5625</c:v>
                </c:pt>
                <c:pt idx="829">
                  <c:v>847.1875</c:v>
                </c:pt>
                <c:pt idx="830">
                  <c:v>847.8125</c:v>
                </c:pt>
                <c:pt idx="831">
                  <c:v>848.4375</c:v>
                </c:pt>
                <c:pt idx="832">
                  <c:v>849.0625</c:v>
                </c:pt>
                <c:pt idx="833">
                  <c:v>849.6875</c:v>
                </c:pt>
                <c:pt idx="834">
                  <c:v>850.3125</c:v>
                </c:pt>
                <c:pt idx="835">
                  <c:v>850.9375</c:v>
                </c:pt>
                <c:pt idx="836">
                  <c:v>851.5625</c:v>
                </c:pt>
                <c:pt idx="837">
                  <c:v>852.1875</c:v>
                </c:pt>
                <c:pt idx="838">
                  <c:v>852.8125</c:v>
                </c:pt>
                <c:pt idx="839">
                  <c:v>853.4375</c:v>
                </c:pt>
                <c:pt idx="840">
                  <c:v>854.0625</c:v>
                </c:pt>
                <c:pt idx="841">
                  <c:v>854.6875</c:v>
                </c:pt>
                <c:pt idx="842">
                  <c:v>855.3125</c:v>
                </c:pt>
                <c:pt idx="843">
                  <c:v>855.9375</c:v>
                </c:pt>
                <c:pt idx="844">
                  <c:v>856.5625</c:v>
                </c:pt>
                <c:pt idx="845">
                  <c:v>857.1875</c:v>
                </c:pt>
                <c:pt idx="846">
                  <c:v>857.8125</c:v>
                </c:pt>
                <c:pt idx="847">
                  <c:v>858.4375</c:v>
                </c:pt>
                <c:pt idx="848">
                  <c:v>859.0625</c:v>
                </c:pt>
                <c:pt idx="849">
                  <c:v>859.6875</c:v>
                </c:pt>
                <c:pt idx="850">
                  <c:v>860.3125</c:v>
                </c:pt>
                <c:pt idx="851">
                  <c:v>860.9375</c:v>
                </c:pt>
                <c:pt idx="852">
                  <c:v>861.5625</c:v>
                </c:pt>
                <c:pt idx="853">
                  <c:v>862.1875</c:v>
                </c:pt>
                <c:pt idx="854">
                  <c:v>862.8125</c:v>
                </c:pt>
                <c:pt idx="855">
                  <c:v>863.4375</c:v>
                </c:pt>
                <c:pt idx="856">
                  <c:v>864.0625</c:v>
                </c:pt>
                <c:pt idx="857">
                  <c:v>864.6875</c:v>
                </c:pt>
                <c:pt idx="858">
                  <c:v>865.3125</c:v>
                </c:pt>
                <c:pt idx="859">
                  <c:v>865.9375</c:v>
                </c:pt>
                <c:pt idx="860">
                  <c:v>866.5625</c:v>
                </c:pt>
                <c:pt idx="861">
                  <c:v>867.1875</c:v>
                </c:pt>
                <c:pt idx="862">
                  <c:v>867.8125</c:v>
                </c:pt>
                <c:pt idx="863">
                  <c:v>868.4375</c:v>
                </c:pt>
                <c:pt idx="864">
                  <c:v>869.0625</c:v>
                </c:pt>
                <c:pt idx="865">
                  <c:v>869.6875</c:v>
                </c:pt>
                <c:pt idx="866">
                  <c:v>870.3125</c:v>
                </c:pt>
                <c:pt idx="867">
                  <c:v>870.9375</c:v>
                </c:pt>
                <c:pt idx="868">
                  <c:v>871.5625</c:v>
                </c:pt>
                <c:pt idx="869">
                  <c:v>872.1875</c:v>
                </c:pt>
                <c:pt idx="870">
                  <c:v>872.8125</c:v>
                </c:pt>
                <c:pt idx="871">
                  <c:v>873.4375</c:v>
                </c:pt>
                <c:pt idx="872">
                  <c:v>874.0625</c:v>
                </c:pt>
                <c:pt idx="873">
                  <c:v>874.6875</c:v>
                </c:pt>
                <c:pt idx="874">
                  <c:v>875.3125</c:v>
                </c:pt>
                <c:pt idx="875">
                  <c:v>875.9375</c:v>
                </c:pt>
                <c:pt idx="876">
                  <c:v>876.5625</c:v>
                </c:pt>
                <c:pt idx="877">
                  <c:v>877.1875</c:v>
                </c:pt>
                <c:pt idx="878">
                  <c:v>877.8125</c:v>
                </c:pt>
                <c:pt idx="879">
                  <c:v>878.4375</c:v>
                </c:pt>
                <c:pt idx="880">
                  <c:v>879.0625</c:v>
                </c:pt>
                <c:pt idx="881">
                  <c:v>879.6875</c:v>
                </c:pt>
                <c:pt idx="882">
                  <c:v>880.3125</c:v>
                </c:pt>
                <c:pt idx="883">
                  <c:v>880.9375</c:v>
                </c:pt>
                <c:pt idx="884">
                  <c:v>881.5625</c:v>
                </c:pt>
                <c:pt idx="885">
                  <c:v>882.1875</c:v>
                </c:pt>
                <c:pt idx="886">
                  <c:v>882.8125</c:v>
                </c:pt>
                <c:pt idx="887">
                  <c:v>883.4375</c:v>
                </c:pt>
                <c:pt idx="888">
                  <c:v>884.0625</c:v>
                </c:pt>
                <c:pt idx="889">
                  <c:v>884.6875</c:v>
                </c:pt>
                <c:pt idx="890">
                  <c:v>885.3125</c:v>
                </c:pt>
                <c:pt idx="891">
                  <c:v>885.9375</c:v>
                </c:pt>
                <c:pt idx="892">
                  <c:v>886.5625</c:v>
                </c:pt>
                <c:pt idx="893">
                  <c:v>887.1875</c:v>
                </c:pt>
                <c:pt idx="894">
                  <c:v>887.8125</c:v>
                </c:pt>
                <c:pt idx="895">
                  <c:v>888.4375</c:v>
                </c:pt>
                <c:pt idx="896">
                  <c:v>889.0625</c:v>
                </c:pt>
                <c:pt idx="897">
                  <c:v>889.6875</c:v>
                </c:pt>
                <c:pt idx="898">
                  <c:v>890.3125</c:v>
                </c:pt>
                <c:pt idx="899">
                  <c:v>890.9375</c:v>
                </c:pt>
                <c:pt idx="900">
                  <c:v>891.5625</c:v>
                </c:pt>
                <c:pt idx="901">
                  <c:v>892.1875</c:v>
                </c:pt>
                <c:pt idx="902">
                  <c:v>892.8125</c:v>
                </c:pt>
                <c:pt idx="903">
                  <c:v>893.4375</c:v>
                </c:pt>
                <c:pt idx="904">
                  <c:v>894.0625</c:v>
                </c:pt>
                <c:pt idx="905">
                  <c:v>894.6875</c:v>
                </c:pt>
                <c:pt idx="906">
                  <c:v>895.3125</c:v>
                </c:pt>
                <c:pt idx="907">
                  <c:v>895.9375</c:v>
                </c:pt>
                <c:pt idx="908">
                  <c:v>896.5625</c:v>
                </c:pt>
              </c:numCache>
            </c:numRef>
          </c:xVal>
          <c:yVal>
            <c:numRef>
              <c:f>'CPT07'!$T$3:$T$911</c:f>
              <c:numCache>
                <c:formatCode>General</c:formatCode>
                <c:ptCount val="909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  <c:pt idx="31">
                  <c:v>0.5</c:v>
                </c:pt>
                <c:pt idx="32">
                  <c:v>0.5</c:v>
                </c:pt>
                <c:pt idx="33">
                  <c:v>0.5</c:v>
                </c:pt>
                <c:pt idx="34">
                  <c:v>0.5</c:v>
                </c:pt>
                <c:pt idx="35">
                  <c:v>0.5</c:v>
                </c:pt>
                <c:pt idx="36">
                  <c:v>0.5</c:v>
                </c:pt>
                <c:pt idx="37">
                  <c:v>0.5</c:v>
                </c:pt>
                <c:pt idx="38">
                  <c:v>0.5</c:v>
                </c:pt>
                <c:pt idx="39">
                  <c:v>0.5</c:v>
                </c:pt>
                <c:pt idx="40">
                  <c:v>0.5</c:v>
                </c:pt>
                <c:pt idx="41">
                  <c:v>0.5</c:v>
                </c:pt>
                <c:pt idx="42">
                  <c:v>0.5</c:v>
                </c:pt>
                <c:pt idx="43">
                  <c:v>0.5</c:v>
                </c:pt>
                <c:pt idx="44">
                  <c:v>0.5</c:v>
                </c:pt>
                <c:pt idx="45">
                  <c:v>0.5</c:v>
                </c:pt>
                <c:pt idx="46">
                  <c:v>0.5</c:v>
                </c:pt>
                <c:pt idx="47">
                  <c:v>0.5</c:v>
                </c:pt>
                <c:pt idx="48">
                  <c:v>0.5</c:v>
                </c:pt>
                <c:pt idx="49">
                  <c:v>0.5</c:v>
                </c:pt>
                <c:pt idx="50">
                  <c:v>0.5</c:v>
                </c:pt>
                <c:pt idx="51">
                  <c:v>0.5</c:v>
                </c:pt>
                <c:pt idx="52">
                  <c:v>0.5</c:v>
                </c:pt>
                <c:pt idx="53">
                  <c:v>0.5</c:v>
                </c:pt>
                <c:pt idx="54">
                  <c:v>0.5</c:v>
                </c:pt>
                <c:pt idx="55">
                  <c:v>0.5</c:v>
                </c:pt>
                <c:pt idx="56">
                  <c:v>0.5</c:v>
                </c:pt>
                <c:pt idx="57">
                  <c:v>0.5</c:v>
                </c:pt>
                <c:pt idx="58">
                  <c:v>0.5</c:v>
                </c:pt>
                <c:pt idx="59">
                  <c:v>0.5</c:v>
                </c:pt>
                <c:pt idx="60">
                  <c:v>0.5</c:v>
                </c:pt>
                <c:pt idx="61">
                  <c:v>0.5</c:v>
                </c:pt>
                <c:pt idx="62">
                  <c:v>0.5</c:v>
                </c:pt>
                <c:pt idx="63">
                  <c:v>0.5</c:v>
                </c:pt>
                <c:pt idx="64">
                  <c:v>0.5</c:v>
                </c:pt>
                <c:pt idx="65">
                  <c:v>0.5</c:v>
                </c:pt>
                <c:pt idx="66">
                  <c:v>0.5</c:v>
                </c:pt>
                <c:pt idx="67">
                  <c:v>0.5</c:v>
                </c:pt>
                <c:pt idx="68">
                  <c:v>0.5</c:v>
                </c:pt>
                <c:pt idx="69">
                  <c:v>0.5</c:v>
                </c:pt>
                <c:pt idx="70">
                  <c:v>0.5</c:v>
                </c:pt>
                <c:pt idx="71">
                  <c:v>0.5</c:v>
                </c:pt>
                <c:pt idx="72">
                  <c:v>0.5</c:v>
                </c:pt>
                <c:pt idx="73">
                  <c:v>0.5</c:v>
                </c:pt>
                <c:pt idx="74">
                  <c:v>0.5</c:v>
                </c:pt>
                <c:pt idx="75">
                  <c:v>0.5</c:v>
                </c:pt>
                <c:pt idx="76">
                  <c:v>0.5</c:v>
                </c:pt>
                <c:pt idx="77">
                  <c:v>0.5</c:v>
                </c:pt>
                <c:pt idx="78">
                  <c:v>0.5</c:v>
                </c:pt>
                <c:pt idx="79">
                  <c:v>0.5</c:v>
                </c:pt>
                <c:pt idx="80">
                  <c:v>0.5</c:v>
                </c:pt>
                <c:pt idx="81">
                  <c:v>0.5</c:v>
                </c:pt>
                <c:pt idx="82">
                  <c:v>0.5</c:v>
                </c:pt>
                <c:pt idx="83">
                  <c:v>0.5</c:v>
                </c:pt>
                <c:pt idx="84">
                  <c:v>0.5</c:v>
                </c:pt>
                <c:pt idx="85">
                  <c:v>0.5</c:v>
                </c:pt>
                <c:pt idx="86">
                  <c:v>0.5</c:v>
                </c:pt>
                <c:pt idx="87">
                  <c:v>0.5</c:v>
                </c:pt>
                <c:pt idx="88">
                  <c:v>0.5</c:v>
                </c:pt>
                <c:pt idx="89">
                  <c:v>0.5</c:v>
                </c:pt>
                <c:pt idx="90">
                  <c:v>0.5</c:v>
                </c:pt>
                <c:pt idx="91">
                  <c:v>0.5</c:v>
                </c:pt>
                <c:pt idx="92">
                  <c:v>0.5</c:v>
                </c:pt>
                <c:pt idx="93">
                  <c:v>0.5</c:v>
                </c:pt>
                <c:pt idx="94">
                  <c:v>0.5</c:v>
                </c:pt>
                <c:pt idx="95">
                  <c:v>0.5</c:v>
                </c:pt>
                <c:pt idx="96">
                  <c:v>0.5</c:v>
                </c:pt>
                <c:pt idx="97">
                  <c:v>0.5</c:v>
                </c:pt>
                <c:pt idx="98">
                  <c:v>0.5</c:v>
                </c:pt>
                <c:pt idx="99">
                  <c:v>0.5</c:v>
                </c:pt>
                <c:pt idx="100">
                  <c:v>0.5</c:v>
                </c:pt>
                <c:pt idx="101">
                  <c:v>0.5</c:v>
                </c:pt>
                <c:pt idx="102">
                  <c:v>0.5</c:v>
                </c:pt>
                <c:pt idx="103">
                  <c:v>0.5</c:v>
                </c:pt>
                <c:pt idx="104">
                  <c:v>0.5</c:v>
                </c:pt>
                <c:pt idx="105">
                  <c:v>0.5</c:v>
                </c:pt>
                <c:pt idx="106">
                  <c:v>0.5</c:v>
                </c:pt>
                <c:pt idx="107">
                  <c:v>0.5</c:v>
                </c:pt>
                <c:pt idx="108">
                  <c:v>0.5</c:v>
                </c:pt>
                <c:pt idx="109">
                  <c:v>0.5</c:v>
                </c:pt>
                <c:pt idx="110">
                  <c:v>0.5</c:v>
                </c:pt>
                <c:pt idx="111">
                  <c:v>0.5</c:v>
                </c:pt>
                <c:pt idx="112">
                  <c:v>0.5</c:v>
                </c:pt>
                <c:pt idx="113">
                  <c:v>0.5</c:v>
                </c:pt>
                <c:pt idx="114">
                  <c:v>0.5</c:v>
                </c:pt>
                <c:pt idx="115">
                  <c:v>0.5</c:v>
                </c:pt>
                <c:pt idx="116">
                  <c:v>0.5</c:v>
                </c:pt>
                <c:pt idx="117">
                  <c:v>0.5</c:v>
                </c:pt>
                <c:pt idx="118">
                  <c:v>0.5</c:v>
                </c:pt>
                <c:pt idx="119">
                  <c:v>0.5</c:v>
                </c:pt>
                <c:pt idx="120">
                  <c:v>0.5</c:v>
                </c:pt>
                <c:pt idx="121">
                  <c:v>0.5</c:v>
                </c:pt>
                <c:pt idx="122">
                  <c:v>0.5</c:v>
                </c:pt>
                <c:pt idx="123">
                  <c:v>0.5</c:v>
                </c:pt>
                <c:pt idx="124">
                  <c:v>0.5</c:v>
                </c:pt>
                <c:pt idx="125">
                  <c:v>0.5</c:v>
                </c:pt>
                <c:pt idx="126">
                  <c:v>0.5</c:v>
                </c:pt>
                <c:pt idx="127">
                  <c:v>0.5</c:v>
                </c:pt>
                <c:pt idx="128">
                  <c:v>0.5</c:v>
                </c:pt>
                <c:pt idx="129">
                  <c:v>0.5</c:v>
                </c:pt>
                <c:pt idx="130">
                  <c:v>0.5</c:v>
                </c:pt>
                <c:pt idx="131">
                  <c:v>0.5</c:v>
                </c:pt>
                <c:pt idx="132">
                  <c:v>0.5</c:v>
                </c:pt>
                <c:pt idx="133">
                  <c:v>0.5</c:v>
                </c:pt>
                <c:pt idx="134">
                  <c:v>0.5</c:v>
                </c:pt>
                <c:pt idx="135">
                  <c:v>0.5</c:v>
                </c:pt>
                <c:pt idx="136">
                  <c:v>0.5</c:v>
                </c:pt>
                <c:pt idx="137">
                  <c:v>0.5</c:v>
                </c:pt>
                <c:pt idx="138">
                  <c:v>0.5</c:v>
                </c:pt>
                <c:pt idx="139">
                  <c:v>0.5</c:v>
                </c:pt>
                <c:pt idx="140">
                  <c:v>0.5</c:v>
                </c:pt>
                <c:pt idx="141">
                  <c:v>0.5</c:v>
                </c:pt>
                <c:pt idx="142">
                  <c:v>0.5</c:v>
                </c:pt>
                <c:pt idx="143">
                  <c:v>0.5</c:v>
                </c:pt>
                <c:pt idx="144">
                  <c:v>0.5</c:v>
                </c:pt>
                <c:pt idx="145">
                  <c:v>0.5</c:v>
                </c:pt>
                <c:pt idx="146">
                  <c:v>0.5</c:v>
                </c:pt>
                <c:pt idx="147">
                  <c:v>0.5</c:v>
                </c:pt>
                <c:pt idx="148">
                  <c:v>0.5</c:v>
                </c:pt>
                <c:pt idx="149">
                  <c:v>0.5</c:v>
                </c:pt>
                <c:pt idx="150">
                  <c:v>0.5</c:v>
                </c:pt>
                <c:pt idx="151">
                  <c:v>0.5</c:v>
                </c:pt>
                <c:pt idx="152">
                  <c:v>0.5</c:v>
                </c:pt>
                <c:pt idx="153">
                  <c:v>0.5</c:v>
                </c:pt>
                <c:pt idx="154">
                  <c:v>0.5</c:v>
                </c:pt>
                <c:pt idx="155">
                  <c:v>0.5</c:v>
                </c:pt>
                <c:pt idx="156">
                  <c:v>0.5</c:v>
                </c:pt>
                <c:pt idx="157">
                  <c:v>0.5</c:v>
                </c:pt>
                <c:pt idx="158">
                  <c:v>0.5</c:v>
                </c:pt>
                <c:pt idx="159">
                  <c:v>0.5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0.5</c:v>
                </c:pt>
                <c:pt idx="177">
                  <c:v>0.5</c:v>
                </c:pt>
                <c:pt idx="178">
                  <c:v>0.5</c:v>
                </c:pt>
                <c:pt idx="179">
                  <c:v>0.5</c:v>
                </c:pt>
                <c:pt idx="180">
                  <c:v>0.5</c:v>
                </c:pt>
                <c:pt idx="181">
                  <c:v>0.5</c:v>
                </c:pt>
                <c:pt idx="182">
                  <c:v>0.5</c:v>
                </c:pt>
                <c:pt idx="183">
                  <c:v>0.5</c:v>
                </c:pt>
                <c:pt idx="184">
                  <c:v>0.5</c:v>
                </c:pt>
                <c:pt idx="185">
                  <c:v>0.5</c:v>
                </c:pt>
                <c:pt idx="186">
                  <c:v>0.5</c:v>
                </c:pt>
                <c:pt idx="187">
                  <c:v>0.5</c:v>
                </c:pt>
                <c:pt idx="188">
                  <c:v>0.5</c:v>
                </c:pt>
                <c:pt idx="189">
                  <c:v>0.5</c:v>
                </c:pt>
                <c:pt idx="190">
                  <c:v>0.5</c:v>
                </c:pt>
                <c:pt idx="191">
                  <c:v>0.5</c:v>
                </c:pt>
                <c:pt idx="192">
                  <c:v>0.5</c:v>
                </c:pt>
                <c:pt idx="193">
                  <c:v>0.5</c:v>
                </c:pt>
                <c:pt idx="194">
                  <c:v>0.5</c:v>
                </c:pt>
                <c:pt idx="195">
                  <c:v>0.5</c:v>
                </c:pt>
                <c:pt idx="196">
                  <c:v>0.5</c:v>
                </c:pt>
                <c:pt idx="197">
                  <c:v>0.5</c:v>
                </c:pt>
                <c:pt idx="198">
                  <c:v>0.5</c:v>
                </c:pt>
                <c:pt idx="199">
                  <c:v>0.5</c:v>
                </c:pt>
                <c:pt idx="200">
                  <c:v>0.5</c:v>
                </c:pt>
                <c:pt idx="201">
                  <c:v>0.5</c:v>
                </c:pt>
                <c:pt idx="202">
                  <c:v>0.5</c:v>
                </c:pt>
                <c:pt idx="203">
                  <c:v>0.5</c:v>
                </c:pt>
                <c:pt idx="204">
                  <c:v>0.5</c:v>
                </c:pt>
                <c:pt idx="205">
                  <c:v>0.5</c:v>
                </c:pt>
                <c:pt idx="206">
                  <c:v>0.5</c:v>
                </c:pt>
                <c:pt idx="207">
                  <c:v>0.5</c:v>
                </c:pt>
                <c:pt idx="208">
                  <c:v>0.5</c:v>
                </c:pt>
                <c:pt idx="209">
                  <c:v>0.5</c:v>
                </c:pt>
                <c:pt idx="210">
                  <c:v>0.5</c:v>
                </c:pt>
                <c:pt idx="211">
                  <c:v>0.5</c:v>
                </c:pt>
                <c:pt idx="212">
                  <c:v>0.5</c:v>
                </c:pt>
                <c:pt idx="213">
                  <c:v>0.5</c:v>
                </c:pt>
                <c:pt idx="214">
                  <c:v>0.5</c:v>
                </c:pt>
                <c:pt idx="215">
                  <c:v>0.5</c:v>
                </c:pt>
                <c:pt idx="216">
                  <c:v>0.5</c:v>
                </c:pt>
                <c:pt idx="217">
                  <c:v>0.5</c:v>
                </c:pt>
                <c:pt idx="218">
                  <c:v>0.5</c:v>
                </c:pt>
                <c:pt idx="219">
                  <c:v>0.5</c:v>
                </c:pt>
                <c:pt idx="220">
                  <c:v>0.5</c:v>
                </c:pt>
                <c:pt idx="221">
                  <c:v>0.5</c:v>
                </c:pt>
                <c:pt idx="222">
                  <c:v>0.5</c:v>
                </c:pt>
                <c:pt idx="223">
                  <c:v>0.5</c:v>
                </c:pt>
                <c:pt idx="224">
                  <c:v>0.5</c:v>
                </c:pt>
                <c:pt idx="225">
                  <c:v>0.5</c:v>
                </c:pt>
                <c:pt idx="226">
                  <c:v>0.5</c:v>
                </c:pt>
                <c:pt idx="227">
                  <c:v>0.5</c:v>
                </c:pt>
                <c:pt idx="228">
                  <c:v>0.5</c:v>
                </c:pt>
                <c:pt idx="229">
                  <c:v>0.5</c:v>
                </c:pt>
                <c:pt idx="230">
                  <c:v>0.5</c:v>
                </c:pt>
                <c:pt idx="231">
                  <c:v>0.5</c:v>
                </c:pt>
                <c:pt idx="232">
                  <c:v>0.5</c:v>
                </c:pt>
                <c:pt idx="233">
                  <c:v>0.5</c:v>
                </c:pt>
                <c:pt idx="234">
                  <c:v>0.5</c:v>
                </c:pt>
                <c:pt idx="235">
                  <c:v>0.5</c:v>
                </c:pt>
                <c:pt idx="236">
                  <c:v>0.5</c:v>
                </c:pt>
                <c:pt idx="237">
                  <c:v>0.5</c:v>
                </c:pt>
                <c:pt idx="238">
                  <c:v>0.5</c:v>
                </c:pt>
                <c:pt idx="239">
                  <c:v>0.5</c:v>
                </c:pt>
                <c:pt idx="240">
                  <c:v>0.5</c:v>
                </c:pt>
                <c:pt idx="241">
                  <c:v>0.5</c:v>
                </c:pt>
                <c:pt idx="242">
                  <c:v>0.5</c:v>
                </c:pt>
                <c:pt idx="243">
                  <c:v>0.5</c:v>
                </c:pt>
                <c:pt idx="244">
                  <c:v>0.5</c:v>
                </c:pt>
                <c:pt idx="245">
                  <c:v>0.5</c:v>
                </c:pt>
                <c:pt idx="246">
                  <c:v>0.5</c:v>
                </c:pt>
                <c:pt idx="247">
                  <c:v>0.5</c:v>
                </c:pt>
                <c:pt idx="248">
                  <c:v>0.5</c:v>
                </c:pt>
                <c:pt idx="249">
                  <c:v>0.5</c:v>
                </c:pt>
                <c:pt idx="250">
                  <c:v>0.5</c:v>
                </c:pt>
                <c:pt idx="251">
                  <c:v>0.5</c:v>
                </c:pt>
                <c:pt idx="252">
                  <c:v>0.5</c:v>
                </c:pt>
                <c:pt idx="253">
                  <c:v>0.5</c:v>
                </c:pt>
                <c:pt idx="254">
                  <c:v>0.5</c:v>
                </c:pt>
                <c:pt idx="255">
                  <c:v>0.5</c:v>
                </c:pt>
                <c:pt idx="256">
                  <c:v>0.5</c:v>
                </c:pt>
                <c:pt idx="257">
                  <c:v>0.5</c:v>
                </c:pt>
                <c:pt idx="258">
                  <c:v>0.5</c:v>
                </c:pt>
                <c:pt idx="259">
                  <c:v>0.5</c:v>
                </c:pt>
                <c:pt idx="260">
                  <c:v>0.5</c:v>
                </c:pt>
                <c:pt idx="261">
                  <c:v>0.5</c:v>
                </c:pt>
                <c:pt idx="262">
                  <c:v>0.5</c:v>
                </c:pt>
                <c:pt idx="263">
                  <c:v>0.5</c:v>
                </c:pt>
                <c:pt idx="264">
                  <c:v>0.5</c:v>
                </c:pt>
                <c:pt idx="265">
                  <c:v>0.5</c:v>
                </c:pt>
                <c:pt idx="266">
                  <c:v>0.5</c:v>
                </c:pt>
                <c:pt idx="267">
                  <c:v>0.5</c:v>
                </c:pt>
                <c:pt idx="268">
                  <c:v>0.5</c:v>
                </c:pt>
                <c:pt idx="269">
                  <c:v>0.5</c:v>
                </c:pt>
                <c:pt idx="270">
                  <c:v>0.5</c:v>
                </c:pt>
                <c:pt idx="271">
                  <c:v>0.5</c:v>
                </c:pt>
                <c:pt idx="272">
                  <c:v>0.5</c:v>
                </c:pt>
                <c:pt idx="273">
                  <c:v>0.5</c:v>
                </c:pt>
                <c:pt idx="274">
                  <c:v>0.5</c:v>
                </c:pt>
                <c:pt idx="275">
                  <c:v>0.5</c:v>
                </c:pt>
                <c:pt idx="276">
                  <c:v>0.5</c:v>
                </c:pt>
                <c:pt idx="277">
                  <c:v>0.5</c:v>
                </c:pt>
                <c:pt idx="278">
                  <c:v>0.5</c:v>
                </c:pt>
                <c:pt idx="279">
                  <c:v>0.5</c:v>
                </c:pt>
                <c:pt idx="280">
                  <c:v>0.5</c:v>
                </c:pt>
                <c:pt idx="281">
                  <c:v>0.5</c:v>
                </c:pt>
                <c:pt idx="282">
                  <c:v>0.5</c:v>
                </c:pt>
                <c:pt idx="283">
                  <c:v>0.5</c:v>
                </c:pt>
                <c:pt idx="284">
                  <c:v>0.5</c:v>
                </c:pt>
                <c:pt idx="285">
                  <c:v>0.5</c:v>
                </c:pt>
                <c:pt idx="286">
                  <c:v>0.5</c:v>
                </c:pt>
                <c:pt idx="287">
                  <c:v>0.5</c:v>
                </c:pt>
                <c:pt idx="288">
                  <c:v>0.5</c:v>
                </c:pt>
                <c:pt idx="289">
                  <c:v>0.5</c:v>
                </c:pt>
                <c:pt idx="290">
                  <c:v>0.5</c:v>
                </c:pt>
                <c:pt idx="291">
                  <c:v>0.5</c:v>
                </c:pt>
                <c:pt idx="292">
                  <c:v>0.5</c:v>
                </c:pt>
                <c:pt idx="293">
                  <c:v>0.5</c:v>
                </c:pt>
                <c:pt idx="294">
                  <c:v>0.5</c:v>
                </c:pt>
                <c:pt idx="295">
                  <c:v>0.5</c:v>
                </c:pt>
                <c:pt idx="296">
                  <c:v>0.5</c:v>
                </c:pt>
                <c:pt idx="297">
                  <c:v>0.5</c:v>
                </c:pt>
                <c:pt idx="298">
                  <c:v>0.5</c:v>
                </c:pt>
                <c:pt idx="299">
                  <c:v>0.5</c:v>
                </c:pt>
                <c:pt idx="300">
                  <c:v>0.5</c:v>
                </c:pt>
                <c:pt idx="301">
                  <c:v>0.5</c:v>
                </c:pt>
                <c:pt idx="302">
                  <c:v>0.5</c:v>
                </c:pt>
                <c:pt idx="303">
                  <c:v>0.5</c:v>
                </c:pt>
                <c:pt idx="304">
                  <c:v>0.5</c:v>
                </c:pt>
                <c:pt idx="305">
                  <c:v>0.5</c:v>
                </c:pt>
                <c:pt idx="306">
                  <c:v>0.5</c:v>
                </c:pt>
                <c:pt idx="307">
                  <c:v>0.5</c:v>
                </c:pt>
                <c:pt idx="308">
                  <c:v>0.5</c:v>
                </c:pt>
                <c:pt idx="309">
                  <c:v>0.5</c:v>
                </c:pt>
                <c:pt idx="310">
                  <c:v>0.5</c:v>
                </c:pt>
                <c:pt idx="311">
                  <c:v>0.5</c:v>
                </c:pt>
                <c:pt idx="312">
                  <c:v>0.5</c:v>
                </c:pt>
                <c:pt idx="313">
                  <c:v>0.5</c:v>
                </c:pt>
                <c:pt idx="314">
                  <c:v>0.5</c:v>
                </c:pt>
                <c:pt idx="315">
                  <c:v>0.5</c:v>
                </c:pt>
                <c:pt idx="316">
                  <c:v>0.5</c:v>
                </c:pt>
                <c:pt idx="317">
                  <c:v>0.5</c:v>
                </c:pt>
                <c:pt idx="318">
                  <c:v>0.5</c:v>
                </c:pt>
                <c:pt idx="319">
                  <c:v>0.5</c:v>
                </c:pt>
                <c:pt idx="320">
                  <c:v>0.5</c:v>
                </c:pt>
                <c:pt idx="321">
                  <c:v>0.5</c:v>
                </c:pt>
                <c:pt idx="322">
                  <c:v>0.5</c:v>
                </c:pt>
                <c:pt idx="323">
                  <c:v>0.5</c:v>
                </c:pt>
                <c:pt idx="324">
                  <c:v>0.5</c:v>
                </c:pt>
                <c:pt idx="325">
                  <c:v>0.5</c:v>
                </c:pt>
                <c:pt idx="326">
                  <c:v>0.5</c:v>
                </c:pt>
                <c:pt idx="327">
                  <c:v>0.5</c:v>
                </c:pt>
                <c:pt idx="328">
                  <c:v>0.5</c:v>
                </c:pt>
                <c:pt idx="329">
                  <c:v>0.5</c:v>
                </c:pt>
                <c:pt idx="330">
                  <c:v>0.5</c:v>
                </c:pt>
                <c:pt idx="331">
                  <c:v>0.5</c:v>
                </c:pt>
                <c:pt idx="332">
                  <c:v>0.5</c:v>
                </c:pt>
                <c:pt idx="333">
                  <c:v>0.5</c:v>
                </c:pt>
                <c:pt idx="334">
                  <c:v>0.5</c:v>
                </c:pt>
                <c:pt idx="335">
                  <c:v>0.5</c:v>
                </c:pt>
                <c:pt idx="336">
                  <c:v>0.5</c:v>
                </c:pt>
                <c:pt idx="337">
                  <c:v>0.5</c:v>
                </c:pt>
                <c:pt idx="338">
                  <c:v>0.5</c:v>
                </c:pt>
                <c:pt idx="339">
                  <c:v>0.5</c:v>
                </c:pt>
                <c:pt idx="340">
                  <c:v>0.5</c:v>
                </c:pt>
                <c:pt idx="341">
                  <c:v>0.5</c:v>
                </c:pt>
                <c:pt idx="342">
                  <c:v>0.5</c:v>
                </c:pt>
                <c:pt idx="343">
                  <c:v>0.5</c:v>
                </c:pt>
                <c:pt idx="344">
                  <c:v>0.5</c:v>
                </c:pt>
                <c:pt idx="345">
                  <c:v>0.5</c:v>
                </c:pt>
                <c:pt idx="346">
                  <c:v>0.5</c:v>
                </c:pt>
                <c:pt idx="347">
                  <c:v>0.5</c:v>
                </c:pt>
                <c:pt idx="348">
                  <c:v>0.5</c:v>
                </c:pt>
                <c:pt idx="349">
                  <c:v>0.5</c:v>
                </c:pt>
                <c:pt idx="350">
                  <c:v>0.5</c:v>
                </c:pt>
                <c:pt idx="351">
                  <c:v>0.5</c:v>
                </c:pt>
                <c:pt idx="352">
                  <c:v>0.5</c:v>
                </c:pt>
                <c:pt idx="353">
                  <c:v>0.5</c:v>
                </c:pt>
                <c:pt idx="354">
                  <c:v>0.5</c:v>
                </c:pt>
                <c:pt idx="355">
                  <c:v>0.5</c:v>
                </c:pt>
                <c:pt idx="356">
                  <c:v>0.5</c:v>
                </c:pt>
                <c:pt idx="357">
                  <c:v>0.5</c:v>
                </c:pt>
                <c:pt idx="358">
                  <c:v>0.5</c:v>
                </c:pt>
                <c:pt idx="359">
                  <c:v>0.5</c:v>
                </c:pt>
                <c:pt idx="360">
                  <c:v>0.5</c:v>
                </c:pt>
                <c:pt idx="361">
                  <c:v>0.5</c:v>
                </c:pt>
                <c:pt idx="362">
                  <c:v>0.5</c:v>
                </c:pt>
                <c:pt idx="363">
                  <c:v>0.5</c:v>
                </c:pt>
                <c:pt idx="364">
                  <c:v>0.5</c:v>
                </c:pt>
                <c:pt idx="365">
                  <c:v>0.5</c:v>
                </c:pt>
                <c:pt idx="366">
                  <c:v>0.5</c:v>
                </c:pt>
                <c:pt idx="367">
                  <c:v>0.5</c:v>
                </c:pt>
                <c:pt idx="368">
                  <c:v>0.5</c:v>
                </c:pt>
                <c:pt idx="369">
                  <c:v>0.5</c:v>
                </c:pt>
                <c:pt idx="370">
                  <c:v>0.5</c:v>
                </c:pt>
                <c:pt idx="371">
                  <c:v>0.5</c:v>
                </c:pt>
                <c:pt idx="372">
                  <c:v>0.5</c:v>
                </c:pt>
                <c:pt idx="373">
                  <c:v>0.5</c:v>
                </c:pt>
                <c:pt idx="374">
                  <c:v>0.5</c:v>
                </c:pt>
                <c:pt idx="375">
                  <c:v>0.5</c:v>
                </c:pt>
                <c:pt idx="376">
                  <c:v>0.5</c:v>
                </c:pt>
                <c:pt idx="377">
                  <c:v>0.5</c:v>
                </c:pt>
                <c:pt idx="378">
                  <c:v>0.5</c:v>
                </c:pt>
                <c:pt idx="379">
                  <c:v>0.5</c:v>
                </c:pt>
                <c:pt idx="380">
                  <c:v>0.5</c:v>
                </c:pt>
                <c:pt idx="381">
                  <c:v>0.5</c:v>
                </c:pt>
                <c:pt idx="382">
                  <c:v>0.5</c:v>
                </c:pt>
                <c:pt idx="383">
                  <c:v>0.5</c:v>
                </c:pt>
                <c:pt idx="384">
                  <c:v>0.5</c:v>
                </c:pt>
                <c:pt idx="385">
                  <c:v>0.5</c:v>
                </c:pt>
                <c:pt idx="386">
                  <c:v>0.5</c:v>
                </c:pt>
                <c:pt idx="387">
                  <c:v>0.5</c:v>
                </c:pt>
                <c:pt idx="388">
                  <c:v>0.5</c:v>
                </c:pt>
                <c:pt idx="389">
                  <c:v>0.5</c:v>
                </c:pt>
                <c:pt idx="390">
                  <c:v>0.5</c:v>
                </c:pt>
                <c:pt idx="391">
                  <c:v>0.5</c:v>
                </c:pt>
                <c:pt idx="392">
                  <c:v>0.5</c:v>
                </c:pt>
                <c:pt idx="393">
                  <c:v>0.5</c:v>
                </c:pt>
                <c:pt idx="394">
                  <c:v>0.5</c:v>
                </c:pt>
                <c:pt idx="395">
                  <c:v>0.5</c:v>
                </c:pt>
                <c:pt idx="396">
                  <c:v>0.5</c:v>
                </c:pt>
                <c:pt idx="397">
                  <c:v>0.5</c:v>
                </c:pt>
                <c:pt idx="398">
                  <c:v>0.5</c:v>
                </c:pt>
                <c:pt idx="399">
                  <c:v>0.5</c:v>
                </c:pt>
                <c:pt idx="400">
                  <c:v>0.5</c:v>
                </c:pt>
                <c:pt idx="401">
                  <c:v>0.5</c:v>
                </c:pt>
                <c:pt idx="402">
                  <c:v>0.5</c:v>
                </c:pt>
                <c:pt idx="403">
                  <c:v>0.5</c:v>
                </c:pt>
                <c:pt idx="404">
                  <c:v>0.5</c:v>
                </c:pt>
                <c:pt idx="405">
                  <c:v>0.5</c:v>
                </c:pt>
                <c:pt idx="406">
                  <c:v>0.5</c:v>
                </c:pt>
                <c:pt idx="407">
                  <c:v>0.5</c:v>
                </c:pt>
                <c:pt idx="408">
                  <c:v>0.5</c:v>
                </c:pt>
                <c:pt idx="409">
                  <c:v>0.5</c:v>
                </c:pt>
                <c:pt idx="410">
                  <c:v>0.5</c:v>
                </c:pt>
                <c:pt idx="411">
                  <c:v>0.5</c:v>
                </c:pt>
                <c:pt idx="412">
                  <c:v>0.5</c:v>
                </c:pt>
                <c:pt idx="413">
                  <c:v>0.5</c:v>
                </c:pt>
                <c:pt idx="414">
                  <c:v>0.5</c:v>
                </c:pt>
                <c:pt idx="415">
                  <c:v>0.5</c:v>
                </c:pt>
                <c:pt idx="416">
                  <c:v>0.5</c:v>
                </c:pt>
                <c:pt idx="417">
                  <c:v>0.5</c:v>
                </c:pt>
                <c:pt idx="418">
                  <c:v>0.5</c:v>
                </c:pt>
                <c:pt idx="419">
                  <c:v>0.5</c:v>
                </c:pt>
                <c:pt idx="420">
                  <c:v>0.5</c:v>
                </c:pt>
                <c:pt idx="421">
                  <c:v>0.5</c:v>
                </c:pt>
                <c:pt idx="422">
                  <c:v>0.5</c:v>
                </c:pt>
                <c:pt idx="423">
                  <c:v>0.5</c:v>
                </c:pt>
                <c:pt idx="424">
                  <c:v>0.5</c:v>
                </c:pt>
                <c:pt idx="425">
                  <c:v>0.5</c:v>
                </c:pt>
                <c:pt idx="426">
                  <c:v>0.5</c:v>
                </c:pt>
                <c:pt idx="427">
                  <c:v>0.5</c:v>
                </c:pt>
                <c:pt idx="428">
                  <c:v>0.5</c:v>
                </c:pt>
                <c:pt idx="429">
                  <c:v>0.5</c:v>
                </c:pt>
                <c:pt idx="430">
                  <c:v>0.5</c:v>
                </c:pt>
                <c:pt idx="431">
                  <c:v>0.5</c:v>
                </c:pt>
                <c:pt idx="432">
                  <c:v>0.5</c:v>
                </c:pt>
                <c:pt idx="433">
                  <c:v>0.5</c:v>
                </c:pt>
                <c:pt idx="434">
                  <c:v>0.5</c:v>
                </c:pt>
                <c:pt idx="435">
                  <c:v>0.5</c:v>
                </c:pt>
                <c:pt idx="436">
                  <c:v>0.5</c:v>
                </c:pt>
                <c:pt idx="437">
                  <c:v>0.5</c:v>
                </c:pt>
                <c:pt idx="438">
                  <c:v>0.5</c:v>
                </c:pt>
                <c:pt idx="439">
                  <c:v>0.5</c:v>
                </c:pt>
                <c:pt idx="440">
                  <c:v>0.5</c:v>
                </c:pt>
                <c:pt idx="441">
                  <c:v>0.5</c:v>
                </c:pt>
                <c:pt idx="442">
                  <c:v>0.5</c:v>
                </c:pt>
                <c:pt idx="443">
                  <c:v>0.5</c:v>
                </c:pt>
                <c:pt idx="444">
                  <c:v>0.5</c:v>
                </c:pt>
                <c:pt idx="445">
                  <c:v>0.5</c:v>
                </c:pt>
                <c:pt idx="446">
                  <c:v>0.5</c:v>
                </c:pt>
                <c:pt idx="447">
                  <c:v>0.5</c:v>
                </c:pt>
                <c:pt idx="448">
                  <c:v>0.5</c:v>
                </c:pt>
                <c:pt idx="449">
                  <c:v>0.5</c:v>
                </c:pt>
                <c:pt idx="450">
                  <c:v>0.5</c:v>
                </c:pt>
                <c:pt idx="451">
                  <c:v>0.5</c:v>
                </c:pt>
                <c:pt idx="452">
                  <c:v>0.5</c:v>
                </c:pt>
                <c:pt idx="453">
                  <c:v>0.5</c:v>
                </c:pt>
                <c:pt idx="454">
                  <c:v>0.5</c:v>
                </c:pt>
                <c:pt idx="455">
                  <c:v>0.5</c:v>
                </c:pt>
                <c:pt idx="456">
                  <c:v>0.5</c:v>
                </c:pt>
                <c:pt idx="457">
                  <c:v>0.5</c:v>
                </c:pt>
                <c:pt idx="458">
                  <c:v>0.5</c:v>
                </c:pt>
                <c:pt idx="459">
                  <c:v>0.5</c:v>
                </c:pt>
                <c:pt idx="460">
                  <c:v>0.5</c:v>
                </c:pt>
                <c:pt idx="461">
                  <c:v>0.5</c:v>
                </c:pt>
                <c:pt idx="462">
                  <c:v>0.5</c:v>
                </c:pt>
                <c:pt idx="463">
                  <c:v>0.5</c:v>
                </c:pt>
                <c:pt idx="464">
                  <c:v>0.5</c:v>
                </c:pt>
                <c:pt idx="465">
                  <c:v>0.5</c:v>
                </c:pt>
                <c:pt idx="466">
                  <c:v>0.5</c:v>
                </c:pt>
                <c:pt idx="467">
                  <c:v>0.5</c:v>
                </c:pt>
                <c:pt idx="468">
                  <c:v>0.5</c:v>
                </c:pt>
                <c:pt idx="469">
                  <c:v>0.5</c:v>
                </c:pt>
                <c:pt idx="470">
                  <c:v>0.5</c:v>
                </c:pt>
                <c:pt idx="471">
                  <c:v>0.5</c:v>
                </c:pt>
                <c:pt idx="472">
                  <c:v>0.5</c:v>
                </c:pt>
                <c:pt idx="473">
                  <c:v>0.5</c:v>
                </c:pt>
                <c:pt idx="474">
                  <c:v>0.5</c:v>
                </c:pt>
                <c:pt idx="475">
                  <c:v>0.5</c:v>
                </c:pt>
                <c:pt idx="476">
                  <c:v>0.5</c:v>
                </c:pt>
                <c:pt idx="477">
                  <c:v>0.5</c:v>
                </c:pt>
                <c:pt idx="478">
                  <c:v>0.5</c:v>
                </c:pt>
                <c:pt idx="479">
                  <c:v>0.5</c:v>
                </c:pt>
                <c:pt idx="480">
                  <c:v>0.5</c:v>
                </c:pt>
                <c:pt idx="481">
                  <c:v>0.5</c:v>
                </c:pt>
                <c:pt idx="482">
                  <c:v>0.5</c:v>
                </c:pt>
                <c:pt idx="483">
                  <c:v>0.5</c:v>
                </c:pt>
                <c:pt idx="484">
                  <c:v>0.5</c:v>
                </c:pt>
                <c:pt idx="485">
                  <c:v>0.5</c:v>
                </c:pt>
                <c:pt idx="486">
                  <c:v>0.5</c:v>
                </c:pt>
                <c:pt idx="487">
                  <c:v>0.5</c:v>
                </c:pt>
                <c:pt idx="488">
                  <c:v>0.5</c:v>
                </c:pt>
                <c:pt idx="489">
                  <c:v>0.5</c:v>
                </c:pt>
                <c:pt idx="490">
                  <c:v>0.5</c:v>
                </c:pt>
                <c:pt idx="491">
                  <c:v>0.5</c:v>
                </c:pt>
                <c:pt idx="492">
                  <c:v>0.5</c:v>
                </c:pt>
                <c:pt idx="493">
                  <c:v>0.5</c:v>
                </c:pt>
                <c:pt idx="494">
                  <c:v>0.5</c:v>
                </c:pt>
                <c:pt idx="495">
                  <c:v>0.5</c:v>
                </c:pt>
                <c:pt idx="496">
                  <c:v>0.5</c:v>
                </c:pt>
                <c:pt idx="497">
                  <c:v>0.5</c:v>
                </c:pt>
                <c:pt idx="498">
                  <c:v>0.5</c:v>
                </c:pt>
                <c:pt idx="499">
                  <c:v>0.5</c:v>
                </c:pt>
                <c:pt idx="500">
                  <c:v>0.5</c:v>
                </c:pt>
                <c:pt idx="501">
                  <c:v>0.5</c:v>
                </c:pt>
                <c:pt idx="502">
                  <c:v>0.5</c:v>
                </c:pt>
                <c:pt idx="503">
                  <c:v>0.5</c:v>
                </c:pt>
                <c:pt idx="504">
                  <c:v>0.5</c:v>
                </c:pt>
                <c:pt idx="505">
                  <c:v>0.5</c:v>
                </c:pt>
                <c:pt idx="506">
                  <c:v>0.5</c:v>
                </c:pt>
                <c:pt idx="507">
                  <c:v>0.5</c:v>
                </c:pt>
                <c:pt idx="508">
                  <c:v>0.5</c:v>
                </c:pt>
                <c:pt idx="509">
                  <c:v>0.5</c:v>
                </c:pt>
                <c:pt idx="510">
                  <c:v>0.5</c:v>
                </c:pt>
                <c:pt idx="511">
                  <c:v>0.5</c:v>
                </c:pt>
                <c:pt idx="512">
                  <c:v>0.5</c:v>
                </c:pt>
                <c:pt idx="513">
                  <c:v>0.5</c:v>
                </c:pt>
                <c:pt idx="514">
                  <c:v>0.5</c:v>
                </c:pt>
                <c:pt idx="515">
                  <c:v>0.5</c:v>
                </c:pt>
                <c:pt idx="516">
                  <c:v>0.5</c:v>
                </c:pt>
                <c:pt idx="517">
                  <c:v>0.5</c:v>
                </c:pt>
                <c:pt idx="518">
                  <c:v>0.5</c:v>
                </c:pt>
                <c:pt idx="519">
                  <c:v>0.5</c:v>
                </c:pt>
                <c:pt idx="520">
                  <c:v>0.5</c:v>
                </c:pt>
                <c:pt idx="521">
                  <c:v>0.5</c:v>
                </c:pt>
                <c:pt idx="522">
                  <c:v>0.5</c:v>
                </c:pt>
                <c:pt idx="523">
                  <c:v>0.5</c:v>
                </c:pt>
                <c:pt idx="524">
                  <c:v>0.5</c:v>
                </c:pt>
                <c:pt idx="525">
                  <c:v>0.5</c:v>
                </c:pt>
                <c:pt idx="526">
                  <c:v>0.5</c:v>
                </c:pt>
                <c:pt idx="527">
                  <c:v>0.5</c:v>
                </c:pt>
                <c:pt idx="528">
                  <c:v>0.5</c:v>
                </c:pt>
                <c:pt idx="529">
                  <c:v>0.5</c:v>
                </c:pt>
                <c:pt idx="530">
                  <c:v>0.5</c:v>
                </c:pt>
                <c:pt idx="531">
                  <c:v>0.5</c:v>
                </c:pt>
                <c:pt idx="532">
                  <c:v>0.5</c:v>
                </c:pt>
                <c:pt idx="533">
                  <c:v>0.5</c:v>
                </c:pt>
                <c:pt idx="534">
                  <c:v>0.5</c:v>
                </c:pt>
                <c:pt idx="535">
                  <c:v>0.5</c:v>
                </c:pt>
                <c:pt idx="536">
                  <c:v>0.5</c:v>
                </c:pt>
                <c:pt idx="537">
                  <c:v>0.5</c:v>
                </c:pt>
                <c:pt idx="538">
                  <c:v>0.5</c:v>
                </c:pt>
                <c:pt idx="539">
                  <c:v>0.5</c:v>
                </c:pt>
                <c:pt idx="540">
                  <c:v>0.5</c:v>
                </c:pt>
                <c:pt idx="541">
                  <c:v>0.5</c:v>
                </c:pt>
                <c:pt idx="542">
                  <c:v>0.5</c:v>
                </c:pt>
                <c:pt idx="543">
                  <c:v>0.5</c:v>
                </c:pt>
                <c:pt idx="544">
                  <c:v>0.5</c:v>
                </c:pt>
                <c:pt idx="545">
                  <c:v>0.5</c:v>
                </c:pt>
                <c:pt idx="546">
                  <c:v>0.5</c:v>
                </c:pt>
                <c:pt idx="547">
                  <c:v>0.5</c:v>
                </c:pt>
                <c:pt idx="548">
                  <c:v>0.5</c:v>
                </c:pt>
                <c:pt idx="549">
                  <c:v>0.5</c:v>
                </c:pt>
                <c:pt idx="550">
                  <c:v>0.5</c:v>
                </c:pt>
                <c:pt idx="551">
                  <c:v>0.5</c:v>
                </c:pt>
                <c:pt idx="552">
                  <c:v>0.5</c:v>
                </c:pt>
                <c:pt idx="553">
                  <c:v>0.5</c:v>
                </c:pt>
                <c:pt idx="554">
                  <c:v>0.5</c:v>
                </c:pt>
                <c:pt idx="555">
                  <c:v>0.5</c:v>
                </c:pt>
                <c:pt idx="556">
                  <c:v>0.5</c:v>
                </c:pt>
                <c:pt idx="557">
                  <c:v>0.5</c:v>
                </c:pt>
                <c:pt idx="558">
                  <c:v>0.5</c:v>
                </c:pt>
                <c:pt idx="559">
                  <c:v>0.5</c:v>
                </c:pt>
                <c:pt idx="560">
                  <c:v>0.5</c:v>
                </c:pt>
                <c:pt idx="561">
                  <c:v>0.5</c:v>
                </c:pt>
                <c:pt idx="562">
                  <c:v>0.5</c:v>
                </c:pt>
                <c:pt idx="563">
                  <c:v>0.5</c:v>
                </c:pt>
                <c:pt idx="564">
                  <c:v>0.5</c:v>
                </c:pt>
                <c:pt idx="565">
                  <c:v>0.5</c:v>
                </c:pt>
                <c:pt idx="566">
                  <c:v>0.5</c:v>
                </c:pt>
                <c:pt idx="567">
                  <c:v>0.5</c:v>
                </c:pt>
                <c:pt idx="568">
                  <c:v>0.5</c:v>
                </c:pt>
                <c:pt idx="569">
                  <c:v>0.5</c:v>
                </c:pt>
                <c:pt idx="570">
                  <c:v>0.5</c:v>
                </c:pt>
                <c:pt idx="571">
                  <c:v>0.5</c:v>
                </c:pt>
                <c:pt idx="572">
                  <c:v>0.5</c:v>
                </c:pt>
                <c:pt idx="573">
                  <c:v>0.5</c:v>
                </c:pt>
                <c:pt idx="574">
                  <c:v>0.5</c:v>
                </c:pt>
                <c:pt idx="575">
                  <c:v>0.5</c:v>
                </c:pt>
                <c:pt idx="576">
                  <c:v>0.5</c:v>
                </c:pt>
                <c:pt idx="577">
                  <c:v>0.5</c:v>
                </c:pt>
                <c:pt idx="578">
                  <c:v>0.5</c:v>
                </c:pt>
                <c:pt idx="579">
                  <c:v>0.5</c:v>
                </c:pt>
                <c:pt idx="580">
                  <c:v>0.5</c:v>
                </c:pt>
                <c:pt idx="581">
                  <c:v>0.5</c:v>
                </c:pt>
                <c:pt idx="582">
                  <c:v>0.5</c:v>
                </c:pt>
                <c:pt idx="583">
                  <c:v>0.5</c:v>
                </c:pt>
                <c:pt idx="584">
                  <c:v>0.5</c:v>
                </c:pt>
                <c:pt idx="585">
                  <c:v>0.5</c:v>
                </c:pt>
                <c:pt idx="586">
                  <c:v>0.5</c:v>
                </c:pt>
                <c:pt idx="587">
                  <c:v>0.5</c:v>
                </c:pt>
                <c:pt idx="588">
                  <c:v>0.5</c:v>
                </c:pt>
                <c:pt idx="589">
                  <c:v>0.5</c:v>
                </c:pt>
                <c:pt idx="590">
                  <c:v>0.5</c:v>
                </c:pt>
                <c:pt idx="591">
                  <c:v>0.5</c:v>
                </c:pt>
                <c:pt idx="592">
                  <c:v>0.5</c:v>
                </c:pt>
                <c:pt idx="593">
                  <c:v>0.5</c:v>
                </c:pt>
                <c:pt idx="594">
                  <c:v>0.5</c:v>
                </c:pt>
                <c:pt idx="595">
                  <c:v>0.5</c:v>
                </c:pt>
                <c:pt idx="596">
                  <c:v>0.5</c:v>
                </c:pt>
                <c:pt idx="597">
                  <c:v>0.5</c:v>
                </c:pt>
                <c:pt idx="598">
                  <c:v>0.5</c:v>
                </c:pt>
                <c:pt idx="599">
                  <c:v>0.5</c:v>
                </c:pt>
                <c:pt idx="600">
                  <c:v>0.5</c:v>
                </c:pt>
                <c:pt idx="601">
                  <c:v>0.5</c:v>
                </c:pt>
                <c:pt idx="602">
                  <c:v>0.5</c:v>
                </c:pt>
                <c:pt idx="603">
                  <c:v>0.5</c:v>
                </c:pt>
                <c:pt idx="604">
                  <c:v>0.5</c:v>
                </c:pt>
                <c:pt idx="605">
                  <c:v>0.5</c:v>
                </c:pt>
                <c:pt idx="606">
                  <c:v>0.5</c:v>
                </c:pt>
                <c:pt idx="607">
                  <c:v>0.5</c:v>
                </c:pt>
                <c:pt idx="608">
                  <c:v>0.5</c:v>
                </c:pt>
                <c:pt idx="609">
                  <c:v>0.5</c:v>
                </c:pt>
                <c:pt idx="610">
                  <c:v>0.5</c:v>
                </c:pt>
                <c:pt idx="611">
                  <c:v>0.5</c:v>
                </c:pt>
                <c:pt idx="612">
                  <c:v>0.5</c:v>
                </c:pt>
                <c:pt idx="613">
                  <c:v>0.5</c:v>
                </c:pt>
                <c:pt idx="614">
                  <c:v>0.5</c:v>
                </c:pt>
                <c:pt idx="615">
                  <c:v>0.5</c:v>
                </c:pt>
                <c:pt idx="616">
                  <c:v>0.5</c:v>
                </c:pt>
                <c:pt idx="617">
                  <c:v>0.5</c:v>
                </c:pt>
                <c:pt idx="618">
                  <c:v>0.5</c:v>
                </c:pt>
                <c:pt idx="619">
                  <c:v>0.5</c:v>
                </c:pt>
                <c:pt idx="620">
                  <c:v>0.5</c:v>
                </c:pt>
                <c:pt idx="621">
                  <c:v>0.5</c:v>
                </c:pt>
                <c:pt idx="622">
                  <c:v>0.5</c:v>
                </c:pt>
                <c:pt idx="623">
                  <c:v>0.5</c:v>
                </c:pt>
                <c:pt idx="624">
                  <c:v>0.5</c:v>
                </c:pt>
                <c:pt idx="625">
                  <c:v>0.5</c:v>
                </c:pt>
                <c:pt idx="626">
                  <c:v>0.5</c:v>
                </c:pt>
                <c:pt idx="627">
                  <c:v>0.5</c:v>
                </c:pt>
                <c:pt idx="628">
                  <c:v>0.5</c:v>
                </c:pt>
                <c:pt idx="629">
                  <c:v>0.5</c:v>
                </c:pt>
                <c:pt idx="630">
                  <c:v>0.5</c:v>
                </c:pt>
                <c:pt idx="631">
                  <c:v>0.5</c:v>
                </c:pt>
                <c:pt idx="632">
                  <c:v>0.5</c:v>
                </c:pt>
                <c:pt idx="633">
                  <c:v>0.5</c:v>
                </c:pt>
                <c:pt idx="634">
                  <c:v>0.5</c:v>
                </c:pt>
                <c:pt idx="635">
                  <c:v>0.5</c:v>
                </c:pt>
                <c:pt idx="636">
                  <c:v>0.5</c:v>
                </c:pt>
                <c:pt idx="637">
                  <c:v>0.5</c:v>
                </c:pt>
                <c:pt idx="638">
                  <c:v>0.5</c:v>
                </c:pt>
                <c:pt idx="639">
                  <c:v>0.5</c:v>
                </c:pt>
                <c:pt idx="640">
                  <c:v>0.5</c:v>
                </c:pt>
                <c:pt idx="641">
                  <c:v>0.5</c:v>
                </c:pt>
                <c:pt idx="642">
                  <c:v>0.5</c:v>
                </c:pt>
                <c:pt idx="643">
                  <c:v>0.5</c:v>
                </c:pt>
                <c:pt idx="644">
                  <c:v>0.5</c:v>
                </c:pt>
                <c:pt idx="645">
                  <c:v>0.5</c:v>
                </c:pt>
                <c:pt idx="646">
                  <c:v>0.5</c:v>
                </c:pt>
                <c:pt idx="647">
                  <c:v>0.5</c:v>
                </c:pt>
                <c:pt idx="648">
                  <c:v>0.5</c:v>
                </c:pt>
                <c:pt idx="649">
                  <c:v>0.5</c:v>
                </c:pt>
                <c:pt idx="650">
                  <c:v>0.5</c:v>
                </c:pt>
                <c:pt idx="651">
                  <c:v>0.5</c:v>
                </c:pt>
                <c:pt idx="652">
                  <c:v>0.5</c:v>
                </c:pt>
                <c:pt idx="653">
                  <c:v>0.5</c:v>
                </c:pt>
                <c:pt idx="654">
                  <c:v>0.5</c:v>
                </c:pt>
                <c:pt idx="655">
                  <c:v>0.5</c:v>
                </c:pt>
                <c:pt idx="656">
                  <c:v>0.5</c:v>
                </c:pt>
                <c:pt idx="657">
                  <c:v>0.5</c:v>
                </c:pt>
                <c:pt idx="658">
                  <c:v>0.5</c:v>
                </c:pt>
                <c:pt idx="659">
                  <c:v>0.5</c:v>
                </c:pt>
                <c:pt idx="660">
                  <c:v>0.5</c:v>
                </c:pt>
                <c:pt idx="661">
                  <c:v>0.5</c:v>
                </c:pt>
                <c:pt idx="662">
                  <c:v>0.5</c:v>
                </c:pt>
                <c:pt idx="663">
                  <c:v>0.5</c:v>
                </c:pt>
                <c:pt idx="664">
                  <c:v>0.5</c:v>
                </c:pt>
                <c:pt idx="665">
                  <c:v>0.5</c:v>
                </c:pt>
                <c:pt idx="666">
                  <c:v>0.5</c:v>
                </c:pt>
                <c:pt idx="667">
                  <c:v>0.5</c:v>
                </c:pt>
                <c:pt idx="668">
                  <c:v>0.5</c:v>
                </c:pt>
                <c:pt idx="669">
                  <c:v>0.5</c:v>
                </c:pt>
                <c:pt idx="670">
                  <c:v>0.5</c:v>
                </c:pt>
                <c:pt idx="671">
                  <c:v>0.5</c:v>
                </c:pt>
                <c:pt idx="672">
                  <c:v>0.5</c:v>
                </c:pt>
                <c:pt idx="673">
                  <c:v>0.5</c:v>
                </c:pt>
                <c:pt idx="674">
                  <c:v>0.5</c:v>
                </c:pt>
                <c:pt idx="675">
                  <c:v>0.5</c:v>
                </c:pt>
                <c:pt idx="676">
                  <c:v>0.5</c:v>
                </c:pt>
                <c:pt idx="677">
                  <c:v>0.5</c:v>
                </c:pt>
                <c:pt idx="678">
                  <c:v>0.5</c:v>
                </c:pt>
                <c:pt idx="679">
                  <c:v>0.5</c:v>
                </c:pt>
                <c:pt idx="680">
                  <c:v>0.5</c:v>
                </c:pt>
                <c:pt idx="681">
                  <c:v>0.5</c:v>
                </c:pt>
                <c:pt idx="682">
                  <c:v>0.5</c:v>
                </c:pt>
                <c:pt idx="683">
                  <c:v>0.5</c:v>
                </c:pt>
                <c:pt idx="684">
                  <c:v>0.5</c:v>
                </c:pt>
                <c:pt idx="685">
                  <c:v>0.5</c:v>
                </c:pt>
                <c:pt idx="686">
                  <c:v>0.5</c:v>
                </c:pt>
                <c:pt idx="687">
                  <c:v>0.5</c:v>
                </c:pt>
                <c:pt idx="688">
                  <c:v>0.5</c:v>
                </c:pt>
                <c:pt idx="689">
                  <c:v>0.5</c:v>
                </c:pt>
                <c:pt idx="690">
                  <c:v>0.5</c:v>
                </c:pt>
                <c:pt idx="691">
                  <c:v>0.5</c:v>
                </c:pt>
                <c:pt idx="692">
                  <c:v>0.5</c:v>
                </c:pt>
                <c:pt idx="693">
                  <c:v>0.5</c:v>
                </c:pt>
                <c:pt idx="694">
                  <c:v>0.5</c:v>
                </c:pt>
                <c:pt idx="695">
                  <c:v>0.5</c:v>
                </c:pt>
                <c:pt idx="696">
                  <c:v>0.5</c:v>
                </c:pt>
                <c:pt idx="697">
                  <c:v>0.5</c:v>
                </c:pt>
                <c:pt idx="698">
                  <c:v>0.5</c:v>
                </c:pt>
                <c:pt idx="699">
                  <c:v>0.5</c:v>
                </c:pt>
                <c:pt idx="700">
                  <c:v>0.5</c:v>
                </c:pt>
                <c:pt idx="701">
                  <c:v>0.5</c:v>
                </c:pt>
                <c:pt idx="702">
                  <c:v>0.5</c:v>
                </c:pt>
                <c:pt idx="703">
                  <c:v>0.5</c:v>
                </c:pt>
                <c:pt idx="704">
                  <c:v>0.5</c:v>
                </c:pt>
                <c:pt idx="705">
                  <c:v>0.5</c:v>
                </c:pt>
                <c:pt idx="706">
                  <c:v>0.5</c:v>
                </c:pt>
                <c:pt idx="707">
                  <c:v>0.5</c:v>
                </c:pt>
                <c:pt idx="708">
                  <c:v>0.5</c:v>
                </c:pt>
                <c:pt idx="709">
                  <c:v>0.5</c:v>
                </c:pt>
                <c:pt idx="710">
                  <c:v>0.5</c:v>
                </c:pt>
                <c:pt idx="711">
                  <c:v>0.5</c:v>
                </c:pt>
                <c:pt idx="712">
                  <c:v>0.5</c:v>
                </c:pt>
                <c:pt idx="713">
                  <c:v>0.5</c:v>
                </c:pt>
                <c:pt idx="714">
                  <c:v>0.5</c:v>
                </c:pt>
                <c:pt idx="715">
                  <c:v>0.5</c:v>
                </c:pt>
                <c:pt idx="716">
                  <c:v>0.5</c:v>
                </c:pt>
                <c:pt idx="717">
                  <c:v>0.5</c:v>
                </c:pt>
                <c:pt idx="718">
                  <c:v>0.5</c:v>
                </c:pt>
                <c:pt idx="719">
                  <c:v>0.5</c:v>
                </c:pt>
                <c:pt idx="720">
                  <c:v>0.5</c:v>
                </c:pt>
                <c:pt idx="721">
                  <c:v>0.5</c:v>
                </c:pt>
                <c:pt idx="722">
                  <c:v>0.5</c:v>
                </c:pt>
                <c:pt idx="723">
                  <c:v>0.5</c:v>
                </c:pt>
                <c:pt idx="724">
                  <c:v>0.5</c:v>
                </c:pt>
                <c:pt idx="725">
                  <c:v>0.5</c:v>
                </c:pt>
                <c:pt idx="726">
                  <c:v>0.5</c:v>
                </c:pt>
                <c:pt idx="727">
                  <c:v>0.5</c:v>
                </c:pt>
                <c:pt idx="728">
                  <c:v>0.5</c:v>
                </c:pt>
                <c:pt idx="729">
                  <c:v>0.5</c:v>
                </c:pt>
                <c:pt idx="730">
                  <c:v>0.5</c:v>
                </c:pt>
                <c:pt idx="731">
                  <c:v>0.5</c:v>
                </c:pt>
                <c:pt idx="732">
                  <c:v>0.5</c:v>
                </c:pt>
                <c:pt idx="733">
                  <c:v>0.5</c:v>
                </c:pt>
                <c:pt idx="734">
                  <c:v>0.5</c:v>
                </c:pt>
                <c:pt idx="735">
                  <c:v>0.5</c:v>
                </c:pt>
                <c:pt idx="736">
                  <c:v>0.5</c:v>
                </c:pt>
                <c:pt idx="737">
                  <c:v>0.5</c:v>
                </c:pt>
                <c:pt idx="738">
                  <c:v>0.5</c:v>
                </c:pt>
                <c:pt idx="739">
                  <c:v>0.5</c:v>
                </c:pt>
                <c:pt idx="740">
                  <c:v>0.5</c:v>
                </c:pt>
                <c:pt idx="741">
                  <c:v>0.5</c:v>
                </c:pt>
                <c:pt idx="742">
                  <c:v>0.5</c:v>
                </c:pt>
                <c:pt idx="743">
                  <c:v>0.5</c:v>
                </c:pt>
                <c:pt idx="744">
                  <c:v>0.5</c:v>
                </c:pt>
                <c:pt idx="745">
                  <c:v>0.5</c:v>
                </c:pt>
                <c:pt idx="746">
                  <c:v>0.5</c:v>
                </c:pt>
                <c:pt idx="747">
                  <c:v>0.5</c:v>
                </c:pt>
                <c:pt idx="748">
                  <c:v>0.5</c:v>
                </c:pt>
                <c:pt idx="749">
                  <c:v>0.5</c:v>
                </c:pt>
                <c:pt idx="750">
                  <c:v>0.5</c:v>
                </c:pt>
                <c:pt idx="751">
                  <c:v>0.5</c:v>
                </c:pt>
                <c:pt idx="752">
                  <c:v>0.5</c:v>
                </c:pt>
                <c:pt idx="753">
                  <c:v>0.5</c:v>
                </c:pt>
                <c:pt idx="754">
                  <c:v>0.5</c:v>
                </c:pt>
                <c:pt idx="755">
                  <c:v>0.5</c:v>
                </c:pt>
                <c:pt idx="756">
                  <c:v>0.5</c:v>
                </c:pt>
                <c:pt idx="757">
                  <c:v>0.5</c:v>
                </c:pt>
                <c:pt idx="758">
                  <c:v>0.5</c:v>
                </c:pt>
                <c:pt idx="759">
                  <c:v>0.5</c:v>
                </c:pt>
                <c:pt idx="760">
                  <c:v>0.5</c:v>
                </c:pt>
                <c:pt idx="761">
                  <c:v>0.5</c:v>
                </c:pt>
                <c:pt idx="762">
                  <c:v>0.5</c:v>
                </c:pt>
                <c:pt idx="763">
                  <c:v>0.5</c:v>
                </c:pt>
                <c:pt idx="764">
                  <c:v>0.5</c:v>
                </c:pt>
                <c:pt idx="765">
                  <c:v>0.5</c:v>
                </c:pt>
                <c:pt idx="766">
                  <c:v>0.5</c:v>
                </c:pt>
                <c:pt idx="767">
                  <c:v>0.5</c:v>
                </c:pt>
                <c:pt idx="768">
                  <c:v>0.5</c:v>
                </c:pt>
                <c:pt idx="769">
                  <c:v>0.5</c:v>
                </c:pt>
                <c:pt idx="770">
                  <c:v>0.5</c:v>
                </c:pt>
                <c:pt idx="771">
                  <c:v>0.5</c:v>
                </c:pt>
                <c:pt idx="772">
                  <c:v>0.5</c:v>
                </c:pt>
                <c:pt idx="773">
                  <c:v>0.5</c:v>
                </c:pt>
                <c:pt idx="774">
                  <c:v>0.5</c:v>
                </c:pt>
                <c:pt idx="775">
                  <c:v>0.5</c:v>
                </c:pt>
                <c:pt idx="776">
                  <c:v>0.5</c:v>
                </c:pt>
                <c:pt idx="777">
                  <c:v>0.5</c:v>
                </c:pt>
                <c:pt idx="778">
                  <c:v>0.5</c:v>
                </c:pt>
                <c:pt idx="779">
                  <c:v>0.5</c:v>
                </c:pt>
                <c:pt idx="780">
                  <c:v>0.5</c:v>
                </c:pt>
                <c:pt idx="781">
                  <c:v>0.5</c:v>
                </c:pt>
                <c:pt idx="782">
                  <c:v>0.5</c:v>
                </c:pt>
                <c:pt idx="783">
                  <c:v>0.5</c:v>
                </c:pt>
                <c:pt idx="784">
                  <c:v>0.5</c:v>
                </c:pt>
                <c:pt idx="785">
                  <c:v>0.5</c:v>
                </c:pt>
                <c:pt idx="786">
                  <c:v>0.5</c:v>
                </c:pt>
                <c:pt idx="787">
                  <c:v>0.5</c:v>
                </c:pt>
                <c:pt idx="788">
                  <c:v>0.5</c:v>
                </c:pt>
                <c:pt idx="789">
                  <c:v>0.5</c:v>
                </c:pt>
                <c:pt idx="790">
                  <c:v>0.5</c:v>
                </c:pt>
                <c:pt idx="791">
                  <c:v>0.5</c:v>
                </c:pt>
                <c:pt idx="792">
                  <c:v>0.5</c:v>
                </c:pt>
                <c:pt idx="793">
                  <c:v>0.5</c:v>
                </c:pt>
                <c:pt idx="794">
                  <c:v>0.5</c:v>
                </c:pt>
                <c:pt idx="795">
                  <c:v>0.5</c:v>
                </c:pt>
                <c:pt idx="796">
                  <c:v>0.5</c:v>
                </c:pt>
                <c:pt idx="797">
                  <c:v>0.5</c:v>
                </c:pt>
                <c:pt idx="798">
                  <c:v>0.5</c:v>
                </c:pt>
                <c:pt idx="799">
                  <c:v>0.5</c:v>
                </c:pt>
                <c:pt idx="800">
                  <c:v>0.5</c:v>
                </c:pt>
                <c:pt idx="801">
                  <c:v>0.5</c:v>
                </c:pt>
                <c:pt idx="802">
                  <c:v>0.5</c:v>
                </c:pt>
                <c:pt idx="803">
                  <c:v>0.5</c:v>
                </c:pt>
                <c:pt idx="804">
                  <c:v>0.5</c:v>
                </c:pt>
                <c:pt idx="805">
                  <c:v>0.5</c:v>
                </c:pt>
                <c:pt idx="806">
                  <c:v>0.5</c:v>
                </c:pt>
                <c:pt idx="807">
                  <c:v>0.5</c:v>
                </c:pt>
                <c:pt idx="808">
                  <c:v>0.5</c:v>
                </c:pt>
                <c:pt idx="809">
                  <c:v>0.5</c:v>
                </c:pt>
                <c:pt idx="810">
                  <c:v>0.5</c:v>
                </c:pt>
                <c:pt idx="811">
                  <c:v>0.5</c:v>
                </c:pt>
                <c:pt idx="812">
                  <c:v>0.5</c:v>
                </c:pt>
                <c:pt idx="813">
                  <c:v>0.5</c:v>
                </c:pt>
                <c:pt idx="814">
                  <c:v>0.5</c:v>
                </c:pt>
                <c:pt idx="815">
                  <c:v>0.5</c:v>
                </c:pt>
                <c:pt idx="816">
                  <c:v>0.5</c:v>
                </c:pt>
                <c:pt idx="817">
                  <c:v>0.5</c:v>
                </c:pt>
                <c:pt idx="818">
                  <c:v>0.5</c:v>
                </c:pt>
                <c:pt idx="819">
                  <c:v>0.5</c:v>
                </c:pt>
                <c:pt idx="820">
                  <c:v>0.5</c:v>
                </c:pt>
                <c:pt idx="821">
                  <c:v>0.5</c:v>
                </c:pt>
                <c:pt idx="822">
                  <c:v>0.5</c:v>
                </c:pt>
                <c:pt idx="823">
                  <c:v>0.5</c:v>
                </c:pt>
                <c:pt idx="824">
                  <c:v>0.5</c:v>
                </c:pt>
                <c:pt idx="825">
                  <c:v>0.5</c:v>
                </c:pt>
                <c:pt idx="826">
                  <c:v>0.5</c:v>
                </c:pt>
                <c:pt idx="827">
                  <c:v>0.5</c:v>
                </c:pt>
                <c:pt idx="828">
                  <c:v>0.5</c:v>
                </c:pt>
                <c:pt idx="829">
                  <c:v>0.5</c:v>
                </c:pt>
                <c:pt idx="830">
                  <c:v>0.5</c:v>
                </c:pt>
                <c:pt idx="831">
                  <c:v>0.5</c:v>
                </c:pt>
                <c:pt idx="832">
                  <c:v>0.5</c:v>
                </c:pt>
                <c:pt idx="833">
                  <c:v>0.5</c:v>
                </c:pt>
                <c:pt idx="834">
                  <c:v>0.5</c:v>
                </c:pt>
                <c:pt idx="835">
                  <c:v>0.5</c:v>
                </c:pt>
                <c:pt idx="836">
                  <c:v>0.5</c:v>
                </c:pt>
                <c:pt idx="837">
                  <c:v>0.5</c:v>
                </c:pt>
                <c:pt idx="838">
                  <c:v>0.5</c:v>
                </c:pt>
                <c:pt idx="839">
                  <c:v>0.5</c:v>
                </c:pt>
                <c:pt idx="840">
                  <c:v>0.5</c:v>
                </c:pt>
                <c:pt idx="841">
                  <c:v>0.5</c:v>
                </c:pt>
                <c:pt idx="842">
                  <c:v>0.5</c:v>
                </c:pt>
                <c:pt idx="843">
                  <c:v>0.5</c:v>
                </c:pt>
                <c:pt idx="844">
                  <c:v>0.5</c:v>
                </c:pt>
                <c:pt idx="845">
                  <c:v>0.5</c:v>
                </c:pt>
                <c:pt idx="846">
                  <c:v>0.5</c:v>
                </c:pt>
                <c:pt idx="847">
                  <c:v>0.5</c:v>
                </c:pt>
                <c:pt idx="848">
                  <c:v>0.5</c:v>
                </c:pt>
                <c:pt idx="849">
                  <c:v>0.5</c:v>
                </c:pt>
                <c:pt idx="850">
                  <c:v>0.5</c:v>
                </c:pt>
                <c:pt idx="851">
                  <c:v>0.5</c:v>
                </c:pt>
                <c:pt idx="852">
                  <c:v>0.5</c:v>
                </c:pt>
                <c:pt idx="853">
                  <c:v>0.5</c:v>
                </c:pt>
                <c:pt idx="854">
                  <c:v>0.5</c:v>
                </c:pt>
                <c:pt idx="855">
                  <c:v>0.5</c:v>
                </c:pt>
                <c:pt idx="856">
                  <c:v>0.5</c:v>
                </c:pt>
                <c:pt idx="857">
                  <c:v>0.5</c:v>
                </c:pt>
                <c:pt idx="858">
                  <c:v>0.5</c:v>
                </c:pt>
                <c:pt idx="859">
                  <c:v>0.5</c:v>
                </c:pt>
                <c:pt idx="860">
                  <c:v>0.5</c:v>
                </c:pt>
                <c:pt idx="861">
                  <c:v>0.5</c:v>
                </c:pt>
                <c:pt idx="862">
                  <c:v>0.5</c:v>
                </c:pt>
                <c:pt idx="863">
                  <c:v>0.5</c:v>
                </c:pt>
                <c:pt idx="864">
                  <c:v>0.5</c:v>
                </c:pt>
                <c:pt idx="865">
                  <c:v>0.5</c:v>
                </c:pt>
                <c:pt idx="866">
                  <c:v>0.5</c:v>
                </c:pt>
                <c:pt idx="867">
                  <c:v>0.5</c:v>
                </c:pt>
                <c:pt idx="868">
                  <c:v>0.5</c:v>
                </c:pt>
                <c:pt idx="869">
                  <c:v>0.5</c:v>
                </c:pt>
                <c:pt idx="870">
                  <c:v>0.5</c:v>
                </c:pt>
                <c:pt idx="871">
                  <c:v>0.5</c:v>
                </c:pt>
                <c:pt idx="872">
                  <c:v>0.5</c:v>
                </c:pt>
                <c:pt idx="873">
                  <c:v>0.5</c:v>
                </c:pt>
                <c:pt idx="874">
                  <c:v>0.5</c:v>
                </c:pt>
                <c:pt idx="875">
                  <c:v>0.5</c:v>
                </c:pt>
                <c:pt idx="876">
                  <c:v>0.5</c:v>
                </c:pt>
                <c:pt idx="877">
                  <c:v>0.5</c:v>
                </c:pt>
                <c:pt idx="878">
                  <c:v>0.5</c:v>
                </c:pt>
                <c:pt idx="879">
                  <c:v>0.5</c:v>
                </c:pt>
                <c:pt idx="880">
                  <c:v>0.5</c:v>
                </c:pt>
                <c:pt idx="881">
                  <c:v>0.5</c:v>
                </c:pt>
                <c:pt idx="882">
                  <c:v>0.5</c:v>
                </c:pt>
                <c:pt idx="883">
                  <c:v>0.5</c:v>
                </c:pt>
                <c:pt idx="884">
                  <c:v>0.5</c:v>
                </c:pt>
                <c:pt idx="885">
                  <c:v>0.5</c:v>
                </c:pt>
                <c:pt idx="886">
                  <c:v>0.5</c:v>
                </c:pt>
                <c:pt idx="887">
                  <c:v>0.5</c:v>
                </c:pt>
                <c:pt idx="888">
                  <c:v>0.5</c:v>
                </c:pt>
                <c:pt idx="889">
                  <c:v>0.5</c:v>
                </c:pt>
                <c:pt idx="890">
                  <c:v>0.5</c:v>
                </c:pt>
                <c:pt idx="891">
                  <c:v>0.5</c:v>
                </c:pt>
                <c:pt idx="892">
                  <c:v>0.5</c:v>
                </c:pt>
                <c:pt idx="893">
                  <c:v>0.5</c:v>
                </c:pt>
                <c:pt idx="894">
                  <c:v>0.5</c:v>
                </c:pt>
                <c:pt idx="895">
                  <c:v>0.5</c:v>
                </c:pt>
                <c:pt idx="896">
                  <c:v>0.5</c:v>
                </c:pt>
                <c:pt idx="897">
                  <c:v>0.5</c:v>
                </c:pt>
                <c:pt idx="898">
                  <c:v>0.5</c:v>
                </c:pt>
                <c:pt idx="899">
                  <c:v>0.5</c:v>
                </c:pt>
                <c:pt idx="900">
                  <c:v>0.5</c:v>
                </c:pt>
                <c:pt idx="901">
                  <c:v>0.5</c:v>
                </c:pt>
                <c:pt idx="902">
                  <c:v>0.5</c:v>
                </c:pt>
                <c:pt idx="903">
                  <c:v>0.5</c:v>
                </c:pt>
                <c:pt idx="904">
                  <c:v>0.5</c:v>
                </c:pt>
                <c:pt idx="905">
                  <c:v>0.5</c:v>
                </c:pt>
                <c:pt idx="906">
                  <c:v>0.5</c:v>
                </c:pt>
                <c:pt idx="907">
                  <c:v>0.5</c:v>
                </c:pt>
                <c:pt idx="908">
                  <c:v>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3359-45AD-8787-061F0605376A}"/>
            </c:ext>
          </c:extLst>
        </c:ser>
        <c:ser>
          <c:idx val="6"/>
          <c:order val="6"/>
          <c:tx>
            <c:strRef>
              <c:f>'CPT07'!$U$1</c:f>
              <c:strCache>
                <c:ptCount val="1"/>
                <c:pt idx="0">
                  <c:v>1.0 Test Result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'CPT07'!$K$3:$K$911</c:f>
              <c:numCache>
                <c:formatCode>General</c:formatCode>
                <c:ptCount val="909"/>
                <c:pt idx="0">
                  <c:v>339.375</c:v>
                </c:pt>
                <c:pt idx="1">
                  <c:v>340</c:v>
                </c:pt>
                <c:pt idx="2">
                  <c:v>340.625</c:v>
                </c:pt>
                <c:pt idx="3">
                  <c:v>341.25</c:v>
                </c:pt>
                <c:pt idx="4">
                  <c:v>341.875</c:v>
                </c:pt>
                <c:pt idx="5">
                  <c:v>342.5</c:v>
                </c:pt>
                <c:pt idx="6">
                  <c:v>343.125</c:v>
                </c:pt>
                <c:pt idx="7">
                  <c:v>343.75</c:v>
                </c:pt>
                <c:pt idx="8">
                  <c:v>344.375</c:v>
                </c:pt>
                <c:pt idx="9">
                  <c:v>345</c:v>
                </c:pt>
                <c:pt idx="10">
                  <c:v>345.625</c:v>
                </c:pt>
                <c:pt idx="11">
                  <c:v>346.25</c:v>
                </c:pt>
                <c:pt idx="12">
                  <c:v>346.875</c:v>
                </c:pt>
                <c:pt idx="13">
                  <c:v>347.5</c:v>
                </c:pt>
                <c:pt idx="14">
                  <c:v>348.125</c:v>
                </c:pt>
                <c:pt idx="15">
                  <c:v>348.75</c:v>
                </c:pt>
                <c:pt idx="16">
                  <c:v>349.375</c:v>
                </c:pt>
                <c:pt idx="17">
                  <c:v>350</c:v>
                </c:pt>
                <c:pt idx="18">
                  <c:v>350.625</c:v>
                </c:pt>
                <c:pt idx="19">
                  <c:v>351.25</c:v>
                </c:pt>
                <c:pt idx="20">
                  <c:v>351.875</c:v>
                </c:pt>
                <c:pt idx="21">
                  <c:v>352.5</c:v>
                </c:pt>
                <c:pt idx="22">
                  <c:v>353.125</c:v>
                </c:pt>
                <c:pt idx="23">
                  <c:v>353.75</c:v>
                </c:pt>
                <c:pt idx="24">
                  <c:v>354.375</c:v>
                </c:pt>
                <c:pt idx="25">
                  <c:v>355</c:v>
                </c:pt>
                <c:pt idx="26">
                  <c:v>355.625</c:v>
                </c:pt>
                <c:pt idx="27">
                  <c:v>356.25</c:v>
                </c:pt>
                <c:pt idx="28">
                  <c:v>356.875</c:v>
                </c:pt>
                <c:pt idx="29">
                  <c:v>357.5</c:v>
                </c:pt>
                <c:pt idx="30">
                  <c:v>358.125</c:v>
                </c:pt>
                <c:pt idx="31">
                  <c:v>358.75</c:v>
                </c:pt>
                <c:pt idx="32">
                  <c:v>359.375</c:v>
                </c:pt>
                <c:pt idx="33">
                  <c:v>360</c:v>
                </c:pt>
                <c:pt idx="34">
                  <c:v>360.625</c:v>
                </c:pt>
                <c:pt idx="35">
                  <c:v>361.25</c:v>
                </c:pt>
                <c:pt idx="36">
                  <c:v>361.875</c:v>
                </c:pt>
                <c:pt idx="37">
                  <c:v>362.5</c:v>
                </c:pt>
                <c:pt idx="38">
                  <c:v>363.125</c:v>
                </c:pt>
                <c:pt idx="39">
                  <c:v>363.75</c:v>
                </c:pt>
                <c:pt idx="40">
                  <c:v>364.375</c:v>
                </c:pt>
                <c:pt idx="41">
                  <c:v>365</c:v>
                </c:pt>
                <c:pt idx="42">
                  <c:v>365.625</c:v>
                </c:pt>
                <c:pt idx="43">
                  <c:v>366.25</c:v>
                </c:pt>
                <c:pt idx="44">
                  <c:v>366.875</c:v>
                </c:pt>
                <c:pt idx="45">
                  <c:v>367.5</c:v>
                </c:pt>
                <c:pt idx="46">
                  <c:v>368.125</c:v>
                </c:pt>
                <c:pt idx="47">
                  <c:v>368.75</c:v>
                </c:pt>
                <c:pt idx="48">
                  <c:v>369.375</c:v>
                </c:pt>
                <c:pt idx="49">
                  <c:v>370</c:v>
                </c:pt>
                <c:pt idx="50">
                  <c:v>370.625</c:v>
                </c:pt>
                <c:pt idx="51">
                  <c:v>371.25</c:v>
                </c:pt>
                <c:pt idx="52">
                  <c:v>371.875</c:v>
                </c:pt>
                <c:pt idx="53">
                  <c:v>372.5</c:v>
                </c:pt>
                <c:pt idx="54">
                  <c:v>373.125</c:v>
                </c:pt>
                <c:pt idx="55">
                  <c:v>373.75</c:v>
                </c:pt>
                <c:pt idx="56">
                  <c:v>374.375</c:v>
                </c:pt>
                <c:pt idx="57">
                  <c:v>375</c:v>
                </c:pt>
                <c:pt idx="58">
                  <c:v>375.625</c:v>
                </c:pt>
                <c:pt idx="59">
                  <c:v>376.25</c:v>
                </c:pt>
                <c:pt idx="60">
                  <c:v>376.875</c:v>
                </c:pt>
                <c:pt idx="61">
                  <c:v>377.5</c:v>
                </c:pt>
                <c:pt idx="62">
                  <c:v>378.125</c:v>
                </c:pt>
                <c:pt idx="63">
                  <c:v>378.75</c:v>
                </c:pt>
                <c:pt idx="64">
                  <c:v>379.375</c:v>
                </c:pt>
                <c:pt idx="65">
                  <c:v>380</c:v>
                </c:pt>
                <c:pt idx="66">
                  <c:v>380.625</c:v>
                </c:pt>
                <c:pt idx="67">
                  <c:v>381.25</c:v>
                </c:pt>
                <c:pt idx="68">
                  <c:v>381.875</c:v>
                </c:pt>
                <c:pt idx="69">
                  <c:v>382.5</c:v>
                </c:pt>
                <c:pt idx="70">
                  <c:v>383.125</c:v>
                </c:pt>
                <c:pt idx="71">
                  <c:v>383.75</c:v>
                </c:pt>
                <c:pt idx="72">
                  <c:v>384.375</c:v>
                </c:pt>
                <c:pt idx="73">
                  <c:v>385</c:v>
                </c:pt>
                <c:pt idx="74">
                  <c:v>385.625</c:v>
                </c:pt>
                <c:pt idx="75">
                  <c:v>386.25</c:v>
                </c:pt>
                <c:pt idx="76">
                  <c:v>386.875</c:v>
                </c:pt>
                <c:pt idx="77">
                  <c:v>387.5</c:v>
                </c:pt>
                <c:pt idx="78">
                  <c:v>388.125</c:v>
                </c:pt>
                <c:pt idx="79">
                  <c:v>388.75</c:v>
                </c:pt>
                <c:pt idx="80">
                  <c:v>389.375</c:v>
                </c:pt>
                <c:pt idx="81">
                  <c:v>390</c:v>
                </c:pt>
                <c:pt idx="82">
                  <c:v>390.625</c:v>
                </c:pt>
                <c:pt idx="83">
                  <c:v>391.25</c:v>
                </c:pt>
                <c:pt idx="84">
                  <c:v>391.875</c:v>
                </c:pt>
                <c:pt idx="85">
                  <c:v>392.5</c:v>
                </c:pt>
                <c:pt idx="86">
                  <c:v>393.125</c:v>
                </c:pt>
                <c:pt idx="87">
                  <c:v>393.75</c:v>
                </c:pt>
                <c:pt idx="88">
                  <c:v>394.375</c:v>
                </c:pt>
                <c:pt idx="89">
                  <c:v>395</c:v>
                </c:pt>
                <c:pt idx="90">
                  <c:v>395.625</c:v>
                </c:pt>
                <c:pt idx="91">
                  <c:v>396.25</c:v>
                </c:pt>
                <c:pt idx="92">
                  <c:v>396.875</c:v>
                </c:pt>
                <c:pt idx="93">
                  <c:v>397.5</c:v>
                </c:pt>
                <c:pt idx="94">
                  <c:v>398.125</c:v>
                </c:pt>
                <c:pt idx="95">
                  <c:v>398.75</c:v>
                </c:pt>
                <c:pt idx="96">
                  <c:v>399.375</c:v>
                </c:pt>
                <c:pt idx="97">
                  <c:v>400</c:v>
                </c:pt>
                <c:pt idx="98">
                  <c:v>400.625</c:v>
                </c:pt>
                <c:pt idx="99">
                  <c:v>401.25</c:v>
                </c:pt>
                <c:pt idx="100">
                  <c:v>401.875</c:v>
                </c:pt>
                <c:pt idx="101">
                  <c:v>402.5</c:v>
                </c:pt>
                <c:pt idx="102">
                  <c:v>403.125</c:v>
                </c:pt>
                <c:pt idx="103">
                  <c:v>403.75</c:v>
                </c:pt>
                <c:pt idx="104">
                  <c:v>404.375</c:v>
                </c:pt>
                <c:pt idx="105">
                  <c:v>405</c:v>
                </c:pt>
                <c:pt idx="106">
                  <c:v>405.625</c:v>
                </c:pt>
                <c:pt idx="107">
                  <c:v>406.25</c:v>
                </c:pt>
                <c:pt idx="108">
                  <c:v>406.875</c:v>
                </c:pt>
                <c:pt idx="109">
                  <c:v>407.5</c:v>
                </c:pt>
                <c:pt idx="110">
                  <c:v>408.125</c:v>
                </c:pt>
                <c:pt idx="111">
                  <c:v>408.75</c:v>
                </c:pt>
                <c:pt idx="112">
                  <c:v>409.375</c:v>
                </c:pt>
                <c:pt idx="113">
                  <c:v>410</c:v>
                </c:pt>
                <c:pt idx="114">
                  <c:v>410.625</c:v>
                </c:pt>
                <c:pt idx="115">
                  <c:v>411.25</c:v>
                </c:pt>
                <c:pt idx="116">
                  <c:v>411.875</c:v>
                </c:pt>
                <c:pt idx="117">
                  <c:v>412.5</c:v>
                </c:pt>
                <c:pt idx="118">
                  <c:v>413.125</c:v>
                </c:pt>
                <c:pt idx="119">
                  <c:v>413.75</c:v>
                </c:pt>
                <c:pt idx="120">
                  <c:v>414.375</c:v>
                </c:pt>
                <c:pt idx="121">
                  <c:v>415</c:v>
                </c:pt>
                <c:pt idx="122">
                  <c:v>415.625</c:v>
                </c:pt>
                <c:pt idx="123">
                  <c:v>416.25</c:v>
                </c:pt>
                <c:pt idx="124">
                  <c:v>416.875</c:v>
                </c:pt>
                <c:pt idx="125">
                  <c:v>417.5</c:v>
                </c:pt>
                <c:pt idx="126">
                  <c:v>418.125</c:v>
                </c:pt>
                <c:pt idx="127">
                  <c:v>418.75</c:v>
                </c:pt>
                <c:pt idx="128">
                  <c:v>419.375</c:v>
                </c:pt>
                <c:pt idx="129">
                  <c:v>420</c:v>
                </c:pt>
                <c:pt idx="130">
                  <c:v>420.625</c:v>
                </c:pt>
                <c:pt idx="131">
                  <c:v>421.25</c:v>
                </c:pt>
                <c:pt idx="132">
                  <c:v>421.875</c:v>
                </c:pt>
                <c:pt idx="133">
                  <c:v>422.5</c:v>
                </c:pt>
                <c:pt idx="134">
                  <c:v>423.125</c:v>
                </c:pt>
                <c:pt idx="135">
                  <c:v>423.75</c:v>
                </c:pt>
                <c:pt idx="136">
                  <c:v>424.375</c:v>
                </c:pt>
                <c:pt idx="137">
                  <c:v>425</c:v>
                </c:pt>
                <c:pt idx="138">
                  <c:v>425.625</c:v>
                </c:pt>
                <c:pt idx="139">
                  <c:v>426.25</c:v>
                </c:pt>
                <c:pt idx="140">
                  <c:v>426.875</c:v>
                </c:pt>
                <c:pt idx="141">
                  <c:v>427.5</c:v>
                </c:pt>
                <c:pt idx="142">
                  <c:v>428.125</c:v>
                </c:pt>
                <c:pt idx="143">
                  <c:v>428.75</c:v>
                </c:pt>
                <c:pt idx="144">
                  <c:v>429.375</c:v>
                </c:pt>
                <c:pt idx="145">
                  <c:v>430</c:v>
                </c:pt>
                <c:pt idx="146">
                  <c:v>430.625</c:v>
                </c:pt>
                <c:pt idx="147">
                  <c:v>431.25</c:v>
                </c:pt>
                <c:pt idx="148">
                  <c:v>431.875</c:v>
                </c:pt>
                <c:pt idx="149">
                  <c:v>432.5</c:v>
                </c:pt>
                <c:pt idx="150">
                  <c:v>433.125</c:v>
                </c:pt>
                <c:pt idx="151">
                  <c:v>433.75</c:v>
                </c:pt>
                <c:pt idx="152">
                  <c:v>434.375</c:v>
                </c:pt>
                <c:pt idx="153">
                  <c:v>435</c:v>
                </c:pt>
                <c:pt idx="154">
                  <c:v>435.625</c:v>
                </c:pt>
                <c:pt idx="155">
                  <c:v>436.25</c:v>
                </c:pt>
                <c:pt idx="156">
                  <c:v>436.875</c:v>
                </c:pt>
                <c:pt idx="157">
                  <c:v>437.5</c:v>
                </c:pt>
                <c:pt idx="158">
                  <c:v>438.125</c:v>
                </c:pt>
                <c:pt idx="159">
                  <c:v>438.75</c:v>
                </c:pt>
                <c:pt idx="160">
                  <c:v>439.375</c:v>
                </c:pt>
                <c:pt idx="161">
                  <c:v>440</c:v>
                </c:pt>
                <c:pt idx="162">
                  <c:v>440.625</c:v>
                </c:pt>
                <c:pt idx="163">
                  <c:v>441.25</c:v>
                </c:pt>
                <c:pt idx="164">
                  <c:v>441.875</c:v>
                </c:pt>
                <c:pt idx="165">
                  <c:v>442.5</c:v>
                </c:pt>
                <c:pt idx="166">
                  <c:v>443.125</c:v>
                </c:pt>
                <c:pt idx="167">
                  <c:v>443.75</c:v>
                </c:pt>
                <c:pt idx="168">
                  <c:v>444.375</c:v>
                </c:pt>
                <c:pt idx="169">
                  <c:v>445</c:v>
                </c:pt>
                <c:pt idx="170">
                  <c:v>445.625</c:v>
                </c:pt>
                <c:pt idx="171">
                  <c:v>446.25</c:v>
                </c:pt>
                <c:pt idx="172">
                  <c:v>446.875</c:v>
                </c:pt>
                <c:pt idx="173">
                  <c:v>447.5</c:v>
                </c:pt>
                <c:pt idx="174">
                  <c:v>448.125</c:v>
                </c:pt>
                <c:pt idx="175">
                  <c:v>448.75</c:v>
                </c:pt>
                <c:pt idx="176">
                  <c:v>449.375</c:v>
                </c:pt>
                <c:pt idx="177">
                  <c:v>450</c:v>
                </c:pt>
                <c:pt idx="178">
                  <c:v>450.625</c:v>
                </c:pt>
                <c:pt idx="179">
                  <c:v>451.25</c:v>
                </c:pt>
                <c:pt idx="180">
                  <c:v>451.875</c:v>
                </c:pt>
                <c:pt idx="181">
                  <c:v>452.5</c:v>
                </c:pt>
                <c:pt idx="182">
                  <c:v>453.125</c:v>
                </c:pt>
                <c:pt idx="183">
                  <c:v>453.75</c:v>
                </c:pt>
                <c:pt idx="184">
                  <c:v>454.375</c:v>
                </c:pt>
                <c:pt idx="185">
                  <c:v>455</c:v>
                </c:pt>
                <c:pt idx="186">
                  <c:v>455.625</c:v>
                </c:pt>
                <c:pt idx="187">
                  <c:v>456.25</c:v>
                </c:pt>
                <c:pt idx="188">
                  <c:v>456.875</c:v>
                </c:pt>
                <c:pt idx="189">
                  <c:v>457.5</c:v>
                </c:pt>
                <c:pt idx="190">
                  <c:v>458.125</c:v>
                </c:pt>
                <c:pt idx="191">
                  <c:v>458.75</c:v>
                </c:pt>
                <c:pt idx="192">
                  <c:v>459.375</c:v>
                </c:pt>
                <c:pt idx="193">
                  <c:v>460</c:v>
                </c:pt>
                <c:pt idx="194">
                  <c:v>460.625</c:v>
                </c:pt>
                <c:pt idx="195">
                  <c:v>461.25</c:v>
                </c:pt>
                <c:pt idx="196">
                  <c:v>461.875</c:v>
                </c:pt>
                <c:pt idx="197">
                  <c:v>462.5</c:v>
                </c:pt>
                <c:pt idx="198">
                  <c:v>463.125</c:v>
                </c:pt>
                <c:pt idx="199">
                  <c:v>463.75</c:v>
                </c:pt>
                <c:pt idx="200">
                  <c:v>464.375</c:v>
                </c:pt>
                <c:pt idx="201">
                  <c:v>465</c:v>
                </c:pt>
                <c:pt idx="202">
                  <c:v>465.625</c:v>
                </c:pt>
                <c:pt idx="203">
                  <c:v>466.25</c:v>
                </c:pt>
                <c:pt idx="204">
                  <c:v>466.875</c:v>
                </c:pt>
                <c:pt idx="205">
                  <c:v>467.5</c:v>
                </c:pt>
                <c:pt idx="206">
                  <c:v>468.125</c:v>
                </c:pt>
                <c:pt idx="207">
                  <c:v>468.75</c:v>
                </c:pt>
                <c:pt idx="208">
                  <c:v>469.375</c:v>
                </c:pt>
                <c:pt idx="209">
                  <c:v>470</c:v>
                </c:pt>
                <c:pt idx="210">
                  <c:v>470.625</c:v>
                </c:pt>
                <c:pt idx="211">
                  <c:v>471.25</c:v>
                </c:pt>
                <c:pt idx="212">
                  <c:v>471.875</c:v>
                </c:pt>
                <c:pt idx="213">
                  <c:v>472.5</c:v>
                </c:pt>
                <c:pt idx="214">
                  <c:v>473.125</c:v>
                </c:pt>
                <c:pt idx="215">
                  <c:v>473.75</c:v>
                </c:pt>
                <c:pt idx="216">
                  <c:v>474.375</c:v>
                </c:pt>
                <c:pt idx="217">
                  <c:v>475</c:v>
                </c:pt>
                <c:pt idx="218">
                  <c:v>475.625</c:v>
                </c:pt>
                <c:pt idx="219">
                  <c:v>476.25</c:v>
                </c:pt>
                <c:pt idx="220">
                  <c:v>476.875</c:v>
                </c:pt>
                <c:pt idx="221">
                  <c:v>477.5</c:v>
                </c:pt>
                <c:pt idx="222">
                  <c:v>478.125</c:v>
                </c:pt>
                <c:pt idx="223">
                  <c:v>478.75</c:v>
                </c:pt>
                <c:pt idx="224">
                  <c:v>479.375</c:v>
                </c:pt>
                <c:pt idx="225">
                  <c:v>480</c:v>
                </c:pt>
                <c:pt idx="226">
                  <c:v>480.625</c:v>
                </c:pt>
                <c:pt idx="227">
                  <c:v>481.25</c:v>
                </c:pt>
                <c:pt idx="228">
                  <c:v>481.875</c:v>
                </c:pt>
                <c:pt idx="229">
                  <c:v>482.5</c:v>
                </c:pt>
                <c:pt idx="230">
                  <c:v>483.125</c:v>
                </c:pt>
                <c:pt idx="231">
                  <c:v>483.75</c:v>
                </c:pt>
                <c:pt idx="232">
                  <c:v>484.375</c:v>
                </c:pt>
                <c:pt idx="233">
                  <c:v>485</c:v>
                </c:pt>
                <c:pt idx="234">
                  <c:v>485.625</c:v>
                </c:pt>
                <c:pt idx="235">
                  <c:v>486.25</c:v>
                </c:pt>
                <c:pt idx="236">
                  <c:v>486.875</c:v>
                </c:pt>
                <c:pt idx="237">
                  <c:v>487.5</c:v>
                </c:pt>
                <c:pt idx="238">
                  <c:v>488.125</c:v>
                </c:pt>
                <c:pt idx="239">
                  <c:v>488.75</c:v>
                </c:pt>
                <c:pt idx="240">
                  <c:v>489.375</c:v>
                </c:pt>
                <c:pt idx="241">
                  <c:v>490</c:v>
                </c:pt>
                <c:pt idx="242">
                  <c:v>490.625</c:v>
                </c:pt>
                <c:pt idx="243">
                  <c:v>491.25</c:v>
                </c:pt>
                <c:pt idx="244">
                  <c:v>491.875</c:v>
                </c:pt>
                <c:pt idx="245">
                  <c:v>492.5</c:v>
                </c:pt>
                <c:pt idx="246">
                  <c:v>493.125</c:v>
                </c:pt>
                <c:pt idx="247">
                  <c:v>493.75</c:v>
                </c:pt>
                <c:pt idx="248">
                  <c:v>494.375</c:v>
                </c:pt>
                <c:pt idx="249">
                  <c:v>495</c:v>
                </c:pt>
                <c:pt idx="250">
                  <c:v>495.625</c:v>
                </c:pt>
                <c:pt idx="251">
                  <c:v>496.25</c:v>
                </c:pt>
                <c:pt idx="252">
                  <c:v>496.875</c:v>
                </c:pt>
                <c:pt idx="253">
                  <c:v>497.5</c:v>
                </c:pt>
                <c:pt idx="254">
                  <c:v>498.125</c:v>
                </c:pt>
                <c:pt idx="255">
                  <c:v>498.75</c:v>
                </c:pt>
                <c:pt idx="256">
                  <c:v>499.375</c:v>
                </c:pt>
                <c:pt idx="257">
                  <c:v>500</c:v>
                </c:pt>
                <c:pt idx="258">
                  <c:v>500.625</c:v>
                </c:pt>
                <c:pt idx="259">
                  <c:v>501.25</c:v>
                </c:pt>
                <c:pt idx="260">
                  <c:v>501.875</c:v>
                </c:pt>
                <c:pt idx="261">
                  <c:v>502.5</c:v>
                </c:pt>
                <c:pt idx="262">
                  <c:v>503.125</c:v>
                </c:pt>
                <c:pt idx="263">
                  <c:v>503.75</c:v>
                </c:pt>
                <c:pt idx="264">
                  <c:v>504.375</c:v>
                </c:pt>
                <c:pt idx="265">
                  <c:v>505</c:v>
                </c:pt>
                <c:pt idx="266">
                  <c:v>505.625</c:v>
                </c:pt>
                <c:pt idx="267">
                  <c:v>506.25</c:v>
                </c:pt>
                <c:pt idx="268">
                  <c:v>506.875</c:v>
                </c:pt>
                <c:pt idx="269">
                  <c:v>507.5</c:v>
                </c:pt>
                <c:pt idx="270">
                  <c:v>508.125</c:v>
                </c:pt>
                <c:pt idx="271">
                  <c:v>508.75</c:v>
                </c:pt>
                <c:pt idx="272">
                  <c:v>509.375</c:v>
                </c:pt>
                <c:pt idx="273">
                  <c:v>510</c:v>
                </c:pt>
                <c:pt idx="274">
                  <c:v>510.625</c:v>
                </c:pt>
                <c:pt idx="275">
                  <c:v>511.25</c:v>
                </c:pt>
                <c:pt idx="276">
                  <c:v>511.875</c:v>
                </c:pt>
                <c:pt idx="277">
                  <c:v>512.5</c:v>
                </c:pt>
                <c:pt idx="278">
                  <c:v>513.125</c:v>
                </c:pt>
                <c:pt idx="279">
                  <c:v>513.75</c:v>
                </c:pt>
                <c:pt idx="280">
                  <c:v>514.375</c:v>
                </c:pt>
                <c:pt idx="281">
                  <c:v>515</c:v>
                </c:pt>
                <c:pt idx="282">
                  <c:v>515.625</c:v>
                </c:pt>
                <c:pt idx="283">
                  <c:v>516.25</c:v>
                </c:pt>
                <c:pt idx="284">
                  <c:v>516.875</c:v>
                </c:pt>
                <c:pt idx="285">
                  <c:v>517.5</c:v>
                </c:pt>
                <c:pt idx="286">
                  <c:v>518.125</c:v>
                </c:pt>
                <c:pt idx="287">
                  <c:v>518.75</c:v>
                </c:pt>
                <c:pt idx="288">
                  <c:v>519.375</c:v>
                </c:pt>
                <c:pt idx="289">
                  <c:v>520</c:v>
                </c:pt>
                <c:pt idx="290">
                  <c:v>520.625</c:v>
                </c:pt>
                <c:pt idx="291">
                  <c:v>521.25</c:v>
                </c:pt>
                <c:pt idx="292">
                  <c:v>521.875</c:v>
                </c:pt>
                <c:pt idx="293">
                  <c:v>522.5</c:v>
                </c:pt>
                <c:pt idx="294">
                  <c:v>523.125</c:v>
                </c:pt>
                <c:pt idx="295">
                  <c:v>523.75</c:v>
                </c:pt>
                <c:pt idx="296">
                  <c:v>524.375</c:v>
                </c:pt>
                <c:pt idx="297">
                  <c:v>525</c:v>
                </c:pt>
                <c:pt idx="298">
                  <c:v>525.625</c:v>
                </c:pt>
                <c:pt idx="299">
                  <c:v>526.25</c:v>
                </c:pt>
                <c:pt idx="300">
                  <c:v>526.875</c:v>
                </c:pt>
                <c:pt idx="301">
                  <c:v>527.5</c:v>
                </c:pt>
                <c:pt idx="302">
                  <c:v>528.125</c:v>
                </c:pt>
                <c:pt idx="303">
                  <c:v>528.75</c:v>
                </c:pt>
                <c:pt idx="304">
                  <c:v>529.375</c:v>
                </c:pt>
                <c:pt idx="305">
                  <c:v>530</c:v>
                </c:pt>
                <c:pt idx="306">
                  <c:v>530.625</c:v>
                </c:pt>
                <c:pt idx="307">
                  <c:v>531.25</c:v>
                </c:pt>
                <c:pt idx="308">
                  <c:v>531.875</c:v>
                </c:pt>
                <c:pt idx="309">
                  <c:v>532.5</c:v>
                </c:pt>
                <c:pt idx="310">
                  <c:v>533.125</c:v>
                </c:pt>
                <c:pt idx="311">
                  <c:v>533.75</c:v>
                </c:pt>
                <c:pt idx="312">
                  <c:v>534.375</c:v>
                </c:pt>
                <c:pt idx="313">
                  <c:v>535</c:v>
                </c:pt>
                <c:pt idx="314">
                  <c:v>535.625</c:v>
                </c:pt>
                <c:pt idx="315">
                  <c:v>536.25</c:v>
                </c:pt>
                <c:pt idx="316">
                  <c:v>536.875</c:v>
                </c:pt>
                <c:pt idx="317">
                  <c:v>537.5</c:v>
                </c:pt>
                <c:pt idx="318">
                  <c:v>538.125</c:v>
                </c:pt>
                <c:pt idx="319">
                  <c:v>538.75</c:v>
                </c:pt>
                <c:pt idx="320">
                  <c:v>539.375</c:v>
                </c:pt>
                <c:pt idx="321">
                  <c:v>540</c:v>
                </c:pt>
                <c:pt idx="322">
                  <c:v>540.625</c:v>
                </c:pt>
                <c:pt idx="323">
                  <c:v>541.25</c:v>
                </c:pt>
                <c:pt idx="324">
                  <c:v>541.875</c:v>
                </c:pt>
                <c:pt idx="325">
                  <c:v>542.5</c:v>
                </c:pt>
                <c:pt idx="326">
                  <c:v>543.125</c:v>
                </c:pt>
                <c:pt idx="327">
                  <c:v>543.75</c:v>
                </c:pt>
                <c:pt idx="328">
                  <c:v>544.375</c:v>
                </c:pt>
                <c:pt idx="329">
                  <c:v>545</c:v>
                </c:pt>
                <c:pt idx="330">
                  <c:v>545.625</c:v>
                </c:pt>
                <c:pt idx="331">
                  <c:v>546.25</c:v>
                </c:pt>
                <c:pt idx="332">
                  <c:v>546.875</c:v>
                </c:pt>
                <c:pt idx="333">
                  <c:v>547.5</c:v>
                </c:pt>
                <c:pt idx="334">
                  <c:v>548.125</c:v>
                </c:pt>
                <c:pt idx="335">
                  <c:v>548.75</c:v>
                </c:pt>
                <c:pt idx="336">
                  <c:v>549.375</c:v>
                </c:pt>
                <c:pt idx="337">
                  <c:v>550</c:v>
                </c:pt>
                <c:pt idx="338">
                  <c:v>550.625</c:v>
                </c:pt>
                <c:pt idx="339">
                  <c:v>551.25</c:v>
                </c:pt>
                <c:pt idx="340">
                  <c:v>551.875</c:v>
                </c:pt>
                <c:pt idx="341">
                  <c:v>552.5</c:v>
                </c:pt>
                <c:pt idx="342">
                  <c:v>553.125</c:v>
                </c:pt>
                <c:pt idx="343">
                  <c:v>553.75</c:v>
                </c:pt>
                <c:pt idx="344">
                  <c:v>554.375</c:v>
                </c:pt>
                <c:pt idx="345">
                  <c:v>555</c:v>
                </c:pt>
                <c:pt idx="346">
                  <c:v>555.625</c:v>
                </c:pt>
                <c:pt idx="347">
                  <c:v>556.25</c:v>
                </c:pt>
                <c:pt idx="348">
                  <c:v>556.875</c:v>
                </c:pt>
                <c:pt idx="349">
                  <c:v>557.5</c:v>
                </c:pt>
                <c:pt idx="350">
                  <c:v>558.125</c:v>
                </c:pt>
                <c:pt idx="351">
                  <c:v>558.75</c:v>
                </c:pt>
                <c:pt idx="352">
                  <c:v>559.375</c:v>
                </c:pt>
                <c:pt idx="353">
                  <c:v>560</c:v>
                </c:pt>
                <c:pt idx="354">
                  <c:v>560.625</c:v>
                </c:pt>
                <c:pt idx="355">
                  <c:v>561.25</c:v>
                </c:pt>
                <c:pt idx="356">
                  <c:v>561.875</c:v>
                </c:pt>
                <c:pt idx="357">
                  <c:v>562.5</c:v>
                </c:pt>
                <c:pt idx="358">
                  <c:v>563.125</c:v>
                </c:pt>
                <c:pt idx="359">
                  <c:v>563.75</c:v>
                </c:pt>
                <c:pt idx="360">
                  <c:v>564.375</c:v>
                </c:pt>
                <c:pt idx="361">
                  <c:v>565</c:v>
                </c:pt>
                <c:pt idx="362">
                  <c:v>565.625</c:v>
                </c:pt>
                <c:pt idx="363">
                  <c:v>566.25</c:v>
                </c:pt>
                <c:pt idx="364">
                  <c:v>566.875</c:v>
                </c:pt>
                <c:pt idx="365">
                  <c:v>567.5</c:v>
                </c:pt>
                <c:pt idx="366">
                  <c:v>568.125</c:v>
                </c:pt>
                <c:pt idx="367">
                  <c:v>568.75</c:v>
                </c:pt>
                <c:pt idx="368">
                  <c:v>569.375</c:v>
                </c:pt>
                <c:pt idx="369">
                  <c:v>570</c:v>
                </c:pt>
                <c:pt idx="370">
                  <c:v>570.625</c:v>
                </c:pt>
                <c:pt idx="371">
                  <c:v>571.25</c:v>
                </c:pt>
                <c:pt idx="372">
                  <c:v>571.875</c:v>
                </c:pt>
                <c:pt idx="373">
                  <c:v>572.5</c:v>
                </c:pt>
                <c:pt idx="374">
                  <c:v>573.125</c:v>
                </c:pt>
                <c:pt idx="375">
                  <c:v>573.75</c:v>
                </c:pt>
                <c:pt idx="376">
                  <c:v>574.375</c:v>
                </c:pt>
                <c:pt idx="377">
                  <c:v>575</c:v>
                </c:pt>
                <c:pt idx="378">
                  <c:v>575.625</c:v>
                </c:pt>
                <c:pt idx="379">
                  <c:v>576.25</c:v>
                </c:pt>
                <c:pt idx="380">
                  <c:v>576.875</c:v>
                </c:pt>
                <c:pt idx="381">
                  <c:v>577.5</c:v>
                </c:pt>
                <c:pt idx="382">
                  <c:v>578.125</c:v>
                </c:pt>
                <c:pt idx="383">
                  <c:v>578.75</c:v>
                </c:pt>
                <c:pt idx="384">
                  <c:v>579.375</c:v>
                </c:pt>
                <c:pt idx="385">
                  <c:v>580</c:v>
                </c:pt>
                <c:pt idx="386">
                  <c:v>580.625</c:v>
                </c:pt>
                <c:pt idx="387">
                  <c:v>581.25</c:v>
                </c:pt>
                <c:pt idx="388">
                  <c:v>581.875</c:v>
                </c:pt>
                <c:pt idx="389">
                  <c:v>582.5</c:v>
                </c:pt>
                <c:pt idx="390">
                  <c:v>583.125</c:v>
                </c:pt>
                <c:pt idx="391">
                  <c:v>583.75</c:v>
                </c:pt>
                <c:pt idx="392">
                  <c:v>584.375</c:v>
                </c:pt>
                <c:pt idx="393">
                  <c:v>585</c:v>
                </c:pt>
                <c:pt idx="394">
                  <c:v>585.625</c:v>
                </c:pt>
                <c:pt idx="395">
                  <c:v>586.25</c:v>
                </c:pt>
                <c:pt idx="396">
                  <c:v>586.875</c:v>
                </c:pt>
                <c:pt idx="397">
                  <c:v>587.5</c:v>
                </c:pt>
                <c:pt idx="398">
                  <c:v>588.125</c:v>
                </c:pt>
                <c:pt idx="399">
                  <c:v>588.75</c:v>
                </c:pt>
                <c:pt idx="400">
                  <c:v>589.375</c:v>
                </c:pt>
                <c:pt idx="401">
                  <c:v>590</c:v>
                </c:pt>
                <c:pt idx="402">
                  <c:v>590.625</c:v>
                </c:pt>
                <c:pt idx="403">
                  <c:v>591.25</c:v>
                </c:pt>
                <c:pt idx="404">
                  <c:v>591.875</c:v>
                </c:pt>
                <c:pt idx="405">
                  <c:v>592.5</c:v>
                </c:pt>
                <c:pt idx="406">
                  <c:v>593.125</c:v>
                </c:pt>
                <c:pt idx="407">
                  <c:v>593.75</c:v>
                </c:pt>
                <c:pt idx="408">
                  <c:v>594.375</c:v>
                </c:pt>
                <c:pt idx="409">
                  <c:v>595</c:v>
                </c:pt>
                <c:pt idx="410">
                  <c:v>595.625</c:v>
                </c:pt>
                <c:pt idx="411">
                  <c:v>596.25</c:v>
                </c:pt>
                <c:pt idx="412">
                  <c:v>596.875</c:v>
                </c:pt>
                <c:pt idx="413">
                  <c:v>597.5</c:v>
                </c:pt>
                <c:pt idx="414">
                  <c:v>597.8125</c:v>
                </c:pt>
                <c:pt idx="415">
                  <c:v>598.125</c:v>
                </c:pt>
                <c:pt idx="416">
                  <c:v>598.4375</c:v>
                </c:pt>
                <c:pt idx="417">
                  <c:v>598.75</c:v>
                </c:pt>
                <c:pt idx="418">
                  <c:v>599.0625</c:v>
                </c:pt>
                <c:pt idx="419">
                  <c:v>599.375</c:v>
                </c:pt>
                <c:pt idx="420">
                  <c:v>599.6875</c:v>
                </c:pt>
                <c:pt idx="421">
                  <c:v>600</c:v>
                </c:pt>
                <c:pt idx="422">
                  <c:v>600.3125</c:v>
                </c:pt>
                <c:pt idx="423">
                  <c:v>600.625</c:v>
                </c:pt>
                <c:pt idx="424">
                  <c:v>600.9375</c:v>
                </c:pt>
                <c:pt idx="425">
                  <c:v>601.25</c:v>
                </c:pt>
                <c:pt idx="426">
                  <c:v>601.5625</c:v>
                </c:pt>
                <c:pt idx="427">
                  <c:v>601.875</c:v>
                </c:pt>
                <c:pt idx="428">
                  <c:v>602.1875</c:v>
                </c:pt>
                <c:pt idx="429">
                  <c:v>602.5</c:v>
                </c:pt>
                <c:pt idx="430">
                  <c:v>602.8125</c:v>
                </c:pt>
                <c:pt idx="431">
                  <c:v>603.125</c:v>
                </c:pt>
                <c:pt idx="432">
                  <c:v>603.4375</c:v>
                </c:pt>
                <c:pt idx="433">
                  <c:v>603.75</c:v>
                </c:pt>
                <c:pt idx="434">
                  <c:v>604.0625</c:v>
                </c:pt>
                <c:pt idx="435">
                  <c:v>604.375</c:v>
                </c:pt>
                <c:pt idx="436">
                  <c:v>604.6875</c:v>
                </c:pt>
                <c:pt idx="437">
                  <c:v>605</c:v>
                </c:pt>
                <c:pt idx="438">
                  <c:v>605.3125</c:v>
                </c:pt>
                <c:pt idx="439">
                  <c:v>605.625</c:v>
                </c:pt>
                <c:pt idx="440">
                  <c:v>605.9375</c:v>
                </c:pt>
                <c:pt idx="441">
                  <c:v>606.25</c:v>
                </c:pt>
                <c:pt idx="442">
                  <c:v>606.5625</c:v>
                </c:pt>
                <c:pt idx="443">
                  <c:v>606.875</c:v>
                </c:pt>
                <c:pt idx="444">
                  <c:v>607.1875</c:v>
                </c:pt>
                <c:pt idx="445">
                  <c:v>607.5</c:v>
                </c:pt>
                <c:pt idx="446">
                  <c:v>607.8125</c:v>
                </c:pt>
                <c:pt idx="447">
                  <c:v>608.4375</c:v>
                </c:pt>
                <c:pt idx="448">
                  <c:v>609.0625</c:v>
                </c:pt>
                <c:pt idx="449">
                  <c:v>609.6875</c:v>
                </c:pt>
                <c:pt idx="450">
                  <c:v>610.3125</c:v>
                </c:pt>
                <c:pt idx="451">
                  <c:v>610.9375</c:v>
                </c:pt>
                <c:pt idx="452">
                  <c:v>611.5625</c:v>
                </c:pt>
                <c:pt idx="453">
                  <c:v>612.1875</c:v>
                </c:pt>
                <c:pt idx="454">
                  <c:v>612.8125</c:v>
                </c:pt>
                <c:pt idx="455">
                  <c:v>613.4375</c:v>
                </c:pt>
                <c:pt idx="456">
                  <c:v>614.0625</c:v>
                </c:pt>
                <c:pt idx="457">
                  <c:v>614.6875</c:v>
                </c:pt>
                <c:pt idx="458">
                  <c:v>615.3125</c:v>
                </c:pt>
                <c:pt idx="459">
                  <c:v>615.9375</c:v>
                </c:pt>
                <c:pt idx="460">
                  <c:v>616.5625</c:v>
                </c:pt>
                <c:pt idx="461">
                  <c:v>617.1875</c:v>
                </c:pt>
                <c:pt idx="462">
                  <c:v>617.8125</c:v>
                </c:pt>
                <c:pt idx="463">
                  <c:v>618.4375</c:v>
                </c:pt>
                <c:pt idx="464">
                  <c:v>619.0625</c:v>
                </c:pt>
                <c:pt idx="465">
                  <c:v>619.6875</c:v>
                </c:pt>
                <c:pt idx="466">
                  <c:v>620.3125</c:v>
                </c:pt>
                <c:pt idx="467">
                  <c:v>620.9375</c:v>
                </c:pt>
                <c:pt idx="468">
                  <c:v>621.5625</c:v>
                </c:pt>
                <c:pt idx="469">
                  <c:v>622.1875</c:v>
                </c:pt>
                <c:pt idx="470">
                  <c:v>622.8125</c:v>
                </c:pt>
                <c:pt idx="471">
                  <c:v>623.4375</c:v>
                </c:pt>
                <c:pt idx="472">
                  <c:v>624.0625</c:v>
                </c:pt>
                <c:pt idx="473">
                  <c:v>624.6875</c:v>
                </c:pt>
                <c:pt idx="474">
                  <c:v>625.3125</c:v>
                </c:pt>
                <c:pt idx="475">
                  <c:v>625.9375</c:v>
                </c:pt>
                <c:pt idx="476">
                  <c:v>626.5625</c:v>
                </c:pt>
                <c:pt idx="477">
                  <c:v>627.1875</c:v>
                </c:pt>
                <c:pt idx="478">
                  <c:v>627.8125</c:v>
                </c:pt>
                <c:pt idx="479">
                  <c:v>628.4375</c:v>
                </c:pt>
                <c:pt idx="480">
                  <c:v>629.0625</c:v>
                </c:pt>
                <c:pt idx="481">
                  <c:v>629.6875</c:v>
                </c:pt>
                <c:pt idx="482">
                  <c:v>630.3125</c:v>
                </c:pt>
                <c:pt idx="483">
                  <c:v>630.9375</c:v>
                </c:pt>
                <c:pt idx="484">
                  <c:v>631.5625</c:v>
                </c:pt>
                <c:pt idx="485">
                  <c:v>632.1875</c:v>
                </c:pt>
                <c:pt idx="486">
                  <c:v>632.8125</c:v>
                </c:pt>
                <c:pt idx="487">
                  <c:v>633.4375</c:v>
                </c:pt>
                <c:pt idx="488">
                  <c:v>634.0625</c:v>
                </c:pt>
                <c:pt idx="489">
                  <c:v>634.6875</c:v>
                </c:pt>
                <c:pt idx="490">
                  <c:v>635.3125</c:v>
                </c:pt>
                <c:pt idx="491">
                  <c:v>635.9375</c:v>
                </c:pt>
                <c:pt idx="492">
                  <c:v>636.5625</c:v>
                </c:pt>
                <c:pt idx="493">
                  <c:v>637.1875</c:v>
                </c:pt>
                <c:pt idx="494">
                  <c:v>637.8125</c:v>
                </c:pt>
                <c:pt idx="495">
                  <c:v>638.4375</c:v>
                </c:pt>
                <c:pt idx="496">
                  <c:v>639.0625</c:v>
                </c:pt>
                <c:pt idx="497">
                  <c:v>639.6875</c:v>
                </c:pt>
                <c:pt idx="498">
                  <c:v>640.3125</c:v>
                </c:pt>
                <c:pt idx="499">
                  <c:v>640.9375</c:v>
                </c:pt>
                <c:pt idx="500">
                  <c:v>641.5625</c:v>
                </c:pt>
                <c:pt idx="501">
                  <c:v>642.1875</c:v>
                </c:pt>
                <c:pt idx="502">
                  <c:v>642.8125</c:v>
                </c:pt>
                <c:pt idx="503">
                  <c:v>643.4375</c:v>
                </c:pt>
                <c:pt idx="504">
                  <c:v>644.0625</c:v>
                </c:pt>
                <c:pt idx="505">
                  <c:v>644.6875</c:v>
                </c:pt>
                <c:pt idx="506">
                  <c:v>645.3125</c:v>
                </c:pt>
                <c:pt idx="507">
                  <c:v>645.9375</c:v>
                </c:pt>
                <c:pt idx="508">
                  <c:v>646.5625</c:v>
                </c:pt>
                <c:pt idx="509">
                  <c:v>647.1875</c:v>
                </c:pt>
                <c:pt idx="510">
                  <c:v>647.8125</c:v>
                </c:pt>
                <c:pt idx="511">
                  <c:v>648.4375</c:v>
                </c:pt>
                <c:pt idx="512">
                  <c:v>649.0625</c:v>
                </c:pt>
                <c:pt idx="513">
                  <c:v>649.6875</c:v>
                </c:pt>
                <c:pt idx="514">
                  <c:v>650.3125</c:v>
                </c:pt>
                <c:pt idx="515">
                  <c:v>650.9375</c:v>
                </c:pt>
                <c:pt idx="516">
                  <c:v>651.5625</c:v>
                </c:pt>
                <c:pt idx="517">
                  <c:v>652.1875</c:v>
                </c:pt>
                <c:pt idx="518">
                  <c:v>652.8125</c:v>
                </c:pt>
                <c:pt idx="519">
                  <c:v>653.4375</c:v>
                </c:pt>
                <c:pt idx="520">
                  <c:v>654.0625</c:v>
                </c:pt>
                <c:pt idx="521">
                  <c:v>654.6875</c:v>
                </c:pt>
                <c:pt idx="522">
                  <c:v>655.3125</c:v>
                </c:pt>
                <c:pt idx="523">
                  <c:v>655.9375</c:v>
                </c:pt>
                <c:pt idx="524">
                  <c:v>656.5625</c:v>
                </c:pt>
                <c:pt idx="525">
                  <c:v>657.1875</c:v>
                </c:pt>
                <c:pt idx="526">
                  <c:v>657.8125</c:v>
                </c:pt>
                <c:pt idx="527">
                  <c:v>658.4375</c:v>
                </c:pt>
                <c:pt idx="528">
                  <c:v>659.0625</c:v>
                </c:pt>
                <c:pt idx="529">
                  <c:v>659.6875</c:v>
                </c:pt>
                <c:pt idx="530">
                  <c:v>660.3125</c:v>
                </c:pt>
                <c:pt idx="531">
                  <c:v>660.9375</c:v>
                </c:pt>
                <c:pt idx="532">
                  <c:v>661.5625</c:v>
                </c:pt>
                <c:pt idx="533">
                  <c:v>662.1875</c:v>
                </c:pt>
                <c:pt idx="534">
                  <c:v>662.8125</c:v>
                </c:pt>
                <c:pt idx="535">
                  <c:v>663.4375</c:v>
                </c:pt>
                <c:pt idx="536">
                  <c:v>664.0625</c:v>
                </c:pt>
                <c:pt idx="537">
                  <c:v>664.6875</c:v>
                </c:pt>
                <c:pt idx="538">
                  <c:v>665.3125</c:v>
                </c:pt>
                <c:pt idx="539">
                  <c:v>665.9375</c:v>
                </c:pt>
                <c:pt idx="540">
                  <c:v>666.5625</c:v>
                </c:pt>
                <c:pt idx="541">
                  <c:v>667.1875</c:v>
                </c:pt>
                <c:pt idx="542">
                  <c:v>667.8125</c:v>
                </c:pt>
                <c:pt idx="543">
                  <c:v>668.4375</c:v>
                </c:pt>
                <c:pt idx="544">
                  <c:v>669.0625</c:v>
                </c:pt>
                <c:pt idx="545">
                  <c:v>669.6875</c:v>
                </c:pt>
                <c:pt idx="546">
                  <c:v>670.3125</c:v>
                </c:pt>
                <c:pt idx="547">
                  <c:v>670.9375</c:v>
                </c:pt>
                <c:pt idx="548">
                  <c:v>671.5625</c:v>
                </c:pt>
                <c:pt idx="549">
                  <c:v>672.1875</c:v>
                </c:pt>
                <c:pt idx="550">
                  <c:v>672.8125</c:v>
                </c:pt>
                <c:pt idx="551">
                  <c:v>673.4375</c:v>
                </c:pt>
                <c:pt idx="552">
                  <c:v>674.0625</c:v>
                </c:pt>
                <c:pt idx="553">
                  <c:v>674.6875</c:v>
                </c:pt>
                <c:pt idx="554">
                  <c:v>675.3125</c:v>
                </c:pt>
                <c:pt idx="555">
                  <c:v>675.9375</c:v>
                </c:pt>
                <c:pt idx="556">
                  <c:v>676.5625</c:v>
                </c:pt>
                <c:pt idx="557">
                  <c:v>677.1875</c:v>
                </c:pt>
                <c:pt idx="558">
                  <c:v>677.8125</c:v>
                </c:pt>
                <c:pt idx="559">
                  <c:v>678.4375</c:v>
                </c:pt>
                <c:pt idx="560">
                  <c:v>679.0625</c:v>
                </c:pt>
                <c:pt idx="561">
                  <c:v>679.6875</c:v>
                </c:pt>
                <c:pt idx="562">
                  <c:v>680.3125</c:v>
                </c:pt>
                <c:pt idx="563">
                  <c:v>680.9375</c:v>
                </c:pt>
                <c:pt idx="564">
                  <c:v>681.5625</c:v>
                </c:pt>
                <c:pt idx="565">
                  <c:v>682.1875</c:v>
                </c:pt>
                <c:pt idx="566">
                  <c:v>682.8125</c:v>
                </c:pt>
                <c:pt idx="567">
                  <c:v>683.4375</c:v>
                </c:pt>
                <c:pt idx="568">
                  <c:v>684.0625</c:v>
                </c:pt>
                <c:pt idx="569">
                  <c:v>684.6875</c:v>
                </c:pt>
                <c:pt idx="570">
                  <c:v>685.3125</c:v>
                </c:pt>
                <c:pt idx="571">
                  <c:v>685.9375</c:v>
                </c:pt>
                <c:pt idx="572">
                  <c:v>686.5625</c:v>
                </c:pt>
                <c:pt idx="573">
                  <c:v>687.1875</c:v>
                </c:pt>
                <c:pt idx="574">
                  <c:v>687.8125</c:v>
                </c:pt>
                <c:pt idx="575">
                  <c:v>688.4375</c:v>
                </c:pt>
                <c:pt idx="576">
                  <c:v>689.0625</c:v>
                </c:pt>
                <c:pt idx="577">
                  <c:v>689.6875</c:v>
                </c:pt>
                <c:pt idx="578">
                  <c:v>690.3125</c:v>
                </c:pt>
                <c:pt idx="579">
                  <c:v>690.9375</c:v>
                </c:pt>
                <c:pt idx="580">
                  <c:v>691.5625</c:v>
                </c:pt>
                <c:pt idx="581">
                  <c:v>692.1875</c:v>
                </c:pt>
                <c:pt idx="582">
                  <c:v>692.8125</c:v>
                </c:pt>
                <c:pt idx="583">
                  <c:v>693.4375</c:v>
                </c:pt>
                <c:pt idx="584">
                  <c:v>694.0625</c:v>
                </c:pt>
                <c:pt idx="585">
                  <c:v>694.6875</c:v>
                </c:pt>
                <c:pt idx="586">
                  <c:v>695.3125</c:v>
                </c:pt>
                <c:pt idx="587">
                  <c:v>695.9375</c:v>
                </c:pt>
                <c:pt idx="588">
                  <c:v>696.5625</c:v>
                </c:pt>
                <c:pt idx="589">
                  <c:v>697.1875</c:v>
                </c:pt>
                <c:pt idx="590">
                  <c:v>697.8125</c:v>
                </c:pt>
                <c:pt idx="591">
                  <c:v>698.4375</c:v>
                </c:pt>
                <c:pt idx="592">
                  <c:v>699.0625</c:v>
                </c:pt>
                <c:pt idx="593">
                  <c:v>699.6875</c:v>
                </c:pt>
                <c:pt idx="594">
                  <c:v>700.3125</c:v>
                </c:pt>
                <c:pt idx="595">
                  <c:v>700.9375</c:v>
                </c:pt>
                <c:pt idx="596">
                  <c:v>701.5625</c:v>
                </c:pt>
                <c:pt idx="597">
                  <c:v>702.1875</c:v>
                </c:pt>
                <c:pt idx="598">
                  <c:v>702.8125</c:v>
                </c:pt>
                <c:pt idx="599">
                  <c:v>703.4375</c:v>
                </c:pt>
                <c:pt idx="600">
                  <c:v>704.0625</c:v>
                </c:pt>
                <c:pt idx="601">
                  <c:v>704.6875</c:v>
                </c:pt>
                <c:pt idx="602">
                  <c:v>705.3125</c:v>
                </c:pt>
                <c:pt idx="603">
                  <c:v>705.9375</c:v>
                </c:pt>
                <c:pt idx="604">
                  <c:v>706.5625</c:v>
                </c:pt>
                <c:pt idx="605">
                  <c:v>707.1875</c:v>
                </c:pt>
                <c:pt idx="606">
                  <c:v>707.8125</c:v>
                </c:pt>
                <c:pt idx="607">
                  <c:v>708.4375</c:v>
                </c:pt>
                <c:pt idx="608">
                  <c:v>709.0625</c:v>
                </c:pt>
                <c:pt idx="609">
                  <c:v>709.6875</c:v>
                </c:pt>
                <c:pt idx="610">
                  <c:v>710.3125</c:v>
                </c:pt>
                <c:pt idx="611">
                  <c:v>710.9375</c:v>
                </c:pt>
                <c:pt idx="612">
                  <c:v>711.5625</c:v>
                </c:pt>
                <c:pt idx="613">
                  <c:v>712.1875</c:v>
                </c:pt>
                <c:pt idx="614">
                  <c:v>712.8125</c:v>
                </c:pt>
                <c:pt idx="615">
                  <c:v>713.4375</c:v>
                </c:pt>
                <c:pt idx="616">
                  <c:v>714.0625</c:v>
                </c:pt>
                <c:pt idx="617">
                  <c:v>714.6875</c:v>
                </c:pt>
                <c:pt idx="618">
                  <c:v>715.3125</c:v>
                </c:pt>
                <c:pt idx="619">
                  <c:v>715.9375</c:v>
                </c:pt>
                <c:pt idx="620">
                  <c:v>716.5625</c:v>
                </c:pt>
                <c:pt idx="621">
                  <c:v>717.1875</c:v>
                </c:pt>
                <c:pt idx="622">
                  <c:v>717.8125</c:v>
                </c:pt>
                <c:pt idx="623">
                  <c:v>718.4375</c:v>
                </c:pt>
                <c:pt idx="624">
                  <c:v>719.0625</c:v>
                </c:pt>
                <c:pt idx="625">
                  <c:v>719.6875</c:v>
                </c:pt>
                <c:pt idx="626">
                  <c:v>720.3125</c:v>
                </c:pt>
                <c:pt idx="627">
                  <c:v>720.9375</c:v>
                </c:pt>
                <c:pt idx="628">
                  <c:v>721.5625</c:v>
                </c:pt>
                <c:pt idx="629">
                  <c:v>722.1875</c:v>
                </c:pt>
                <c:pt idx="630">
                  <c:v>722.8125</c:v>
                </c:pt>
                <c:pt idx="631">
                  <c:v>723.4375</c:v>
                </c:pt>
                <c:pt idx="632">
                  <c:v>724.0625</c:v>
                </c:pt>
                <c:pt idx="633">
                  <c:v>724.6875</c:v>
                </c:pt>
                <c:pt idx="634">
                  <c:v>725.3125</c:v>
                </c:pt>
                <c:pt idx="635">
                  <c:v>725.9375</c:v>
                </c:pt>
                <c:pt idx="636">
                  <c:v>726.5625</c:v>
                </c:pt>
                <c:pt idx="637">
                  <c:v>727.1875</c:v>
                </c:pt>
                <c:pt idx="638">
                  <c:v>727.8125</c:v>
                </c:pt>
                <c:pt idx="639">
                  <c:v>728.4375</c:v>
                </c:pt>
                <c:pt idx="640">
                  <c:v>729.0625</c:v>
                </c:pt>
                <c:pt idx="641">
                  <c:v>729.6875</c:v>
                </c:pt>
                <c:pt idx="642">
                  <c:v>730.3125</c:v>
                </c:pt>
                <c:pt idx="643">
                  <c:v>730.9375</c:v>
                </c:pt>
                <c:pt idx="644">
                  <c:v>731.5625</c:v>
                </c:pt>
                <c:pt idx="645">
                  <c:v>732.1875</c:v>
                </c:pt>
                <c:pt idx="646">
                  <c:v>732.8125</c:v>
                </c:pt>
                <c:pt idx="647">
                  <c:v>733.4375</c:v>
                </c:pt>
                <c:pt idx="648">
                  <c:v>734.0625</c:v>
                </c:pt>
                <c:pt idx="649">
                  <c:v>734.6875</c:v>
                </c:pt>
                <c:pt idx="650">
                  <c:v>735.3125</c:v>
                </c:pt>
                <c:pt idx="651">
                  <c:v>735.9375</c:v>
                </c:pt>
                <c:pt idx="652">
                  <c:v>736.5625</c:v>
                </c:pt>
                <c:pt idx="653">
                  <c:v>737.1875</c:v>
                </c:pt>
                <c:pt idx="654">
                  <c:v>737.8125</c:v>
                </c:pt>
                <c:pt idx="655">
                  <c:v>738.4375</c:v>
                </c:pt>
                <c:pt idx="656">
                  <c:v>739.0625</c:v>
                </c:pt>
                <c:pt idx="657">
                  <c:v>739.6875</c:v>
                </c:pt>
                <c:pt idx="658">
                  <c:v>740.3125</c:v>
                </c:pt>
                <c:pt idx="659">
                  <c:v>740.9375</c:v>
                </c:pt>
                <c:pt idx="660">
                  <c:v>741.5625</c:v>
                </c:pt>
                <c:pt idx="661">
                  <c:v>742.1875</c:v>
                </c:pt>
                <c:pt idx="662">
                  <c:v>742.8125</c:v>
                </c:pt>
                <c:pt idx="663">
                  <c:v>743.4375</c:v>
                </c:pt>
                <c:pt idx="664">
                  <c:v>744.0625</c:v>
                </c:pt>
                <c:pt idx="665">
                  <c:v>744.6875</c:v>
                </c:pt>
                <c:pt idx="666">
                  <c:v>745.3125</c:v>
                </c:pt>
                <c:pt idx="667">
                  <c:v>745.9375</c:v>
                </c:pt>
                <c:pt idx="668">
                  <c:v>746.5625</c:v>
                </c:pt>
                <c:pt idx="669">
                  <c:v>747.1875</c:v>
                </c:pt>
                <c:pt idx="670">
                  <c:v>747.8125</c:v>
                </c:pt>
                <c:pt idx="671">
                  <c:v>748.4375</c:v>
                </c:pt>
                <c:pt idx="672">
                  <c:v>749.0625</c:v>
                </c:pt>
                <c:pt idx="673">
                  <c:v>749.6875</c:v>
                </c:pt>
                <c:pt idx="674">
                  <c:v>750.3125</c:v>
                </c:pt>
                <c:pt idx="675">
                  <c:v>750.9375</c:v>
                </c:pt>
                <c:pt idx="676">
                  <c:v>751.5625</c:v>
                </c:pt>
                <c:pt idx="677">
                  <c:v>752.1875</c:v>
                </c:pt>
                <c:pt idx="678">
                  <c:v>752.8125</c:v>
                </c:pt>
                <c:pt idx="679">
                  <c:v>753.4375</c:v>
                </c:pt>
                <c:pt idx="680">
                  <c:v>754.0625</c:v>
                </c:pt>
                <c:pt idx="681">
                  <c:v>754.6875</c:v>
                </c:pt>
                <c:pt idx="682">
                  <c:v>755.3125</c:v>
                </c:pt>
                <c:pt idx="683">
                  <c:v>755.9375</c:v>
                </c:pt>
                <c:pt idx="684">
                  <c:v>756.5625</c:v>
                </c:pt>
                <c:pt idx="685">
                  <c:v>757.1875</c:v>
                </c:pt>
                <c:pt idx="686">
                  <c:v>757.8125</c:v>
                </c:pt>
                <c:pt idx="687">
                  <c:v>758.4375</c:v>
                </c:pt>
                <c:pt idx="688">
                  <c:v>759.0625</c:v>
                </c:pt>
                <c:pt idx="689">
                  <c:v>759.6875</c:v>
                </c:pt>
                <c:pt idx="690">
                  <c:v>760.3125</c:v>
                </c:pt>
                <c:pt idx="691">
                  <c:v>760.9375</c:v>
                </c:pt>
                <c:pt idx="692">
                  <c:v>761.5625</c:v>
                </c:pt>
                <c:pt idx="693">
                  <c:v>762.1875</c:v>
                </c:pt>
                <c:pt idx="694">
                  <c:v>762.8125</c:v>
                </c:pt>
                <c:pt idx="695">
                  <c:v>763.4375</c:v>
                </c:pt>
                <c:pt idx="696">
                  <c:v>764.0625</c:v>
                </c:pt>
                <c:pt idx="697">
                  <c:v>764.6875</c:v>
                </c:pt>
                <c:pt idx="698">
                  <c:v>765.3125</c:v>
                </c:pt>
                <c:pt idx="699">
                  <c:v>765.9375</c:v>
                </c:pt>
                <c:pt idx="700">
                  <c:v>766.5625</c:v>
                </c:pt>
                <c:pt idx="701">
                  <c:v>767.1875</c:v>
                </c:pt>
                <c:pt idx="702">
                  <c:v>767.8125</c:v>
                </c:pt>
                <c:pt idx="703">
                  <c:v>768.4375</c:v>
                </c:pt>
                <c:pt idx="704">
                  <c:v>769.0625</c:v>
                </c:pt>
                <c:pt idx="705">
                  <c:v>769.6875</c:v>
                </c:pt>
                <c:pt idx="706">
                  <c:v>770.3125</c:v>
                </c:pt>
                <c:pt idx="707">
                  <c:v>770.9375</c:v>
                </c:pt>
                <c:pt idx="708">
                  <c:v>771.5625</c:v>
                </c:pt>
                <c:pt idx="709">
                  <c:v>772.1875</c:v>
                </c:pt>
                <c:pt idx="710">
                  <c:v>772.8125</c:v>
                </c:pt>
                <c:pt idx="711">
                  <c:v>773.4375</c:v>
                </c:pt>
                <c:pt idx="712">
                  <c:v>774.0625</c:v>
                </c:pt>
                <c:pt idx="713">
                  <c:v>774.6875</c:v>
                </c:pt>
                <c:pt idx="714">
                  <c:v>775.3125</c:v>
                </c:pt>
                <c:pt idx="715">
                  <c:v>775.9375</c:v>
                </c:pt>
                <c:pt idx="716">
                  <c:v>776.5625</c:v>
                </c:pt>
                <c:pt idx="717">
                  <c:v>777.1875</c:v>
                </c:pt>
                <c:pt idx="718">
                  <c:v>777.8125</c:v>
                </c:pt>
                <c:pt idx="719">
                  <c:v>778.4375</c:v>
                </c:pt>
                <c:pt idx="720">
                  <c:v>779.0625</c:v>
                </c:pt>
                <c:pt idx="721">
                  <c:v>779.6875</c:v>
                </c:pt>
                <c:pt idx="722">
                  <c:v>780.3125</c:v>
                </c:pt>
                <c:pt idx="723">
                  <c:v>780.9375</c:v>
                </c:pt>
                <c:pt idx="724">
                  <c:v>781.5625</c:v>
                </c:pt>
                <c:pt idx="725">
                  <c:v>782.1875</c:v>
                </c:pt>
                <c:pt idx="726">
                  <c:v>782.8125</c:v>
                </c:pt>
                <c:pt idx="727">
                  <c:v>783.4375</c:v>
                </c:pt>
                <c:pt idx="728">
                  <c:v>784.0625</c:v>
                </c:pt>
                <c:pt idx="729">
                  <c:v>784.6875</c:v>
                </c:pt>
                <c:pt idx="730">
                  <c:v>785.3125</c:v>
                </c:pt>
                <c:pt idx="731">
                  <c:v>785.9375</c:v>
                </c:pt>
                <c:pt idx="732">
                  <c:v>786.5625</c:v>
                </c:pt>
                <c:pt idx="733">
                  <c:v>787.1875</c:v>
                </c:pt>
                <c:pt idx="734">
                  <c:v>787.8125</c:v>
                </c:pt>
                <c:pt idx="735">
                  <c:v>788.4375</c:v>
                </c:pt>
                <c:pt idx="736">
                  <c:v>789.0625</c:v>
                </c:pt>
                <c:pt idx="737">
                  <c:v>789.6875</c:v>
                </c:pt>
                <c:pt idx="738">
                  <c:v>790.3125</c:v>
                </c:pt>
                <c:pt idx="739">
                  <c:v>790.9375</c:v>
                </c:pt>
                <c:pt idx="740">
                  <c:v>791.5625</c:v>
                </c:pt>
                <c:pt idx="741">
                  <c:v>792.1875</c:v>
                </c:pt>
                <c:pt idx="742">
                  <c:v>792.8125</c:v>
                </c:pt>
                <c:pt idx="743">
                  <c:v>793.4375</c:v>
                </c:pt>
                <c:pt idx="744">
                  <c:v>794.0625</c:v>
                </c:pt>
                <c:pt idx="745">
                  <c:v>794.6875</c:v>
                </c:pt>
                <c:pt idx="746">
                  <c:v>795.3125</c:v>
                </c:pt>
                <c:pt idx="747">
                  <c:v>795.9375</c:v>
                </c:pt>
                <c:pt idx="748">
                  <c:v>796.5625</c:v>
                </c:pt>
                <c:pt idx="749">
                  <c:v>797.1875</c:v>
                </c:pt>
                <c:pt idx="750">
                  <c:v>797.8125</c:v>
                </c:pt>
                <c:pt idx="751">
                  <c:v>798.4375</c:v>
                </c:pt>
                <c:pt idx="752">
                  <c:v>799.0625</c:v>
                </c:pt>
                <c:pt idx="753">
                  <c:v>799.6875</c:v>
                </c:pt>
                <c:pt idx="754">
                  <c:v>800.3125</c:v>
                </c:pt>
                <c:pt idx="755">
                  <c:v>800.9375</c:v>
                </c:pt>
                <c:pt idx="756">
                  <c:v>801.5625</c:v>
                </c:pt>
                <c:pt idx="757">
                  <c:v>802.1875</c:v>
                </c:pt>
                <c:pt idx="758">
                  <c:v>802.8125</c:v>
                </c:pt>
                <c:pt idx="759">
                  <c:v>803.4375</c:v>
                </c:pt>
                <c:pt idx="760">
                  <c:v>804.0625</c:v>
                </c:pt>
                <c:pt idx="761">
                  <c:v>804.6875</c:v>
                </c:pt>
                <c:pt idx="762">
                  <c:v>805.3125</c:v>
                </c:pt>
                <c:pt idx="763">
                  <c:v>805.9375</c:v>
                </c:pt>
                <c:pt idx="764">
                  <c:v>806.5625</c:v>
                </c:pt>
                <c:pt idx="765">
                  <c:v>807.1875</c:v>
                </c:pt>
                <c:pt idx="766">
                  <c:v>807.8125</c:v>
                </c:pt>
                <c:pt idx="767">
                  <c:v>808.4375</c:v>
                </c:pt>
                <c:pt idx="768">
                  <c:v>809.0625</c:v>
                </c:pt>
                <c:pt idx="769">
                  <c:v>809.6875</c:v>
                </c:pt>
                <c:pt idx="770">
                  <c:v>810.3125</c:v>
                </c:pt>
                <c:pt idx="771">
                  <c:v>810.9375</c:v>
                </c:pt>
                <c:pt idx="772">
                  <c:v>811.5625</c:v>
                </c:pt>
                <c:pt idx="773">
                  <c:v>812.1875</c:v>
                </c:pt>
                <c:pt idx="774">
                  <c:v>812.8125</c:v>
                </c:pt>
                <c:pt idx="775">
                  <c:v>813.4375</c:v>
                </c:pt>
                <c:pt idx="776">
                  <c:v>814.0625</c:v>
                </c:pt>
                <c:pt idx="777">
                  <c:v>814.6875</c:v>
                </c:pt>
                <c:pt idx="778">
                  <c:v>815.3125</c:v>
                </c:pt>
                <c:pt idx="779">
                  <c:v>815.9375</c:v>
                </c:pt>
                <c:pt idx="780">
                  <c:v>816.5625</c:v>
                </c:pt>
                <c:pt idx="781">
                  <c:v>817.1875</c:v>
                </c:pt>
                <c:pt idx="782">
                  <c:v>817.8125</c:v>
                </c:pt>
                <c:pt idx="783">
                  <c:v>818.4375</c:v>
                </c:pt>
                <c:pt idx="784">
                  <c:v>819.0625</c:v>
                </c:pt>
                <c:pt idx="785">
                  <c:v>819.6875</c:v>
                </c:pt>
                <c:pt idx="786">
                  <c:v>820.3125</c:v>
                </c:pt>
                <c:pt idx="787">
                  <c:v>820.9375</c:v>
                </c:pt>
                <c:pt idx="788">
                  <c:v>821.5625</c:v>
                </c:pt>
                <c:pt idx="789">
                  <c:v>822.1875</c:v>
                </c:pt>
                <c:pt idx="790">
                  <c:v>822.8125</c:v>
                </c:pt>
                <c:pt idx="791">
                  <c:v>823.4375</c:v>
                </c:pt>
                <c:pt idx="792">
                  <c:v>824.0625</c:v>
                </c:pt>
                <c:pt idx="793">
                  <c:v>824.6875</c:v>
                </c:pt>
                <c:pt idx="794">
                  <c:v>825.3125</c:v>
                </c:pt>
                <c:pt idx="795">
                  <c:v>825.9375</c:v>
                </c:pt>
                <c:pt idx="796">
                  <c:v>826.5625</c:v>
                </c:pt>
                <c:pt idx="797">
                  <c:v>827.1875</c:v>
                </c:pt>
                <c:pt idx="798">
                  <c:v>827.8125</c:v>
                </c:pt>
                <c:pt idx="799">
                  <c:v>828.4375</c:v>
                </c:pt>
                <c:pt idx="800">
                  <c:v>829.0625</c:v>
                </c:pt>
                <c:pt idx="801">
                  <c:v>829.6875</c:v>
                </c:pt>
                <c:pt idx="802">
                  <c:v>830.3125</c:v>
                </c:pt>
                <c:pt idx="803">
                  <c:v>830.9375</c:v>
                </c:pt>
                <c:pt idx="804">
                  <c:v>831.5625</c:v>
                </c:pt>
                <c:pt idx="805">
                  <c:v>832.1875</c:v>
                </c:pt>
                <c:pt idx="806">
                  <c:v>832.8125</c:v>
                </c:pt>
                <c:pt idx="807">
                  <c:v>833.4375</c:v>
                </c:pt>
                <c:pt idx="808">
                  <c:v>834.0625</c:v>
                </c:pt>
                <c:pt idx="809">
                  <c:v>834.6875</c:v>
                </c:pt>
                <c:pt idx="810">
                  <c:v>835.3125</c:v>
                </c:pt>
                <c:pt idx="811">
                  <c:v>835.9375</c:v>
                </c:pt>
                <c:pt idx="812">
                  <c:v>836.5625</c:v>
                </c:pt>
                <c:pt idx="813">
                  <c:v>837.1875</c:v>
                </c:pt>
                <c:pt idx="814">
                  <c:v>837.8125</c:v>
                </c:pt>
                <c:pt idx="815">
                  <c:v>838.4375</c:v>
                </c:pt>
                <c:pt idx="816">
                  <c:v>839.0625</c:v>
                </c:pt>
                <c:pt idx="817">
                  <c:v>839.6875</c:v>
                </c:pt>
                <c:pt idx="818">
                  <c:v>840.3125</c:v>
                </c:pt>
                <c:pt idx="819">
                  <c:v>840.9375</c:v>
                </c:pt>
                <c:pt idx="820">
                  <c:v>841.5625</c:v>
                </c:pt>
                <c:pt idx="821">
                  <c:v>842.1875</c:v>
                </c:pt>
                <c:pt idx="822">
                  <c:v>842.8125</c:v>
                </c:pt>
                <c:pt idx="823">
                  <c:v>843.4375</c:v>
                </c:pt>
                <c:pt idx="824">
                  <c:v>844.0625</c:v>
                </c:pt>
                <c:pt idx="825">
                  <c:v>844.6875</c:v>
                </c:pt>
                <c:pt idx="826">
                  <c:v>845.3125</c:v>
                </c:pt>
                <c:pt idx="827">
                  <c:v>845.9375</c:v>
                </c:pt>
                <c:pt idx="828">
                  <c:v>846.5625</c:v>
                </c:pt>
                <c:pt idx="829">
                  <c:v>847.1875</c:v>
                </c:pt>
                <c:pt idx="830">
                  <c:v>847.8125</c:v>
                </c:pt>
                <c:pt idx="831">
                  <c:v>848.4375</c:v>
                </c:pt>
                <c:pt idx="832">
                  <c:v>849.0625</c:v>
                </c:pt>
                <c:pt idx="833">
                  <c:v>849.6875</c:v>
                </c:pt>
                <c:pt idx="834">
                  <c:v>850.3125</c:v>
                </c:pt>
                <c:pt idx="835">
                  <c:v>850.9375</c:v>
                </c:pt>
                <c:pt idx="836">
                  <c:v>851.5625</c:v>
                </c:pt>
                <c:pt idx="837">
                  <c:v>852.1875</c:v>
                </c:pt>
                <c:pt idx="838">
                  <c:v>852.8125</c:v>
                </c:pt>
                <c:pt idx="839">
                  <c:v>853.4375</c:v>
                </c:pt>
                <c:pt idx="840">
                  <c:v>854.0625</c:v>
                </c:pt>
                <c:pt idx="841">
                  <c:v>854.6875</c:v>
                </c:pt>
                <c:pt idx="842">
                  <c:v>855.3125</c:v>
                </c:pt>
                <c:pt idx="843">
                  <c:v>855.9375</c:v>
                </c:pt>
                <c:pt idx="844">
                  <c:v>856.5625</c:v>
                </c:pt>
                <c:pt idx="845">
                  <c:v>857.1875</c:v>
                </c:pt>
                <c:pt idx="846">
                  <c:v>857.8125</c:v>
                </c:pt>
                <c:pt idx="847">
                  <c:v>858.4375</c:v>
                </c:pt>
                <c:pt idx="848">
                  <c:v>859.0625</c:v>
                </c:pt>
                <c:pt idx="849">
                  <c:v>859.6875</c:v>
                </c:pt>
                <c:pt idx="850">
                  <c:v>860.3125</c:v>
                </c:pt>
                <c:pt idx="851">
                  <c:v>860.9375</c:v>
                </c:pt>
                <c:pt idx="852">
                  <c:v>861.5625</c:v>
                </c:pt>
                <c:pt idx="853">
                  <c:v>862.1875</c:v>
                </c:pt>
                <c:pt idx="854">
                  <c:v>862.8125</c:v>
                </c:pt>
                <c:pt idx="855">
                  <c:v>863.4375</c:v>
                </c:pt>
                <c:pt idx="856">
                  <c:v>864.0625</c:v>
                </c:pt>
                <c:pt idx="857">
                  <c:v>864.6875</c:v>
                </c:pt>
                <c:pt idx="858">
                  <c:v>865.3125</c:v>
                </c:pt>
                <c:pt idx="859">
                  <c:v>865.9375</c:v>
                </c:pt>
                <c:pt idx="860">
                  <c:v>866.5625</c:v>
                </c:pt>
                <c:pt idx="861">
                  <c:v>867.1875</c:v>
                </c:pt>
                <c:pt idx="862">
                  <c:v>867.8125</c:v>
                </c:pt>
                <c:pt idx="863">
                  <c:v>868.4375</c:v>
                </c:pt>
                <c:pt idx="864">
                  <c:v>869.0625</c:v>
                </c:pt>
                <c:pt idx="865">
                  <c:v>869.6875</c:v>
                </c:pt>
                <c:pt idx="866">
                  <c:v>870.3125</c:v>
                </c:pt>
                <c:pt idx="867">
                  <c:v>870.9375</c:v>
                </c:pt>
                <c:pt idx="868">
                  <c:v>871.5625</c:v>
                </c:pt>
                <c:pt idx="869">
                  <c:v>872.1875</c:v>
                </c:pt>
                <c:pt idx="870">
                  <c:v>872.8125</c:v>
                </c:pt>
                <c:pt idx="871">
                  <c:v>873.4375</c:v>
                </c:pt>
                <c:pt idx="872">
                  <c:v>874.0625</c:v>
                </c:pt>
                <c:pt idx="873">
                  <c:v>874.6875</c:v>
                </c:pt>
                <c:pt idx="874">
                  <c:v>875.3125</c:v>
                </c:pt>
                <c:pt idx="875">
                  <c:v>875.9375</c:v>
                </c:pt>
                <c:pt idx="876">
                  <c:v>876.5625</c:v>
                </c:pt>
                <c:pt idx="877">
                  <c:v>877.1875</c:v>
                </c:pt>
                <c:pt idx="878">
                  <c:v>877.8125</c:v>
                </c:pt>
                <c:pt idx="879">
                  <c:v>878.4375</c:v>
                </c:pt>
                <c:pt idx="880">
                  <c:v>879.0625</c:v>
                </c:pt>
                <c:pt idx="881">
                  <c:v>879.6875</c:v>
                </c:pt>
                <c:pt idx="882">
                  <c:v>880.3125</c:v>
                </c:pt>
                <c:pt idx="883">
                  <c:v>880.9375</c:v>
                </c:pt>
                <c:pt idx="884">
                  <c:v>881.5625</c:v>
                </c:pt>
                <c:pt idx="885">
                  <c:v>882.1875</c:v>
                </c:pt>
                <c:pt idx="886">
                  <c:v>882.8125</c:v>
                </c:pt>
                <c:pt idx="887">
                  <c:v>883.4375</c:v>
                </c:pt>
                <c:pt idx="888">
                  <c:v>884.0625</c:v>
                </c:pt>
                <c:pt idx="889">
                  <c:v>884.6875</c:v>
                </c:pt>
                <c:pt idx="890">
                  <c:v>885.3125</c:v>
                </c:pt>
                <c:pt idx="891">
                  <c:v>885.9375</c:v>
                </c:pt>
                <c:pt idx="892">
                  <c:v>886.5625</c:v>
                </c:pt>
                <c:pt idx="893">
                  <c:v>887.1875</c:v>
                </c:pt>
                <c:pt idx="894">
                  <c:v>887.8125</c:v>
                </c:pt>
                <c:pt idx="895">
                  <c:v>888.4375</c:v>
                </c:pt>
                <c:pt idx="896">
                  <c:v>889.0625</c:v>
                </c:pt>
                <c:pt idx="897">
                  <c:v>889.6875</c:v>
                </c:pt>
                <c:pt idx="898">
                  <c:v>890.3125</c:v>
                </c:pt>
                <c:pt idx="899">
                  <c:v>890.9375</c:v>
                </c:pt>
                <c:pt idx="900">
                  <c:v>891.5625</c:v>
                </c:pt>
                <c:pt idx="901">
                  <c:v>892.1875</c:v>
                </c:pt>
                <c:pt idx="902">
                  <c:v>892.8125</c:v>
                </c:pt>
                <c:pt idx="903">
                  <c:v>893.4375</c:v>
                </c:pt>
                <c:pt idx="904">
                  <c:v>894.0625</c:v>
                </c:pt>
                <c:pt idx="905">
                  <c:v>894.6875</c:v>
                </c:pt>
                <c:pt idx="906">
                  <c:v>895.3125</c:v>
                </c:pt>
                <c:pt idx="907">
                  <c:v>895.9375</c:v>
                </c:pt>
                <c:pt idx="908">
                  <c:v>896.5625</c:v>
                </c:pt>
              </c:numCache>
            </c:numRef>
          </c:xVal>
          <c:yVal>
            <c:numRef>
              <c:f>'CPT07'!$U$3:$U$911</c:f>
              <c:numCache>
                <c:formatCode>General</c:formatCode>
                <c:ptCount val="909"/>
                <c:pt idx="0">
                  <c:v>0.51541239999999999</c:v>
                </c:pt>
                <c:pt idx="1">
                  <c:v>0.5160458</c:v>
                </c:pt>
                <c:pt idx="2">
                  <c:v>0.5138817</c:v>
                </c:pt>
                <c:pt idx="3">
                  <c:v>0.51473186250000003</c:v>
                </c:pt>
                <c:pt idx="4">
                  <c:v>0.51414353750000008</c:v>
                </c:pt>
                <c:pt idx="5">
                  <c:v>0.51154005000000002</c:v>
                </c:pt>
                <c:pt idx="6">
                  <c:v>0.51196702500000002</c:v>
                </c:pt>
                <c:pt idx="7">
                  <c:v>0.51243831250000005</c:v>
                </c:pt>
                <c:pt idx="8">
                  <c:v>0.51370272500000003</c:v>
                </c:pt>
                <c:pt idx="9">
                  <c:v>0.51160496250000009</c:v>
                </c:pt>
                <c:pt idx="10">
                  <c:v>0.51322791250000011</c:v>
                </c:pt>
                <c:pt idx="11">
                  <c:v>0.5128338375</c:v>
                </c:pt>
                <c:pt idx="12">
                  <c:v>0.513409475</c:v>
                </c:pt>
                <c:pt idx="13">
                  <c:v>0.51863221250000002</c:v>
                </c:pt>
                <c:pt idx="14">
                  <c:v>0.51321536249999999</c:v>
                </c:pt>
                <c:pt idx="15">
                  <c:v>0.51411214999999999</c:v>
                </c:pt>
                <c:pt idx="16">
                  <c:v>0.51298446249999996</c:v>
                </c:pt>
                <c:pt idx="17">
                  <c:v>0.51347272500000007</c:v>
                </c:pt>
                <c:pt idx="18">
                  <c:v>0.51465548750000001</c:v>
                </c:pt>
                <c:pt idx="19">
                  <c:v>0.51545969999999997</c:v>
                </c:pt>
                <c:pt idx="20">
                  <c:v>0.51532782500000007</c:v>
                </c:pt>
                <c:pt idx="21">
                  <c:v>0.51477152500000001</c:v>
                </c:pt>
                <c:pt idx="22">
                  <c:v>0.51530791249999996</c:v>
                </c:pt>
                <c:pt idx="23">
                  <c:v>0.51467838750000006</c:v>
                </c:pt>
                <c:pt idx="24">
                  <c:v>0.51594783750000006</c:v>
                </c:pt>
                <c:pt idx="25">
                  <c:v>0.51435543750000012</c:v>
                </c:pt>
                <c:pt idx="26">
                  <c:v>0.5134042875</c:v>
                </c:pt>
                <c:pt idx="27">
                  <c:v>0.51105832500000004</c:v>
                </c:pt>
                <c:pt idx="28">
                  <c:v>0.51136447499999993</c:v>
                </c:pt>
                <c:pt idx="29">
                  <c:v>0.51084779999999996</c:v>
                </c:pt>
                <c:pt idx="30">
                  <c:v>0.51033380000000006</c:v>
                </c:pt>
                <c:pt idx="31">
                  <c:v>0.51081171250000001</c:v>
                </c:pt>
                <c:pt idx="32">
                  <c:v>0.51147821250000003</c:v>
                </c:pt>
                <c:pt idx="33">
                  <c:v>0.51169288750000008</c:v>
                </c:pt>
                <c:pt idx="34">
                  <c:v>0.51048197500000003</c:v>
                </c:pt>
                <c:pt idx="35">
                  <c:v>0.51110218749999992</c:v>
                </c:pt>
                <c:pt idx="36">
                  <c:v>0.51147186249999999</c:v>
                </c:pt>
                <c:pt idx="37">
                  <c:v>0.51254329999999992</c:v>
                </c:pt>
                <c:pt idx="38">
                  <c:v>0.51372261250000006</c:v>
                </c:pt>
                <c:pt idx="39">
                  <c:v>0.51330541249999995</c:v>
                </c:pt>
                <c:pt idx="40">
                  <c:v>0.51330897499999995</c:v>
                </c:pt>
                <c:pt idx="41">
                  <c:v>0.51231969999999993</c:v>
                </c:pt>
                <c:pt idx="42">
                  <c:v>0.51447915</c:v>
                </c:pt>
                <c:pt idx="43">
                  <c:v>0.51990025000000006</c:v>
                </c:pt>
                <c:pt idx="44">
                  <c:v>0.53055756249999997</c:v>
                </c:pt>
                <c:pt idx="45">
                  <c:v>0.54348867500000009</c:v>
                </c:pt>
                <c:pt idx="46">
                  <c:v>0.51602492499999997</c:v>
                </c:pt>
                <c:pt idx="47">
                  <c:v>0.51498597499999998</c:v>
                </c:pt>
                <c:pt idx="48">
                  <c:v>0.51384524999999992</c:v>
                </c:pt>
                <c:pt idx="49">
                  <c:v>0.51519879999999996</c:v>
                </c:pt>
                <c:pt idx="50">
                  <c:v>0.51694466249999993</c:v>
                </c:pt>
                <c:pt idx="51">
                  <c:v>0.51774906249999997</c:v>
                </c:pt>
                <c:pt idx="52">
                  <c:v>0.51925822499999996</c:v>
                </c:pt>
                <c:pt idx="53">
                  <c:v>0.51912403749999991</c:v>
                </c:pt>
                <c:pt idx="54">
                  <c:v>0.51901841250000003</c:v>
                </c:pt>
                <c:pt idx="55">
                  <c:v>0.51941246250000006</c:v>
                </c:pt>
                <c:pt idx="56">
                  <c:v>0.52009582499999996</c:v>
                </c:pt>
                <c:pt idx="57">
                  <c:v>0.52034809999999998</c:v>
                </c:pt>
                <c:pt idx="58">
                  <c:v>0.52090474999999992</c:v>
                </c:pt>
                <c:pt idx="59">
                  <c:v>0.52171599999999996</c:v>
                </c:pt>
                <c:pt idx="60">
                  <c:v>0.52306983750000002</c:v>
                </c:pt>
                <c:pt idx="61">
                  <c:v>0.52327196249999997</c:v>
                </c:pt>
                <c:pt idx="62">
                  <c:v>0.52315606250000002</c:v>
                </c:pt>
                <c:pt idx="63">
                  <c:v>0.52371976249999996</c:v>
                </c:pt>
                <c:pt idx="64">
                  <c:v>0.52358003750000004</c:v>
                </c:pt>
                <c:pt idx="65">
                  <c:v>0.52279153750000007</c:v>
                </c:pt>
                <c:pt idx="66">
                  <c:v>0.52270927499999997</c:v>
                </c:pt>
                <c:pt idx="67">
                  <c:v>0.52335168749999994</c:v>
                </c:pt>
                <c:pt idx="68">
                  <c:v>0.52522656249999999</c:v>
                </c:pt>
                <c:pt idx="69">
                  <c:v>0.52734104999999998</c:v>
                </c:pt>
                <c:pt idx="70">
                  <c:v>0.52926875000000007</c:v>
                </c:pt>
                <c:pt idx="71">
                  <c:v>0.52931451249999995</c:v>
                </c:pt>
                <c:pt idx="72">
                  <c:v>0.52929123750000007</c:v>
                </c:pt>
                <c:pt idx="73">
                  <c:v>0.52906425000000001</c:v>
                </c:pt>
                <c:pt idx="74">
                  <c:v>0.52909117500000002</c:v>
                </c:pt>
                <c:pt idx="75">
                  <c:v>0.52754026249999997</c:v>
                </c:pt>
                <c:pt idx="76">
                  <c:v>0.52697867499999995</c:v>
                </c:pt>
                <c:pt idx="77">
                  <c:v>0.52979491249999999</c:v>
                </c:pt>
                <c:pt idx="78">
                  <c:v>0.5298621375</c:v>
                </c:pt>
                <c:pt idx="79">
                  <c:v>0.53184801250000002</c:v>
                </c:pt>
                <c:pt idx="80">
                  <c:v>0.5332238250000001</c:v>
                </c:pt>
                <c:pt idx="81">
                  <c:v>0.53330557499999998</c:v>
                </c:pt>
                <c:pt idx="82">
                  <c:v>0.53304551249999998</c:v>
                </c:pt>
                <c:pt idx="83">
                  <c:v>0.533155775</c:v>
                </c:pt>
                <c:pt idx="84">
                  <c:v>0.53319599999999989</c:v>
                </c:pt>
                <c:pt idx="85">
                  <c:v>0.53197434999999993</c:v>
                </c:pt>
                <c:pt idx="86">
                  <c:v>0.53131139999999999</c:v>
                </c:pt>
                <c:pt idx="87">
                  <c:v>0.53187073750000002</c:v>
                </c:pt>
                <c:pt idx="88">
                  <c:v>0.53394407499999996</c:v>
                </c:pt>
                <c:pt idx="89">
                  <c:v>0.53412124999999999</c:v>
                </c:pt>
                <c:pt idx="90">
                  <c:v>0.53475466250000003</c:v>
                </c:pt>
                <c:pt idx="91">
                  <c:v>0.53527226249999993</c:v>
                </c:pt>
                <c:pt idx="92">
                  <c:v>0.534404675</c:v>
                </c:pt>
                <c:pt idx="93">
                  <c:v>0.53470033750000001</c:v>
                </c:pt>
                <c:pt idx="94">
                  <c:v>0.53456263749999999</c:v>
                </c:pt>
                <c:pt idx="95">
                  <c:v>0.53470087499999996</c:v>
                </c:pt>
                <c:pt idx="96">
                  <c:v>0.53469107500000002</c:v>
                </c:pt>
                <c:pt idx="97">
                  <c:v>0.53447022499999997</c:v>
                </c:pt>
                <c:pt idx="98">
                  <c:v>0.53490276250000002</c:v>
                </c:pt>
                <c:pt idx="99">
                  <c:v>0.53610796250000003</c:v>
                </c:pt>
                <c:pt idx="100">
                  <c:v>0.53741896249999999</c:v>
                </c:pt>
                <c:pt idx="101">
                  <c:v>0.53843882499999995</c:v>
                </c:pt>
                <c:pt idx="102">
                  <c:v>0.53916768749999999</c:v>
                </c:pt>
                <c:pt idx="103">
                  <c:v>0.53853116249999999</c:v>
                </c:pt>
                <c:pt idx="104">
                  <c:v>0.53831994999999999</c:v>
                </c:pt>
                <c:pt idx="105">
                  <c:v>0.53824532500000011</c:v>
                </c:pt>
                <c:pt idx="106">
                  <c:v>0.53762306250000003</c:v>
                </c:pt>
                <c:pt idx="107">
                  <c:v>0.53780598749999997</c:v>
                </c:pt>
                <c:pt idx="108">
                  <c:v>0.53817817499999987</c:v>
                </c:pt>
                <c:pt idx="109">
                  <c:v>0.53868990000000005</c:v>
                </c:pt>
                <c:pt idx="110">
                  <c:v>0.53834043750000005</c:v>
                </c:pt>
                <c:pt idx="111">
                  <c:v>0.53925107500000002</c:v>
                </c:pt>
                <c:pt idx="112">
                  <c:v>0.53855181250000006</c:v>
                </c:pt>
                <c:pt idx="113">
                  <c:v>0.53881443750000002</c:v>
                </c:pt>
                <c:pt idx="114">
                  <c:v>0.53880567499999998</c:v>
                </c:pt>
                <c:pt idx="115">
                  <c:v>0.53899788749999999</c:v>
                </c:pt>
                <c:pt idx="116">
                  <c:v>0.53919435000000004</c:v>
                </c:pt>
                <c:pt idx="117">
                  <c:v>0.53925837500000007</c:v>
                </c:pt>
                <c:pt idx="118">
                  <c:v>0.53920637500000002</c:v>
                </c:pt>
                <c:pt idx="119">
                  <c:v>0.53940487500000001</c:v>
                </c:pt>
                <c:pt idx="120">
                  <c:v>0.54008676249999998</c:v>
                </c:pt>
                <c:pt idx="121">
                  <c:v>0.54015432500000005</c:v>
                </c:pt>
                <c:pt idx="122">
                  <c:v>0.54055122500000008</c:v>
                </c:pt>
                <c:pt idx="123">
                  <c:v>0.54057770000000005</c:v>
                </c:pt>
                <c:pt idx="124">
                  <c:v>0.54089449999999994</c:v>
                </c:pt>
                <c:pt idx="125">
                  <c:v>0.54093788749999994</c:v>
                </c:pt>
                <c:pt idx="126">
                  <c:v>0.54119339999999994</c:v>
                </c:pt>
                <c:pt idx="127">
                  <c:v>0.54222523750000007</c:v>
                </c:pt>
                <c:pt idx="128">
                  <c:v>0.54298137499999999</c:v>
                </c:pt>
                <c:pt idx="129">
                  <c:v>0.54276829999999998</c:v>
                </c:pt>
                <c:pt idx="130">
                  <c:v>0.54156553750000003</c:v>
                </c:pt>
                <c:pt idx="131">
                  <c:v>0.54116328749999998</c:v>
                </c:pt>
                <c:pt idx="132">
                  <c:v>0.541114875</c:v>
                </c:pt>
                <c:pt idx="133">
                  <c:v>0.54029622499999985</c:v>
                </c:pt>
                <c:pt idx="134">
                  <c:v>0.54042483750000003</c:v>
                </c:pt>
                <c:pt idx="135">
                  <c:v>0.54059138750000002</c:v>
                </c:pt>
                <c:pt idx="136">
                  <c:v>0.54114036249999997</c:v>
                </c:pt>
                <c:pt idx="137">
                  <c:v>0.54187565000000004</c:v>
                </c:pt>
                <c:pt idx="138">
                  <c:v>0.54150131250000011</c:v>
                </c:pt>
                <c:pt idx="139">
                  <c:v>0.5409056000000001</c:v>
                </c:pt>
                <c:pt idx="140">
                  <c:v>0.54094072500000001</c:v>
                </c:pt>
                <c:pt idx="141">
                  <c:v>0.54268379999999994</c:v>
                </c:pt>
                <c:pt idx="142">
                  <c:v>0.54419224999999993</c:v>
                </c:pt>
                <c:pt idx="143">
                  <c:v>0.54497173750000005</c:v>
                </c:pt>
                <c:pt idx="144">
                  <c:v>0.54435164999999996</c:v>
                </c:pt>
                <c:pt idx="145">
                  <c:v>0.54373050000000001</c:v>
                </c:pt>
                <c:pt idx="146">
                  <c:v>0.54344987500000008</c:v>
                </c:pt>
                <c:pt idx="147">
                  <c:v>0.54329205000000003</c:v>
                </c:pt>
                <c:pt idx="148">
                  <c:v>0.54310121249999999</c:v>
                </c:pt>
                <c:pt idx="149">
                  <c:v>0.54295294999999999</c:v>
                </c:pt>
                <c:pt idx="150">
                  <c:v>0.54231632500000004</c:v>
                </c:pt>
                <c:pt idx="151">
                  <c:v>0.54198000000000002</c:v>
                </c:pt>
                <c:pt idx="152">
                  <c:v>0.54217391250000002</c:v>
                </c:pt>
                <c:pt idx="153">
                  <c:v>0.54261866250000002</c:v>
                </c:pt>
                <c:pt idx="154">
                  <c:v>0.54355494999999998</c:v>
                </c:pt>
                <c:pt idx="155">
                  <c:v>0.54378628750000002</c:v>
                </c:pt>
                <c:pt idx="156">
                  <c:v>0.54368382500000001</c:v>
                </c:pt>
                <c:pt idx="157">
                  <c:v>0.54358833750000002</c:v>
                </c:pt>
                <c:pt idx="158">
                  <c:v>0.5428255500000001</c:v>
                </c:pt>
                <c:pt idx="159">
                  <c:v>0.54296076250000003</c:v>
                </c:pt>
                <c:pt idx="160">
                  <c:v>0.54319896249999999</c:v>
                </c:pt>
                <c:pt idx="161">
                  <c:v>0.54354912500000008</c:v>
                </c:pt>
                <c:pt idx="162">
                  <c:v>0.5431359</c:v>
                </c:pt>
                <c:pt idx="163">
                  <c:v>0.54337113749999999</c:v>
                </c:pt>
                <c:pt idx="164">
                  <c:v>0.54362612500000007</c:v>
                </c:pt>
                <c:pt idx="165">
                  <c:v>0.54417599999999999</c:v>
                </c:pt>
                <c:pt idx="166">
                  <c:v>0.54449540000000007</c:v>
                </c:pt>
                <c:pt idx="167">
                  <c:v>0.54484546249999999</c:v>
                </c:pt>
                <c:pt idx="168">
                  <c:v>0.54472037500000003</c:v>
                </c:pt>
                <c:pt idx="169">
                  <c:v>0.54404719999999995</c:v>
                </c:pt>
                <c:pt idx="170">
                  <c:v>0.54378558749999995</c:v>
                </c:pt>
                <c:pt idx="171">
                  <c:v>0.54330782500000008</c:v>
                </c:pt>
                <c:pt idx="172">
                  <c:v>0.54275691250000002</c:v>
                </c:pt>
                <c:pt idx="173">
                  <c:v>0.54314030000000002</c:v>
                </c:pt>
                <c:pt idx="174">
                  <c:v>0.54393313749999994</c:v>
                </c:pt>
                <c:pt idx="175">
                  <c:v>0.54502150000000005</c:v>
                </c:pt>
                <c:pt idx="176">
                  <c:v>0.54621058749999996</c:v>
                </c:pt>
                <c:pt idx="177">
                  <c:v>0.54727013749999998</c:v>
                </c:pt>
                <c:pt idx="178">
                  <c:v>0.54751103749999996</c:v>
                </c:pt>
                <c:pt idx="179">
                  <c:v>0.54697926250000006</c:v>
                </c:pt>
                <c:pt idx="180">
                  <c:v>0.54674101250000007</c:v>
                </c:pt>
                <c:pt idx="181">
                  <c:v>0.54660933749999996</c:v>
                </c:pt>
                <c:pt idx="182">
                  <c:v>0.54686642500000004</c:v>
                </c:pt>
                <c:pt idx="183">
                  <c:v>0.54754953749999991</c:v>
                </c:pt>
                <c:pt idx="184">
                  <c:v>0.54750636249999995</c:v>
                </c:pt>
                <c:pt idx="185">
                  <c:v>0.5472248999999999</c:v>
                </c:pt>
                <c:pt idx="186">
                  <c:v>0.54735892500000005</c:v>
                </c:pt>
                <c:pt idx="187">
                  <c:v>0.54750073749999995</c:v>
                </c:pt>
                <c:pt idx="188">
                  <c:v>0.54749142499999992</c:v>
                </c:pt>
                <c:pt idx="189">
                  <c:v>0.54626881249999992</c:v>
                </c:pt>
                <c:pt idx="190">
                  <c:v>0.54544001250000007</c:v>
                </c:pt>
                <c:pt idx="191">
                  <c:v>0.54589288750000009</c:v>
                </c:pt>
                <c:pt idx="192">
                  <c:v>0.54670346250000001</c:v>
                </c:pt>
                <c:pt idx="193">
                  <c:v>0.54743025000000001</c:v>
                </c:pt>
                <c:pt idx="194">
                  <c:v>0.54819111250000008</c:v>
                </c:pt>
                <c:pt idx="195">
                  <c:v>0.54857542500000001</c:v>
                </c:pt>
                <c:pt idx="196">
                  <c:v>0.54936816249999998</c:v>
                </c:pt>
                <c:pt idx="197">
                  <c:v>0.54970380000000008</c:v>
                </c:pt>
                <c:pt idx="198">
                  <c:v>0.54933371249999996</c:v>
                </c:pt>
                <c:pt idx="199">
                  <c:v>0.54911842499999997</c:v>
                </c:pt>
                <c:pt idx="200">
                  <c:v>0.54907852499999998</c:v>
                </c:pt>
                <c:pt idx="201">
                  <c:v>0.54935767499999999</c:v>
                </c:pt>
                <c:pt idx="202">
                  <c:v>0.54922461249999999</c:v>
                </c:pt>
                <c:pt idx="203">
                  <c:v>0.54905418750000001</c:v>
                </c:pt>
                <c:pt idx="204">
                  <c:v>0.54888270000000006</c:v>
                </c:pt>
                <c:pt idx="205">
                  <c:v>0.5493283874999999</c:v>
                </c:pt>
                <c:pt idx="206">
                  <c:v>0.54943264999999997</c:v>
                </c:pt>
                <c:pt idx="207">
                  <c:v>0.54977682500000002</c:v>
                </c:pt>
                <c:pt idx="208">
                  <c:v>0.5496680625</c:v>
                </c:pt>
                <c:pt idx="209">
                  <c:v>0.54925191249999994</c:v>
                </c:pt>
                <c:pt idx="210">
                  <c:v>0.54919756249999996</c:v>
                </c:pt>
                <c:pt idx="211">
                  <c:v>0.54909426250000004</c:v>
                </c:pt>
                <c:pt idx="212">
                  <c:v>0.54893115000000003</c:v>
                </c:pt>
                <c:pt idx="213">
                  <c:v>0.54885094999999995</c:v>
                </c:pt>
                <c:pt idx="214">
                  <c:v>0.54964627499999996</c:v>
                </c:pt>
                <c:pt idx="215">
                  <c:v>0.55074872500000005</c:v>
                </c:pt>
                <c:pt idx="216">
                  <c:v>0.55131021250000001</c:v>
                </c:pt>
                <c:pt idx="217">
                  <c:v>0.55103588749999999</c:v>
                </c:pt>
                <c:pt idx="218">
                  <c:v>0.55048819999999998</c:v>
                </c:pt>
                <c:pt idx="219">
                  <c:v>0.54981024999999994</c:v>
                </c:pt>
                <c:pt idx="220">
                  <c:v>0.54985626249999997</c:v>
                </c:pt>
                <c:pt idx="221">
                  <c:v>0.54973959999999999</c:v>
                </c:pt>
                <c:pt idx="222">
                  <c:v>0.54925858750000001</c:v>
                </c:pt>
                <c:pt idx="223">
                  <c:v>0.54917958749999995</c:v>
                </c:pt>
                <c:pt idx="224">
                  <c:v>0.54960063749999999</c:v>
                </c:pt>
                <c:pt idx="225">
                  <c:v>0.54995531249999996</c:v>
                </c:pt>
                <c:pt idx="226">
                  <c:v>0.55017246249999996</c:v>
                </c:pt>
                <c:pt idx="227">
                  <c:v>0.55040175000000002</c:v>
                </c:pt>
                <c:pt idx="228">
                  <c:v>0.55051918749999995</c:v>
                </c:pt>
                <c:pt idx="229">
                  <c:v>0.55023968750000007</c:v>
                </c:pt>
                <c:pt idx="230">
                  <c:v>0.55031236249999993</c:v>
                </c:pt>
                <c:pt idx="231">
                  <c:v>0.55029447499999995</c:v>
                </c:pt>
                <c:pt idx="232">
                  <c:v>0.55050013750000004</c:v>
                </c:pt>
                <c:pt idx="233">
                  <c:v>0.55089405000000002</c:v>
                </c:pt>
                <c:pt idx="234">
                  <c:v>0.55103858750000001</c:v>
                </c:pt>
                <c:pt idx="235">
                  <c:v>0.55080993749999996</c:v>
                </c:pt>
                <c:pt idx="236">
                  <c:v>0.55069253750000002</c:v>
                </c:pt>
                <c:pt idx="237">
                  <c:v>0.550803025</c:v>
                </c:pt>
                <c:pt idx="238">
                  <c:v>0.55121353750000002</c:v>
                </c:pt>
                <c:pt idx="239">
                  <c:v>0.55177358750000005</c:v>
                </c:pt>
                <c:pt idx="240">
                  <c:v>0.55198233750000003</c:v>
                </c:pt>
                <c:pt idx="241">
                  <c:v>0.55233909999999997</c:v>
                </c:pt>
                <c:pt idx="242">
                  <c:v>0.55224720000000005</c:v>
                </c:pt>
                <c:pt idx="243">
                  <c:v>0.55247721250000004</c:v>
                </c:pt>
                <c:pt idx="244">
                  <c:v>0.5522404125</c:v>
                </c:pt>
                <c:pt idx="245">
                  <c:v>0.55215936250000008</c:v>
                </c:pt>
                <c:pt idx="246">
                  <c:v>0.55198157500000011</c:v>
                </c:pt>
                <c:pt idx="247">
                  <c:v>0.55173545000000002</c:v>
                </c:pt>
                <c:pt idx="248">
                  <c:v>0.55132661250000004</c:v>
                </c:pt>
                <c:pt idx="249">
                  <c:v>0.55047766249999996</c:v>
                </c:pt>
                <c:pt idx="250">
                  <c:v>0.55011664999999998</c:v>
                </c:pt>
                <c:pt idx="251">
                  <c:v>0.55024814999999994</c:v>
                </c:pt>
                <c:pt idx="252">
                  <c:v>0.55110237500000014</c:v>
                </c:pt>
                <c:pt idx="253">
                  <c:v>0.55193958750000005</c:v>
                </c:pt>
                <c:pt idx="254">
                  <c:v>0.55238081250000004</c:v>
                </c:pt>
                <c:pt idx="255">
                  <c:v>0.55260070000000006</c:v>
                </c:pt>
                <c:pt idx="256">
                  <c:v>0.5525300125</c:v>
                </c:pt>
                <c:pt idx="257">
                  <c:v>0.55247930000000001</c:v>
                </c:pt>
                <c:pt idx="258">
                  <c:v>0.55220309999999995</c:v>
                </c:pt>
                <c:pt idx="259">
                  <c:v>0.55232418750000001</c:v>
                </c:pt>
                <c:pt idx="260">
                  <c:v>0.55233183749999992</c:v>
                </c:pt>
                <c:pt idx="261">
                  <c:v>0.55217032500000007</c:v>
                </c:pt>
                <c:pt idx="262">
                  <c:v>0.552535675</c:v>
                </c:pt>
                <c:pt idx="263">
                  <c:v>0.55276945</c:v>
                </c:pt>
                <c:pt idx="264">
                  <c:v>0.5531058875</c:v>
                </c:pt>
                <c:pt idx="265">
                  <c:v>0.55313281250000002</c:v>
                </c:pt>
                <c:pt idx="266">
                  <c:v>0.55301382499999996</c:v>
                </c:pt>
                <c:pt idx="267">
                  <c:v>0.55287569999999997</c:v>
                </c:pt>
                <c:pt idx="268">
                  <c:v>0.55268110000000004</c:v>
                </c:pt>
                <c:pt idx="269">
                  <c:v>0.55306811249999999</c:v>
                </c:pt>
                <c:pt idx="270">
                  <c:v>0.55318876250000004</c:v>
                </c:pt>
                <c:pt idx="271">
                  <c:v>0.55345766250000006</c:v>
                </c:pt>
                <c:pt idx="272">
                  <c:v>0.55344409999999988</c:v>
                </c:pt>
                <c:pt idx="273">
                  <c:v>0.5532628249999999</c:v>
                </c:pt>
                <c:pt idx="274">
                  <c:v>0.55332333750000007</c:v>
                </c:pt>
                <c:pt idx="275">
                  <c:v>0.55356697499999996</c:v>
                </c:pt>
                <c:pt idx="276">
                  <c:v>0.55388721249999995</c:v>
                </c:pt>
                <c:pt idx="277">
                  <c:v>0.55421236250000006</c:v>
                </c:pt>
                <c:pt idx="278">
                  <c:v>0.55410522500000003</c:v>
                </c:pt>
                <c:pt idx="279">
                  <c:v>0.55405365000000006</c:v>
                </c:pt>
                <c:pt idx="280">
                  <c:v>0.55407307500000003</c:v>
                </c:pt>
                <c:pt idx="281">
                  <c:v>0.55413251250000006</c:v>
                </c:pt>
                <c:pt idx="282">
                  <c:v>0.55417317499999996</c:v>
                </c:pt>
                <c:pt idx="283">
                  <c:v>0.55444100000000007</c:v>
                </c:pt>
                <c:pt idx="284">
                  <c:v>0.55454462500000001</c:v>
                </c:pt>
                <c:pt idx="285">
                  <c:v>0.55466319999999991</c:v>
                </c:pt>
                <c:pt idx="286">
                  <c:v>0.55444866249999991</c:v>
                </c:pt>
                <c:pt idx="287">
                  <c:v>0.55441202499999997</c:v>
                </c:pt>
                <c:pt idx="288">
                  <c:v>0.55435131249999992</c:v>
                </c:pt>
                <c:pt idx="289">
                  <c:v>0.55460572500000005</c:v>
                </c:pt>
                <c:pt idx="290">
                  <c:v>0.55464568749999998</c:v>
                </c:pt>
                <c:pt idx="291">
                  <c:v>0.55459032499999994</c:v>
                </c:pt>
                <c:pt idx="292">
                  <c:v>0.55443474999999998</c:v>
                </c:pt>
                <c:pt idx="293">
                  <c:v>0.55433337500000002</c:v>
                </c:pt>
                <c:pt idx="294">
                  <c:v>0.55467290000000014</c:v>
                </c:pt>
                <c:pt idx="295">
                  <c:v>0.55520630000000004</c:v>
                </c:pt>
                <c:pt idx="296">
                  <c:v>0.55548237499999997</c:v>
                </c:pt>
                <c:pt idx="297">
                  <c:v>0.55513784999999993</c:v>
                </c:pt>
                <c:pt idx="298">
                  <c:v>0.55481658749999996</c:v>
                </c:pt>
                <c:pt idx="299">
                  <c:v>0.55467068749999993</c:v>
                </c:pt>
                <c:pt idx="300">
                  <c:v>0.554651475</c:v>
                </c:pt>
                <c:pt idx="301">
                  <c:v>0.55479866250000009</c:v>
                </c:pt>
                <c:pt idx="302">
                  <c:v>0.55489692499999999</c:v>
                </c:pt>
                <c:pt idx="303">
                  <c:v>0.55498712500000003</c:v>
                </c:pt>
                <c:pt idx="304">
                  <c:v>0.55494778749999996</c:v>
                </c:pt>
                <c:pt idx="305">
                  <c:v>0.55524764999999998</c:v>
                </c:pt>
                <c:pt idx="306">
                  <c:v>0.55548738750000004</c:v>
                </c:pt>
                <c:pt idx="307">
                  <c:v>0.55542456249999994</c:v>
                </c:pt>
                <c:pt idx="308">
                  <c:v>0.55523905000000007</c:v>
                </c:pt>
                <c:pt idx="309">
                  <c:v>0.5551625</c:v>
                </c:pt>
                <c:pt idx="310">
                  <c:v>0.55523119999999992</c:v>
                </c:pt>
                <c:pt idx="311">
                  <c:v>0.55547532499999996</c:v>
                </c:pt>
                <c:pt idx="312">
                  <c:v>0.55556781250000009</c:v>
                </c:pt>
                <c:pt idx="313">
                  <c:v>0.55530000000000002</c:v>
                </c:pt>
                <c:pt idx="314">
                  <c:v>0.55502323750000004</c:v>
                </c:pt>
                <c:pt idx="315">
                  <c:v>0.5548006875</c:v>
                </c:pt>
                <c:pt idx="316">
                  <c:v>0.55473213749999994</c:v>
                </c:pt>
                <c:pt idx="317">
                  <c:v>0.55488920000000008</c:v>
                </c:pt>
                <c:pt idx="318">
                  <c:v>0.55465152499999992</c:v>
                </c:pt>
                <c:pt idx="319">
                  <c:v>0.55433718750000005</c:v>
                </c:pt>
                <c:pt idx="320">
                  <c:v>0.55377351249999995</c:v>
                </c:pt>
                <c:pt idx="321">
                  <c:v>0.55348164999999994</c:v>
                </c:pt>
                <c:pt idx="322">
                  <c:v>0.55394003749999998</c:v>
                </c:pt>
                <c:pt idx="323">
                  <c:v>0.55497324999999997</c:v>
                </c:pt>
                <c:pt idx="324">
                  <c:v>0.55580505000000002</c:v>
                </c:pt>
                <c:pt idx="325">
                  <c:v>0.55615502500000003</c:v>
                </c:pt>
                <c:pt idx="326">
                  <c:v>0.555978525</c:v>
                </c:pt>
                <c:pt idx="327">
                  <c:v>0.55564919999999995</c:v>
                </c:pt>
                <c:pt idx="328">
                  <c:v>0.55552429999999997</c:v>
                </c:pt>
                <c:pt idx="329">
                  <c:v>0.55540501250000007</c:v>
                </c:pt>
                <c:pt idx="330">
                  <c:v>0.55531791249999995</c:v>
                </c:pt>
                <c:pt idx="331">
                  <c:v>0.55546902500000006</c:v>
                </c:pt>
                <c:pt idx="332">
                  <c:v>0.55573907499999997</c:v>
                </c:pt>
                <c:pt idx="333">
                  <c:v>0.55556816250000007</c:v>
                </c:pt>
                <c:pt idx="334">
                  <c:v>0.55525968749999999</c:v>
                </c:pt>
                <c:pt idx="335">
                  <c:v>0.55556992500000002</c:v>
                </c:pt>
                <c:pt idx="336">
                  <c:v>0.55603131250000004</c:v>
                </c:pt>
                <c:pt idx="337">
                  <c:v>0.55631792499999999</c:v>
                </c:pt>
                <c:pt idx="338">
                  <c:v>0.55637583750000008</c:v>
                </c:pt>
                <c:pt idx="339">
                  <c:v>0.55607867499999997</c:v>
                </c:pt>
                <c:pt idx="340">
                  <c:v>0.55591028750000004</c:v>
                </c:pt>
                <c:pt idx="341">
                  <c:v>0.55583414999999992</c:v>
                </c:pt>
                <c:pt idx="342">
                  <c:v>0.5561111125</c:v>
                </c:pt>
                <c:pt idx="343">
                  <c:v>0.55625310000000006</c:v>
                </c:pt>
                <c:pt idx="344">
                  <c:v>0.55639102500000004</c:v>
                </c:pt>
                <c:pt idx="345">
                  <c:v>0.55649178750000006</c:v>
                </c:pt>
                <c:pt idx="346">
                  <c:v>0.55655533749999997</c:v>
                </c:pt>
                <c:pt idx="347">
                  <c:v>0.55689900000000003</c:v>
                </c:pt>
                <c:pt idx="348">
                  <c:v>0.55733743749999998</c:v>
                </c:pt>
                <c:pt idx="349">
                  <c:v>0.55770043750000009</c:v>
                </c:pt>
                <c:pt idx="350">
                  <c:v>0.55768176250000001</c:v>
                </c:pt>
                <c:pt idx="351">
                  <c:v>0.55751101250000001</c:v>
                </c:pt>
                <c:pt idx="352">
                  <c:v>0.55727893750000002</c:v>
                </c:pt>
                <c:pt idx="353">
                  <c:v>0.55705241249999993</c:v>
                </c:pt>
                <c:pt idx="354">
                  <c:v>0.55703851249999992</c:v>
                </c:pt>
                <c:pt idx="355">
                  <c:v>0.55716524999999995</c:v>
                </c:pt>
                <c:pt idx="356">
                  <c:v>0.55679963750000006</c:v>
                </c:pt>
                <c:pt idx="357">
                  <c:v>0.55643434999999997</c:v>
                </c:pt>
                <c:pt idx="358">
                  <c:v>0.55644166249999993</c:v>
                </c:pt>
                <c:pt idx="359">
                  <c:v>0.55654208749999989</c:v>
                </c:pt>
                <c:pt idx="360">
                  <c:v>0.55709586249999998</c:v>
                </c:pt>
                <c:pt idx="361">
                  <c:v>0.55757802499999998</c:v>
                </c:pt>
                <c:pt idx="362">
                  <c:v>0.55768328749999996</c:v>
                </c:pt>
                <c:pt idx="363">
                  <c:v>0.55760022499999995</c:v>
                </c:pt>
                <c:pt idx="364">
                  <c:v>0.55746728749999996</c:v>
                </c:pt>
                <c:pt idx="365">
                  <c:v>0.55777904999999994</c:v>
                </c:pt>
                <c:pt idx="366">
                  <c:v>0.55839149999999993</c:v>
                </c:pt>
                <c:pt idx="367">
                  <c:v>0.55871397499999997</c:v>
                </c:pt>
                <c:pt idx="368">
                  <c:v>0.5585918875</c:v>
                </c:pt>
                <c:pt idx="369">
                  <c:v>0.55849383749999992</c:v>
                </c:pt>
                <c:pt idx="370">
                  <c:v>0.55840694999999996</c:v>
                </c:pt>
                <c:pt idx="371">
                  <c:v>0.55836920000000001</c:v>
                </c:pt>
                <c:pt idx="372">
                  <c:v>0.55843352499999999</c:v>
                </c:pt>
                <c:pt idx="373">
                  <c:v>0.55844985000000003</c:v>
                </c:pt>
                <c:pt idx="374">
                  <c:v>0.55857267500000007</c:v>
                </c:pt>
                <c:pt idx="375">
                  <c:v>0.55878218749999997</c:v>
                </c:pt>
                <c:pt idx="376">
                  <c:v>0.55882631250000003</c:v>
                </c:pt>
                <c:pt idx="377">
                  <c:v>0.55892813750000003</c:v>
                </c:pt>
                <c:pt idx="378">
                  <c:v>0.55898607499999997</c:v>
                </c:pt>
                <c:pt idx="379">
                  <c:v>0.55913471250000002</c:v>
                </c:pt>
                <c:pt idx="380">
                  <c:v>0.55932189999999993</c:v>
                </c:pt>
                <c:pt idx="381">
                  <c:v>0.55941561250000005</c:v>
                </c:pt>
                <c:pt idx="382">
                  <c:v>0.55954218750000007</c:v>
                </c:pt>
                <c:pt idx="383">
                  <c:v>0.55957427500000001</c:v>
                </c:pt>
                <c:pt idx="384">
                  <c:v>0.55977027499999998</c:v>
                </c:pt>
                <c:pt idx="385">
                  <c:v>0.55981843749999993</c:v>
                </c:pt>
                <c:pt idx="386">
                  <c:v>0.55990866250000004</c:v>
                </c:pt>
                <c:pt idx="387">
                  <c:v>0.56006537499999998</c:v>
                </c:pt>
                <c:pt idx="388">
                  <c:v>0.56029367500000005</c:v>
                </c:pt>
                <c:pt idx="389">
                  <c:v>0.56037623749999999</c:v>
                </c:pt>
                <c:pt idx="390">
                  <c:v>0.56051347500000004</c:v>
                </c:pt>
                <c:pt idx="391">
                  <c:v>0.56069670000000005</c:v>
                </c:pt>
                <c:pt idx="392">
                  <c:v>0.56088266249999996</c:v>
                </c:pt>
                <c:pt idx="393">
                  <c:v>0.56108213750000002</c:v>
                </c:pt>
                <c:pt idx="394">
                  <c:v>0.56147179999999985</c:v>
                </c:pt>
                <c:pt idx="395">
                  <c:v>0.561620075</c:v>
                </c:pt>
                <c:pt idx="396">
                  <c:v>0.56197646249999988</c:v>
                </c:pt>
                <c:pt idx="397">
                  <c:v>0.56234582499999997</c:v>
                </c:pt>
                <c:pt idx="398">
                  <c:v>0.56259284999999992</c:v>
                </c:pt>
                <c:pt idx="399">
                  <c:v>0.56328263749999996</c:v>
                </c:pt>
                <c:pt idx="400">
                  <c:v>0.56405633749999995</c:v>
                </c:pt>
                <c:pt idx="401">
                  <c:v>0.5651438875</c:v>
                </c:pt>
                <c:pt idx="402">
                  <c:v>0.56647429999999999</c:v>
                </c:pt>
                <c:pt idx="403">
                  <c:v>0.56799571250000003</c:v>
                </c:pt>
                <c:pt idx="404">
                  <c:v>0.56959958749999995</c:v>
                </c:pt>
                <c:pt idx="405">
                  <c:v>0.57110208750000002</c:v>
                </c:pt>
                <c:pt idx="406">
                  <c:v>0.57240046249999987</c:v>
                </c:pt>
                <c:pt idx="407">
                  <c:v>0.57337603749999988</c:v>
                </c:pt>
                <c:pt idx="408">
                  <c:v>0.57402175</c:v>
                </c:pt>
                <c:pt idx="409">
                  <c:v>0.57437227499999999</c:v>
                </c:pt>
                <c:pt idx="410">
                  <c:v>0.57435928750000009</c:v>
                </c:pt>
                <c:pt idx="411">
                  <c:v>0.57394566250000001</c:v>
                </c:pt>
                <c:pt idx="412">
                  <c:v>0.57272460000000003</c:v>
                </c:pt>
                <c:pt idx="413">
                  <c:v>0.57070114999999999</c:v>
                </c:pt>
                <c:pt idx="414">
                  <c:v>0.58795215000000001</c:v>
                </c:pt>
                <c:pt idx="415">
                  <c:v>0.56808872499999996</c:v>
                </c:pt>
                <c:pt idx="416">
                  <c:v>0.58607826249999995</c:v>
                </c:pt>
                <c:pt idx="417">
                  <c:v>0.5656777125000001</c:v>
                </c:pt>
                <c:pt idx="418">
                  <c:v>0.58333496250000005</c:v>
                </c:pt>
                <c:pt idx="419">
                  <c:v>0.56438308749999999</c:v>
                </c:pt>
                <c:pt idx="420">
                  <c:v>0.58064807500000004</c:v>
                </c:pt>
                <c:pt idx="421">
                  <c:v>0.56430546250000002</c:v>
                </c:pt>
                <c:pt idx="422">
                  <c:v>0.57870217499999987</c:v>
                </c:pt>
                <c:pt idx="423">
                  <c:v>0.56551033750000002</c:v>
                </c:pt>
                <c:pt idx="424">
                  <c:v>0.577670825</c:v>
                </c:pt>
                <c:pt idx="425">
                  <c:v>0.56800358750000002</c:v>
                </c:pt>
                <c:pt idx="426">
                  <c:v>0.57652273750000016</c:v>
                </c:pt>
                <c:pt idx="427">
                  <c:v>0.57120989999999994</c:v>
                </c:pt>
                <c:pt idx="428">
                  <c:v>0.5749862</c:v>
                </c:pt>
                <c:pt idx="429">
                  <c:v>0.57472567499999994</c:v>
                </c:pt>
                <c:pt idx="430">
                  <c:v>0.5744050249999999</c:v>
                </c:pt>
                <c:pt idx="431">
                  <c:v>0.57823246249999993</c:v>
                </c:pt>
                <c:pt idx="432">
                  <c:v>0.57569744999999994</c:v>
                </c:pt>
                <c:pt idx="433">
                  <c:v>0.58159208750000002</c:v>
                </c:pt>
                <c:pt idx="434">
                  <c:v>0.57915213749999994</c:v>
                </c:pt>
                <c:pt idx="435">
                  <c:v>0.58562363750000002</c:v>
                </c:pt>
                <c:pt idx="436">
                  <c:v>0.58301337499999994</c:v>
                </c:pt>
                <c:pt idx="437">
                  <c:v>0.59150744999999993</c:v>
                </c:pt>
                <c:pt idx="438">
                  <c:v>0.58635011250000002</c:v>
                </c:pt>
                <c:pt idx="439">
                  <c:v>0.60030482500000004</c:v>
                </c:pt>
                <c:pt idx="440">
                  <c:v>0.58835116250000008</c:v>
                </c:pt>
                <c:pt idx="441">
                  <c:v>0.61042641250000007</c:v>
                </c:pt>
                <c:pt idx="442">
                  <c:v>0.59009683749999997</c:v>
                </c:pt>
                <c:pt idx="443">
                  <c:v>0.61611305000000005</c:v>
                </c:pt>
                <c:pt idx="444">
                  <c:v>0.59178263750000004</c:v>
                </c:pt>
                <c:pt idx="445">
                  <c:v>0.61201744999999996</c:v>
                </c:pt>
                <c:pt idx="446">
                  <c:v>0.59249775000000005</c:v>
                </c:pt>
                <c:pt idx="447">
                  <c:v>0.59123309999999996</c:v>
                </c:pt>
                <c:pt idx="448">
                  <c:v>0.58779436249999995</c:v>
                </c:pt>
                <c:pt idx="449">
                  <c:v>0.58304907500000003</c:v>
                </c:pt>
                <c:pt idx="450">
                  <c:v>0.57881952499999989</c:v>
                </c:pt>
                <c:pt idx="451">
                  <c:v>0.57638552500000007</c:v>
                </c:pt>
                <c:pt idx="452">
                  <c:v>0.57552931250000006</c:v>
                </c:pt>
                <c:pt idx="453">
                  <c:v>0.57480178749999999</c:v>
                </c:pt>
                <c:pt idx="454">
                  <c:v>0.57455429999999996</c:v>
                </c:pt>
                <c:pt idx="455">
                  <c:v>0.57413183749999996</c:v>
                </c:pt>
                <c:pt idx="456">
                  <c:v>0.57386571250000007</c:v>
                </c:pt>
                <c:pt idx="457">
                  <c:v>0.57358233750000009</c:v>
                </c:pt>
                <c:pt idx="458">
                  <c:v>0.57330111249999993</c:v>
                </c:pt>
                <c:pt idx="459">
                  <c:v>0.57294904999999996</c:v>
                </c:pt>
                <c:pt idx="460">
                  <c:v>0.57276683750000013</c:v>
                </c:pt>
                <c:pt idx="461">
                  <c:v>0.57275458749999997</c:v>
                </c:pt>
                <c:pt idx="462">
                  <c:v>0.57212782499999992</c:v>
                </c:pt>
                <c:pt idx="463">
                  <c:v>0.57192292499999997</c:v>
                </c:pt>
                <c:pt idx="464">
                  <c:v>0.5716717</c:v>
                </c:pt>
                <c:pt idx="465">
                  <c:v>0.57138692499999999</c:v>
                </c:pt>
                <c:pt idx="466">
                  <c:v>0.57118427500000002</c:v>
                </c:pt>
                <c:pt idx="467">
                  <c:v>0.57108247500000009</c:v>
                </c:pt>
                <c:pt idx="468">
                  <c:v>0.57080848750000002</c:v>
                </c:pt>
                <c:pt idx="469">
                  <c:v>0.57093997500000004</c:v>
                </c:pt>
                <c:pt idx="470">
                  <c:v>0.57182556250000005</c:v>
                </c:pt>
                <c:pt idx="471">
                  <c:v>0.57309545000000006</c:v>
                </c:pt>
                <c:pt idx="472">
                  <c:v>0.57395428749999999</c:v>
                </c:pt>
                <c:pt idx="473">
                  <c:v>0.57401646249999994</c:v>
                </c:pt>
                <c:pt idx="474">
                  <c:v>0.57349492499999999</c:v>
                </c:pt>
                <c:pt idx="475">
                  <c:v>0.57280907499999989</c:v>
                </c:pt>
                <c:pt idx="476">
                  <c:v>0.57221781250000003</c:v>
                </c:pt>
                <c:pt idx="477">
                  <c:v>0.57186252500000001</c:v>
                </c:pt>
                <c:pt idx="478">
                  <c:v>0.57166703749999992</c:v>
                </c:pt>
                <c:pt idx="479">
                  <c:v>0.57181884999999999</c:v>
                </c:pt>
                <c:pt idx="480">
                  <c:v>0.5721254375</c:v>
                </c:pt>
                <c:pt idx="481">
                  <c:v>0.57219591250000001</c:v>
                </c:pt>
                <c:pt idx="482">
                  <c:v>0.57211606250000002</c:v>
                </c:pt>
                <c:pt idx="483">
                  <c:v>0.57185407500000007</c:v>
                </c:pt>
                <c:pt idx="484">
                  <c:v>0.57164591250000008</c:v>
                </c:pt>
                <c:pt idx="485">
                  <c:v>0.57138747499999987</c:v>
                </c:pt>
                <c:pt idx="486">
                  <c:v>0.57158037499999992</c:v>
                </c:pt>
                <c:pt idx="487">
                  <c:v>0.57195062500000005</c:v>
                </c:pt>
                <c:pt idx="488">
                  <c:v>0.57216718749999995</c:v>
                </c:pt>
                <c:pt idx="489">
                  <c:v>0.57211543749999993</c:v>
                </c:pt>
                <c:pt idx="490">
                  <c:v>0.57193499999999997</c:v>
                </c:pt>
                <c:pt idx="491">
                  <c:v>0.57183117500000002</c:v>
                </c:pt>
                <c:pt idx="492">
                  <c:v>0.57176554999999996</c:v>
                </c:pt>
                <c:pt idx="493">
                  <c:v>0.57152788749999994</c:v>
                </c:pt>
                <c:pt idx="494">
                  <c:v>0.57209656249999996</c:v>
                </c:pt>
                <c:pt idx="495">
                  <c:v>0.57224930000000007</c:v>
                </c:pt>
                <c:pt idx="496">
                  <c:v>0.57231263749999983</c:v>
                </c:pt>
                <c:pt idx="497">
                  <c:v>0.57241864999999992</c:v>
                </c:pt>
                <c:pt idx="498">
                  <c:v>0.57249739999999993</c:v>
                </c:pt>
                <c:pt idx="499">
                  <c:v>0.57252816250000005</c:v>
                </c:pt>
                <c:pt idx="500">
                  <c:v>0.57242082500000002</c:v>
                </c:pt>
                <c:pt idx="501">
                  <c:v>0.57237851250000005</c:v>
                </c:pt>
                <c:pt idx="502">
                  <c:v>0.57248869999999996</c:v>
                </c:pt>
                <c:pt idx="503">
                  <c:v>0.57273937499999994</c:v>
                </c:pt>
                <c:pt idx="504">
                  <c:v>0.57306662499999994</c:v>
                </c:pt>
                <c:pt idx="505">
                  <c:v>0.57312731249999993</c:v>
                </c:pt>
                <c:pt idx="506">
                  <c:v>0.57279108749999996</c:v>
                </c:pt>
                <c:pt idx="507">
                  <c:v>0.57229644999999996</c:v>
                </c:pt>
                <c:pt idx="508">
                  <c:v>0.57204527500000002</c:v>
                </c:pt>
                <c:pt idx="509">
                  <c:v>0.57212976250000003</c:v>
                </c:pt>
                <c:pt idx="510">
                  <c:v>0.57217457500000002</c:v>
                </c:pt>
                <c:pt idx="511">
                  <c:v>0.572329325</c:v>
                </c:pt>
                <c:pt idx="512">
                  <c:v>0.57248746249999993</c:v>
                </c:pt>
                <c:pt idx="513">
                  <c:v>0.57260528749999995</c:v>
                </c:pt>
                <c:pt idx="514">
                  <c:v>0.57278783750000006</c:v>
                </c:pt>
                <c:pt idx="515">
                  <c:v>0.57283173749999994</c:v>
                </c:pt>
                <c:pt idx="516">
                  <c:v>0.57265904999999995</c:v>
                </c:pt>
                <c:pt idx="517">
                  <c:v>0.57233885000000007</c:v>
                </c:pt>
                <c:pt idx="518">
                  <c:v>0.57265017500000004</c:v>
                </c:pt>
                <c:pt idx="519">
                  <c:v>0.57309196249999994</c:v>
                </c:pt>
                <c:pt idx="520">
                  <c:v>0.57348656249999996</c:v>
                </c:pt>
                <c:pt idx="521">
                  <c:v>0.57357671249999986</c:v>
                </c:pt>
                <c:pt idx="522">
                  <c:v>0.57335921249999999</c:v>
                </c:pt>
                <c:pt idx="523">
                  <c:v>0.57295459999999998</c:v>
                </c:pt>
                <c:pt idx="524">
                  <c:v>0.57249261249999994</c:v>
                </c:pt>
                <c:pt idx="525">
                  <c:v>0.57215908749999989</c:v>
                </c:pt>
                <c:pt idx="526">
                  <c:v>0.57192282500000002</c:v>
                </c:pt>
                <c:pt idx="527">
                  <c:v>0.57188417499999999</c:v>
                </c:pt>
                <c:pt idx="528">
                  <c:v>0.57193131250000007</c:v>
                </c:pt>
                <c:pt idx="529">
                  <c:v>0.57199017499999993</c:v>
                </c:pt>
                <c:pt idx="530">
                  <c:v>0.57210956249999989</c:v>
                </c:pt>
                <c:pt idx="531">
                  <c:v>0.57221037499999994</c:v>
                </c:pt>
                <c:pt idx="532">
                  <c:v>0.57216705000000001</c:v>
                </c:pt>
                <c:pt idx="533">
                  <c:v>0.57191609999999993</c:v>
                </c:pt>
                <c:pt idx="534">
                  <c:v>0.571788925</c:v>
                </c:pt>
                <c:pt idx="535">
                  <c:v>0.572029275</c:v>
                </c:pt>
                <c:pt idx="536">
                  <c:v>0.572472125</c:v>
                </c:pt>
                <c:pt idx="537">
                  <c:v>0.57280521249999994</c:v>
                </c:pt>
                <c:pt idx="538">
                  <c:v>0.57287183749999993</c:v>
                </c:pt>
                <c:pt idx="539">
                  <c:v>0.57275985000000007</c:v>
                </c:pt>
                <c:pt idx="540">
                  <c:v>0.57267793749999996</c:v>
                </c:pt>
                <c:pt idx="541">
                  <c:v>0.57263612500000005</c:v>
                </c:pt>
                <c:pt idx="542">
                  <c:v>0.57261790000000001</c:v>
                </c:pt>
                <c:pt idx="543">
                  <c:v>0.57263735000000004</c:v>
                </c:pt>
                <c:pt idx="544">
                  <c:v>0.57274953750000002</c:v>
                </c:pt>
                <c:pt idx="545">
                  <c:v>0.57278643750000002</c:v>
                </c:pt>
                <c:pt idx="546">
                  <c:v>0.57274683749999999</c:v>
                </c:pt>
                <c:pt idx="547">
                  <c:v>0.57269309999999995</c:v>
                </c:pt>
                <c:pt idx="548">
                  <c:v>0.57266711250000002</c:v>
                </c:pt>
                <c:pt idx="549">
                  <c:v>0.57276121250000001</c:v>
                </c:pt>
                <c:pt idx="550">
                  <c:v>0.57283811250000005</c:v>
                </c:pt>
                <c:pt idx="551">
                  <c:v>0.57289641250000001</c:v>
                </c:pt>
                <c:pt idx="552">
                  <c:v>0.57290297500000009</c:v>
                </c:pt>
                <c:pt idx="553">
                  <c:v>0.57292023749999987</c:v>
                </c:pt>
                <c:pt idx="554">
                  <c:v>0.57291437499999998</c:v>
                </c:pt>
                <c:pt idx="555">
                  <c:v>0.57289167499999993</c:v>
                </c:pt>
                <c:pt idx="556">
                  <c:v>0.57279479999999994</c:v>
                </c:pt>
                <c:pt idx="557">
                  <c:v>0.57386657500000005</c:v>
                </c:pt>
                <c:pt idx="558">
                  <c:v>0.57243003749999999</c:v>
                </c:pt>
                <c:pt idx="559">
                  <c:v>0.57248266249999991</c:v>
                </c:pt>
                <c:pt idx="560">
                  <c:v>0.57252747500000001</c:v>
                </c:pt>
                <c:pt idx="561">
                  <c:v>0.57254821249999999</c:v>
                </c:pt>
                <c:pt idx="562">
                  <c:v>0.57250881250000007</c:v>
                </c:pt>
                <c:pt idx="563">
                  <c:v>0.57245560000000006</c:v>
                </c:pt>
                <c:pt idx="564">
                  <c:v>0.57245537499999999</c:v>
                </c:pt>
                <c:pt idx="565">
                  <c:v>0.57248366250000005</c:v>
                </c:pt>
                <c:pt idx="566">
                  <c:v>0.57254596249999989</c:v>
                </c:pt>
                <c:pt idx="567">
                  <c:v>0.57258037500000003</c:v>
                </c:pt>
                <c:pt idx="568">
                  <c:v>0.57263765</c:v>
                </c:pt>
                <c:pt idx="569">
                  <c:v>0.57269701249999994</c:v>
                </c:pt>
                <c:pt idx="570">
                  <c:v>0.5727759</c:v>
                </c:pt>
                <c:pt idx="571">
                  <c:v>0.57282626250000002</c:v>
                </c:pt>
                <c:pt idx="572">
                  <c:v>0.57287173749999998</c:v>
                </c:pt>
                <c:pt idx="573">
                  <c:v>0.57281945000000012</c:v>
                </c:pt>
                <c:pt idx="574">
                  <c:v>0.57277259999999997</c:v>
                </c:pt>
                <c:pt idx="575">
                  <c:v>0.57276802500000001</c:v>
                </c:pt>
                <c:pt idx="576">
                  <c:v>0.57274983749999997</c:v>
                </c:pt>
                <c:pt idx="577">
                  <c:v>0.57272667499999996</c:v>
                </c:pt>
                <c:pt idx="578">
                  <c:v>0.57262561249999988</c:v>
                </c:pt>
                <c:pt idx="579">
                  <c:v>0.57258733750000002</c:v>
                </c:pt>
                <c:pt idx="580">
                  <c:v>0.57254824999999998</c:v>
                </c:pt>
                <c:pt idx="581">
                  <c:v>0.57245462499999999</c:v>
                </c:pt>
                <c:pt idx="582">
                  <c:v>0.57239989999999996</c:v>
                </c:pt>
                <c:pt idx="583">
                  <c:v>0.57243236250000007</c:v>
                </c:pt>
                <c:pt idx="584">
                  <c:v>0.5724579125</c:v>
                </c:pt>
                <c:pt idx="585">
                  <c:v>0.57253082500000008</c:v>
                </c:pt>
                <c:pt idx="586">
                  <c:v>0.57258913749999996</c:v>
                </c:pt>
                <c:pt idx="587">
                  <c:v>0.57266076249999998</c:v>
                </c:pt>
                <c:pt idx="588">
                  <c:v>0.57267338749999996</c:v>
                </c:pt>
                <c:pt idx="589">
                  <c:v>0.57266716249999994</c:v>
                </c:pt>
                <c:pt idx="590">
                  <c:v>0.57285170000000007</c:v>
                </c:pt>
                <c:pt idx="591">
                  <c:v>0.57291455000000002</c:v>
                </c:pt>
                <c:pt idx="592">
                  <c:v>0.572956625</c:v>
                </c:pt>
                <c:pt idx="593">
                  <c:v>0.57297985000000007</c:v>
                </c:pt>
                <c:pt idx="594">
                  <c:v>0.57302473749999994</c:v>
                </c:pt>
                <c:pt idx="595">
                  <c:v>0.57303622500000007</c:v>
                </c:pt>
                <c:pt idx="596">
                  <c:v>0.57302147500000011</c:v>
                </c:pt>
                <c:pt idx="597">
                  <c:v>0.5729624874999999</c:v>
                </c:pt>
                <c:pt idx="598">
                  <c:v>0.5729203625</c:v>
                </c:pt>
                <c:pt idx="599">
                  <c:v>0.572845775</c:v>
                </c:pt>
                <c:pt idx="600">
                  <c:v>0.57280363749999996</c:v>
                </c:pt>
                <c:pt idx="601">
                  <c:v>0.5727763374999999</c:v>
                </c:pt>
                <c:pt idx="602">
                  <c:v>0.57279226250000004</c:v>
                </c:pt>
                <c:pt idx="603">
                  <c:v>0.57275556250000004</c:v>
                </c:pt>
                <c:pt idx="604">
                  <c:v>0.57271097500000001</c:v>
                </c:pt>
                <c:pt idx="605">
                  <c:v>0.57271835000000004</c:v>
                </c:pt>
                <c:pt idx="606">
                  <c:v>0.57271487499999996</c:v>
                </c:pt>
                <c:pt idx="607">
                  <c:v>0.57273825</c:v>
                </c:pt>
                <c:pt idx="608">
                  <c:v>0.57277560000000005</c:v>
                </c:pt>
                <c:pt idx="609">
                  <c:v>0.57280530000000007</c:v>
                </c:pt>
                <c:pt idx="610">
                  <c:v>0.57289257500000001</c:v>
                </c:pt>
                <c:pt idx="611">
                  <c:v>0.57294702500000005</c:v>
                </c:pt>
                <c:pt idx="612">
                  <c:v>0.57300337499999998</c:v>
                </c:pt>
                <c:pt idx="613">
                  <c:v>0.57305645000000005</c:v>
                </c:pt>
                <c:pt idx="614">
                  <c:v>0.57313665000000003</c:v>
                </c:pt>
                <c:pt idx="615">
                  <c:v>0.57312293749999998</c:v>
                </c:pt>
                <c:pt idx="616">
                  <c:v>0.57313306249999996</c:v>
                </c:pt>
                <c:pt idx="617">
                  <c:v>0.57310731250000002</c:v>
                </c:pt>
                <c:pt idx="618">
                  <c:v>0.57311793749999995</c:v>
                </c:pt>
                <c:pt idx="619">
                  <c:v>0.57313961250000001</c:v>
                </c:pt>
                <c:pt idx="620">
                  <c:v>0.57309456250000002</c:v>
                </c:pt>
                <c:pt idx="621">
                  <c:v>0.57341538749999998</c:v>
                </c:pt>
                <c:pt idx="622">
                  <c:v>0.57335871250000003</c:v>
                </c:pt>
                <c:pt idx="623">
                  <c:v>0.57324696249999996</c:v>
                </c:pt>
                <c:pt idx="624">
                  <c:v>0.57323305000000002</c:v>
                </c:pt>
                <c:pt idx="625">
                  <c:v>0.57331203750000004</c:v>
                </c:pt>
                <c:pt idx="626">
                  <c:v>0.57334952500000003</c:v>
                </c:pt>
                <c:pt idx="627">
                  <c:v>0.57329652499999995</c:v>
                </c:pt>
                <c:pt idx="628">
                  <c:v>0.57325633749999994</c:v>
                </c:pt>
                <c:pt idx="629">
                  <c:v>0.57328198749999992</c:v>
                </c:pt>
                <c:pt idx="630">
                  <c:v>0.57341152500000014</c:v>
                </c:pt>
                <c:pt idx="631">
                  <c:v>0.57341490000000006</c:v>
                </c:pt>
                <c:pt idx="632">
                  <c:v>0.57337409999999989</c:v>
                </c:pt>
                <c:pt idx="633">
                  <c:v>0.57340551249999994</c:v>
                </c:pt>
                <c:pt idx="634">
                  <c:v>0.57348705</c:v>
                </c:pt>
                <c:pt idx="635">
                  <c:v>0.57358745</c:v>
                </c:pt>
                <c:pt idx="636">
                  <c:v>0.57364729999999997</c:v>
                </c:pt>
                <c:pt idx="637">
                  <c:v>0.57373078749999995</c:v>
                </c:pt>
                <c:pt idx="638">
                  <c:v>0.5736334125</c:v>
                </c:pt>
                <c:pt idx="639">
                  <c:v>0.57362484999999996</c:v>
                </c:pt>
                <c:pt idx="640">
                  <c:v>0.57362155000000004</c:v>
                </c:pt>
                <c:pt idx="641">
                  <c:v>0.57369513750000001</c:v>
                </c:pt>
                <c:pt idx="642">
                  <c:v>0.57376016249999995</c:v>
                </c:pt>
                <c:pt idx="643">
                  <c:v>0.57377788749999992</c:v>
                </c:pt>
                <c:pt idx="644">
                  <c:v>0.57374829999999999</c:v>
                </c:pt>
                <c:pt idx="645">
                  <c:v>0.5735964375</c:v>
                </c:pt>
                <c:pt idx="646">
                  <c:v>0.57352285000000003</c:v>
                </c:pt>
                <c:pt idx="647">
                  <c:v>0.57349156250000011</c:v>
                </c:pt>
                <c:pt idx="648">
                  <c:v>0.57349472499999998</c:v>
                </c:pt>
                <c:pt idx="649">
                  <c:v>0.57351904999999992</c:v>
                </c:pt>
                <c:pt idx="650">
                  <c:v>0.57357068749999995</c:v>
                </c:pt>
                <c:pt idx="651">
                  <c:v>0.57354727499999991</c:v>
                </c:pt>
                <c:pt idx="652">
                  <c:v>0.5734667750000001</c:v>
                </c:pt>
                <c:pt idx="653">
                  <c:v>0.57342300000000013</c:v>
                </c:pt>
                <c:pt idx="654">
                  <c:v>0.57306278750000006</c:v>
                </c:pt>
                <c:pt idx="655">
                  <c:v>0.57311202499999991</c:v>
                </c:pt>
                <c:pt idx="656">
                  <c:v>0.57313436249999994</c:v>
                </c:pt>
                <c:pt idx="657">
                  <c:v>0.5731984375000001</c:v>
                </c:pt>
                <c:pt idx="658">
                  <c:v>0.57320838750000003</c:v>
                </c:pt>
                <c:pt idx="659">
                  <c:v>0.57326244999999987</c:v>
                </c:pt>
                <c:pt idx="660">
                  <c:v>0.57330021249999996</c:v>
                </c:pt>
                <c:pt idx="661">
                  <c:v>0.57329861250000003</c:v>
                </c:pt>
                <c:pt idx="662">
                  <c:v>0.57331739999999998</c:v>
                </c:pt>
                <c:pt idx="663">
                  <c:v>0.57329758750000004</c:v>
                </c:pt>
                <c:pt idx="664">
                  <c:v>0.57338002500000007</c:v>
                </c:pt>
                <c:pt idx="665">
                  <c:v>0.57340672500000001</c:v>
                </c:pt>
                <c:pt idx="666">
                  <c:v>0.57346765</c:v>
                </c:pt>
                <c:pt idx="667">
                  <c:v>0.5734256499999999</c:v>
                </c:pt>
                <c:pt idx="668">
                  <c:v>0.57341083749999999</c:v>
                </c:pt>
                <c:pt idx="669">
                  <c:v>0.57342072499999996</c:v>
                </c:pt>
                <c:pt idx="670">
                  <c:v>0.57335382500000009</c:v>
                </c:pt>
                <c:pt idx="671">
                  <c:v>0.57334711250000003</c:v>
                </c:pt>
                <c:pt idx="672">
                  <c:v>0.57332798749999991</c:v>
                </c:pt>
                <c:pt idx="673">
                  <c:v>0.57331785000000002</c:v>
                </c:pt>
                <c:pt idx="674">
                  <c:v>0.57331708749999999</c:v>
                </c:pt>
                <c:pt idx="675">
                  <c:v>0.5733783375</c:v>
                </c:pt>
                <c:pt idx="676">
                  <c:v>0.57342022500000001</c:v>
                </c:pt>
                <c:pt idx="677">
                  <c:v>0.57325502500000003</c:v>
                </c:pt>
                <c:pt idx="678">
                  <c:v>0.57340745000000015</c:v>
                </c:pt>
                <c:pt idx="679">
                  <c:v>0.57346016249999998</c:v>
                </c:pt>
                <c:pt idx="680">
                  <c:v>0.57352498750000003</c:v>
                </c:pt>
                <c:pt idx="681">
                  <c:v>0.57360348750000001</c:v>
                </c:pt>
                <c:pt idx="682">
                  <c:v>0.57367813749999996</c:v>
                </c:pt>
                <c:pt idx="683">
                  <c:v>0.57375848749999991</c:v>
                </c:pt>
                <c:pt idx="684">
                  <c:v>0.57388747500000004</c:v>
                </c:pt>
                <c:pt idx="685">
                  <c:v>0.57395501249999992</c:v>
                </c:pt>
                <c:pt idx="686">
                  <c:v>0.57383691249999991</c:v>
                </c:pt>
                <c:pt idx="687">
                  <c:v>0.57396642500000006</c:v>
                </c:pt>
                <c:pt idx="688">
                  <c:v>0.57428483750000003</c:v>
                </c:pt>
                <c:pt idx="689">
                  <c:v>0.57431626250000001</c:v>
                </c:pt>
                <c:pt idx="690">
                  <c:v>0.57364151249999995</c:v>
                </c:pt>
                <c:pt idx="691">
                  <c:v>0.57277086249999998</c:v>
                </c:pt>
                <c:pt idx="692">
                  <c:v>0.57275072499999991</c:v>
                </c:pt>
                <c:pt idx="693">
                  <c:v>0.5735612000000001</c:v>
                </c:pt>
                <c:pt idx="694">
                  <c:v>0.57412777500000001</c:v>
                </c:pt>
                <c:pt idx="695">
                  <c:v>0.57381755000000001</c:v>
                </c:pt>
                <c:pt idx="696">
                  <c:v>0.57326247500000005</c:v>
                </c:pt>
                <c:pt idx="697">
                  <c:v>0.57319213749999998</c:v>
                </c:pt>
                <c:pt idx="698">
                  <c:v>0.57348681250000011</c:v>
                </c:pt>
                <c:pt idx="699">
                  <c:v>0.57379383750000001</c:v>
                </c:pt>
                <c:pt idx="700">
                  <c:v>0.57396051250000002</c:v>
                </c:pt>
                <c:pt idx="701">
                  <c:v>0.57414186249999999</c:v>
                </c:pt>
                <c:pt idx="702">
                  <c:v>0.5742435374999999</c:v>
                </c:pt>
                <c:pt idx="703">
                  <c:v>0.57422362500000002</c:v>
                </c:pt>
                <c:pt idx="704">
                  <c:v>0.57406661250000013</c:v>
                </c:pt>
                <c:pt idx="705">
                  <c:v>0.57393760000000005</c:v>
                </c:pt>
                <c:pt idx="706">
                  <c:v>0.57391143750000007</c:v>
                </c:pt>
                <c:pt idx="707">
                  <c:v>0.57403193750000003</c:v>
                </c:pt>
                <c:pt idx="708">
                  <c:v>0.57408408749999995</c:v>
                </c:pt>
                <c:pt idx="709">
                  <c:v>0.57406437499999996</c:v>
                </c:pt>
                <c:pt idx="710">
                  <c:v>0.57413408749999995</c:v>
                </c:pt>
                <c:pt idx="711">
                  <c:v>0.57410727500000003</c:v>
                </c:pt>
                <c:pt idx="712">
                  <c:v>0.57402633749999998</c:v>
                </c:pt>
                <c:pt idx="713">
                  <c:v>0.57374176249999997</c:v>
                </c:pt>
                <c:pt idx="714">
                  <c:v>0.57356144999999992</c:v>
                </c:pt>
                <c:pt idx="715">
                  <c:v>0.57357258750000006</c:v>
                </c:pt>
                <c:pt idx="716">
                  <c:v>0.57381402500000001</c:v>
                </c:pt>
                <c:pt idx="717">
                  <c:v>0.57415352500000005</c:v>
                </c:pt>
                <c:pt idx="718">
                  <c:v>0.57409381250000002</c:v>
                </c:pt>
                <c:pt idx="719">
                  <c:v>0.57416106249999999</c:v>
                </c:pt>
                <c:pt idx="720">
                  <c:v>0.5741271375</c:v>
                </c:pt>
                <c:pt idx="721">
                  <c:v>0.57411880000000004</c:v>
                </c:pt>
                <c:pt idx="722">
                  <c:v>0.57412605000000005</c:v>
                </c:pt>
                <c:pt idx="723">
                  <c:v>0.57415918750000006</c:v>
                </c:pt>
                <c:pt idx="724">
                  <c:v>0.57416661250000001</c:v>
                </c:pt>
                <c:pt idx="725">
                  <c:v>0.57411618749999993</c:v>
                </c:pt>
                <c:pt idx="726">
                  <c:v>0.57414057500000004</c:v>
                </c:pt>
                <c:pt idx="727">
                  <c:v>0.57421199999999994</c:v>
                </c:pt>
                <c:pt idx="728">
                  <c:v>0.57422446250000003</c:v>
                </c:pt>
                <c:pt idx="729">
                  <c:v>0.57417968750000004</c:v>
                </c:pt>
                <c:pt idx="730">
                  <c:v>0.57423277499999992</c:v>
                </c:pt>
                <c:pt idx="731">
                  <c:v>0.57428259999999998</c:v>
                </c:pt>
                <c:pt idx="732">
                  <c:v>0.57432097500000001</c:v>
                </c:pt>
                <c:pt idx="733">
                  <c:v>0.57429881250000003</c:v>
                </c:pt>
                <c:pt idx="734">
                  <c:v>0.5742943625000001</c:v>
                </c:pt>
                <c:pt idx="735">
                  <c:v>0.57435170000000002</c:v>
                </c:pt>
                <c:pt idx="736">
                  <c:v>0.57435020000000003</c:v>
                </c:pt>
                <c:pt idx="737">
                  <c:v>0.57429479999999999</c:v>
                </c:pt>
                <c:pt idx="738">
                  <c:v>0.5742736625</c:v>
                </c:pt>
                <c:pt idx="739">
                  <c:v>0.57438794999999998</c:v>
                </c:pt>
                <c:pt idx="740">
                  <c:v>0.57442728750000005</c:v>
                </c:pt>
                <c:pt idx="741">
                  <c:v>0.57433223749999995</c:v>
                </c:pt>
                <c:pt idx="742">
                  <c:v>0.57423357499999994</c:v>
                </c:pt>
                <c:pt idx="743">
                  <c:v>0.57431029999999994</c:v>
                </c:pt>
                <c:pt idx="744">
                  <c:v>0.57433427500000001</c:v>
                </c:pt>
                <c:pt idx="745">
                  <c:v>0.57429980000000003</c:v>
                </c:pt>
                <c:pt idx="746">
                  <c:v>0.57435437500000008</c:v>
                </c:pt>
                <c:pt idx="747">
                  <c:v>0.57454683750000013</c:v>
                </c:pt>
                <c:pt idx="748">
                  <c:v>0.57461957499999994</c:v>
                </c:pt>
                <c:pt idx="749">
                  <c:v>0.57460674999999994</c:v>
                </c:pt>
                <c:pt idx="750">
                  <c:v>0.57439362500000002</c:v>
                </c:pt>
                <c:pt idx="751">
                  <c:v>0.57434551249999999</c:v>
                </c:pt>
                <c:pt idx="752">
                  <c:v>0.57432716250000004</c:v>
                </c:pt>
                <c:pt idx="753">
                  <c:v>0.57427107499999996</c:v>
                </c:pt>
                <c:pt idx="754">
                  <c:v>0.57425251249999998</c:v>
                </c:pt>
                <c:pt idx="755">
                  <c:v>0.5743352625</c:v>
                </c:pt>
                <c:pt idx="756">
                  <c:v>0.57444831249999995</c:v>
                </c:pt>
                <c:pt idx="757">
                  <c:v>0.57436373750000003</c:v>
                </c:pt>
                <c:pt idx="758">
                  <c:v>0.57431831249999998</c:v>
                </c:pt>
                <c:pt idx="759">
                  <c:v>0.57434505000000002</c:v>
                </c:pt>
                <c:pt idx="760">
                  <c:v>0.57437203749999999</c:v>
                </c:pt>
                <c:pt idx="761">
                  <c:v>0.57430047500000003</c:v>
                </c:pt>
                <c:pt idx="762">
                  <c:v>0.57431846249999996</c:v>
                </c:pt>
                <c:pt idx="763">
                  <c:v>0.57448511250000001</c:v>
                </c:pt>
                <c:pt idx="764">
                  <c:v>0.57469073749999999</c:v>
                </c:pt>
                <c:pt idx="765">
                  <c:v>0.5747498499999999</c:v>
                </c:pt>
                <c:pt idx="766">
                  <c:v>0.57464364999999995</c:v>
                </c:pt>
                <c:pt idx="767">
                  <c:v>0.57465772500000001</c:v>
                </c:pt>
                <c:pt idx="768">
                  <c:v>0.57478902499999995</c:v>
                </c:pt>
                <c:pt idx="769">
                  <c:v>0.57483958749999997</c:v>
                </c:pt>
                <c:pt idx="770">
                  <c:v>0.57477069999999997</c:v>
                </c:pt>
                <c:pt idx="771">
                  <c:v>0.57473854999999996</c:v>
                </c:pt>
                <c:pt idx="772">
                  <c:v>0.57482761249999992</c:v>
                </c:pt>
                <c:pt idx="773">
                  <c:v>0.57485428750000001</c:v>
                </c:pt>
                <c:pt idx="774">
                  <c:v>0.57488916249999999</c:v>
                </c:pt>
                <c:pt idx="775">
                  <c:v>0.57481265000000015</c:v>
                </c:pt>
                <c:pt idx="776">
                  <c:v>0.5749498125000001</c:v>
                </c:pt>
                <c:pt idx="777">
                  <c:v>0.57520525000000011</c:v>
                </c:pt>
                <c:pt idx="778">
                  <c:v>0.57522731250000003</c:v>
                </c:pt>
                <c:pt idx="779">
                  <c:v>0.57506806250000009</c:v>
                </c:pt>
                <c:pt idx="780">
                  <c:v>0.57492162499999999</c:v>
                </c:pt>
                <c:pt idx="781">
                  <c:v>0.57479772499999993</c:v>
                </c:pt>
                <c:pt idx="782">
                  <c:v>0.57485657499999998</c:v>
                </c:pt>
                <c:pt idx="783">
                  <c:v>0.57491498749999992</c:v>
                </c:pt>
                <c:pt idx="784">
                  <c:v>0.57499906249999999</c:v>
                </c:pt>
                <c:pt idx="785">
                  <c:v>0.57505154999999997</c:v>
                </c:pt>
                <c:pt idx="786">
                  <c:v>0.57511118750000001</c:v>
                </c:pt>
                <c:pt idx="787">
                  <c:v>0.57500426250000003</c:v>
                </c:pt>
                <c:pt idx="788">
                  <c:v>0.57504696249999998</c:v>
                </c:pt>
                <c:pt idx="789">
                  <c:v>0.57517030000000002</c:v>
                </c:pt>
                <c:pt idx="790">
                  <c:v>0.57477810000000007</c:v>
                </c:pt>
                <c:pt idx="791">
                  <c:v>0.57435381249999995</c:v>
                </c:pt>
                <c:pt idx="792">
                  <c:v>0.57427699999999993</c:v>
                </c:pt>
                <c:pt idx="793">
                  <c:v>0.57473958749999998</c:v>
                </c:pt>
                <c:pt idx="794">
                  <c:v>0.57523853749999998</c:v>
                </c:pt>
                <c:pt idx="795">
                  <c:v>0.57539341249999987</c:v>
                </c:pt>
                <c:pt idx="796">
                  <c:v>0.57530441249999997</c:v>
                </c:pt>
                <c:pt idx="797">
                  <c:v>0.57517154999999998</c:v>
                </c:pt>
                <c:pt idx="798">
                  <c:v>0.57524467499999998</c:v>
                </c:pt>
                <c:pt idx="799">
                  <c:v>0.57539392499999997</c:v>
                </c:pt>
                <c:pt idx="800">
                  <c:v>0.5752178</c:v>
                </c:pt>
                <c:pt idx="801">
                  <c:v>0.57504691249999995</c:v>
                </c:pt>
                <c:pt idx="802">
                  <c:v>0.57496507500000005</c:v>
                </c:pt>
                <c:pt idx="803">
                  <c:v>0.57522802500000003</c:v>
                </c:pt>
                <c:pt idx="804">
                  <c:v>0.57550524999999997</c:v>
                </c:pt>
                <c:pt idx="805">
                  <c:v>0.57531767499999997</c:v>
                </c:pt>
                <c:pt idx="806">
                  <c:v>0.57503705000000005</c:v>
                </c:pt>
                <c:pt idx="807">
                  <c:v>0.57495313749999999</c:v>
                </c:pt>
                <c:pt idx="808">
                  <c:v>0.57512417500000002</c:v>
                </c:pt>
                <c:pt idx="809">
                  <c:v>0.57515632499999991</c:v>
                </c:pt>
                <c:pt idx="810">
                  <c:v>0.57505950000000006</c:v>
                </c:pt>
                <c:pt idx="811">
                  <c:v>0.5750938000000001</c:v>
                </c:pt>
                <c:pt idx="812">
                  <c:v>0.57527872499999999</c:v>
                </c:pt>
                <c:pt idx="813">
                  <c:v>0.57515084999999999</c:v>
                </c:pt>
                <c:pt idx="814">
                  <c:v>0.57489638749999994</c:v>
                </c:pt>
                <c:pt idx="815">
                  <c:v>0.57480946249999998</c:v>
                </c:pt>
                <c:pt idx="816">
                  <c:v>0.57494610000000002</c:v>
                </c:pt>
                <c:pt idx="817">
                  <c:v>0.57519376249999998</c:v>
                </c:pt>
                <c:pt idx="818">
                  <c:v>0.57520793749999999</c:v>
                </c:pt>
                <c:pt idx="819">
                  <c:v>0.57502856250000001</c:v>
                </c:pt>
                <c:pt idx="820">
                  <c:v>0.57496973750000013</c:v>
                </c:pt>
                <c:pt idx="821">
                  <c:v>0.57514101250000005</c:v>
                </c:pt>
                <c:pt idx="822">
                  <c:v>0.57531556250000004</c:v>
                </c:pt>
                <c:pt idx="823">
                  <c:v>0.57539691250000002</c:v>
                </c:pt>
                <c:pt idx="824">
                  <c:v>0.57554190000000005</c:v>
                </c:pt>
                <c:pt idx="825">
                  <c:v>0.57589171250000004</c:v>
                </c:pt>
                <c:pt idx="826">
                  <c:v>0.57613255000000008</c:v>
                </c:pt>
                <c:pt idx="827">
                  <c:v>0.57592861250000005</c:v>
                </c:pt>
                <c:pt idx="828">
                  <c:v>0.57535223749999997</c:v>
                </c:pt>
                <c:pt idx="829">
                  <c:v>0.57503932499999999</c:v>
                </c:pt>
                <c:pt idx="830">
                  <c:v>0.57518089999999999</c:v>
                </c:pt>
                <c:pt idx="831">
                  <c:v>0.57544072499999999</c:v>
                </c:pt>
                <c:pt idx="832">
                  <c:v>0.5752397749999999</c:v>
                </c:pt>
                <c:pt idx="833">
                  <c:v>0.57487284999999999</c:v>
                </c:pt>
                <c:pt idx="834">
                  <c:v>0.57496995000000006</c:v>
                </c:pt>
                <c:pt idx="835">
                  <c:v>0.57515833750000001</c:v>
                </c:pt>
                <c:pt idx="836">
                  <c:v>0.57510432500000008</c:v>
                </c:pt>
                <c:pt idx="837">
                  <c:v>0.57457068750000007</c:v>
                </c:pt>
                <c:pt idx="838">
                  <c:v>0.57437336249999993</c:v>
                </c:pt>
                <c:pt idx="839">
                  <c:v>0.5747349625</c:v>
                </c:pt>
                <c:pt idx="840">
                  <c:v>0.57533563749999994</c:v>
                </c:pt>
                <c:pt idx="841">
                  <c:v>0.57540811250000001</c:v>
                </c:pt>
                <c:pt idx="842">
                  <c:v>0.57495305000000008</c:v>
                </c:pt>
                <c:pt idx="843">
                  <c:v>0.57477889999999998</c:v>
                </c:pt>
                <c:pt idx="844">
                  <c:v>0.57535531250000005</c:v>
                </c:pt>
                <c:pt idx="845">
                  <c:v>0.57585433750000004</c:v>
                </c:pt>
                <c:pt idx="846">
                  <c:v>0.575453875</c:v>
                </c:pt>
                <c:pt idx="847">
                  <c:v>0.5750213125000001</c:v>
                </c:pt>
                <c:pt idx="848">
                  <c:v>0.57503021249999997</c:v>
                </c:pt>
                <c:pt idx="849">
                  <c:v>0.57545780000000002</c:v>
                </c:pt>
                <c:pt idx="850">
                  <c:v>0.57574806249999999</c:v>
                </c:pt>
                <c:pt idx="851">
                  <c:v>0.57547756249999993</c:v>
                </c:pt>
                <c:pt idx="852">
                  <c:v>0.57504052499999991</c:v>
                </c:pt>
                <c:pt idx="853">
                  <c:v>0.57514171250000001</c:v>
                </c:pt>
                <c:pt idx="854">
                  <c:v>0.57583980000000001</c:v>
                </c:pt>
                <c:pt idx="855">
                  <c:v>0.57617166249999996</c:v>
                </c:pt>
                <c:pt idx="856">
                  <c:v>0.57564776250000005</c:v>
                </c:pt>
                <c:pt idx="857">
                  <c:v>0.57507777500000001</c:v>
                </c:pt>
                <c:pt idx="858">
                  <c:v>0.57497511250000011</c:v>
                </c:pt>
                <c:pt idx="859">
                  <c:v>0.57559913750000002</c:v>
                </c:pt>
                <c:pt idx="860">
                  <c:v>0.57616230000000002</c:v>
                </c:pt>
                <c:pt idx="861">
                  <c:v>0.57607874999999997</c:v>
                </c:pt>
                <c:pt idx="862">
                  <c:v>0.57539893749999993</c:v>
                </c:pt>
                <c:pt idx="863">
                  <c:v>0.5750843375000001</c:v>
                </c:pt>
                <c:pt idx="864">
                  <c:v>0.57557170000000002</c:v>
                </c:pt>
                <c:pt idx="865">
                  <c:v>0.57605373750000011</c:v>
                </c:pt>
                <c:pt idx="866">
                  <c:v>0.57610270000000008</c:v>
                </c:pt>
                <c:pt idx="867">
                  <c:v>0.57550009999999996</c:v>
                </c:pt>
                <c:pt idx="868">
                  <c:v>0.57497405000000001</c:v>
                </c:pt>
                <c:pt idx="869">
                  <c:v>0.57540616249999998</c:v>
                </c:pt>
                <c:pt idx="870">
                  <c:v>0.57610378750000002</c:v>
                </c:pt>
                <c:pt idx="871">
                  <c:v>0.57626116249999992</c:v>
                </c:pt>
                <c:pt idx="872">
                  <c:v>0.5757266875</c:v>
                </c:pt>
                <c:pt idx="873">
                  <c:v>0.57512188750000004</c:v>
                </c:pt>
                <c:pt idx="874">
                  <c:v>0.57505567499999999</c:v>
                </c:pt>
                <c:pt idx="875">
                  <c:v>0.57573323749999994</c:v>
                </c:pt>
                <c:pt idx="876">
                  <c:v>0.57631907500000001</c:v>
                </c:pt>
                <c:pt idx="877">
                  <c:v>0.57598017499999998</c:v>
                </c:pt>
                <c:pt idx="878">
                  <c:v>0.57491746249999998</c:v>
                </c:pt>
                <c:pt idx="879">
                  <c:v>0.57449972500000002</c:v>
                </c:pt>
                <c:pt idx="880">
                  <c:v>0.57489128750000007</c:v>
                </c:pt>
                <c:pt idx="881">
                  <c:v>0.57574945</c:v>
                </c:pt>
                <c:pt idx="882">
                  <c:v>0.57590981250000006</c:v>
                </c:pt>
                <c:pt idx="883">
                  <c:v>0.57545254999999995</c:v>
                </c:pt>
                <c:pt idx="884">
                  <c:v>0.57487718750000005</c:v>
                </c:pt>
                <c:pt idx="885">
                  <c:v>0.57475781249999991</c:v>
                </c:pt>
                <c:pt idx="886">
                  <c:v>0.5754052624999999</c:v>
                </c:pt>
                <c:pt idx="887">
                  <c:v>0.57613121249999999</c:v>
                </c:pt>
                <c:pt idx="888">
                  <c:v>0.57627147500000009</c:v>
                </c:pt>
                <c:pt idx="889">
                  <c:v>0.57571832499999998</c:v>
                </c:pt>
                <c:pt idx="890">
                  <c:v>0.57518887500000004</c:v>
                </c:pt>
                <c:pt idx="891">
                  <c:v>0.57573063749999998</c:v>
                </c:pt>
                <c:pt idx="892">
                  <c:v>0.57698515000000006</c:v>
                </c:pt>
                <c:pt idx="893">
                  <c:v>0.57772429999999997</c:v>
                </c:pt>
                <c:pt idx="894">
                  <c:v>0.57787787499999999</c:v>
                </c:pt>
                <c:pt idx="895">
                  <c:v>0.57777778750000008</c:v>
                </c:pt>
                <c:pt idx="896">
                  <c:v>0.57801381249999995</c:v>
                </c:pt>
                <c:pt idx="897">
                  <c:v>0.57920282499999998</c:v>
                </c:pt>
                <c:pt idx="898">
                  <c:v>0.5807466</c:v>
                </c:pt>
                <c:pt idx="899">
                  <c:v>0.5815484125</c:v>
                </c:pt>
                <c:pt idx="900">
                  <c:v>0.58162432499999994</c:v>
                </c:pt>
                <c:pt idx="901">
                  <c:v>0.58144743750000005</c:v>
                </c:pt>
                <c:pt idx="902">
                  <c:v>0.58183850000000004</c:v>
                </c:pt>
                <c:pt idx="903">
                  <c:v>0.5826556625</c:v>
                </c:pt>
                <c:pt idx="904">
                  <c:v>0.58355362499999996</c:v>
                </c:pt>
                <c:pt idx="905">
                  <c:v>0.58377026250000008</c:v>
                </c:pt>
                <c:pt idx="906">
                  <c:v>0.58345604999999989</c:v>
                </c:pt>
                <c:pt idx="907">
                  <c:v>0.58315333749999998</c:v>
                </c:pt>
                <c:pt idx="908">
                  <c:v>0.58344529999999994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3359-45AD-8787-061F0605376A}"/>
            </c:ext>
          </c:extLst>
        </c:ser>
        <c:ser>
          <c:idx val="7"/>
          <c:order val="7"/>
          <c:tx>
            <c:strRef>
              <c:f>'CPT07'!$W$1</c:f>
              <c:strCache>
                <c:ptCount val="1"/>
                <c:pt idx="0">
                  <c:v>1.0 RQMT</c:v>
                </c:pt>
              </c:strCache>
            </c:strRef>
          </c:tx>
          <c:spPr>
            <a:ln w="12700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'CPT07'!$K$3:$K$911</c:f>
              <c:numCache>
                <c:formatCode>General</c:formatCode>
                <c:ptCount val="909"/>
                <c:pt idx="0">
                  <c:v>339.375</c:v>
                </c:pt>
                <c:pt idx="1">
                  <c:v>340</c:v>
                </c:pt>
                <c:pt idx="2">
                  <c:v>340.625</c:v>
                </c:pt>
                <c:pt idx="3">
                  <c:v>341.25</c:v>
                </c:pt>
                <c:pt idx="4">
                  <c:v>341.875</c:v>
                </c:pt>
                <c:pt idx="5">
                  <c:v>342.5</c:v>
                </c:pt>
                <c:pt idx="6">
                  <c:v>343.125</c:v>
                </c:pt>
                <c:pt idx="7">
                  <c:v>343.75</c:v>
                </c:pt>
                <c:pt idx="8">
                  <c:v>344.375</c:v>
                </c:pt>
                <c:pt idx="9">
                  <c:v>345</c:v>
                </c:pt>
                <c:pt idx="10">
                  <c:v>345.625</c:v>
                </c:pt>
                <c:pt idx="11">
                  <c:v>346.25</c:v>
                </c:pt>
                <c:pt idx="12">
                  <c:v>346.875</c:v>
                </c:pt>
                <c:pt idx="13">
                  <c:v>347.5</c:v>
                </c:pt>
                <c:pt idx="14">
                  <c:v>348.125</c:v>
                </c:pt>
                <c:pt idx="15">
                  <c:v>348.75</c:v>
                </c:pt>
                <c:pt idx="16">
                  <c:v>349.375</c:v>
                </c:pt>
                <c:pt idx="17">
                  <c:v>350</c:v>
                </c:pt>
                <c:pt idx="18">
                  <c:v>350.625</c:v>
                </c:pt>
                <c:pt idx="19">
                  <c:v>351.25</c:v>
                </c:pt>
                <c:pt idx="20">
                  <c:v>351.875</c:v>
                </c:pt>
                <c:pt idx="21">
                  <c:v>352.5</c:v>
                </c:pt>
                <c:pt idx="22">
                  <c:v>353.125</c:v>
                </c:pt>
                <c:pt idx="23">
                  <c:v>353.75</c:v>
                </c:pt>
                <c:pt idx="24">
                  <c:v>354.375</c:v>
                </c:pt>
                <c:pt idx="25">
                  <c:v>355</c:v>
                </c:pt>
                <c:pt idx="26">
                  <c:v>355.625</c:v>
                </c:pt>
                <c:pt idx="27">
                  <c:v>356.25</c:v>
                </c:pt>
                <c:pt idx="28">
                  <c:v>356.875</c:v>
                </c:pt>
                <c:pt idx="29">
                  <c:v>357.5</c:v>
                </c:pt>
                <c:pt idx="30">
                  <c:v>358.125</c:v>
                </c:pt>
                <c:pt idx="31">
                  <c:v>358.75</c:v>
                </c:pt>
                <c:pt idx="32">
                  <c:v>359.375</c:v>
                </c:pt>
                <c:pt idx="33">
                  <c:v>360</c:v>
                </c:pt>
                <c:pt idx="34">
                  <c:v>360.625</c:v>
                </c:pt>
                <c:pt idx="35">
                  <c:v>361.25</c:v>
                </c:pt>
                <c:pt idx="36">
                  <c:v>361.875</c:v>
                </c:pt>
                <c:pt idx="37">
                  <c:v>362.5</c:v>
                </c:pt>
                <c:pt idx="38">
                  <c:v>363.125</c:v>
                </c:pt>
                <c:pt idx="39">
                  <c:v>363.75</c:v>
                </c:pt>
                <c:pt idx="40">
                  <c:v>364.375</c:v>
                </c:pt>
                <c:pt idx="41">
                  <c:v>365</c:v>
                </c:pt>
                <c:pt idx="42">
                  <c:v>365.625</c:v>
                </c:pt>
                <c:pt idx="43">
                  <c:v>366.25</c:v>
                </c:pt>
                <c:pt idx="44">
                  <c:v>366.875</c:v>
                </c:pt>
                <c:pt idx="45">
                  <c:v>367.5</c:v>
                </c:pt>
                <c:pt idx="46">
                  <c:v>368.125</c:v>
                </c:pt>
                <c:pt idx="47">
                  <c:v>368.75</c:v>
                </c:pt>
                <c:pt idx="48">
                  <c:v>369.375</c:v>
                </c:pt>
                <c:pt idx="49">
                  <c:v>370</c:v>
                </c:pt>
                <c:pt idx="50">
                  <c:v>370.625</c:v>
                </c:pt>
                <c:pt idx="51">
                  <c:v>371.25</c:v>
                </c:pt>
                <c:pt idx="52">
                  <c:v>371.875</c:v>
                </c:pt>
                <c:pt idx="53">
                  <c:v>372.5</c:v>
                </c:pt>
                <c:pt idx="54">
                  <c:v>373.125</c:v>
                </c:pt>
                <c:pt idx="55">
                  <c:v>373.75</c:v>
                </c:pt>
                <c:pt idx="56">
                  <c:v>374.375</c:v>
                </c:pt>
                <c:pt idx="57">
                  <c:v>375</c:v>
                </c:pt>
                <c:pt idx="58">
                  <c:v>375.625</c:v>
                </c:pt>
                <c:pt idx="59">
                  <c:v>376.25</c:v>
                </c:pt>
                <c:pt idx="60">
                  <c:v>376.875</c:v>
                </c:pt>
                <c:pt idx="61">
                  <c:v>377.5</c:v>
                </c:pt>
                <c:pt idx="62">
                  <c:v>378.125</c:v>
                </c:pt>
                <c:pt idx="63">
                  <c:v>378.75</c:v>
                </c:pt>
                <c:pt idx="64">
                  <c:v>379.375</c:v>
                </c:pt>
                <c:pt idx="65">
                  <c:v>380</c:v>
                </c:pt>
                <c:pt idx="66">
                  <c:v>380.625</c:v>
                </c:pt>
                <c:pt idx="67">
                  <c:v>381.25</c:v>
                </c:pt>
                <c:pt idx="68">
                  <c:v>381.875</c:v>
                </c:pt>
                <c:pt idx="69">
                  <c:v>382.5</c:v>
                </c:pt>
                <c:pt idx="70">
                  <c:v>383.125</c:v>
                </c:pt>
                <c:pt idx="71">
                  <c:v>383.75</c:v>
                </c:pt>
                <c:pt idx="72">
                  <c:v>384.375</c:v>
                </c:pt>
                <c:pt idx="73">
                  <c:v>385</c:v>
                </c:pt>
                <c:pt idx="74">
                  <c:v>385.625</c:v>
                </c:pt>
                <c:pt idx="75">
                  <c:v>386.25</c:v>
                </c:pt>
                <c:pt idx="76">
                  <c:v>386.875</c:v>
                </c:pt>
                <c:pt idx="77">
                  <c:v>387.5</c:v>
                </c:pt>
                <c:pt idx="78">
                  <c:v>388.125</c:v>
                </c:pt>
                <c:pt idx="79">
                  <c:v>388.75</c:v>
                </c:pt>
                <c:pt idx="80">
                  <c:v>389.375</c:v>
                </c:pt>
                <c:pt idx="81">
                  <c:v>390</c:v>
                </c:pt>
                <c:pt idx="82">
                  <c:v>390.625</c:v>
                </c:pt>
                <c:pt idx="83">
                  <c:v>391.25</c:v>
                </c:pt>
                <c:pt idx="84">
                  <c:v>391.875</c:v>
                </c:pt>
                <c:pt idx="85">
                  <c:v>392.5</c:v>
                </c:pt>
                <c:pt idx="86">
                  <c:v>393.125</c:v>
                </c:pt>
                <c:pt idx="87">
                  <c:v>393.75</c:v>
                </c:pt>
                <c:pt idx="88">
                  <c:v>394.375</c:v>
                </c:pt>
                <c:pt idx="89">
                  <c:v>395</c:v>
                </c:pt>
                <c:pt idx="90">
                  <c:v>395.625</c:v>
                </c:pt>
                <c:pt idx="91">
                  <c:v>396.25</c:v>
                </c:pt>
                <c:pt idx="92">
                  <c:v>396.875</c:v>
                </c:pt>
                <c:pt idx="93">
                  <c:v>397.5</c:v>
                </c:pt>
                <c:pt idx="94">
                  <c:v>398.125</c:v>
                </c:pt>
                <c:pt idx="95">
                  <c:v>398.75</c:v>
                </c:pt>
                <c:pt idx="96">
                  <c:v>399.375</c:v>
                </c:pt>
                <c:pt idx="97">
                  <c:v>400</c:v>
                </c:pt>
                <c:pt idx="98">
                  <c:v>400.625</c:v>
                </c:pt>
                <c:pt idx="99">
                  <c:v>401.25</c:v>
                </c:pt>
                <c:pt idx="100">
                  <c:v>401.875</c:v>
                </c:pt>
                <c:pt idx="101">
                  <c:v>402.5</c:v>
                </c:pt>
                <c:pt idx="102">
                  <c:v>403.125</c:v>
                </c:pt>
                <c:pt idx="103">
                  <c:v>403.75</c:v>
                </c:pt>
                <c:pt idx="104">
                  <c:v>404.375</c:v>
                </c:pt>
                <c:pt idx="105">
                  <c:v>405</c:v>
                </c:pt>
                <c:pt idx="106">
                  <c:v>405.625</c:v>
                </c:pt>
                <c:pt idx="107">
                  <c:v>406.25</c:v>
                </c:pt>
                <c:pt idx="108">
                  <c:v>406.875</c:v>
                </c:pt>
                <c:pt idx="109">
                  <c:v>407.5</c:v>
                </c:pt>
                <c:pt idx="110">
                  <c:v>408.125</c:v>
                </c:pt>
                <c:pt idx="111">
                  <c:v>408.75</c:v>
                </c:pt>
                <c:pt idx="112">
                  <c:v>409.375</c:v>
                </c:pt>
                <c:pt idx="113">
                  <c:v>410</c:v>
                </c:pt>
                <c:pt idx="114">
                  <c:v>410.625</c:v>
                </c:pt>
                <c:pt idx="115">
                  <c:v>411.25</c:v>
                </c:pt>
                <c:pt idx="116">
                  <c:v>411.875</c:v>
                </c:pt>
                <c:pt idx="117">
                  <c:v>412.5</c:v>
                </c:pt>
                <c:pt idx="118">
                  <c:v>413.125</c:v>
                </c:pt>
                <c:pt idx="119">
                  <c:v>413.75</c:v>
                </c:pt>
                <c:pt idx="120">
                  <c:v>414.375</c:v>
                </c:pt>
                <c:pt idx="121">
                  <c:v>415</c:v>
                </c:pt>
                <c:pt idx="122">
                  <c:v>415.625</c:v>
                </c:pt>
                <c:pt idx="123">
                  <c:v>416.25</c:v>
                </c:pt>
                <c:pt idx="124">
                  <c:v>416.875</c:v>
                </c:pt>
                <c:pt idx="125">
                  <c:v>417.5</c:v>
                </c:pt>
                <c:pt idx="126">
                  <c:v>418.125</c:v>
                </c:pt>
                <c:pt idx="127">
                  <c:v>418.75</c:v>
                </c:pt>
                <c:pt idx="128">
                  <c:v>419.375</c:v>
                </c:pt>
                <c:pt idx="129">
                  <c:v>420</c:v>
                </c:pt>
                <c:pt idx="130">
                  <c:v>420.625</c:v>
                </c:pt>
                <c:pt idx="131">
                  <c:v>421.25</c:v>
                </c:pt>
                <c:pt idx="132">
                  <c:v>421.875</c:v>
                </c:pt>
                <c:pt idx="133">
                  <c:v>422.5</c:v>
                </c:pt>
                <c:pt idx="134">
                  <c:v>423.125</c:v>
                </c:pt>
                <c:pt idx="135">
                  <c:v>423.75</c:v>
                </c:pt>
                <c:pt idx="136">
                  <c:v>424.375</c:v>
                </c:pt>
                <c:pt idx="137">
                  <c:v>425</c:v>
                </c:pt>
                <c:pt idx="138">
                  <c:v>425.625</c:v>
                </c:pt>
                <c:pt idx="139">
                  <c:v>426.25</c:v>
                </c:pt>
                <c:pt idx="140">
                  <c:v>426.875</c:v>
                </c:pt>
                <c:pt idx="141">
                  <c:v>427.5</c:v>
                </c:pt>
                <c:pt idx="142">
                  <c:v>428.125</c:v>
                </c:pt>
                <c:pt idx="143">
                  <c:v>428.75</c:v>
                </c:pt>
                <c:pt idx="144">
                  <c:v>429.375</c:v>
                </c:pt>
                <c:pt idx="145">
                  <c:v>430</c:v>
                </c:pt>
                <c:pt idx="146">
                  <c:v>430.625</c:v>
                </c:pt>
                <c:pt idx="147">
                  <c:v>431.25</c:v>
                </c:pt>
                <c:pt idx="148">
                  <c:v>431.875</c:v>
                </c:pt>
                <c:pt idx="149">
                  <c:v>432.5</c:v>
                </c:pt>
                <c:pt idx="150">
                  <c:v>433.125</c:v>
                </c:pt>
                <c:pt idx="151">
                  <c:v>433.75</c:v>
                </c:pt>
                <c:pt idx="152">
                  <c:v>434.375</c:v>
                </c:pt>
                <c:pt idx="153">
                  <c:v>435</c:v>
                </c:pt>
                <c:pt idx="154">
                  <c:v>435.625</c:v>
                </c:pt>
                <c:pt idx="155">
                  <c:v>436.25</c:v>
                </c:pt>
                <c:pt idx="156">
                  <c:v>436.875</c:v>
                </c:pt>
                <c:pt idx="157">
                  <c:v>437.5</c:v>
                </c:pt>
                <c:pt idx="158">
                  <c:v>438.125</c:v>
                </c:pt>
                <c:pt idx="159">
                  <c:v>438.75</c:v>
                </c:pt>
                <c:pt idx="160">
                  <c:v>439.375</c:v>
                </c:pt>
                <c:pt idx="161">
                  <c:v>440</c:v>
                </c:pt>
                <c:pt idx="162">
                  <c:v>440.625</c:v>
                </c:pt>
                <c:pt idx="163">
                  <c:v>441.25</c:v>
                </c:pt>
                <c:pt idx="164">
                  <c:v>441.875</c:v>
                </c:pt>
                <c:pt idx="165">
                  <c:v>442.5</c:v>
                </c:pt>
                <c:pt idx="166">
                  <c:v>443.125</c:v>
                </c:pt>
                <c:pt idx="167">
                  <c:v>443.75</c:v>
                </c:pt>
                <c:pt idx="168">
                  <c:v>444.375</c:v>
                </c:pt>
                <c:pt idx="169">
                  <c:v>445</c:v>
                </c:pt>
                <c:pt idx="170">
                  <c:v>445.625</c:v>
                </c:pt>
                <c:pt idx="171">
                  <c:v>446.25</c:v>
                </c:pt>
                <c:pt idx="172">
                  <c:v>446.875</c:v>
                </c:pt>
                <c:pt idx="173">
                  <c:v>447.5</c:v>
                </c:pt>
                <c:pt idx="174">
                  <c:v>448.125</c:v>
                </c:pt>
                <c:pt idx="175">
                  <c:v>448.75</c:v>
                </c:pt>
                <c:pt idx="176">
                  <c:v>449.375</c:v>
                </c:pt>
                <c:pt idx="177">
                  <c:v>450</c:v>
                </c:pt>
                <c:pt idx="178">
                  <c:v>450.625</c:v>
                </c:pt>
                <c:pt idx="179">
                  <c:v>451.25</c:v>
                </c:pt>
                <c:pt idx="180">
                  <c:v>451.875</c:v>
                </c:pt>
                <c:pt idx="181">
                  <c:v>452.5</c:v>
                </c:pt>
                <c:pt idx="182">
                  <c:v>453.125</c:v>
                </c:pt>
                <c:pt idx="183">
                  <c:v>453.75</c:v>
                </c:pt>
                <c:pt idx="184">
                  <c:v>454.375</c:v>
                </c:pt>
                <c:pt idx="185">
                  <c:v>455</c:v>
                </c:pt>
                <c:pt idx="186">
                  <c:v>455.625</c:v>
                </c:pt>
                <c:pt idx="187">
                  <c:v>456.25</c:v>
                </c:pt>
                <c:pt idx="188">
                  <c:v>456.875</c:v>
                </c:pt>
                <c:pt idx="189">
                  <c:v>457.5</c:v>
                </c:pt>
                <c:pt idx="190">
                  <c:v>458.125</c:v>
                </c:pt>
                <c:pt idx="191">
                  <c:v>458.75</c:v>
                </c:pt>
                <c:pt idx="192">
                  <c:v>459.375</c:v>
                </c:pt>
                <c:pt idx="193">
                  <c:v>460</c:v>
                </c:pt>
                <c:pt idx="194">
                  <c:v>460.625</c:v>
                </c:pt>
                <c:pt idx="195">
                  <c:v>461.25</c:v>
                </c:pt>
                <c:pt idx="196">
                  <c:v>461.875</c:v>
                </c:pt>
                <c:pt idx="197">
                  <c:v>462.5</c:v>
                </c:pt>
                <c:pt idx="198">
                  <c:v>463.125</c:v>
                </c:pt>
                <c:pt idx="199">
                  <c:v>463.75</c:v>
                </c:pt>
                <c:pt idx="200">
                  <c:v>464.375</c:v>
                </c:pt>
                <c:pt idx="201">
                  <c:v>465</c:v>
                </c:pt>
                <c:pt idx="202">
                  <c:v>465.625</c:v>
                </c:pt>
                <c:pt idx="203">
                  <c:v>466.25</c:v>
                </c:pt>
                <c:pt idx="204">
                  <c:v>466.875</c:v>
                </c:pt>
                <c:pt idx="205">
                  <c:v>467.5</c:v>
                </c:pt>
                <c:pt idx="206">
                  <c:v>468.125</c:v>
                </c:pt>
                <c:pt idx="207">
                  <c:v>468.75</c:v>
                </c:pt>
                <c:pt idx="208">
                  <c:v>469.375</c:v>
                </c:pt>
                <c:pt idx="209">
                  <c:v>470</c:v>
                </c:pt>
                <c:pt idx="210">
                  <c:v>470.625</c:v>
                </c:pt>
                <c:pt idx="211">
                  <c:v>471.25</c:v>
                </c:pt>
                <c:pt idx="212">
                  <c:v>471.875</c:v>
                </c:pt>
                <c:pt idx="213">
                  <c:v>472.5</c:v>
                </c:pt>
                <c:pt idx="214">
                  <c:v>473.125</c:v>
                </c:pt>
                <c:pt idx="215">
                  <c:v>473.75</c:v>
                </c:pt>
                <c:pt idx="216">
                  <c:v>474.375</c:v>
                </c:pt>
                <c:pt idx="217">
                  <c:v>475</c:v>
                </c:pt>
                <c:pt idx="218">
                  <c:v>475.625</c:v>
                </c:pt>
                <c:pt idx="219">
                  <c:v>476.25</c:v>
                </c:pt>
                <c:pt idx="220">
                  <c:v>476.875</c:v>
                </c:pt>
                <c:pt idx="221">
                  <c:v>477.5</c:v>
                </c:pt>
                <c:pt idx="222">
                  <c:v>478.125</c:v>
                </c:pt>
                <c:pt idx="223">
                  <c:v>478.75</c:v>
                </c:pt>
                <c:pt idx="224">
                  <c:v>479.375</c:v>
                </c:pt>
                <c:pt idx="225">
                  <c:v>480</c:v>
                </c:pt>
                <c:pt idx="226">
                  <c:v>480.625</c:v>
                </c:pt>
                <c:pt idx="227">
                  <c:v>481.25</c:v>
                </c:pt>
                <c:pt idx="228">
                  <c:v>481.875</c:v>
                </c:pt>
                <c:pt idx="229">
                  <c:v>482.5</c:v>
                </c:pt>
                <c:pt idx="230">
                  <c:v>483.125</c:v>
                </c:pt>
                <c:pt idx="231">
                  <c:v>483.75</c:v>
                </c:pt>
                <c:pt idx="232">
                  <c:v>484.375</c:v>
                </c:pt>
                <c:pt idx="233">
                  <c:v>485</c:v>
                </c:pt>
                <c:pt idx="234">
                  <c:v>485.625</c:v>
                </c:pt>
                <c:pt idx="235">
                  <c:v>486.25</c:v>
                </c:pt>
                <c:pt idx="236">
                  <c:v>486.875</c:v>
                </c:pt>
                <c:pt idx="237">
                  <c:v>487.5</c:v>
                </c:pt>
                <c:pt idx="238">
                  <c:v>488.125</c:v>
                </c:pt>
                <c:pt idx="239">
                  <c:v>488.75</c:v>
                </c:pt>
                <c:pt idx="240">
                  <c:v>489.375</c:v>
                </c:pt>
                <c:pt idx="241">
                  <c:v>490</c:v>
                </c:pt>
                <c:pt idx="242">
                  <c:v>490.625</c:v>
                </c:pt>
                <c:pt idx="243">
                  <c:v>491.25</c:v>
                </c:pt>
                <c:pt idx="244">
                  <c:v>491.875</c:v>
                </c:pt>
                <c:pt idx="245">
                  <c:v>492.5</c:v>
                </c:pt>
                <c:pt idx="246">
                  <c:v>493.125</c:v>
                </c:pt>
                <c:pt idx="247">
                  <c:v>493.75</c:v>
                </c:pt>
                <c:pt idx="248">
                  <c:v>494.375</c:v>
                </c:pt>
                <c:pt idx="249">
                  <c:v>495</c:v>
                </c:pt>
                <c:pt idx="250">
                  <c:v>495.625</c:v>
                </c:pt>
                <c:pt idx="251">
                  <c:v>496.25</c:v>
                </c:pt>
                <c:pt idx="252">
                  <c:v>496.875</c:v>
                </c:pt>
                <c:pt idx="253">
                  <c:v>497.5</c:v>
                </c:pt>
                <c:pt idx="254">
                  <c:v>498.125</c:v>
                </c:pt>
                <c:pt idx="255">
                  <c:v>498.75</c:v>
                </c:pt>
                <c:pt idx="256">
                  <c:v>499.375</c:v>
                </c:pt>
                <c:pt idx="257">
                  <c:v>500</c:v>
                </c:pt>
                <c:pt idx="258">
                  <c:v>500.625</c:v>
                </c:pt>
                <c:pt idx="259">
                  <c:v>501.25</c:v>
                </c:pt>
                <c:pt idx="260">
                  <c:v>501.875</c:v>
                </c:pt>
                <c:pt idx="261">
                  <c:v>502.5</c:v>
                </c:pt>
                <c:pt idx="262">
                  <c:v>503.125</c:v>
                </c:pt>
                <c:pt idx="263">
                  <c:v>503.75</c:v>
                </c:pt>
                <c:pt idx="264">
                  <c:v>504.375</c:v>
                </c:pt>
                <c:pt idx="265">
                  <c:v>505</c:v>
                </c:pt>
                <c:pt idx="266">
                  <c:v>505.625</c:v>
                </c:pt>
                <c:pt idx="267">
                  <c:v>506.25</c:v>
                </c:pt>
                <c:pt idx="268">
                  <c:v>506.875</c:v>
                </c:pt>
                <c:pt idx="269">
                  <c:v>507.5</c:v>
                </c:pt>
                <c:pt idx="270">
                  <c:v>508.125</c:v>
                </c:pt>
                <c:pt idx="271">
                  <c:v>508.75</c:v>
                </c:pt>
                <c:pt idx="272">
                  <c:v>509.375</c:v>
                </c:pt>
                <c:pt idx="273">
                  <c:v>510</c:v>
                </c:pt>
                <c:pt idx="274">
                  <c:v>510.625</c:v>
                </c:pt>
                <c:pt idx="275">
                  <c:v>511.25</c:v>
                </c:pt>
                <c:pt idx="276">
                  <c:v>511.875</c:v>
                </c:pt>
                <c:pt idx="277">
                  <c:v>512.5</c:v>
                </c:pt>
                <c:pt idx="278">
                  <c:v>513.125</c:v>
                </c:pt>
                <c:pt idx="279">
                  <c:v>513.75</c:v>
                </c:pt>
                <c:pt idx="280">
                  <c:v>514.375</c:v>
                </c:pt>
                <c:pt idx="281">
                  <c:v>515</c:v>
                </c:pt>
                <c:pt idx="282">
                  <c:v>515.625</c:v>
                </c:pt>
                <c:pt idx="283">
                  <c:v>516.25</c:v>
                </c:pt>
                <c:pt idx="284">
                  <c:v>516.875</c:v>
                </c:pt>
                <c:pt idx="285">
                  <c:v>517.5</c:v>
                </c:pt>
                <c:pt idx="286">
                  <c:v>518.125</c:v>
                </c:pt>
                <c:pt idx="287">
                  <c:v>518.75</c:v>
                </c:pt>
                <c:pt idx="288">
                  <c:v>519.375</c:v>
                </c:pt>
                <c:pt idx="289">
                  <c:v>520</c:v>
                </c:pt>
                <c:pt idx="290">
                  <c:v>520.625</c:v>
                </c:pt>
                <c:pt idx="291">
                  <c:v>521.25</c:v>
                </c:pt>
                <c:pt idx="292">
                  <c:v>521.875</c:v>
                </c:pt>
                <c:pt idx="293">
                  <c:v>522.5</c:v>
                </c:pt>
                <c:pt idx="294">
                  <c:v>523.125</c:v>
                </c:pt>
                <c:pt idx="295">
                  <c:v>523.75</c:v>
                </c:pt>
                <c:pt idx="296">
                  <c:v>524.375</c:v>
                </c:pt>
                <c:pt idx="297">
                  <c:v>525</c:v>
                </c:pt>
                <c:pt idx="298">
                  <c:v>525.625</c:v>
                </c:pt>
                <c:pt idx="299">
                  <c:v>526.25</c:v>
                </c:pt>
                <c:pt idx="300">
                  <c:v>526.875</c:v>
                </c:pt>
                <c:pt idx="301">
                  <c:v>527.5</c:v>
                </c:pt>
                <c:pt idx="302">
                  <c:v>528.125</c:v>
                </c:pt>
                <c:pt idx="303">
                  <c:v>528.75</c:v>
                </c:pt>
                <c:pt idx="304">
                  <c:v>529.375</c:v>
                </c:pt>
                <c:pt idx="305">
                  <c:v>530</c:v>
                </c:pt>
                <c:pt idx="306">
                  <c:v>530.625</c:v>
                </c:pt>
                <c:pt idx="307">
                  <c:v>531.25</c:v>
                </c:pt>
                <c:pt idx="308">
                  <c:v>531.875</c:v>
                </c:pt>
                <c:pt idx="309">
                  <c:v>532.5</c:v>
                </c:pt>
                <c:pt idx="310">
                  <c:v>533.125</c:v>
                </c:pt>
                <c:pt idx="311">
                  <c:v>533.75</c:v>
                </c:pt>
                <c:pt idx="312">
                  <c:v>534.375</c:v>
                </c:pt>
                <c:pt idx="313">
                  <c:v>535</c:v>
                </c:pt>
                <c:pt idx="314">
                  <c:v>535.625</c:v>
                </c:pt>
                <c:pt idx="315">
                  <c:v>536.25</c:v>
                </c:pt>
                <c:pt idx="316">
                  <c:v>536.875</c:v>
                </c:pt>
                <c:pt idx="317">
                  <c:v>537.5</c:v>
                </c:pt>
                <c:pt idx="318">
                  <c:v>538.125</c:v>
                </c:pt>
                <c:pt idx="319">
                  <c:v>538.75</c:v>
                </c:pt>
                <c:pt idx="320">
                  <c:v>539.375</c:v>
                </c:pt>
                <c:pt idx="321">
                  <c:v>540</c:v>
                </c:pt>
                <c:pt idx="322">
                  <c:v>540.625</c:v>
                </c:pt>
                <c:pt idx="323">
                  <c:v>541.25</c:v>
                </c:pt>
                <c:pt idx="324">
                  <c:v>541.875</c:v>
                </c:pt>
                <c:pt idx="325">
                  <c:v>542.5</c:v>
                </c:pt>
                <c:pt idx="326">
                  <c:v>543.125</c:v>
                </c:pt>
                <c:pt idx="327">
                  <c:v>543.75</c:v>
                </c:pt>
                <c:pt idx="328">
                  <c:v>544.375</c:v>
                </c:pt>
                <c:pt idx="329">
                  <c:v>545</c:v>
                </c:pt>
                <c:pt idx="330">
                  <c:v>545.625</c:v>
                </c:pt>
                <c:pt idx="331">
                  <c:v>546.25</c:v>
                </c:pt>
                <c:pt idx="332">
                  <c:v>546.875</c:v>
                </c:pt>
                <c:pt idx="333">
                  <c:v>547.5</c:v>
                </c:pt>
                <c:pt idx="334">
                  <c:v>548.125</c:v>
                </c:pt>
                <c:pt idx="335">
                  <c:v>548.75</c:v>
                </c:pt>
                <c:pt idx="336">
                  <c:v>549.375</c:v>
                </c:pt>
                <c:pt idx="337">
                  <c:v>550</c:v>
                </c:pt>
                <c:pt idx="338">
                  <c:v>550.625</c:v>
                </c:pt>
                <c:pt idx="339">
                  <c:v>551.25</c:v>
                </c:pt>
                <c:pt idx="340">
                  <c:v>551.875</c:v>
                </c:pt>
                <c:pt idx="341">
                  <c:v>552.5</c:v>
                </c:pt>
                <c:pt idx="342">
                  <c:v>553.125</c:v>
                </c:pt>
                <c:pt idx="343">
                  <c:v>553.75</c:v>
                </c:pt>
                <c:pt idx="344">
                  <c:v>554.375</c:v>
                </c:pt>
                <c:pt idx="345">
                  <c:v>555</c:v>
                </c:pt>
                <c:pt idx="346">
                  <c:v>555.625</c:v>
                </c:pt>
                <c:pt idx="347">
                  <c:v>556.25</c:v>
                </c:pt>
                <c:pt idx="348">
                  <c:v>556.875</c:v>
                </c:pt>
                <c:pt idx="349">
                  <c:v>557.5</c:v>
                </c:pt>
                <c:pt idx="350">
                  <c:v>558.125</c:v>
                </c:pt>
                <c:pt idx="351">
                  <c:v>558.75</c:v>
                </c:pt>
                <c:pt idx="352">
                  <c:v>559.375</c:v>
                </c:pt>
                <c:pt idx="353">
                  <c:v>560</c:v>
                </c:pt>
                <c:pt idx="354">
                  <c:v>560.625</c:v>
                </c:pt>
                <c:pt idx="355">
                  <c:v>561.25</c:v>
                </c:pt>
                <c:pt idx="356">
                  <c:v>561.875</c:v>
                </c:pt>
                <c:pt idx="357">
                  <c:v>562.5</c:v>
                </c:pt>
                <c:pt idx="358">
                  <c:v>563.125</c:v>
                </c:pt>
                <c:pt idx="359">
                  <c:v>563.75</c:v>
                </c:pt>
                <c:pt idx="360">
                  <c:v>564.375</c:v>
                </c:pt>
                <c:pt idx="361">
                  <c:v>565</c:v>
                </c:pt>
                <c:pt idx="362">
                  <c:v>565.625</c:v>
                </c:pt>
                <c:pt idx="363">
                  <c:v>566.25</c:v>
                </c:pt>
                <c:pt idx="364">
                  <c:v>566.875</c:v>
                </c:pt>
                <c:pt idx="365">
                  <c:v>567.5</c:v>
                </c:pt>
                <c:pt idx="366">
                  <c:v>568.125</c:v>
                </c:pt>
                <c:pt idx="367">
                  <c:v>568.75</c:v>
                </c:pt>
                <c:pt idx="368">
                  <c:v>569.375</c:v>
                </c:pt>
                <c:pt idx="369">
                  <c:v>570</c:v>
                </c:pt>
                <c:pt idx="370">
                  <c:v>570.625</c:v>
                </c:pt>
                <c:pt idx="371">
                  <c:v>571.25</c:v>
                </c:pt>
                <c:pt idx="372">
                  <c:v>571.875</c:v>
                </c:pt>
                <c:pt idx="373">
                  <c:v>572.5</c:v>
                </c:pt>
                <c:pt idx="374">
                  <c:v>573.125</c:v>
                </c:pt>
                <c:pt idx="375">
                  <c:v>573.75</c:v>
                </c:pt>
                <c:pt idx="376">
                  <c:v>574.375</c:v>
                </c:pt>
                <c:pt idx="377">
                  <c:v>575</c:v>
                </c:pt>
                <c:pt idx="378">
                  <c:v>575.625</c:v>
                </c:pt>
                <c:pt idx="379">
                  <c:v>576.25</c:v>
                </c:pt>
                <c:pt idx="380">
                  <c:v>576.875</c:v>
                </c:pt>
                <c:pt idx="381">
                  <c:v>577.5</c:v>
                </c:pt>
                <c:pt idx="382">
                  <c:v>578.125</c:v>
                </c:pt>
                <c:pt idx="383">
                  <c:v>578.75</c:v>
                </c:pt>
                <c:pt idx="384">
                  <c:v>579.375</c:v>
                </c:pt>
                <c:pt idx="385">
                  <c:v>580</c:v>
                </c:pt>
                <c:pt idx="386">
                  <c:v>580.625</c:v>
                </c:pt>
                <c:pt idx="387">
                  <c:v>581.25</c:v>
                </c:pt>
                <c:pt idx="388">
                  <c:v>581.875</c:v>
                </c:pt>
                <c:pt idx="389">
                  <c:v>582.5</c:v>
                </c:pt>
                <c:pt idx="390">
                  <c:v>583.125</c:v>
                </c:pt>
                <c:pt idx="391">
                  <c:v>583.75</c:v>
                </c:pt>
                <c:pt idx="392">
                  <c:v>584.375</c:v>
                </c:pt>
                <c:pt idx="393">
                  <c:v>585</c:v>
                </c:pt>
                <c:pt idx="394">
                  <c:v>585.625</c:v>
                </c:pt>
                <c:pt idx="395">
                  <c:v>586.25</c:v>
                </c:pt>
                <c:pt idx="396">
                  <c:v>586.875</c:v>
                </c:pt>
                <c:pt idx="397">
                  <c:v>587.5</c:v>
                </c:pt>
                <c:pt idx="398">
                  <c:v>588.125</c:v>
                </c:pt>
                <c:pt idx="399">
                  <c:v>588.75</c:v>
                </c:pt>
                <c:pt idx="400">
                  <c:v>589.375</c:v>
                </c:pt>
                <c:pt idx="401">
                  <c:v>590</c:v>
                </c:pt>
                <c:pt idx="402">
                  <c:v>590.625</c:v>
                </c:pt>
                <c:pt idx="403">
                  <c:v>591.25</c:v>
                </c:pt>
                <c:pt idx="404">
                  <c:v>591.875</c:v>
                </c:pt>
                <c:pt idx="405">
                  <c:v>592.5</c:v>
                </c:pt>
                <c:pt idx="406">
                  <c:v>593.125</c:v>
                </c:pt>
                <c:pt idx="407">
                  <c:v>593.75</c:v>
                </c:pt>
                <c:pt idx="408">
                  <c:v>594.375</c:v>
                </c:pt>
                <c:pt idx="409">
                  <c:v>595</c:v>
                </c:pt>
                <c:pt idx="410">
                  <c:v>595.625</c:v>
                </c:pt>
                <c:pt idx="411">
                  <c:v>596.25</c:v>
                </c:pt>
                <c:pt idx="412">
                  <c:v>596.875</c:v>
                </c:pt>
                <c:pt idx="413">
                  <c:v>597.5</c:v>
                </c:pt>
                <c:pt idx="414">
                  <c:v>597.8125</c:v>
                </c:pt>
                <c:pt idx="415">
                  <c:v>598.125</c:v>
                </c:pt>
                <c:pt idx="416">
                  <c:v>598.4375</c:v>
                </c:pt>
                <c:pt idx="417">
                  <c:v>598.75</c:v>
                </c:pt>
                <c:pt idx="418">
                  <c:v>599.0625</c:v>
                </c:pt>
                <c:pt idx="419">
                  <c:v>599.375</c:v>
                </c:pt>
                <c:pt idx="420">
                  <c:v>599.6875</c:v>
                </c:pt>
                <c:pt idx="421">
                  <c:v>600</c:v>
                </c:pt>
                <c:pt idx="422">
                  <c:v>600.3125</c:v>
                </c:pt>
                <c:pt idx="423">
                  <c:v>600.625</c:v>
                </c:pt>
                <c:pt idx="424">
                  <c:v>600.9375</c:v>
                </c:pt>
                <c:pt idx="425">
                  <c:v>601.25</c:v>
                </c:pt>
                <c:pt idx="426">
                  <c:v>601.5625</c:v>
                </c:pt>
                <c:pt idx="427">
                  <c:v>601.875</c:v>
                </c:pt>
                <c:pt idx="428">
                  <c:v>602.1875</c:v>
                </c:pt>
                <c:pt idx="429">
                  <c:v>602.5</c:v>
                </c:pt>
                <c:pt idx="430">
                  <c:v>602.8125</c:v>
                </c:pt>
                <c:pt idx="431">
                  <c:v>603.125</c:v>
                </c:pt>
                <c:pt idx="432">
                  <c:v>603.4375</c:v>
                </c:pt>
                <c:pt idx="433">
                  <c:v>603.75</c:v>
                </c:pt>
                <c:pt idx="434">
                  <c:v>604.0625</c:v>
                </c:pt>
                <c:pt idx="435">
                  <c:v>604.375</c:v>
                </c:pt>
                <c:pt idx="436">
                  <c:v>604.6875</c:v>
                </c:pt>
                <c:pt idx="437">
                  <c:v>605</c:v>
                </c:pt>
                <c:pt idx="438">
                  <c:v>605.3125</c:v>
                </c:pt>
                <c:pt idx="439">
                  <c:v>605.625</c:v>
                </c:pt>
                <c:pt idx="440">
                  <c:v>605.9375</c:v>
                </c:pt>
                <c:pt idx="441">
                  <c:v>606.25</c:v>
                </c:pt>
                <c:pt idx="442">
                  <c:v>606.5625</c:v>
                </c:pt>
                <c:pt idx="443">
                  <c:v>606.875</c:v>
                </c:pt>
                <c:pt idx="444">
                  <c:v>607.1875</c:v>
                </c:pt>
                <c:pt idx="445">
                  <c:v>607.5</c:v>
                </c:pt>
                <c:pt idx="446">
                  <c:v>607.8125</c:v>
                </c:pt>
                <c:pt idx="447">
                  <c:v>608.4375</c:v>
                </c:pt>
                <c:pt idx="448">
                  <c:v>609.0625</c:v>
                </c:pt>
                <c:pt idx="449">
                  <c:v>609.6875</c:v>
                </c:pt>
                <c:pt idx="450">
                  <c:v>610.3125</c:v>
                </c:pt>
                <c:pt idx="451">
                  <c:v>610.9375</c:v>
                </c:pt>
                <c:pt idx="452">
                  <c:v>611.5625</c:v>
                </c:pt>
                <c:pt idx="453">
                  <c:v>612.1875</c:v>
                </c:pt>
                <c:pt idx="454">
                  <c:v>612.8125</c:v>
                </c:pt>
                <c:pt idx="455">
                  <c:v>613.4375</c:v>
                </c:pt>
                <c:pt idx="456">
                  <c:v>614.0625</c:v>
                </c:pt>
                <c:pt idx="457">
                  <c:v>614.6875</c:v>
                </c:pt>
                <c:pt idx="458">
                  <c:v>615.3125</c:v>
                </c:pt>
                <c:pt idx="459">
                  <c:v>615.9375</c:v>
                </c:pt>
                <c:pt idx="460">
                  <c:v>616.5625</c:v>
                </c:pt>
                <c:pt idx="461">
                  <c:v>617.1875</c:v>
                </c:pt>
                <c:pt idx="462">
                  <c:v>617.8125</c:v>
                </c:pt>
                <c:pt idx="463">
                  <c:v>618.4375</c:v>
                </c:pt>
                <c:pt idx="464">
                  <c:v>619.0625</c:v>
                </c:pt>
                <c:pt idx="465">
                  <c:v>619.6875</c:v>
                </c:pt>
                <c:pt idx="466">
                  <c:v>620.3125</c:v>
                </c:pt>
                <c:pt idx="467">
                  <c:v>620.9375</c:v>
                </c:pt>
                <c:pt idx="468">
                  <c:v>621.5625</c:v>
                </c:pt>
                <c:pt idx="469">
                  <c:v>622.1875</c:v>
                </c:pt>
                <c:pt idx="470">
                  <c:v>622.8125</c:v>
                </c:pt>
                <c:pt idx="471">
                  <c:v>623.4375</c:v>
                </c:pt>
                <c:pt idx="472">
                  <c:v>624.0625</c:v>
                </c:pt>
                <c:pt idx="473">
                  <c:v>624.6875</c:v>
                </c:pt>
                <c:pt idx="474">
                  <c:v>625.3125</c:v>
                </c:pt>
                <c:pt idx="475">
                  <c:v>625.9375</c:v>
                </c:pt>
                <c:pt idx="476">
                  <c:v>626.5625</c:v>
                </c:pt>
                <c:pt idx="477">
                  <c:v>627.1875</c:v>
                </c:pt>
                <c:pt idx="478">
                  <c:v>627.8125</c:v>
                </c:pt>
                <c:pt idx="479">
                  <c:v>628.4375</c:v>
                </c:pt>
                <c:pt idx="480">
                  <c:v>629.0625</c:v>
                </c:pt>
                <c:pt idx="481">
                  <c:v>629.6875</c:v>
                </c:pt>
                <c:pt idx="482">
                  <c:v>630.3125</c:v>
                </c:pt>
                <c:pt idx="483">
                  <c:v>630.9375</c:v>
                </c:pt>
                <c:pt idx="484">
                  <c:v>631.5625</c:v>
                </c:pt>
                <c:pt idx="485">
                  <c:v>632.1875</c:v>
                </c:pt>
                <c:pt idx="486">
                  <c:v>632.8125</c:v>
                </c:pt>
                <c:pt idx="487">
                  <c:v>633.4375</c:v>
                </c:pt>
                <c:pt idx="488">
                  <c:v>634.0625</c:v>
                </c:pt>
                <c:pt idx="489">
                  <c:v>634.6875</c:v>
                </c:pt>
                <c:pt idx="490">
                  <c:v>635.3125</c:v>
                </c:pt>
                <c:pt idx="491">
                  <c:v>635.9375</c:v>
                </c:pt>
                <c:pt idx="492">
                  <c:v>636.5625</c:v>
                </c:pt>
                <c:pt idx="493">
                  <c:v>637.1875</c:v>
                </c:pt>
                <c:pt idx="494">
                  <c:v>637.8125</c:v>
                </c:pt>
                <c:pt idx="495">
                  <c:v>638.4375</c:v>
                </c:pt>
                <c:pt idx="496">
                  <c:v>639.0625</c:v>
                </c:pt>
                <c:pt idx="497">
                  <c:v>639.6875</c:v>
                </c:pt>
                <c:pt idx="498">
                  <c:v>640.3125</c:v>
                </c:pt>
                <c:pt idx="499">
                  <c:v>640.9375</c:v>
                </c:pt>
                <c:pt idx="500">
                  <c:v>641.5625</c:v>
                </c:pt>
                <c:pt idx="501">
                  <c:v>642.1875</c:v>
                </c:pt>
                <c:pt idx="502">
                  <c:v>642.8125</c:v>
                </c:pt>
                <c:pt idx="503">
                  <c:v>643.4375</c:v>
                </c:pt>
                <c:pt idx="504">
                  <c:v>644.0625</c:v>
                </c:pt>
                <c:pt idx="505">
                  <c:v>644.6875</c:v>
                </c:pt>
                <c:pt idx="506">
                  <c:v>645.3125</c:v>
                </c:pt>
                <c:pt idx="507">
                  <c:v>645.9375</c:v>
                </c:pt>
                <c:pt idx="508">
                  <c:v>646.5625</c:v>
                </c:pt>
                <c:pt idx="509">
                  <c:v>647.1875</c:v>
                </c:pt>
                <c:pt idx="510">
                  <c:v>647.8125</c:v>
                </c:pt>
                <c:pt idx="511">
                  <c:v>648.4375</c:v>
                </c:pt>
                <c:pt idx="512">
                  <c:v>649.0625</c:v>
                </c:pt>
                <c:pt idx="513">
                  <c:v>649.6875</c:v>
                </c:pt>
                <c:pt idx="514">
                  <c:v>650.3125</c:v>
                </c:pt>
                <c:pt idx="515">
                  <c:v>650.9375</c:v>
                </c:pt>
                <c:pt idx="516">
                  <c:v>651.5625</c:v>
                </c:pt>
                <c:pt idx="517">
                  <c:v>652.1875</c:v>
                </c:pt>
                <c:pt idx="518">
                  <c:v>652.8125</c:v>
                </c:pt>
                <c:pt idx="519">
                  <c:v>653.4375</c:v>
                </c:pt>
                <c:pt idx="520">
                  <c:v>654.0625</c:v>
                </c:pt>
                <c:pt idx="521">
                  <c:v>654.6875</c:v>
                </c:pt>
                <c:pt idx="522">
                  <c:v>655.3125</c:v>
                </c:pt>
                <c:pt idx="523">
                  <c:v>655.9375</c:v>
                </c:pt>
                <c:pt idx="524">
                  <c:v>656.5625</c:v>
                </c:pt>
                <c:pt idx="525">
                  <c:v>657.1875</c:v>
                </c:pt>
                <c:pt idx="526">
                  <c:v>657.8125</c:v>
                </c:pt>
                <c:pt idx="527">
                  <c:v>658.4375</c:v>
                </c:pt>
                <c:pt idx="528">
                  <c:v>659.0625</c:v>
                </c:pt>
                <c:pt idx="529">
                  <c:v>659.6875</c:v>
                </c:pt>
                <c:pt idx="530">
                  <c:v>660.3125</c:v>
                </c:pt>
                <c:pt idx="531">
                  <c:v>660.9375</c:v>
                </c:pt>
                <c:pt idx="532">
                  <c:v>661.5625</c:v>
                </c:pt>
                <c:pt idx="533">
                  <c:v>662.1875</c:v>
                </c:pt>
                <c:pt idx="534">
                  <c:v>662.8125</c:v>
                </c:pt>
                <c:pt idx="535">
                  <c:v>663.4375</c:v>
                </c:pt>
                <c:pt idx="536">
                  <c:v>664.0625</c:v>
                </c:pt>
                <c:pt idx="537">
                  <c:v>664.6875</c:v>
                </c:pt>
                <c:pt idx="538">
                  <c:v>665.3125</c:v>
                </c:pt>
                <c:pt idx="539">
                  <c:v>665.9375</c:v>
                </c:pt>
                <c:pt idx="540">
                  <c:v>666.5625</c:v>
                </c:pt>
                <c:pt idx="541">
                  <c:v>667.1875</c:v>
                </c:pt>
                <c:pt idx="542">
                  <c:v>667.8125</c:v>
                </c:pt>
                <c:pt idx="543">
                  <c:v>668.4375</c:v>
                </c:pt>
                <c:pt idx="544">
                  <c:v>669.0625</c:v>
                </c:pt>
                <c:pt idx="545">
                  <c:v>669.6875</c:v>
                </c:pt>
                <c:pt idx="546">
                  <c:v>670.3125</c:v>
                </c:pt>
                <c:pt idx="547">
                  <c:v>670.9375</c:v>
                </c:pt>
                <c:pt idx="548">
                  <c:v>671.5625</c:v>
                </c:pt>
                <c:pt idx="549">
                  <c:v>672.1875</c:v>
                </c:pt>
                <c:pt idx="550">
                  <c:v>672.8125</c:v>
                </c:pt>
                <c:pt idx="551">
                  <c:v>673.4375</c:v>
                </c:pt>
                <c:pt idx="552">
                  <c:v>674.0625</c:v>
                </c:pt>
                <c:pt idx="553">
                  <c:v>674.6875</c:v>
                </c:pt>
                <c:pt idx="554">
                  <c:v>675.3125</c:v>
                </c:pt>
                <c:pt idx="555">
                  <c:v>675.9375</c:v>
                </c:pt>
                <c:pt idx="556">
                  <c:v>676.5625</c:v>
                </c:pt>
                <c:pt idx="557">
                  <c:v>677.1875</c:v>
                </c:pt>
                <c:pt idx="558">
                  <c:v>677.8125</c:v>
                </c:pt>
                <c:pt idx="559">
                  <c:v>678.4375</c:v>
                </c:pt>
                <c:pt idx="560">
                  <c:v>679.0625</c:v>
                </c:pt>
                <c:pt idx="561">
                  <c:v>679.6875</c:v>
                </c:pt>
                <c:pt idx="562">
                  <c:v>680.3125</c:v>
                </c:pt>
                <c:pt idx="563">
                  <c:v>680.9375</c:v>
                </c:pt>
                <c:pt idx="564">
                  <c:v>681.5625</c:v>
                </c:pt>
                <c:pt idx="565">
                  <c:v>682.1875</c:v>
                </c:pt>
                <c:pt idx="566">
                  <c:v>682.8125</c:v>
                </c:pt>
                <c:pt idx="567">
                  <c:v>683.4375</c:v>
                </c:pt>
                <c:pt idx="568">
                  <c:v>684.0625</c:v>
                </c:pt>
                <c:pt idx="569">
                  <c:v>684.6875</c:v>
                </c:pt>
                <c:pt idx="570">
                  <c:v>685.3125</c:v>
                </c:pt>
                <c:pt idx="571">
                  <c:v>685.9375</c:v>
                </c:pt>
                <c:pt idx="572">
                  <c:v>686.5625</c:v>
                </c:pt>
                <c:pt idx="573">
                  <c:v>687.1875</c:v>
                </c:pt>
                <c:pt idx="574">
                  <c:v>687.8125</c:v>
                </c:pt>
                <c:pt idx="575">
                  <c:v>688.4375</c:v>
                </c:pt>
                <c:pt idx="576">
                  <c:v>689.0625</c:v>
                </c:pt>
                <c:pt idx="577">
                  <c:v>689.6875</c:v>
                </c:pt>
                <c:pt idx="578">
                  <c:v>690.3125</c:v>
                </c:pt>
                <c:pt idx="579">
                  <c:v>690.9375</c:v>
                </c:pt>
                <c:pt idx="580">
                  <c:v>691.5625</c:v>
                </c:pt>
                <c:pt idx="581">
                  <c:v>692.1875</c:v>
                </c:pt>
                <c:pt idx="582">
                  <c:v>692.8125</c:v>
                </c:pt>
                <c:pt idx="583">
                  <c:v>693.4375</c:v>
                </c:pt>
                <c:pt idx="584">
                  <c:v>694.0625</c:v>
                </c:pt>
                <c:pt idx="585">
                  <c:v>694.6875</c:v>
                </c:pt>
                <c:pt idx="586">
                  <c:v>695.3125</c:v>
                </c:pt>
                <c:pt idx="587">
                  <c:v>695.9375</c:v>
                </c:pt>
                <c:pt idx="588">
                  <c:v>696.5625</c:v>
                </c:pt>
                <c:pt idx="589">
                  <c:v>697.1875</c:v>
                </c:pt>
                <c:pt idx="590">
                  <c:v>697.8125</c:v>
                </c:pt>
                <c:pt idx="591">
                  <c:v>698.4375</c:v>
                </c:pt>
                <c:pt idx="592">
                  <c:v>699.0625</c:v>
                </c:pt>
                <c:pt idx="593">
                  <c:v>699.6875</c:v>
                </c:pt>
                <c:pt idx="594">
                  <c:v>700.3125</c:v>
                </c:pt>
                <c:pt idx="595">
                  <c:v>700.9375</c:v>
                </c:pt>
                <c:pt idx="596">
                  <c:v>701.5625</c:v>
                </c:pt>
                <c:pt idx="597">
                  <c:v>702.1875</c:v>
                </c:pt>
                <c:pt idx="598">
                  <c:v>702.8125</c:v>
                </c:pt>
                <c:pt idx="599">
                  <c:v>703.4375</c:v>
                </c:pt>
                <c:pt idx="600">
                  <c:v>704.0625</c:v>
                </c:pt>
                <c:pt idx="601">
                  <c:v>704.6875</c:v>
                </c:pt>
                <c:pt idx="602">
                  <c:v>705.3125</c:v>
                </c:pt>
                <c:pt idx="603">
                  <c:v>705.9375</c:v>
                </c:pt>
                <c:pt idx="604">
                  <c:v>706.5625</c:v>
                </c:pt>
                <c:pt idx="605">
                  <c:v>707.1875</c:v>
                </c:pt>
                <c:pt idx="606">
                  <c:v>707.8125</c:v>
                </c:pt>
                <c:pt idx="607">
                  <c:v>708.4375</c:v>
                </c:pt>
                <c:pt idx="608">
                  <c:v>709.0625</c:v>
                </c:pt>
                <c:pt idx="609">
                  <c:v>709.6875</c:v>
                </c:pt>
                <c:pt idx="610">
                  <c:v>710.3125</c:v>
                </c:pt>
                <c:pt idx="611">
                  <c:v>710.9375</c:v>
                </c:pt>
                <c:pt idx="612">
                  <c:v>711.5625</c:v>
                </c:pt>
                <c:pt idx="613">
                  <c:v>712.1875</c:v>
                </c:pt>
                <c:pt idx="614">
                  <c:v>712.8125</c:v>
                </c:pt>
                <c:pt idx="615">
                  <c:v>713.4375</c:v>
                </c:pt>
                <c:pt idx="616">
                  <c:v>714.0625</c:v>
                </c:pt>
                <c:pt idx="617">
                  <c:v>714.6875</c:v>
                </c:pt>
                <c:pt idx="618">
                  <c:v>715.3125</c:v>
                </c:pt>
                <c:pt idx="619">
                  <c:v>715.9375</c:v>
                </c:pt>
                <c:pt idx="620">
                  <c:v>716.5625</c:v>
                </c:pt>
                <c:pt idx="621">
                  <c:v>717.1875</c:v>
                </c:pt>
                <c:pt idx="622">
                  <c:v>717.8125</c:v>
                </c:pt>
                <c:pt idx="623">
                  <c:v>718.4375</c:v>
                </c:pt>
                <c:pt idx="624">
                  <c:v>719.0625</c:v>
                </c:pt>
                <c:pt idx="625">
                  <c:v>719.6875</c:v>
                </c:pt>
                <c:pt idx="626">
                  <c:v>720.3125</c:v>
                </c:pt>
                <c:pt idx="627">
                  <c:v>720.9375</c:v>
                </c:pt>
                <c:pt idx="628">
                  <c:v>721.5625</c:v>
                </c:pt>
                <c:pt idx="629">
                  <c:v>722.1875</c:v>
                </c:pt>
                <c:pt idx="630">
                  <c:v>722.8125</c:v>
                </c:pt>
                <c:pt idx="631">
                  <c:v>723.4375</c:v>
                </c:pt>
                <c:pt idx="632">
                  <c:v>724.0625</c:v>
                </c:pt>
                <c:pt idx="633">
                  <c:v>724.6875</c:v>
                </c:pt>
                <c:pt idx="634">
                  <c:v>725.3125</c:v>
                </c:pt>
                <c:pt idx="635">
                  <c:v>725.9375</c:v>
                </c:pt>
                <c:pt idx="636">
                  <c:v>726.5625</c:v>
                </c:pt>
                <c:pt idx="637">
                  <c:v>727.1875</c:v>
                </c:pt>
                <c:pt idx="638">
                  <c:v>727.8125</c:v>
                </c:pt>
                <c:pt idx="639">
                  <c:v>728.4375</c:v>
                </c:pt>
                <c:pt idx="640">
                  <c:v>729.0625</c:v>
                </c:pt>
                <c:pt idx="641">
                  <c:v>729.6875</c:v>
                </c:pt>
                <c:pt idx="642">
                  <c:v>730.3125</c:v>
                </c:pt>
                <c:pt idx="643">
                  <c:v>730.9375</c:v>
                </c:pt>
                <c:pt idx="644">
                  <c:v>731.5625</c:v>
                </c:pt>
                <c:pt idx="645">
                  <c:v>732.1875</c:v>
                </c:pt>
                <c:pt idx="646">
                  <c:v>732.8125</c:v>
                </c:pt>
                <c:pt idx="647">
                  <c:v>733.4375</c:v>
                </c:pt>
                <c:pt idx="648">
                  <c:v>734.0625</c:v>
                </c:pt>
                <c:pt idx="649">
                  <c:v>734.6875</c:v>
                </c:pt>
                <c:pt idx="650">
                  <c:v>735.3125</c:v>
                </c:pt>
                <c:pt idx="651">
                  <c:v>735.9375</c:v>
                </c:pt>
                <c:pt idx="652">
                  <c:v>736.5625</c:v>
                </c:pt>
                <c:pt idx="653">
                  <c:v>737.1875</c:v>
                </c:pt>
                <c:pt idx="654">
                  <c:v>737.8125</c:v>
                </c:pt>
                <c:pt idx="655">
                  <c:v>738.4375</c:v>
                </c:pt>
                <c:pt idx="656">
                  <c:v>739.0625</c:v>
                </c:pt>
                <c:pt idx="657">
                  <c:v>739.6875</c:v>
                </c:pt>
                <c:pt idx="658">
                  <c:v>740.3125</c:v>
                </c:pt>
                <c:pt idx="659">
                  <c:v>740.9375</c:v>
                </c:pt>
                <c:pt idx="660">
                  <c:v>741.5625</c:v>
                </c:pt>
                <c:pt idx="661">
                  <c:v>742.1875</c:v>
                </c:pt>
                <c:pt idx="662">
                  <c:v>742.8125</c:v>
                </c:pt>
                <c:pt idx="663">
                  <c:v>743.4375</c:v>
                </c:pt>
                <c:pt idx="664">
                  <c:v>744.0625</c:v>
                </c:pt>
                <c:pt idx="665">
                  <c:v>744.6875</c:v>
                </c:pt>
                <c:pt idx="666">
                  <c:v>745.3125</c:v>
                </c:pt>
                <c:pt idx="667">
                  <c:v>745.9375</c:v>
                </c:pt>
                <c:pt idx="668">
                  <c:v>746.5625</c:v>
                </c:pt>
                <c:pt idx="669">
                  <c:v>747.1875</c:v>
                </c:pt>
                <c:pt idx="670">
                  <c:v>747.8125</c:v>
                </c:pt>
                <c:pt idx="671">
                  <c:v>748.4375</c:v>
                </c:pt>
                <c:pt idx="672">
                  <c:v>749.0625</c:v>
                </c:pt>
                <c:pt idx="673">
                  <c:v>749.6875</c:v>
                </c:pt>
                <c:pt idx="674">
                  <c:v>750.3125</c:v>
                </c:pt>
                <c:pt idx="675">
                  <c:v>750.9375</c:v>
                </c:pt>
                <c:pt idx="676">
                  <c:v>751.5625</c:v>
                </c:pt>
                <c:pt idx="677">
                  <c:v>752.1875</c:v>
                </c:pt>
                <c:pt idx="678">
                  <c:v>752.8125</c:v>
                </c:pt>
                <c:pt idx="679">
                  <c:v>753.4375</c:v>
                </c:pt>
                <c:pt idx="680">
                  <c:v>754.0625</c:v>
                </c:pt>
                <c:pt idx="681">
                  <c:v>754.6875</c:v>
                </c:pt>
                <c:pt idx="682">
                  <c:v>755.3125</c:v>
                </c:pt>
                <c:pt idx="683">
                  <c:v>755.9375</c:v>
                </c:pt>
                <c:pt idx="684">
                  <c:v>756.5625</c:v>
                </c:pt>
                <c:pt idx="685">
                  <c:v>757.1875</c:v>
                </c:pt>
                <c:pt idx="686">
                  <c:v>757.8125</c:v>
                </c:pt>
                <c:pt idx="687">
                  <c:v>758.4375</c:v>
                </c:pt>
                <c:pt idx="688">
                  <c:v>759.0625</c:v>
                </c:pt>
                <c:pt idx="689">
                  <c:v>759.6875</c:v>
                </c:pt>
                <c:pt idx="690">
                  <c:v>760.3125</c:v>
                </c:pt>
                <c:pt idx="691">
                  <c:v>760.9375</c:v>
                </c:pt>
                <c:pt idx="692">
                  <c:v>761.5625</c:v>
                </c:pt>
                <c:pt idx="693">
                  <c:v>762.1875</c:v>
                </c:pt>
                <c:pt idx="694">
                  <c:v>762.8125</c:v>
                </c:pt>
                <c:pt idx="695">
                  <c:v>763.4375</c:v>
                </c:pt>
                <c:pt idx="696">
                  <c:v>764.0625</c:v>
                </c:pt>
                <c:pt idx="697">
                  <c:v>764.6875</c:v>
                </c:pt>
                <c:pt idx="698">
                  <c:v>765.3125</c:v>
                </c:pt>
                <c:pt idx="699">
                  <c:v>765.9375</c:v>
                </c:pt>
                <c:pt idx="700">
                  <c:v>766.5625</c:v>
                </c:pt>
                <c:pt idx="701">
                  <c:v>767.1875</c:v>
                </c:pt>
                <c:pt idx="702">
                  <c:v>767.8125</c:v>
                </c:pt>
                <c:pt idx="703">
                  <c:v>768.4375</c:v>
                </c:pt>
                <c:pt idx="704">
                  <c:v>769.0625</c:v>
                </c:pt>
                <c:pt idx="705">
                  <c:v>769.6875</c:v>
                </c:pt>
                <c:pt idx="706">
                  <c:v>770.3125</c:v>
                </c:pt>
                <c:pt idx="707">
                  <c:v>770.9375</c:v>
                </c:pt>
                <c:pt idx="708">
                  <c:v>771.5625</c:v>
                </c:pt>
                <c:pt idx="709">
                  <c:v>772.1875</c:v>
                </c:pt>
                <c:pt idx="710">
                  <c:v>772.8125</c:v>
                </c:pt>
                <c:pt idx="711">
                  <c:v>773.4375</c:v>
                </c:pt>
                <c:pt idx="712">
                  <c:v>774.0625</c:v>
                </c:pt>
                <c:pt idx="713">
                  <c:v>774.6875</c:v>
                </c:pt>
                <c:pt idx="714">
                  <c:v>775.3125</c:v>
                </c:pt>
                <c:pt idx="715">
                  <c:v>775.9375</c:v>
                </c:pt>
                <c:pt idx="716">
                  <c:v>776.5625</c:v>
                </c:pt>
                <c:pt idx="717">
                  <c:v>777.1875</c:v>
                </c:pt>
                <c:pt idx="718">
                  <c:v>777.8125</c:v>
                </c:pt>
                <c:pt idx="719">
                  <c:v>778.4375</c:v>
                </c:pt>
                <c:pt idx="720">
                  <c:v>779.0625</c:v>
                </c:pt>
                <c:pt idx="721">
                  <c:v>779.6875</c:v>
                </c:pt>
                <c:pt idx="722">
                  <c:v>780.3125</c:v>
                </c:pt>
                <c:pt idx="723">
                  <c:v>780.9375</c:v>
                </c:pt>
                <c:pt idx="724">
                  <c:v>781.5625</c:v>
                </c:pt>
                <c:pt idx="725">
                  <c:v>782.1875</c:v>
                </c:pt>
                <c:pt idx="726">
                  <c:v>782.8125</c:v>
                </c:pt>
                <c:pt idx="727">
                  <c:v>783.4375</c:v>
                </c:pt>
                <c:pt idx="728">
                  <c:v>784.0625</c:v>
                </c:pt>
                <c:pt idx="729">
                  <c:v>784.6875</c:v>
                </c:pt>
                <c:pt idx="730">
                  <c:v>785.3125</c:v>
                </c:pt>
                <c:pt idx="731">
                  <c:v>785.9375</c:v>
                </c:pt>
                <c:pt idx="732">
                  <c:v>786.5625</c:v>
                </c:pt>
                <c:pt idx="733">
                  <c:v>787.1875</c:v>
                </c:pt>
                <c:pt idx="734">
                  <c:v>787.8125</c:v>
                </c:pt>
                <c:pt idx="735">
                  <c:v>788.4375</c:v>
                </c:pt>
                <c:pt idx="736">
                  <c:v>789.0625</c:v>
                </c:pt>
                <c:pt idx="737">
                  <c:v>789.6875</c:v>
                </c:pt>
                <c:pt idx="738">
                  <c:v>790.3125</c:v>
                </c:pt>
                <c:pt idx="739">
                  <c:v>790.9375</c:v>
                </c:pt>
                <c:pt idx="740">
                  <c:v>791.5625</c:v>
                </c:pt>
                <c:pt idx="741">
                  <c:v>792.1875</c:v>
                </c:pt>
                <c:pt idx="742">
                  <c:v>792.8125</c:v>
                </c:pt>
                <c:pt idx="743">
                  <c:v>793.4375</c:v>
                </c:pt>
                <c:pt idx="744">
                  <c:v>794.0625</c:v>
                </c:pt>
                <c:pt idx="745">
                  <c:v>794.6875</c:v>
                </c:pt>
                <c:pt idx="746">
                  <c:v>795.3125</c:v>
                </c:pt>
                <c:pt idx="747">
                  <c:v>795.9375</c:v>
                </c:pt>
                <c:pt idx="748">
                  <c:v>796.5625</c:v>
                </c:pt>
                <c:pt idx="749">
                  <c:v>797.1875</c:v>
                </c:pt>
                <c:pt idx="750">
                  <c:v>797.8125</c:v>
                </c:pt>
                <c:pt idx="751">
                  <c:v>798.4375</c:v>
                </c:pt>
                <c:pt idx="752">
                  <c:v>799.0625</c:v>
                </c:pt>
                <c:pt idx="753">
                  <c:v>799.6875</c:v>
                </c:pt>
                <c:pt idx="754">
                  <c:v>800.3125</c:v>
                </c:pt>
                <c:pt idx="755">
                  <c:v>800.9375</c:v>
                </c:pt>
                <c:pt idx="756">
                  <c:v>801.5625</c:v>
                </c:pt>
                <c:pt idx="757">
                  <c:v>802.1875</c:v>
                </c:pt>
                <c:pt idx="758">
                  <c:v>802.8125</c:v>
                </c:pt>
                <c:pt idx="759">
                  <c:v>803.4375</c:v>
                </c:pt>
                <c:pt idx="760">
                  <c:v>804.0625</c:v>
                </c:pt>
                <c:pt idx="761">
                  <c:v>804.6875</c:v>
                </c:pt>
                <c:pt idx="762">
                  <c:v>805.3125</c:v>
                </c:pt>
                <c:pt idx="763">
                  <c:v>805.9375</c:v>
                </c:pt>
                <c:pt idx="764">
                  <c:v>806.5625</c:v>
                </c:pt>
                <c:pt idx="765">
                  <c:v>807.1875</c:v>
                </c:pt>
                <c:pt idx="766">
                  <c:v>807.8125</c:v>
                </c:pt>
                <c:pt idx="767">
                  <c:v>808.4375</c:v>
                </c:pt>
                <c:pt idx="768">
                  <c:v>809.0625</c:v>
                </c:pt>
                <c:pt idx="769">
                  <c:v>809.6875</c:v>
                </c:pt>
                <c:pt idx="770">
                  <c:v>810.3125</c:v>
                </c:pt>
                <c:pt idx="771">
                  <c:v>810.9375</c:v>
                </c:pt>
                <c:pt idx="772">
                  <c:v>811.5625</c:v>
                </c:pt>
                <c:pt idx="773">
                  <c:v>812.1875</c:v>
                </c:pt>
                <c:pt idx="774">
                  <c:v>812.8125</c:v>
                </c:pt>
                <c:pt idx="775">
                  <c:v>813.4375</c:v>
                </c:pt>
                <c:pt idx="776">
                  <c:v>814.0625</c:v>
                </c:pt>
                <c:pt idx="777">
                  <c:v>814.6875</c:v>
                </c:pt>
                <c:pt idx="778">
                  <c:v>815.3125</c:v>
                </c:pt>
                <c:pt idx="779">
                  <c:v>815.9375</c:v>
                </c:pt>
                <c:pt idx="780">
                  <c:v>816.5625</c:v>
                </c:pt>
                <c:pt idx="781">
                  <c:v>817.1875</c:v>
                </c:pt>
                <c:pt idx="782">
                  <c:v>817.8125</c:v>
                </c:pt>
                <c:pt idx="783">
                  <c:v>818.4375</c:v>
                </c:pt>
                <c:pt idx="784">
                  <c:v>819.0625</c:v>
                </c:pt>
                <c:pt idx="785">
                  <c:v>819.6875</c:v>
                </c:pt>
                <c:pt idx="786">
                  <c:v>820.3125</c:v>
                </c:pt>
                <c:pt idx="787">
                  <c:v>820.9375</c:v>
                </c:pt>
                <c:pt idx="788">
                  <c:v>821.5625</c:v>
                </c:pt>
                <c:pt idx="789">
                  <c:v>822.1875</c:v>
                </c:pt>
                <c:pt idx="790">
                  <c:v>822.8125</c:v>
                </c:pt>
                <c:pt idx="791">
                  <c:v>823.4375</c:v>
                </c:pt>
                <c:pt idx="792">
                  <c:v>824.0625</c:v>
                </c:pt>
                <c:pt idx="793">
                  <c:v>824.6875</c:v>
                </c:pt>
                <c:pt idx="794">
                  <c:v>825.3125</c:v>
                </c:pt>
                <c:pt idx="795">
                  <c:v>825.9375</c:v>
                </c:pt>
                <c:pt idx="796">
                  <c:v>826.5625</c:v>
                </c:pt>
                <c:pt idx="797">
                  <c:v>827.1875</c:v>
                </c:pt>
                <c:pt idx="798">
                  <c:v>827.8125</c:v>
                </c:pt>
                <c:pt idx="799">
                  <c:v>828.4375</c:v>
                </c:pt>
                <c:pt idx="800">
                  <c:v>829.0625</c:v>
                </c:pt>
                <c:pt idx="801">
                  <c:v>829.6875</c:v>
                </c:pt>
                <c:pt idx="802">
                  <c:v>830.3125</c:v>
                </c:pt>
                <c:pt idx="803">
                  <c:v>830.9375</c:v>
                </c:pt>
                <c:pt idx="804">
                  <c:v>831.5625</c:v>
                </c:pt>
                <c:pt idx="805">
                  <c:v>832.1875</c:v>
                </c:pt>
                <c:pt idx="806">
                  <c:v>832.8125</c:v>
                </c:pt>
                <c:pt idx="807">
                  <c:v>833.4375</c:v>
                </c:pt>
                <c:pt idx="808">
                  <c:v>834.0625</c:v>
                </c:pt>
                <c:pt idx="809">
                  <c:v>834.6875</c:v>
                </c:pt>
                <c:pt idx="810">
                  <c:v>835.3125</c:v>
                </c:pt>
                <c:pt idx="811">
                  <c:v>835.9375</c:v>
                </c:pt>
                <c:pt idx="812">
                  <c:v>836.5625</c:v>
                </c:pt>
                <c:pt idx="813">
                  <c:v>837.1875</c:v>
                </c:pt>
                <c:pt idx="814">
                  <c:v>837.8125</c:v>
                </c:pt>
                <c:pt idx="815">
                  <c:v>838.4375</c:v>
                </c:pt>
                <c:pt idx="816">
                  <c:v>839.0625</c:v>
                </c:pt>
                <c:pt idx="817">
                  <c:v>839.6875</c:v>
                </c:pt>
                <c:pt idx="818">
                  <c:v>840.3125</c:v>
                </c:pt>
                <c:pt idx="819">
                  <c:v>840.9375</c:v>
                </c:pt>
                <c:pt idx="820">
                  <c:v>841.5625</c:v>
                </c:pt>
                <c:pt idx="821">
                  <c:v>842.1875</c:v>
                </c:pt>
                <c:pt idx="822">
                  <c:v>842.8125</c:v>
                </c:pt>
                <c:pt idx="823">
                  <c:v>843.4375</c:v>
                </c:pt>
                <c:pt idx="824">
                  <c:v>844.0625</c:v>
                </c:pt>
                <c:pt idx="825">
                  <c:v>844.6875</c:v>
                </c:pt>
                <c:pt idx="826">
                  <c:v>845.3125</c:v>
                </c:pt>
                <c:pt idx="827">
                  <c:v>845.9375</c:v>
                </c:pt>
                <c:pt idx="828">
                  <c:v>846.5625</c:v>
                </c:pt>
                <c:pt idx="829">
                  <c:v>847.1875</c:v>
                </c:pt>
                <c:pt idx="830">
                  <c:v>847.8125</c:v>
                </c:pt>
                <c:pt idx="831">
                  <c:v>848.4375</c:v>
                </c:pt>
                <c:pt idx="832">
                  <c:v>849.0625</c:v>
                </c:pt>
                <c:pt idx="833">
                  <c:v>849.6875</c:v>
                </c:pt>
                <c:pt idx="834">
                  <c:v>850.3125</c:v>
                </c:pt>
                <c:pt idx="835">
                  <c:v>850.9375</c:v>
                </c:pt>
                <c:pt idx="836">
                  <c:v>851.5625</c:v>
                </c:pt>
                <c:pt idx="837">
                  <c:v>852.1875</c:v>
                </c:pt>
                <c:pt idx="838">
                  <c:v>852.8125</c:v>
                </c:pt>
                <c:pt idx="839">
                  <c:v>853.4375</c:v>
                </c:pt>
                <c:pt idx="840">
                  <c:v>854.0625</c:v>
                </c:pt>
                <c:pt idx="841">
                  <c:v>854.6875</c:v>
                </c:pt>
                <c:pt idx="842">
                  <c:v>855.3125</c:v>
                </c:pt>
                <c:pt idx="843">
                  <c:v>855.9375</c:v>
                </c:pt>
                <c:pt idx="844">
                  <c:v>856.5625</c:v>
                </c:pt>
                <c:pt idx="845">
                  <c:v>857.1875</c:v>
                </c:pt>
                <c:pt idx="846">
                  <c:v>857.8125</c:v>
                </c:pt>
                <c:pt idx="847">
                  <c:v>858.4375</c:v>
                </c:pt>
                <c:pt idx="848">
                  <c:v>859.0625</c:v>
                </c:pt>
                <c:pt idx="849">
                  <c:v>859.6875</c:v>
                </c:pt>
                <c:pt idx="850">
                  <c:v>860.3125</c:v>
                </c:pt>
                <c:pt idx="851">
                  <c:v>860.9375</c:v>
                </c:pt>
                <c:pt idx="852">
                  <c:v>861.5625</c:v>
                </c:pt>
                <c:pt idx="853">
                  <c:v>862.1875</c:v>
                </c:pt>
                <c:pt idx="854">
                  <c:v>862.8125</c:v>
                </c:pt>
                <c:pt idx="855">
                  <c:v>863.4375</c:v>
                </c:pt>
                <c:pt idx="856">
                  <c:v>864.0625</c:v>
                </c:pt>
                <c:pt idx="857">
                  <c:v>864.6875</c:v>
                </c:pt>
                <c:pt idx="858">
                  <c:v>865.3125</c:v>
                </c:pt>
                <c:pt idx="859">
                  <c:v>865.9375</c:v>
                </c:pt>
                <c:pt idx="860">
                  <c:v>866.5625</c:v>
                </c:pt>
                <c:pt idx="861">
                  <c:v>867.1875</c:v>
                </c:pt>
                <c:pt idx="862">
                  <c:v>867.8125</c:v>
                </c:pt>
                <c:pt idx="863">
                  <c:v>868.4375</c:v>
                </c:pt>
                <c:pt idx="864">
                  <c:v>869.0625</c:v>
                </c:pt>
                <c:pt idx="865">
                  <c:v>869.6875</c:v>
                </c:pt>
                <c:pt idx="866">
                  <c:v>870.3125</c:v>
                </c:pt>
                <c:pt idx="867">
                  <c:v>870.9375</c:v>
                </c:pt>
                <c:pt idx="868">
                  <c:v>871.5625</c:v>
                </c:pt>
                <c:pt idx="869">
                  <c:v>872.1875</c:v>
                </c:pt>
                <c:pt idx="870">
                  <c:v>872.8125</c:v>
                </c:pt>
                <c:pt idx="871">
                  <c:v>873.4375</c:v>
                </c:pt>
                <c:pt idx="872">
                  <c:v>874.0625</c:v>
                </c:pt>
                <c:pt idx="873">
                  <c:v>874.6875</c:v>
                </c:pt>
                <c:pt idx="874">
                  <c:v>875.3125</c:v>
                </c:pt>
                <c:pt idx="875">
                  <c:v>875.9375</c:v>
                </c:pt>
                <c:pt idx="876">
                  <c:v>876.5625</c:v>
                </c:pt>
                <c:pt idx="877">
                  <c:v>877.1875</c:v>
                </c:pt>
                <c:pt idx="878">
                  <c:v>877.8125</c:v>
                </c:pt>
                <c:pt idx="879">
                  <c:v>878.4375</c:v>
                </c:pt>
                <c:pt idx="880">
                  <c:v>879.0625</c:v>
                </c:pt>
                <c:pt idx="881">
                  <c:v>879.6875</c:v>
                </c:pt>
                <c:pt idx="882">
                  <c:v>880.3125</c:v>
                </c:pt>
                <c:pt idx="883">
                  <c:v>880.9375</c:v>
                </c:pt>
                <c:pt idx="884">
                  <c:v>881.5625</c:v>
                </c:pt>
                <c:pt idx="885">
                  <c:v>882.1875</c:v>
                </c:pt>
                <c:pt idx="886">
                  <c:v>882.8125</c:v>
                </c:pt>
                <c:pt idx="887">
                  <c:v>883.4375</c:v>
                </c:pt>
                <c:pt idx="888">
                  <c:v>884.0625</c:v>
                </c:pt>
                <c:pt idx="889">
                  <c:v>884.6875</c:v>
                </c:pt>
                <c:pt idx="890">
                  <c:v>885.3125</c:v>
                </c:pt>
                <c:pt idx="891">
                  <c:v>885.9375</c:v>
                </c:pt>
                <c:pt idx="892">
                  <c:v>886.5625</c:v>
                </c:pt>
                <c:pt idx="893">
                  <c:v>887.1875</c:v>
                </c:pt>
                <c:pt idx="894">
                  <c:v>887.8125</c:v>
                </c:pt>
                <c:pt idx="895">
                  <c:v>888.4375</c:v>
                </c:pt>
                <c:pt idx="896">
                  <c:v>889.0625</c:v>
                </c:pt>
                <c:pt idx="897">
                  <c:v>889.6875</c:v>
                </c:pt>
                <c:pt idx="898">
                  <c:v>890.3125</c:v>
                </c:pt>
                <c:pt idx="899">
                  <c:v>890.9375</c:v>
                </c:pt>
                <c:pt idx="900">
                  <c:v>891.5625</c:v>
                </c:pt>
                <c:pt idx="901">
                  <c:v>892.1875</c:v>
                </c:pt>
                <c:pt idx="902">
                  <c:v>892.8125</c:v>
                </c:pt>
                <c:pt idx="903">
                  <c:v>893.4375</c:v>
                </c:pt>
                <c:pt idx="904">
                  <c:v>894.0625</c:v>
                </c:pt>
                <c:pt idx="905">
                  <c:v>894.6875</c:v>
                </c:pt>
                <c:pt idx="906">
                  <c:v>895.3125</c:v>
                </c:pt>
                <c:pt idx="907">
                  <c:v>895.9375</c:v>
                </c:pt>
                <c:pt idx="908">
                  <c:v>896.5625</c:v>
                </c:pt>
              </c:numCache>
            </c:numRef>
          </c:xVal>
          <c:yVal>
            <c:numRef>
              <c:f>'CPT07'!$W$3:$W$911</c:f>
              <c:numCache>
                <c:formatCode>General</c:formatCode>
                <c:ptCount val="909"/>
                <c:pt idx="0">
                  <c:v>0.3</c:v>
                </c:pt>
                <c:pt idx="1">
                  <c:v>0.3</c:v>
                </c:pt>
                <c:pt idx="2">
                  <c:v>0.3</c:v>
                </c:pt>
                <c:pt idx="3">
                  <c:v>0.3</c:v>
                </c:pt>
                <c:pt idx="4">
                  <c:v>0.3</c:v>
                </c:pt>
                <c:pt idx="5">
                  <c:v>0.3</c:v>
                </c:pt>
                <c:pt idx="6">
                  <c:v>0.3</c:v>
                </c:pt>
                <c:pt idx="7">
                  <c:v>0.3</c:v>
                </c:pt>
                <c:pt idx="8">
                  <c:v>0.3</c:v>
                </c:pt>
                <c:pt idx="9">
                  <c:v>0.3</c:v>
                </c:pt>
                <c:pt idx="10">
                  <c:v>0.3</c:v>
                </c:pt>
                <c:pt idx="11">
                  <c:v>0.3</c:v>
                </c:pt>
                <c:pt idx="12">
                  <c:v>0.3</c:v>
                </c:pt>
                <c:pt idx="13">
                  <c:v>0.3</c:v>
                </c:pt>
                <c:pt idx="14">
                  <c:v>0.3</c:v>
                </c:pt>
                <c:pt idx="15">
                  <c:v>0.3</c:v>
                </c:pt>
                <c:pt idx="16">
                  <c:v>0.3</c:v>
                </c:pt>
                <c:pt idx="17">
                  <c:v>0.3</c:v>
                </c:pt>
                <c:pt idx="18">
                  <c:v>0.3</c:v>
                </c:pt>
                <c:pt idx="19">
                  <c:v>0.3</c:v>
                </c:pt>
                <c:pt idx="20">
                  <c:v>0.3</c:v>
                </c:pt>
                <c:pt idx="21">
                  <c:v>0.3</c:v>
                </c:pt>
                <c:pt idx="22">
                  <c:v>0.3</c:v>
                </c:pt>
                <c:pt idx="23">
                  <c:v>0.3</c:v>
                </c:pt>
                <c:pt idx="24">
                  <c:v>0.3</c:v>
                </c:pt>
                <c:pt idx="25">
                  <c:v>0.3</c:v>
                </c:pt>
                <c:pt idx="26">
                  <c:v>0.3</c:v>
                </c:pt>
                <c:pt idx="27">
                  <c:v>0.3</c:v>
                </c:pt>
                <c:pt idx="28">
                  <c:v>0.3</c:v>
                </c:pt>
                <c:pt idx="29">
                  <c:v>0.3</c:v>
                </c:pt>
                <c:pt idx="30">
                  <c:v>0.3</c:v>
                </c:pt>
                <c:pt idx="31">
                  <c:v>0.3</c:v>
                </c:pt>
                <c:pt idx="32">
                  <c:v>0.3</c:v>
                </c:pt>
                <c:pt idx="33">
                  <c:v>0.3</c:v>
                </c:pt>
                <c:pt idx="34">
                  <c:v>0.3</c:v>
                </c:pt>
                <c:pt idx="35">
                  <c:v>0.3</c:v>
                </c:pt>
                <c:pt idx="36">
                  <c:v>0.3</c:v>
                </c:pt>
                <c:pt idx="37">
                  <c:v>0.3</c:v>
                </c:pt>
                <c:pt idx="38">
                  <c:v>0.3</c:v>
                </c:pt>
                <c:pt idx="39">
                  <c:v>0.3</c:v>
                </c:pt>
                <c:pt idx="40">
                  <c:v>0.3</c:v>
                </c:pt>
                <c:pt idx="41">
                  <c:v>0.3</c:v>
                </c:pt>
                <c:pt idx="42">
                  <c:v>0.3</c:v>
                </c:pt>
                <c:pt idx="43">
                  <c:v>0.3</c:v>
                </c:pt>
                <c:pt idx="44">
                  <c:v>0.3</c:v>
                </c:pt>
                <c:pt idx="45">
                  <c:v>0.3</c:v>
                </c:pt>
                <c:pt idx="46">
                  <c:v>0.3</c:v>
                </c:pt>
                <c:pt idx="47">
                  <c:v>0.3</c:v>
                </c:pt>
                <c:pt idx="48">
                  <c:v>0.3</c:v>
                </c:pt>
                <c:pt idx="49">
                  <c:v>0.3</c:v>
                </c:pt>
                <c:pt idx="50">
                  <c:v>0.3</c:v>
                </c:pt>
                <c:pt idx="51">
                  <c:v>0.3</c:v>
                </c:pt>
                <c:pt idx="52">
                  <c:v>0.3</c:v>
                </c:pt>
                <c:pt idx="53">
                  <c:v>0.3</c:v>
                </c:pt>
                <c:pt idx="54">
                  <c:v>0.3</c:v>
                </c:pt>
                <c:pt idx="55">
                  <c:v>0.3</c:v>
                </c:pt>
                <c:pt idx="56">
                  <c:v>0.3</c:v>
                </c:pt>
                <c:pt idx="57">
                  <c:v>0.3</c:v>
                </c:pt>
                <c:pt idx="58">
                  <c:v>0.3</c:v>
                </c:pt>
                <c:pt idx="59">
                  <c:v>0.3</c:v>
                </c:pt>
                <c:pt idx="60">
                  <c:v>0.3</c:v>
                </c:pt>
                <c:pt idx="61">
                  <c:v>0.3</c:v>
                </c:pt>
                <c:pt idx="62">
                  <c:v>0.3</c:v>
                </c:pt>
                <c:pt idx="63">
                  <c:v>0.3</c:v>
                </c:pt>
                <c:pt idx="64">
                  <c:v>0.3</c:v>
                </c:pt>
                <c:pt idx="65">
                  <c:v>0.3</c:v>
                </c:pt>
                <c:pt idx="66">
                  <c:v>0.3</c:v>
                </c:pt>
                <c:pt idx="67">
                  <c:v>0.3</c:v>
                </c:pt>
                <c:pt idx="68">
                  <c:v>0.3</c:v>
                </c:pt>
                <c:pt idx="69">
                  <c:v>0.3</c:v>
                </c:pt>
                <c:pt idx="70">
                  <c:v>0.3</c:v>
                </c:pt>
                <c:pt idx="71">
                  <c:v>0.3</c:v>
                </c:pt>
                <c:pt idx="72">
                  <c:v>0.3</c:v>
                </c:pt>
                <c:pt idx="73">
                  <c:v>0.3</c:v>
                </c:pt>
                <c:pt idx="74">
                  <c:v>0.3</c:v>
                </c:pt>
                <c:pt idx="75">
                  <c:v>0.3</c:v>
                </c:pt>
                <c:pt idx="76">
                  <c:v>0.3</c:v>
                </c:pt>
                <c:pt idx="77">
                  <c:v>0.3</c:v>
                </c:pt>
                <c:pt idx="78">
                  <c:v>0.3</c:v>
                </c:pt>
                <c:pt idx="79">
                  <c:v>0.3</c:v>
                </c:pt>
                <c:pt idx="80">
                  <c:v>0.3</c:v>
                </c:pt>
                <c:pt idx="81">
                  <c:v>0.3</c:v>
                </c:pt>
                <c:pt idx="82">
                  <c:v>0.3</c:v>
                </c:pt>
                <c:pt idx="83">
                  <c:v>0.3</c:v>
                </c:pt>
                <c:pt idx="84">
                  <c:v>0.3</c:v>
                </c:pt>
                <c:pt idx="85">
                  <c:v>0.3</c:v>
                </c:pt>
                <c:pt idx="86">
                  <c:v>0.3</c:v>
                </c:pt>
                <c:pt idx="87">
                  <c:v>0.3</c:v>
                </c:pt>
                <c:pt idx="88">
                  <c:v>0.3</c:v>
                </c:pt>
                <c:pt idx="89">
                  <c:v>0.3</c:v>
                </c:pt>
                <c:pt idx="90">
                  <c:v>0.3</c:v>
                </c:pt>
                <c:pt idx="91">
                  <c:v>0.3</c:v>
                </c:pt>
                <c:pt idx="92">
                  <c:v>0.3</c:v>
                </c:pt>
                <c:pt idx="93">
                  <c:v>0.3</c:v>
                </c:pt>
                <c:pt idx="94">
                  <c:v>0.3</c:v>
                </c:pt>
                <c:pt idx="95">
                  <c:v>0.3</c:v>
                </c:pt>
                <c:pt idx="96">
                  <c:v>0.3</c:v>
                </c:pt>
                <c:pt idx="97">
                  <c:v>0.3</c:v>
                </c:pt>
                <c:pt idx="98">
                  <c:v>0.3</c:v>
                </c:pt>
                <c:pt idx="99">
                  <c:v>0.3</c:v>
                </c:pt>
                <c:pt idx="100">
                  <c:v>0.3</c:v>
                </c:pt>
                <c:pt idx="101">
                  <c:v>0.3</c:v>
                </c:pt>
                <c:pt idx="102">
                  <c:v>0.3</c:v>
                </c:pt>
                <c:pt idx="103">
                  <c:v>0.3</c:v>
                </c:pt>
                <c:pt idx="104">
                  <c:v>0.3</c:v>
                </c:pt>
                <c:pt idx="105">
                  <c:v>0.3</c:v>
                </c:pt>
                <c:pt idx="106">
                  <c:v>0.3</c:v>
                </c:pt>
                <c:pt idx="107">
                  <c:v>0.3</c:v>
                </c:pt>
                <c:pt idx="108">
                  <c:v>0.3</c:v>
                </c:pt>
                <c:pt idx="109">
                  <c:v>0.3</c:v>
                </c:pt>
                <c:pt idx="110">
                  <c:v>0.3</c:v>
                </c:pt>
                <c:pt idx="111">
                  <c:v>0.3</c:v>
                </c:pt>
                <c:pt idx="112">
                  <c:v>0.3</c:v>
                </c:pt>
                <c:pt idx="113">
                  <c:v>0.3</c:v>
                </c:pt>
                <c:pt idx="114">
                  <c:v>0.3</c:v>
                </c:pt>
                <c:pt idx="115">
                  <c:v>0.3</c:v>
                </c:pt>
                <c:pt idx="116">
                  <c:v>0.3</c:v>
                </c:pt>
                <c:pt idx="117">
                  <c:v>0.3</c:v>
                </c:pt>
                <c:pt idx="118">
                  <c:v>0.3</c:v>
                </c:pt>
                <c:pt idx="119">
                  <c:v>0.3</c:v>
                </c:pt>
                <c:pt idx="120">
                  <c:v>0.3</c:v>
                </c:pt>
                <c:pt idx="121">
                  <c:v>0.3</c:v>
                </c:pt>
                <c:pt idx="122">
                  <c:v>0.3</c:v>
                </c:pt>
                <c:pt idx="123">
                  <c:v>0.3</c:v>
                </c:pt>
                <c:pt idx="124">
                  <c:v>0.3</c:v>
                </c:pt>
                <c:pt idx="125">
                  <c:v>0.3</c:v>
                </c:pt>
                <c:pt idx="126">
                  <c:v>0.3</c:v>
                </c:pt>
                <c:pt idx="127">
                  <c:v>0.3</c:v>
                </c:pt>
                <c:pt idx="128">
                  <c:v>0.3</c:v>
                </c:pt>
                <c:pt idx="129">
                  <c:v>0.3</c:v>
                </c:pt>
                <c:pt idx="130">
                  <c:v>0.3</c:v>
                </c:pt>
                <c:pt idx="131">
                  <c:v>0.3</c:v>
                </c:pt>
                <c:pt idx="132">
                  <c:v>0.3</c:v>
                </c:pt>
                <c:pt idx="133">
                  <c:v>0.3</c:v>
                </c:pt>
                <c:pt idx="134">
                  <c:v>0.3</c:v>
                </c:pt>
                <c:pt idx="135">
                  <c:v>0.3</c:v>
                </c:pt>
                <c:pt idx="136">
                  <c:v>0.3</c:v>
                </c:pt>
                <c:pt idx="137">
                  <c:v>0.3</c:v>
                </c:pt>
                <c:pt idx="138">
                  <c:v>0.3</c:v>
                </c:pt>
                <c:pt idx="139">
                  <c:v>0.3</c:v>
                </c:pt>
                <c:pt idx="140">
                  <c:v>0.3</c:v>
                </c:pt>
                <c:pt idx="141">
                  <c:v>0.3</c:v>
                </c:pt>
                <c:pt idx="142">
                  <c:v>0.3</c:v>
                </c:pt>
                <c:pt idx="143">
                  <c:v>0.3</c:v>
                </c:pt>
                <c:pt idx="144">
                  <c:v>0.3</c:v>
                </c:pt>
                <c:pt idx="145">
                  <c:v>0.3</c:v>
                </c:pt>
                <c:pt idx="146">
                  <c:v>0.3</c:v>
                </c:pt>
                <c:pt idx="147">
                  <c:v>0.3</c:v>
                </c:pt>
                <c:pt idx="148">
                  <c:v>0.3</c:v>
                </c:pt>
                <c:pt idx="149">
                  <c:v>0.3</c:v>
                </c:pt>
                <c:pt idx="150">
                  <c:v>0.3</c:v>
                </c:pt>
                <c:pt idx="151">
                  <c:v>0.3</c:v>
                </c:pt>
                <c:pt idx="152">
                  <c:v>0.3</c:v>
                </c:pt>
                <c:pt idx="153">
                  <c:v>0.3</c:v>
                </c:pt>
                <c:pt idx="154">
                  <c:v>0.3</c:v>
                </c:pt>
                <c:pt idx="155">
                  <c:v>0.3</c:v>
                </c:pt>
                <c:pt idx="156">
                  <c:v>0.3</c:v>
                </c:pt>
                <c:pt idx="157">
                  <c:v>0.3</c:v>
                </c:pt>
                <c:pt idx="158">
                  <c:v>0.3</c:v>
                </c:pt>
                <c:pt idx="159">
                  <c:v>0.3</c:v>
                </c:pt>
                <c:pt idx="160">
                  <c:v>0.3</c:v>
                </c:pt>
                <c:pt idx="161">
                  <c:v>0.3</c:v>
                </c:pt>
                <c:pt idx="162">
                  <c:v>0.3</c:v>
                </c:pt>
                <c:pt idx="163">
                  <c:v>0.3</c:v>
                </c:pt>
                <c:pt idx="164">
                  <c:v>0.3</c:v>
                </c:pt>
                <c:pt idx="165">
                  <c:v>0.3</c:v>
                </c:pt>
                <c:pt idx="166">
                  <c:v>0.3</c:v>
                </c:pt>
                <c:pt idx="167">
                  <c:v>0.3</c:v>
                </c:pt>
                <c:pt idx="168">
                  <c:v>0.3</c:v>
                </c:pt>
                <c:pt idx="169">
                  <c:v>0.3</c:v>
                </c:pt>
                <c:pt idx="170">
                  <c:v>0.3</c:v>
                </c:pt>
                <c:pt idx="171">
                  <c:v>0.3</c:v>
                </c:pt>
                <c:pt idx="172">
                  <c:v>0.3</c:v>
                </c:pt>
                <c:pt idx="173">
                  <c:v>0.3</c:v>
                </c:pt>
                <c:pt idx="174">
                  <c:v>0.3</c:v>
                </c:pt>
                <c:pt idx="175">
                  <c:v>0.3</c:v>
                </c:pt>
                <c:pt idx="176">
                  <c:v>0.3</c:v>
                </c:pt>
                <c:pt idx="177">
                  <c:v>0.3</c:v>
                </c:pt>
                <c:pt idx="178">
                  <c:v>0.3</c:v>
                </c:pt>
                <c:pt idx="179">
                  <c:v>0.3</c:v>
                </c:pt>
                <c:pt idx="180">
                  <c:v>0.3</c:v>
                </c:pt>
                <c:pt idx="181">
                  <c:v>0.3</c:v>
                </c:pt>
                <c:pt idx="182">
                  <c:v>0.3</c:v>
                </c:pt>
                <c:pt idx="183">
                  <c:v>0.3</c:v>
                </c:pt>
                <c:pt idx="184">
                  <c:v>0.3</c:v>
                </c:pt>
                <c:pt idx="185">
                  <c:v>0.3</c:v>
                </c:pt>
                <c:pt idx="186">
                  <c:v>0.3</c:v>
                </c:pt>
                <c:pt idx="187">
                  <c:v>0.3</c:v>
                </c:pt>
                <c:pt idx="188">
                  <c:v>0.3</c:v>
                </c:pt>
                <c:pt idx="189">
                  <c:v>0.3</c:v>
                </c:pt>
                <c:pt idx="190">
                  <c:v>0.3</c:v>
                </c:pt>
                <c:pt idx="191">
                  <c:v>0.3</c:v>
                </c:pt>
                <c:pt idx="192">
                  <c:v>0.3</c:v>
                </c:pt>
                <c:pt idx="193">
                  <c:v>0.3</c:v>
                </c:pt>
                <c:pt idx="194">
                  <c:v>0.3</c:v>
                </c:pt>
                <c:pt idx="195">
                  <c:v>0.3</c:v>
                </c:pt>
                <c:pt idx="196">
                  <c:v>0.3</c:v>
                </c:pt>
                <c:pt idx="197">
                  <c:v>0.3</c:v>
                </c:pt>
                <c:pt idx="198">
                  <c:v>0.3</c:v>
                </c:pt>
                <c:pt idx="199">
                  <c:v>0.3</c:v>
                </c:pt>
                <c:pt idx="200">
                  <c:v>0.3</c:v>
                </c:pt>
                <c:pt idx="201">
                  <c:v>0.3</c:v>
                </c:pt>
                <c:pt idx="202">
                  <c:v>0.3</c:v>
                </c:pt>
                <c:pt idx="203">
                  <c:v>0.3</c:v>
                </c:pt>
                <c:pt idx="204">
                  <c:v>0.3</c:v>
                </c:pt>
                <c:pt idx="205">
                  <c:v>0.3</c:v>
                </c:pt>
                <c:pt idx="206">
                  <c:v>0.3</c:v>
                </c:pt>
                <c:pt idx="207">
                  <c:v>0.3</c:v>
                </c:pt>
                <c:pt idx="208">
                  <c:v>0.3</c:v>
                </c:pt>
                <c:pt idx="209">
                  <c:v>0.3</c:v>
                </c:pt>
                <c:pt idx="210">
                  <c:v>0.3</c:v>
                </c:pt>
                <c:pt idx="211">
                  <c:v>0.3</c:v>
                </c:pt>
                <c:pt idx="212">
                  <c:v>0.3</c:v>
                </c:pt>
                <c:pt idx="213">
                  <c:v>0.3</c:v>
                </c:pt>
                <c:pt idx="214">
                  <c:v>0.3</c:v>
                </c:pt>
                <c:pt idx="215">
                  <c:v>0.3</c:v>
                </c:pt>
                <c:pt idx="216">
                  <c:v>0.3</c:v>
                </c:pt>
                <c:pt idx="217">
                  <c:v>0.3</c:v>
                </c:pt>
                <c:pt idx="218">
                  <c:v>0.3</c:v>
                </c:pt>
                <c:pt idx="219">
                  <c:v>0.3</c:v>
                </c:pt>
                <c:pt idx="220">
                  <c:v>0.3</c:v>
                </c:pt>
                <c:pt idx="221">
                  <c:v>0.3</c:v>
                </c:pt>
                <c:pt idx="222">
                  <c:v>0.3</c:v>
                </c:pt>
                <c:pt idx="223">
                  <c:v>0.3</c:v>
                </c:pt>
                <c:pt idx="224">
                  <c:v>0.3</c:v>
                </c:pt>
                <c:pt idx="225">
                  <c:v>0.3</c:v>
                </c:pt>
                <c:pt idx="226">
                  <c:v>0.3</c:v>
                </c:pt>
                <c:pt idx="227">
                  <c:v>0.3</c:v>
                </c:pt>
                <c:pt idx="228">
                  <c:v>0.3</c:v>
                </c:pt>
                <c:pt idx="229">
                  <c:v>0.3</c:v>
                </c:pt>
                <c:pt idx="230">
                  <c:v>0.3</c:v>
                </c:pt>
                <c:pt idx="231">
                  <c:v>0.3</c:v>
                </c:pt>
                <c:pt idx="232">
                  <c:v>0.3</c:v>
                </c:pt>
                <c:pt idx="233">
                  <c:v>0.3</c:v>
                </c:pt>
                <c:pt idx="234">
                  <c:v>0.3</c:v>
                </c:pt>
                <c:pt idx="235">
                  <c:v>0.3</c:v>
                </c:pt>
                <c:pt idx="236">
                  <c:v>0.3</c:v>
                </c:pt>
                <c:pt idx="237">
                  <c:v>0.3</c:v>
                </c:pt>
                <c:pt idx="238">
                  <c:v>0.3</c:v>
                </c:pt>
                <c:pt idx="239">
                  <c:v>0.3</c:v>
                </c:pt>
                <c:pt idx="240">
                  <c:v>0.3</c:v>
                </c:pt>
                <c:pt idx="241">
                  <c:v>0.3</c:v>
                </c:pt>
                <c:pt idx="242">
                  <c:v>0.3</c:v>
                </c:pt>
                <c:pt idx="243">
                  <c:v>0.3</c:v>
                </c:pt>
                <c:pt idx="244">
                  <c:v>0.3</c:v>
                </c:pt>
                <c:pt idx="245">
                  <c:v>0.3</c:v>
                </c:pt>
                <c:pt idx="246">
                  <c:v>0.3</c:v>
                </c:pt>
                <c:pt idx="247">
                  <c:v>0.3</c:v>
                </c:pt>
                <c:pt idx="248">
                  <c:v>0.3</c:v>
                </c:pt>
                <c:pt idx="249">
                  <c:v>0.3</c:v>
                </c:pt>
                <c:pt idx="250">
                  <c:v>0.3</c:v>
                </c:pt>
                <c:pt idx="251">
                  <c:v>0.3</c:v>
                </c:pt>
                <c:pt idx="252">
                  <c:v>0.3</c:v>
                </c:pt>
                <c:pt idx="253">
                  <c:v>0.3</c:v>
                </c:pt>
                <c:pt idx="254">
                  <c:v>0.3</c:v>
                </c:pt>
                <c:pt idx="255">
                  <c:v>0.3</c:v>
                </c:pt>
                <c:pt idx="256">
                  <c:v>0.3</c:v>
                </c:pt>
                <c:pt idx="257">
                  <c:v>0.3</c:v>
                </c:pt>
                <c:pt idx="258">
                  <c:v>0.3</c:v>
                </c:pt>
                <c:pt idx="259">
                  <c:v>0.3</c:v>
                </c:pt>
                <c:pt idx="260">
                  <c:v>0.3</c:v>
                </c:pt>
                <c:pt idx="261">
                  <c:v>0.3</c:v>
                </c:pt>
                <c:pt idx="262">
                  <c:v>0.3</c:v>
                </c:pt>
                <c:pt idx="263">
                  <c:v>0.3</c:v>
                </c:pt>
                <c:pt idx="264">
                  <c:v>0.3</c:v>
                </c:pt>
                <c:pt idx="265">
                  <c:v>0.3</c:v>
                </c:pt>
                <c:pt idx="266">
                  <c:v>0.3</c:v>
                </c:pt>
                <c:pt idx="267">
                  <c:v>0.3</c:v>
                </c:pt>
                <c:pt idx="268">
                  <c:v>0.3</c:v>
                </c:pt>
                <c:pt idx="269">
                  <c:v>0.3</c:v>
                </c:pt>
                <c:pt idx="270">
                  <c:v>0.3</c:v>
                </c:pt>
                <c:pt idx="271">
                  <c:v>0.3</c:v>
                </c:pt>
                <c:pt idx="272">
                  <c:v>0.3</c:v>
                </c:pt>
                <c:pt idx="273">
                  <c:v>0.3</c:v>
                </c:pt>
                <c:pt idx="274">
                  <c:v>0.3</c:v>
                </c:pt>
                <c:pt idx="275">
                  <c:v>0.3</c:v>
                </c:pt>
                <c:pt idx="276">
                  <c:v>0.3</c:v>
                </c:pt>
                <c:pt idx="277">
                  <c:v>0.3</c:v>
                </c:pt>
                <c:pt idx="278">
                  <c:v>0.3</c:v>
                </c:pt>
                <c:pt idx="279">
                  <c:v>0.3</c:v>
                </c:pt>
                <c:pt idx="280">
                  <c:v>0.3</c:v>
                </c:pt>
                <c:pt idx="281">
                  <c:v>0.3</c:v>
                </c:pt>
                <c:pt idx="282">
                  <c:v>0.3</c:v>
                </c:pt>
                <c:pt idx="283">
                  <c:v>0.3</c:v>
                </c:pt>
                <c:pt idx="284">
                  <c:v>0.3</c:v>
                </c:pt>
                <c:pt idx="285">
                  <c:v>0.3</c:v>
                </c:pt>
                <c:pt idx="286">
                  <c:v>0.3</c:v>
                </c:pt>
                <c:pt idx="287">
                  <c:v>0.3</c:v>
                </c:pt>
                <c:pt idx="288">
                  <c:v>0.3</c:v>
                </c:pt>
                <c:pt idx="289">
                  <c:v>0.3</c:v>
                </c:pt>
                <c:pt idx="290">
                  <c:v>0.3</c:v>
                </c:pt>
                <c:pt idx="291">
                  <c:v>0.3</c:v>
                </c:pt>
                <c:pt idx="292">
                  <c:v>0.3</c:v>
                </c:pt>
                <c:pt idx="293">
                  <c:v>0.3</c:v>
                </c:pt>
                <c:pt idx="294">
                  <c:v>0.3</c:v>
                </c:pt>
                <c:pt idx="295">
                  <c:v>0.3</c:v>
                </c:pt>
                <c:pt idx="296">
                  <c:v>0.3</c:v>
                </c:pt>
                <c:pt idx="297">
                  <c:v>0.3</c:v>
                </c:pt>
                <c:pt idx="298">
                  <c:v>0.3</c:v>
                </c:pt>
                <c:pt idx="299">
                  <c:v>0.3</c:v>
                </c:pt>
                <c:pt idx="300">
                  <c:v>0.3</c:v>
                </c:pt>
                <c:pt idx="301">
                  <c:v>0.3</c:v>
                </c:pt>
                <c:pt idx="302">
                  <c:v>0.3</c:v>
                </c:pt>
                <c:pt idx="303">
                  <c:v>0.3</c:v>
                </c:pt>
                <c:pt idx="304">
                  <c:v>0.3</c:v>
                </c:pt>
                <c:pt idx="305">
                  <c:v>0.3</c:v>
                </c:pt>
                <c:pt idx="306">
                  <c:v>0.3</c:v>
                </c:pt>
                <c:pt idx="307">
                  <c:v>0.3</c:v>
                </c:pt>
                <c:pt idx="308">
                  <c:v>0.3</c:v>
                </c:pt>
                <c:pt idx="309">
                  <c:v>0.3</c:v>
                </c:pt>
                <c:pt idx="310">
                  <c:v>0.3</c:v>
                </c:pt>
                <c:pt idx="311">
                  <c:v>0.3</c:v>
                </c:pt>
                <c:pt idx="312">
                  <c:v>0.3</c:v>
                </c:pt>
                <c:pt idx="313">
                  <c:v>0.3</c:v>
                </c:pt>
                <c:pt idx="314">
                  <c:v>0.3</c:v>
                </c:pt>
                <c:pt idx="315">
                  <c:v>0.3</c:v>
                </c:pt>
                <c:pt idx="316">
                  <c:v>0.3</c:v>
                </c:pt>
                <c:pt idx="317">
                  <c:v>0.3</c:v>
                </c:pt>
                <c:pt idx="318">
                  <c:v>0.3</c:v>
                </c:pt>
                <c:pt idx="319">
                  <c:v>0.3</c:v>
                </c:pt>
                <c:pt idx="320">
                  <c:v>0.3</c:v>
                </c:pt>
                <c:pt idx="321">
                  <c:v>0.3</c:v>
                </c:pt>
                <c:pt idx="322">
                  <c:v>0.3</c:v>
                </c:pt>
                <c:pt idx="323">
                  <c:v>0.3</c:v>
                </c:pt>
                <c:pt idx="324">
                  <c:v>0.3</c:v>
                </c:pt>
                <c:pt idx="325">
                  <c:v>0.3</c:v>
                </c:pt>
                <c:pt idx="326">
                  <c:v>0.3</c:v>
                </c:pt>
                <c:pt idx="327">
                  <c:v>0.3</c:v>
                </c:pt>
                <c:pt idx="328">
                  <c:v>0.3</c:v>
                </c:pt>
                <c:pt idx="329">
                  <c:v>0.3</c:v>
                </c:pt>
                <c:pt idx="330">
                  <c:v>0.3</c:v>
                </c:pt>
                <c:pt idx="331">
                  <c:v>0.3</c:v>
                </c:pt>
                <c:pt idx="332">
                  <c:v>0.3</c:v>
                </c:pt>
                <c:pt idx="333">
                  <c:v>0.3</c:v>
                </c:pt>
                <c:pt idx="334">
                  <c:v>0.3</c:v>
                </c:pt>
                <c:pt idx="335">
                  <c:v>0.3</c:v>
                </c:pt>
                <c:pt idx="336">
                  <c:v>0.3</c:v>
                </c:pt>
                <c:pt idx="337">
                  <c:v>0.3</c:v>
                </c:pt>
                <c:pt idx="338">
                  <c:v>0.3</c:v>
                </c:pt>
                <c:pt idx="339">
                  <c:v>0.3</c:v>
                </c:pt>
                <c:pt idx="340">
                  <c:v>0.3</c:v>
                </c:pt>
                <c:pt idx="341">
                  <c:v>0.3</c:v>
                </c:pt>
                <c:pt idx="342">
                  <c:v>0.3</c:v>
                </c:pt>
                <c:pt idx="343">
                  <c:v>0.3</c:v>
                </c:pt>
                <c:pt idx="344">
                  <c:v>0.3</c:v>
                </c:pt>
                <c:pt idx="345">
                  <c:v>0.3</c:v>
                </c:pt>
                <c:pt idx="346">
                  <c:v>0.3</c:v>
                </c:pt>
                <c:pt idx="347">
                  <c:v>0.3</c:v>
                </c:pt>
                <c:pt idx="348">
                  <c:v>0.3</c:v>
                </c:pt>
                <c:pt idx="349">
                  <c:v>0.3</c:v>
                </c:pt>
                <c:pt idx="350">
                  <c:v>0.3</c:v>
                </c:pt>
                <c:pt idx="351">
                  <c:v>0.3</c:v>
                </c:pt>
                <c:pt idx="352">
                  <c:v>0.3</c:v>
                </c:pt>
                <c:pt idx="353">
                  <c:v>0.3</c:v>
                </c:pt>
                <c:pt idx="354">
                  <c:v>0.3</c:v>
                </c:pt>
                <c:pt idx="355">
                  <c:v>0.3</c:v>
                </c:pt>
                <c:pt idx="356">
                  <c:v>0.3</c:v>
                </c:pt>
                <c:pt idx="357">
                  <c:v>0.3</c:v>
                </c:pt>
                <c:pt idx="358">
                  <c:v>0.3</c:v>
                </c:pt>
                <c:pt idx="359">
                  <c:v>0.3</c:v>
                </c:pt>
                <c:pt idx="360">
                  <c:v>0.3</c:v>
                </c:pt>
                <c:pt idx="361">
                  <c:v>0.3</c:v>
                </c:pt>
                <c:pt idx="362">
                  <c:v>0.3</c:v>
                </c:pt>
                <c:pt idx="363">
                  <c:v>0.3</c:v>
                </c:pt>
                <c:pt idx="364">
                  <c:v>0.3</c:v>
                </c:pt>
                <c:pt idx="365">
                  <c:v>0.3</c:v>
                </c:pt>
                <c:pt idx="366">
                  <c:v>0.3</c:v>
                </c:pt>
                <c:pt idx="367">
                  <c:v>0.3</c:v>
                </c:pt>
                <c:pt idx="368">
                  <c:v>0.3</c:v>
                </c:pt>
                <c:pt idx="369">
                  <c:v>0.3</c:v>
                </c:pt>
                <c:pt idx="370">
                  <c:v>0.3</c:v>
                </c:pt>
                <c:pt idx="371">
                  <c:v>0.3</c:v>
                </c:pt>
                <c:pt idx="372">
                  <c:v>0.3</c:v>
                </c:pt>
                <c:pt idx="373">
                  <c:v>0.3</c:v>
                </c:pt>
                <c:pt idx="374">
                  <c:v>0.3</c:v>
                </c:pt>
                <c:pt idx="375">
                  <c:v>0.3</c:v>
                </c:pt>
                <c:pt idx="376">
                  <c:v>0.3</c:v>
                </c:pt>
                <c:pt idx="377">
                  <c:v>0.3</c:v>
                </c:pt>
                <c:pt idx="378">
                  <c:v>0.3</c:v>
                </c:pt>
                <c:pt idx="379">
                  <c:v>0.3</c:v>
                </c:pt>
                <c:pt idx="380">
                  <c:v>0.3</c:v>
                </c:pt>
                <c:pt idx="381">
                  <c:v>0.3</c:v>
                </c:pt>
                <c:pt idx="382">
                  <c:v>0.3</c:v>
                </c:pt>
                <c:pt idx="383">
                  <c:v>0.3</c:v>
                </c:pt>
                <c:pt idx="384">
                  <c:v>0.3</c:v>
                </c:pt>
                <c:pt idx="385">
                  <c:v>0.3</c:v>
                </c:pt>
                <c:pt idx="386">
                  <c:v>0.3</c:v>
                </c:pt>
                <c:pt idx="387">
                  <c:v>0.3</c:v>
                </c:pt>
                <c:pt idx="388">
                  <c:v>0.3</c:v>
                </c:pt>
                <c:pt idx="389">
                  <c:v>0.3</c:v>
                </c:pt>
                <c:pt idx="390">
                  <c:v>0.3</c:v>
                </c:pt>
                <c:pt idx="391">
                  <c:v>0.3</c:v>
                </c:pt>
                <c:pt idx="392">
                  <c:v>0.3</c:v>
                </c:pt>
                <c:pt idx="393">
                  <c:v>0.3</c:v>
                </c:pt>
                <c:pt idx="394">
                  <c:v>0.3</c:v>
                </c:pt>
                <c:pt idx="395">
                  <c:v>0.3</c:v>
                </c:pt>
                <c:pt idx="396">
                  <c:v>0.3</c:v>
                </c:pt>
                <c:pt idx="397">
                  <c:v>0.3</c:v>
                </c:pt>
                <c:pt idx="398">
                  <c:v>0.3</c:v>
                </c:pt>
                <c:pt idx="399">
                  <c:v>0.3</c:v>
                </c:pt>
                <c:pt idx="400">
                  <c:v>0.3</c:v>
                </c:pt>
                <c:pt idx="401">
                  <c:v>0.3</c:v>
                </c:pt>
                <c:pt idx="402">
                  <c:v>0.3</c:v>
                </c:pt>
                <c:pt idx="403">
                  <c:v>0.3</c:v>
                </c:pt>
                <c:pt idx="404">
                  <c:v>0.3</c:v>
                </c:pt>
                <c:pt idx="405">
                  <c:v>0.3</c:v>
                </c:pt>
                <c:pt idx="406">
                  <c:v>0.3</c:v>
                </c:pt>
                <c:pt idx="407">
                  <c:v>0.3</c:v>
                </c:pt>
                <c:pt idx="408">
                  <c:v>0.3</c:v>
                </c:pt>
                <c:pt idx="409">
                  <c:v>0.3</c:v>
                </c:pt>
                <c:pt idx="410">
                  <c:v>0.3</c:v>
                </c:pt>
                <c:pt idx="411">
                  <c:v>0.3</c:v>
                </c:pt>
                <c:pt idx="412">
                  <c:v>0.3</c:v>
                </c:pt>
                <c:pt idx="413">
                  <c:v>0.3</c:v>
                </c:pt>
                <c:pt idx="414">
                  <c:v>0.3</c:v>
                </c:pt>
                <c:pt idx="415">
                  <c:v>0.3</c:v>
                </c:pt>
                <c:pt idx="416">
                  <c:v>0.3</c:v>
                </c:pt>
                <c:pt idx="417">
                  <c:v>0.3</c:v>
                </c:pt>
                <c:pt idx="418">
                  <c:v>0.3</c:v>
                </c:pt>
                <c:pt idx="419">
                  <c:v>0.3</c:v>
                </c:pt>
                <c:pt idx="420">
                  <c:v>0.3</c:v>
                </c:pt>
                <c:pt idx="421">
                  <c:v>0.3</c:v>
                </c:pt>
                <c:pt idx="422">
                  <c:v>0.3</c:v>
                </c:pt>
                <c:pt idx="423">
                  <c:v>0.3</c:v>
                </c:pt>
                <c:pt idx="424">
                  <c:v>0.3</c:v>
                </c:pt>
                <c:pt idx="425">
                  <c:v>0.3</c:v>
                </c:pt>
                <c:pt idx="426">
                  <c:v>0.3</c:v>
                </c:pt>
                <c:pt idx="427">
                  <c:v>0.3</c:v>
                </c:pt>
                <c:pt idx="428">
                  <c:v>0.3</c:v>
                </c:pt>
                <c:pt idx="429">
                  <c:v>0.3</c:v>
                </c:pt>
                <c:pt idx="430">
                  <c:v>0.3</c:v>
                </c:pt>
                <c:pt idx="431">
                  <c:v>0.3</c:v>
                </c:pt>
                <c:pt idx="432">
                  <c:v>0.3</c:v>
                </c:pt>
                <c:pt idx="433">
                  <c:v>0.3</c:v>
                </c:pt>
                <c:pt idx="434">
                  <c:v>0.3</c:v>
                </c:pt>
                <c:pt idx="435">
                  <c:v>0.3</c:v>
                </c:pt>
                <c:pt idx="436">
                  <c:v>0.3</c:v>
                </c:pt>
                <c:pt idx="437">
                  <c:v>0.3</c:v>
                </c:pt>
                <c:pt idx="438">
                  <c:v>0.3</c:v>
                </c:pt>
                <c:pt idx="439">
                  <c:v>0.3</c:v>
                </c:pt>
                <c:pt idx="440">
                  <c:v>0.3</c:v>
                </c:pt>
                <c:pt idx="441">
                  <c:v>0.3</c:v>
                </c:pt>
                <c:pt idx="442">
                  <c:v>0.3</c:v>
                </c:pt>
                <c:pt idx="443">
                  <c:v>0.3</c:v>
                </c:pt>
                <c:pt idx="444">
                  <c:v>0.3</c:v>
                </c:pt>
                <c:pt idx="445">
                  <c:v>0.3</c:v>
                </c:pt>
                <c:pt idx="446">
                  <c:v>0.3</c:v>
                </c:pt>
                <c:pt idx="447">
                  <c:v>0.3</c:v>
                </c:pt>
                <c:pt idx="448">
                  <c:v>0.3</c:v>
                </c:pt>
                <c:pt idx="449">
                  <c:v>0.3</c:v>
                </c:pt>
                <c:pt idx="450">
                  <c:v>0.3</c:v>
                </c:pt>
                <c:pt idx="451">
                  <c:v>0.3</c:v>
                </c:pt>
                <c:pt idx="452">
                  <c:v>0.3</c:v>
                </c:pt>
                <c:pt idx="453">
                  <c:v>0.3</c:v>
                </c:pt>
                <c:pt idx="454">
                  <c:v>0.3</c:v>
                </c:pt>
                <c:pt idx="455">
                  <c:v>0.3</c:v>
                </c:pt>
                <c:pt idx="456">
                  <c:v>0.3</c:v>
                </c:pt>
                <c:pt idx="457">
                  <c:v>0.3</c:v>
                </c:pt>
                <c:pt idx="458">
                  <c:v>0.3</c:v>
                </c:pt>
                <c:pt idx="459">
                  <c:v>0.3</c:v>
                </c:pt>
                <c:pt idx="460">
                  <c:v>0.3</c:v>
                </c:pt>
                <c:pt idx="461">
                  <c:v>0.3</c:v>
                </c:pt>
                <c:pt idx="462">
                  <c:v>0.3</c:v>
                </c:pt>
                <c:pt idx="463">
                  <c:v>0.3</c:v>
                </c:pt>
                <c:pt idx="464">
                  <c:v>0.3</c:v>
                </c:pt>
                <c:pt idx="465">
                  <c:v>0.3</c:v>
                </c:pt>
                <c:pt idx="466">
                  <c:v>0.3</c:v>
                </c:pt>
                <c:pt idx="467">
                  <c:v>0.3</c:v>
                </c:pt>
                <c:pt idx="468">
                  <c:v>0.3</c:v>
                </c:pt>
                <c:pt idx="469">
                  <c:v>0.3</c:v>
                </c:pt>
                <c:pt idx="470">
                  <c:v>0.3</c:v>
                </c:pt>
                <c:pt idx="471">
                  <c:v>0.3</c:v>
                </c:pt>
                <c:pt idx="472">
                  <c:v>0.3</c:v>
                </c:pt>
                <c:pt idx="473">
                  <c:v>0.3</c:v>
                </c:pt>
                <c:pt idx="474">
                  <c:v>0.3</c:v>
                </c:pt>
                <c:pt idx="475">
                  <c:v>0.3</c:v>
                </c:pt>
                <c:pt idx="476">
                  <c:v>0.3</c:v>
                </c:pt>
                <c:pt idx="477">
                  <c:v>0.3</c:v>
                </c:pt>
                <c:pt idx="478">
                  <c:v>0.3</c:v>
                </c:pt>
                <c:pt idx="479">
                  <c:v>0.3</c:v>
                </c:pt>
                <c:pt idx="480">
                  <c:v>0.3</c:v>
                </c:pt>
                <c:pt idx="481">
                  <c:v>0.3</c:v>
                </c:pt>
                <c:pt idx="482">
                  <c:v>0.3</c:v>
                </c:pt>
                <c:pt idx="483">
                  <c:v>0.3</c:v>
                </c:pt>
                <c:pt idx="484">
                  <c:v>0.3</c:v>
                </c:pt>
                <c:pt idx="485">
                  <c:v>0.3</c:v>
                </c:pt>
                <c:pt idx="486">
                  <c:v>0.3</c:v>
                </c:pt>
                <c:pt idx="487">
                  <c:v>0.3</c:v>
                </c:pt>
                <c:pt idx="488">
                  <c:v>0.3</c:v>
                </c:pt>
                <c:pt idx="489">
                  <c:v>0.3</c:v>
                </c:pt>
                <c:pt idx="490">
                  <c:v>0.3</c:v>
                </c:pt>
                <c:pt idx="491">
                  <c:v>0.3</c:v>
                </c:pt>
                <c:pt idx="492">
                  <c:v>0.3</c:v>
                </c:pt>
                <c:pt idx="493">
                  <c:v>0.3</c:v>
                </c:pt>
                <c:pt idx="494">
                  <c:v>0.3</c:v>
                </c:pt>
                <c:pt idx="495">
                  <c:v>0.3</c:v>
                </c:pt>
                <c:pt idx="496">
                  <c:v>0.3</c:v>
                </c:pt>
                <c:pt idx="497">
                  <c:v>0.3</c:v>
                </c:pt>
                <c:pt idx="498">
                  <c:v>0.3</c:v>
                </c:pt>
                <c:pt idx="499">
                  <c:v>0.3</c:v>
                </c:pt>
                <c:pt idx="500">
                  <c:v>0.3</c:v>
                </c:pt>
                <c:pt idx="501">
                  <c:v>0.3</c:v>
                </c:pt>
                <c:pt idx="502">
                  <c:v>0.3</c:v>
                </c:pt>
                <c:pt idx="503">
                  <c:v>0.3</c:v>
                </c:pt>
                <c:pt idx="504">
                  <c:v>0.3</c:v>
                </c:pt>
                <c:pt idx="505">
                  <c:v>0.3</c:v>
                </c:pt>
                <c:pt idx="506">
                  <c:v>0.3</c:v>
                </c:pt>
                <c:pt idx="507">
                  <c:v>0.3</c:v>
                </c:pt>
                <c:pt idx="508">
                  <c:v>0.3</c:v>
                </c:pt>
                <c:pt idx="509">
                  <c:v>0.3</c:v>
                </c:pt>
                <c:pt idx="510">
                  <c:v>0.3</c:v>
                </c:pt>
                <c:pt idx="511">
                  <c:v>0.3</c:v>
                </c:pt>
                <c:pt idx="512">
                  <c:v>0.3</c:v>
                </c:pt>
                <c:pt idx="513">
                  <c:v>0.3</c:v>
                </c:pt>
                <c:pt idx="514">
                  <c:v>0.3</c:v>
                </c:pt>
                <c:pt idx="515">
                  <c:v>0.3</c:v>
                </c:pt>
                <c:pt idx="516">
                  <c:v>0.3</c:v>
                </c:pt>
                <c:pt idx="517">
                  <c:v>0.3</c:v>
                </c:pt>
                <c:pt idx="518">
                  <c:v>0.3</c:v>
                </c:pt>
                <c:pt idx="519">
                  <c:v>0.3</c:v>
                </c:pt>
                <c:pt idx="520">
                  <c:v>0.3</c:v>
                </c:pt>
                <c:pt idx="521">
                  <c:v>0.3</c:v>
                </c:pt>
                <c:pt idx="522">
                  <c:v>0.3</c:v>
                </c:pt>
                <c:pt idx="523">
                  <c:v>0.3</c:v>
                </c:pt>
                <c:pt idx="524">
                  <c:v>0.3</c:v>
                </c:pt>
                <c:pt idx="525">
                  <c:v>0.3</c:v>
                </c:pt>
                <c:pt idx="526">
                  <c:v>0.3</c:v>
                </c:pt>
                <c:pt idx="527">
                  <c:v>0.3</c:v>
                </c:pt>
                <c:pt idx="528">
                  <c:v>0.3</c:v>
                </c:pt>
                <c:pt idx="529">
                  <c:v>0.3</c:v>
                </c:pt>
                <c:pt idx="530">
                  <c:v>0.3</c:v>
                </c:pt>
                <c:pt idx="531">
                  <c:v>0.3</c:v>
                </c:pt>
                <c:pt idx="532">
                  <c:v>0.3</c:v>
                </c:pt>
                <c:pt idx="533">
                  <c:v>0.3</c:v>
                </c:pt>
                <c:pt idx="534">
                  <c:v>0.3</c:v>
                </c:pt>
                <c:pt idx="535">
                  <c:v>0.3</c:v>
                </c:pt>
                <c:pt idx="536">
                  <c:v>0.3</c:v>
                </c:pt>
                <c:pt idx="537">
                  <c:v>0.3</c:v>
                </c:pt>
                <c:pt idx="538">
                  <c:v>0.3</c:v>
                </c:pt>
                <c:pt idx="539">
                  <c:v>0.3</c:v>
                </c:pt>
                <c:pt idx="540">
                  <c:v>0.3</c:v>
                </c:pt>
                <c:pt idx="541">
                  <c:v>0.3</c:v>
                </c:pt>
                <c:pt idx="542">
                  <c:v>0.3</c:v>
                </c:pt>
                <c:pt idx="543">
                  <c:v>0.3</c:v>
                </c:pt>
                <c:pt idx="544">
                  <c:v>0.3</c:v>
                </c:pt>
                <c:pt idx="545">
                  <c:v>0.3</c:v>
                </c:pt>
                <c:pt idx="546">
                  <c:v>0.3</c:v>
                </c:pt>
                <c:pt idx="547">
                  <c:v>0.3</c:v>
                </c:pt>
                <c:pt idx="548">
                  <c:v>0.3</c:v>
                </c:pt>
                <c:pt idx="549">
                  <c:v>0.3</c:v>
                </c:pt>
                <c:pt idx="550">
                  <c:v>0.3</c:v>
                </c:pt>
                <c:pt idx="551">
                  <c:v>0.3</c:v>
                </c:pt>
                <c:pt idx="552">
                  <c:v>0.3</c:v>
                </c:pt>
                <c:pt idx="553">
                  <c:v>0.3</c:v>
                </c:pt>
                <c:pt idx="554">
                  <c:v>0.3</c:v>
                </c:pt>
                <c:pt idx="555">
                  <c:v>0.3</c:v>
                </c:pt>
                <c:pt idx="556">
                  <c:v>0.3</c:v>
                </c:pt>
                <c:pt idx="557">
                  <c:v>0.3</c:v>
                </c:pt>
                <c:pt idx="558">
                  <c:v>0.3</c:v>
                </c:pt>
                <c:pt idx="559">
                  <c:v>0.3</c:v>
                </c:pt>
                <c:pt idx="560">
                  <c:v>0.3</c:v>
                </c:pt>
                <c:pt idx="561">
                  <c:v>0.3</c:v>
                </c:pt>
                <c:pt idx="562">
                  <c:v>0.3</c:v>
                </c:pt>
                <c:pt idx="563">
                  <c:v>0.3</c:v>
                </c:pt>
                <c:pt idx="564">
                  <c:v>0.3</c:v>
                </c:pt>
                <c:pt idx="565">
                  <c:v>0.3</c:v>
                </c:pt>
                <c:pt idx="566">
                  <c:v>0.3</c:v>
                </c:pt>
                <c:pt idx="567">
                  <c:v>0.3</c:v>
                </c:pt>
                <c:pt idx="568">
                  <c:v>0.3</c:v>
                </c:pt>
                <c:pt idx="569">
                  <c:v>0.3</c:v>
                </c:pt>
                <c:pt idx="570">
                  <c:v>0.3</c:v>
                </c:pt>
                <c:pt idx="571">
                  <c:v>0.3</c:v>
                </c:pt>
                <c:pt idx="572">
                  <c:v>0.3</c:v>
                </c:pt>
                <c:pt idx="573">
                  <c:v>0.3</c:v>
                </c:pt>
                <c:pt idx="574">
                  <c:v>0.3</c:v>
                </c:pt>
                <c:pt idx="575">
                  <c:v>0.3</c:v>
                </c:pt>
                <c:pt idx="576">
                  <c:v>0.3</c:v>
                </c:pt>
                <c:pt idx="577">
                  <c:v>0.3</c:v>
                </c:pt>
                <c:pt idx="578">
                  <c:v>0.3</c:v>
                </c:pt>
                <c:pt idx="579">
                  <c:v>0.3</c:v>
                </c:pt>
                <c:pt idx="580">
                  <c:v>0.3</c:v>
                </c:pt>
                <c:pt idx="581">
                  <c:v>0.3</c:v>
                </c:pt>
                <c:pt idx="582">
                  <c:v>0.3</c:v>
                </c:pt>
                <c:pt idx="583">
                  <c:v>0.3</c:v>
                </c:pt>
                <c:pt idx="584">
                  <c:v>0.3</c:v>
                </c:pt>
                <c:pt idx="585">
                  <c:v>0.3</c:v>
                </c:pt>
                <c:pt idx="586">
                  <c:v>0.3</c:v>
                </c:pt>
                <c:pt idx="587">
                  <c:v>0.3</c:v>
                </c:pt>
                <c:pt idx="588">
                  <c:v>0.3</c:v>
                </c:pt>
                <c:pt idx="589">
                  <c:v>0.3</c:v>
                </c:pt>
                <c:pt idx="590">
                  <c:v>0.3</c:v>
                </c:pt>
                <c:pt idx="591">
                  <c:v>0.3</c:v>
                </c:pt>
                <c:pt idx="592">
                  <c:v>0.3</c:v>
                </c:pt>
                <c:pt idx="593">
                  <c:v>0.3</c:v>
                </c:pt>
                <c:pt idx="594">
                  <c:v>0.3</c:v>
                </c:pt>
                <c:pt idx="595">
                  <c:v>0.3</c:v>
                </c:pt>
                <c:pt idx="596">
                  <c:v>0.3</c:v>
                </c:pt>
                <c:pt idx="597">
                  <c:v>0.3</c:v>
                </c:pt>
                <c:pt idx="598">
                  <c:v>0.3</c:v>
                </c:pt>
                <c:pt idx="599">
                  <c:v>0.3</c:v>
                </c:pt>
                <c:pt idx="600">
                  <c:v>0.3</c:v>
                </c:pt>
                <c:pt idx="601">
                  <c:v>0.3</c:v>
                </c:pt>
                <c:pt idx="602">
                  <c:v>0.3</c:v>
                </c:pt>
                <c:pt idx="603">
                  <c:v>0.3</c:v>
                </c:pt>
                <c:pt idx="604">
                  <c:v>0.3</c:v>
                </c:pt>
                <c:pt idx="605">
                  <c:v>0.3</c:v>
                </c:pt>
                <c:pt idx="606">
                  <c:v>0.3</c:v>
                </c:pt>
                <c:pt idx="607">
                  <c:v>0.3</c:v>
                </c:pt>
                <c:pt idx="608">
                  <c:v>0.3</c:v>
                </c:pt>
                <c:pt idx="609">
                  <c:v>0.3</c:v>
                </c:pt>
                <c:pt idx="610">
                  <c:v>0.3</c:v>
                </c:pt>
                <c:pt idx="611">
                  <c:v>0.3</c:v>
                </c:pt>
                <c:pt idx="612">
                  <c:v>0.3</c:v>
                </c:pt>
                <c:pt idx="613">
                  <c:v>0.3</c:v>
                </c:pt>
                <c:pt idx="614">
                  <c:v>0.3</c:v>
                </c:pt>
                <c:pt idx="615">
                  <c:v>0.3</c:v>
                </c:pt>
                <c:pt idx="616">
                  <c:v>0.3</c:v>
                </c:pt>
                <c:pt idx="617">
                  <c:v>0.3</c:v>
                </c:pt>
                <c:pt idx="618">
                  <c:v>0.3</c:v>
                </c:pt>
                <c:pt idx="619">
                  <c:v>0.3</c:v>
                </c:pt>
                <c:pt idx="620">
                  <c:v>0.3</c:v>
                </c:pt>
                <c:pt idx="621">
                  <c:v>0.3</c:v>
                </c:pt>
                <c:pt idx="622">
                  <c:v>0.3</c:v>
                </c:pt>
                <c:pt idx="623">
                  <c:v>0.3</c:v>
                </c:pt>
                <c:pt idx="624">
                  <c:v>0.3</c:v>
                </c:pt>
                <c:pt idx="625">
                  <c:v>0.3</c:v>
                </c:pt>
                <c:pt idx="626">
                  <c:v>0.3</c:v>
                </c:pt>
                <c:pt idx="627">
                  <c:v>0.3</c:v>
                </c:pt>
                <c:pt idx="628">
                  <c:v>0.3</c:v>
                </c:pt>
                <c:pt idx="629">
                  <c:v>0.3</c:v>
                </c:pt>
                <c:pt idx="630">
                  <c:v>0.3</c:v>
                </c:pt>
                <c:pt idx="631">
                  <c:v>0.3</c:v>
                </c:pt>
                <c:pt idx="632">
                  <c:v>0.3</c:v>
                </c:pt>
                <c:pt idx="633">
                  <c:v>0.3</c:v>
                </c:pt>
                <c:pt idx="634">
                  <c:v>0.3</c:v>
                </c:pt>
                <c:pt idx="635">
                  <c:v>0.3</c:v>
                </c:pt>
                <c:pt idx="636">
                  <c:v>0.3</c:v>
                </c:pt>
                <c:pt idx="637">
                  <c:v>0.3</c:v>
                </c:pt>
                <c:pt idx="638">
                  <c:v>0.3</c:v>
                </c:pt>
                <c:pt idx="639">
                  <c:v>0.3</c:v>
                </c:pt>
                <c:pt idx="640">
                  <c:v>0.3</c:v>
                </c:pt>
                <c:pt idx="641">
                  <c:v>0.3</c:v>
                </c:pt>
                <c:pt idx="642">
                  <c:v>0.3</c:v>
                </c:pt>
                <c:pt idx="643">
                  <c:v>0.3</c:v>
                </c:pt>
                <c:pt idx="644">
                  <c:v>0.3</c:v>
                </c:pt>
                <c:pt idx="645">
                  <c:v>0.3</c:v>
                </c:pt>
                <c:pt idx="646">
                  <c:v>0.3</c:v>
                </c:pt>
                <c:pt idx="647">
                  <c:v>0.3</c:v>
                </c:pt>
                <c:pt idx="648">
                  <c:v>0.3</c:v>
                </c:pt>
                <c:pt idx="649">
                  <c:v>0.3</c:v>
                </c:pt>
                <c:pt idx="650">
                  <c:v>0.3</c:v>
                </c:pt>
                <c:pt idx="651">
                  <c:v>0.3</c:v>
                </c:pt>
                <c:pt idx="652">
                  <c:v>0.3</c:v>
                </c:pt>
                <c:pt idx="653">
                  <c:v>0.3</c:v>
                </c:pt>
                <c:pt idx="654">
                  <c:v>0.3</c:v>
                </c:pt>
                <c:pt idx="655">
                  <c:v>0.3</c:v>
                </c:pt>
                <c:pt idx="656">
                  <c:v>0.3</c:v>
                </c:pt>
                <c:pt idx="657">
                  <c:v>0.3</c:v>
                </c:pt>
                <c:pt idx="658">
                  <c:v>0.3</c:v>
                </c:pt>
                <c:pt idx="659">
                  <c:v>0.3</c:v>
                </c:pt>
                <c:pt idx="660">
                  <c:v>0.3</c:v>
                </c:pt>
                <c:pt idx="661">
                  <c:v>0.3</c:v>
                </c:pt>
                <c:pt idx="662">
                  <c:v>0.3</c:v>
                </c:pt>
                <c:pt idx="663">
                  <c:v>0.3</c:v>
                </c:pt>
                <c:pt idx="664">
                  <c:v>0.3</c:v>
                </c:pt>
                <c:pt idx="665">
                  <c:v>0.3</c:v>
                </c:pt>
                <c:pt idx="666">
                  <c:v>0.3</c:v>
                </c:pt>
                <c:pt idx="667">
                  <c:v>0.3</c:v>
                </c:pt>
                <c:pt idx="668">
                  <c:v>0.3</c:v>
                </c:pt>
                <c:pt idx="669">
                  <c:v>0.3</c:v>
                </c:pt>
                <c:pt idx="670">
                  <c:v>0.3</c:v>
                </c:pt>
                <c:pt idx="671">
                  <c:v>0.3</c:v>
                </c:pt>
                <c:pt idx="672">
                  <c:v>0.3</c:v>
                </c:pt>
                <c:pt idx="673">
                  <c:v>0.3</c:v>
                </c:pt>
                <c:pt idx="674">
                  <c:v>0.3</c:v>
                </c:pt>
                <c:pt idx="675">
                  <c:v>0.3</c:v>
                </c:pt>
                <c:pt idx="676">
                  <c:v>0.3</c:v>
                </c:pt>
                <c:pt idx="677">
                  <c:v>0.3</c:v>
                </c:pt>
                <c:pt idx="678">
                  <c:v>0.3</c:v>
                </c:pt>
                <c:pt idx="679">
                  <c:v>0.3</c:v>
                </c:pt>
                <c:pt idx="680">
                  <c:v>0.3</c:v>
                </c:pt>
                <c:pt idx="681">
                  <c:v>0.3</c:v>
                </c:pt>
                <c:pt idx="682">
                  <c:v>0.3</c:v>
                </c:pt>
                <c:pt idx="683">
                  <c:v>0.3</c:v>
                </c:pt>
                <c:pt idx="684">
                  <c:v>0.3</c:v>
                </c:pt>
                <c:pt idx="685">
                  <c:v>0.3</c:v>
                </c:pt>
                <c:pt idx="686">
                  <c:v>0.3</c:v>
                </c:pt>
                <c:pt idx="687">
                  <c:v>0.3</c:v>
                </c:pt>
                <c:pt idx="688">
                  <c:v>0.3</c:v>
                </c:pt>
                <c:pt idx="689">
                  <c:v>0.3</c:v>
                </c:pt>
                <c:pt idx="690">
                  <c:v>0.3</c:v>
                </c:pt>
                <c:pt idx="691">
                  <c:v>0.3</c:v>
                </c:pt>
                <c:pt idx="692">
                  <c:v>0.3</c:v>
                </c:pt>
                <c:pt idx="693">
                  <c:v>0.3</c:v>
                </c:pt>
                <c:pt idx="694">
                  <c:v>0.3</c:v>
                </c:pt>
                <c:pt idx="695">
                  <c:v>0.3</c:v>
                </c:pt>
                <c:pt idx="696">
                  <c:v>0.3</c:v>
                </c:pt>
                <c:pt idx="697">
                  <c:v>0.3</c:v>
                </c:pt>
                <c:pt idx="698">
                  <c:v>0.3</c:v>
                </c:pt>
                <c:pt idx="699">
                  <c:v>0.3</c:v>
                </c:pt>
                <c:pt idx="700">
                  <c:v>0.3</c:v>
                </c:pt>
                <c:pt idx="701">
                  <c:v>0.3</c:v>
                </c:pt>
                <c:pt idx="702">
                  <c:v>0.3</c:v>
                </c:pt>
                <c:pt idx="703">
                  <c:v>0.3</c:v>
                </c:pt>
                <c:pt idx="704">
                  <c:v>0.3</c:v>
                </c:pt>
                <c:pt idx="705">
                  <c:v>0.3</c:v>
                </c:pt>
                <c:pt idx="706">
                  <c:v>0.3</c:v>
                </c:pt>
                <c:pt idx="707">
                  <c:v>0.3</c:v>
                </c:pt>
                <c:pt idx="708">
                  <c:v>0.3</c:v>
                </c:pt>
                <c:pt idx="709">
                  <c:v>0.3</c:v>
                </c:pt>
                <c:pt idx="710">
                  <c:v>0.3</c:v>
                </c:pt>
                <c:pt idx="711">
                  <c:v>0.3</c:v>
                </c:pt>
                <c:pt idx="712">
                  <c:v>0.3</c:v>
                </c:pt>
                <c:pt idx="713">
                  <c:v>0.3</c:v>
                </c:pt>
                <c:pt idx="714">
                  <c:v>0.3</c:v>
                </c:pt>
                <c:pt idx="715">
                  <c:v>0.3</c:v>
                </c:pt>
                <c:pt idx="716">
                  <c:v>0.3</c:v>
                </c:pt>
                <c:pt idx="717">
                  <c:v>0.3</c:v>
                </c:pt>
                <c:pt idx="718">
                  <c:v>0.3</c:v>
                </c:pt>
                <c:pt idx="719">
                  <c:v>0.3</c:v>
                </c:pt>
                <c:pt idx="720">
                  <c:v>0.3</c:v>
                </c:pt>
                <c:pt idx="721">
                  <c:v>0.3</c:v>
                </c:pt>
                <c:pt idx="722">
                  <c:v>0.3</c:v>
                </c:pt>
                <c:pt idx="723">
                  <c:v>0.3</c:v>
                </c:pt>
                <c:pt idx="724">
                  <c:v>0.3</c:v>
                </c:pt>
                <c:pt idx="725">
                  <c:v>0.3</c:v>
                </c:pt>
                <c:pt idx="726">
                  <c:v>0.3</c:v>
                </c:pt>
                <c:pt idx="727">
                  <c:v>0.3</c:v>
                </c:pt>
                <c:pt idx="728">
                  <c:v>0.3</c:v>
                </c:pt>
                <c:pt idx="729">
                  <c:v>0.3</c:v>
                </c:pt>
                <c:pt idx="730">
                  <c:v>0.3</c:v>
                </c:pt>
                <c:pt idx="731">
                  <c:v>0.3</c:v>
                </c:pt>
                <c:pt idx="732">
                  <c:v>0.3</c:v>
                </c:pt>
                <c:pt idx="733">
                  <c:v>0.3</c:v>
                </c:pt>
                <c:pt idx="734">
                  <c:v>0.3</c:v>
                </c:pt>
                <c:pt idx="735">
                  <c:v>0.3</c:v>
                </c:pt>
                <c:pt idx="736">
                  <c:v>0.3</c:v>
                </c:pt>
                <c:pt idx="737">
                  <c:v>0.3</c:v>
                </c:pt>
                <c:pt idx="738">
                  <c:v>0.3</c:v>
                </c:pt>
                <c:pt idx="739">
                  <c:v>0.3</c:v>
                </c:pt>
                <c:pt idx="740">
                  <c:v>0.3</c:v>
                </c:pt>
                <c:pt idx="741">
                  <c:v>0.3</c:v>
                </c:pt>
                <c:pt idx="742">
                  <c:v>0.3</c:v>
                </c:pt>
                <c:pt idx="743">
                  <c:v>0.3</c:v>
                </c:pt>
                <c:pt idx="744">
                  <c:v>0.3</c:v>
                </c:pt>
                <c:pt idx="745">
                  <c:v>0.3</c:v>
                </c:pt>
                <c:pt idx="746">
                  <c:v>0.3</c:v>
                </c:pt>
                <c:pt idx="747">
                  <c:v>0.3</c:v>
                </c:pt>
                <c:pt idx="748">
                  <c:v>0.3</c:v>
                </c:pt>
                <c:pt idx="749">
                  <c:v>0.3</c:v>
                </c:pt>
                <c:pt idx="750">
                  <c:v>0.3</c:v>
                </c:pt>
                <c:pt idx="751">
                  <c:v>0.3</c:v>
                </c:pt>
                <c:pt idx="752">
                  <c:v>0.3</c:v>
                </c:pt>
                <c:pt idx="753">
                  <c:v>0.3</c:v>
                </c:pt>
                <c:pt idx="754">
                  <c:v>0.3</c:v>
                </c:pt>
                <c:pt idx="755">
                  <c:v>0.3</c:v>
                </c:pt>
                <c:pt idx="756">
                  <c:v>0.3</c:v>
                </c:pt>
                <c:pt idx="757">
                  <c:v>0.3</c:v>
                </c:pt>
                <c:pt idx="758">
                  <c:v>0.3</c:v>
                </c:pt>
                <c:pt idx="759">
                  <c:v>0.3</c:v>
                </c:pt>
                <c:pt idx="760">
                  <c:v>0.3</c:v>
                </c:pt>
                <c:pt idx="761">
                  <c:v>0.3</c:v>
                </c:pt>
                <c:pt idx="762">
                  <c:v>0.3</c:v>
                </c:pt>
                <c:pt idx="763">
                  <c:v>0.3</c:v>
                </c:pt>
                <c:pt idx="764">
                  <c:v>0.3</c:v>
                </c:pt>
                <c:pt idx="765">
                  <c:v>0.3</c:v>
                </c:pt>
                <c:pt idx="766">
                  <c:v>0.3</c:v>
                </c:pt>
                <c:pt idx="767">
                  <c:v>0.3</c:v>
                </c:pt>
                <c:pt idx="768">
                  <c:v>0.3</c:v>
                </c:pt>
                <c:pt idx="769">
                  <c:v>0.3</c:v>
                </c:pt>
                <c:pt idx="770">
                  <c:v>0.3</c:v>
                </c:pt>
                <c:pt idx="771">
                  <c:v>0.3</c:v>
                </c:pt>
                <c:pt idx="772">
                  <c:v>0.3</c:v>
                </c:pt>
                <c:pt idx="773">
                  <c:v>0.3</c:v>
                </c:pt>
                <c:pt idx="774">
                  <c:v>0.3</c:v>
                </c:pt>
                <c:pt idx="775">
                  <c:v>0.3</c:v>
                </c:pt>
                <c:pt idx="776">
                  <c:v>0.3</c:v>
                </c:pt>
                <c:pt idx="777">
                  <c:v>0.3</c:v>
                </c:pt>
                <c:pt idx="778">
                  <c:v>0.3</c:v>
                </c:pt>
                <c:pt idx="779">
                  <c:v>0.3</c:v>
                </c:pt>
                <c:pt idx="780">
                  <c:v>0.3</c:v>
                </c:pt>
                <c:pt idx="781">
                  <c:v>0.3</c:v>
                </c:pt>
                <c:pt idx="782">
                  <c:v>0.3</c:v>
                </c:pt>
                <c:pt idx="783">
                  <c:v>0.3</c:v>
                </c:pt>
                <c:pt idx="784">
                  <c:v>0.3</c:v>
                </c:pt>
                <c:pt idx="785">
                  <c:v>0.3</c:v>
                </c:pt>
                <c:pt idx="786">
                  <c:v>0.3</c:v>
                </c:pt>
                <c:pt idx="787">
                  <c:v>0.3</c:v>
                </c:pt>
                <c:pt idx="788">
                  <c:v>0.3</c:v>
                </c:pt>
                <c:pt idx="789">
                  <c:v>0.3</c:v>
                </c:pt>
                <c:pt idx="790">
                  <c:v>0.3</c:v>
                </c:pt>
                <c:pt idx="791">
                  <c:v>0.3</c:v>
                </c:pt>
                <c:pt idx="792">
                  <c:v>0.3</c:v>
                </c:pt>
                <c:pt idx="793">
                  <c:v>0.3</c:v>
                </c:pt>
                <c:pt idx="794">
                  <c:v>0.3</c:v>
                </c:pt>
                <c:pt idx="795">
                  <c:v>0.3</c:v>
                </c:pt>
                <c:pt idx="796">
                  <c:v>0.3</c:v>
                </c:pt>
                <c:pt idx="797">
                  <c:v>0.3</c:v>
                </c:pt>
                <c:pt idx="798">
                  <c:v>0.3</c:v>
                </c:pt>
                <c:pt idx="799">
                  <c:v>0.3</c:v>
                </c:pt>
                <c:pt idx="800">
                  <c:v>0.3</c:v>
                </c:pt>
                <c:pt idx="801">
                  <c:v>0.3</c:v>
                </c:pt>
                <c:pt idx="802">
                  <c:v>0.3</c:v>
                </c:pt>
                <c:pt idx="803">
                  <c:v>0.3</c:v>
                </c:pt>
                <c:pt idx="804">
                  <c:v>0.3</c:v>
                </c:pt>
                <c:pt idx="805">
                  <c:v>0.3</c:v>
                </c:pt>
                <c:pt idx="806">
                  <c:v>0.3</c:v>
                </c:pt>
                <c:pt idx="807">
                  <c:v>0.3</c:v>
                </c:pt>
                <c:pt idx="808">
                  <c:v>0.3</c:v>
                </c:pt>
                <c:pt idx="809">
                  <c:v>0.3</c:v>
                </c:pt>
                <c:pt idx="810">
                  <c:v>0.3</c:v>
                </c:pt>
                <c:pt idx="811">
                  <c:v>0.3</c:v>
                </c:pt>
                <c:pt idx="812">
                  <c:v>0.3</c:v>
                </c:pt>
                <c:pt idx="813">
                  <c:v>0.3</c:v>
                </c:pt>
                <c:pt idx="814">
                  <c:v>0.3</c:v>
                </c:pt>
                <c:pt idx="815">
                  <c:v>0.3</c:v>
                </c:pt>
                <c:pt idx="816">
                  <c:v>0.3</c:v>
                </c:pt>
                <c:pt idx="817">
                  <c:v>0.3</c:v>
                </c:pt>
                <c:pt idx="818">
                  <c:v>0.3</c:v>
                </c:pt>
                <c:pt idx="819">
                  <c:v>0.3</c:v>
                </c:pt>
                <c:pt idx="820">
                  <c:v>0.3</c:v>
                </c:pt>
                <c:pt idx="821">
                  <c:v>0.3</c:v>
                </c:pt>
                <c:pt idx="822">
                  <c:v>0.3</c:v>
                </c:pt>
                <c:pt idx="823">
                  <c:v>0.3</c:v>
                </c:pt>
                <c:pt idx="824">
                  <c:v>0.3</c:v>
                </c:pt>
                <c:pt idx="825">
                  <c:v>0.3</c:v>
                </c:pt>
                <c:pt idx="826">
                  <c:v>0.3</c:v>
                </c:pt>
                <c:pt idx="827">
                  <c:v>0.3</c:v>
                </c:pt>
                <c:pt idx="828">
                  <c:v>0.3</c:v>
                </c:pt>
                <c:pt idx="829">
                  <c:v>0.3</c:v>
                </c:pt>
                <c:pt idx="830">
                  <c:v>0.3</c:v>
                </c:pt>
                <c:pt idx="831">
                  <c:v>0.3</c:v>
                </c:pt>
                <c:pt idx="832">
                  <c:v>0.3</c:v>
                </c:pt>
                <c:pt idx="833">
                  <c:v>0.3</c:v>
                </c:pt>
                <c:pt idx="834">
                  <c:v>0.3</c:v>
                </c:pt>
                <c:pt idx="835">
                  <c:v>0.3</c:v>
                </c:pt>
                <c:pt idx="836">
                  <c:v>0.3</c:v>
                </c:pt>
                <c:pt idx="837">
                  <c:v>0.3</c:v>
                </c:pt>
                <c:pt idx="838">
                  <c:v>0.3</c:v>
                </c:pt>
                <c:pt idx="839">
                  <c:v>0.3</c:v>
                </c:pt>
                <c:pt idx="840">
                  <c:v>0.3</c:v>
                </c:pt>
                <c:pt idx="841">
                  <c:v>0.3</c:v>
                </c:pt>
                <c:pt idx="842">
                  <c:v>0.3</c:v>
                </c:pt>
                <c:pt idx="843">
                  <c:v>0.3</c:v>
                </c:pt>
                <c:pt idx="844">
                  <c:v>0.3</c:v>
                </c:pt>
                <c:pt idx="845">
                  <c:v>0.3</c:v>
                </c:pt>
                <c:pt idx="846">
                  <c:v>0.3</c:v>
                </c:pt>
                <c:pt idx="847">
                  <c:v>0.3</c:v>
                </c:pt>
                <c:pt idx="848">
                  <c:v>0.3</c:v>
                </c:pt>
                <c:pt idx="849">
                  <c:v>0.3</c:v>
                </c:pt>
                <c:pt idx="850">
                  <c:v>0.3</c:v>
                </c:pt>
                <c:pt idx="851">
                  <c:v>0.3</c:v>
                </c:pt>
                <c:pt idx="852">
                  <c:v>0.3</c:v>
                </c:pt>
                <c:pt idx="853">
                  <c:v>0.3</c:v>
                </c:pt>
                <c:pt idx="854">
                  <c:v>0.3</c:v>
                </c:pt>
                <c:pt idx="855">
                  <c:v>0.3</c:v>
                </c:pt>
                <c:pt idx="856">
                  <c:v>0.3</c:v>
                </c:pt>
                <c:pt idx="857">
                  <c:v>0.3</c:v>
                </c:pt>
                <c:pt idx="858">
                  <c:v>0.3</c:v>
                </c:pt>
                <c:pt idx="859">
                  <c:v>0.3</c:v>
                </c:pt>
                <c:pt idx="860">
                  <c:v>0.3</c:v>
                </c:pt>
                <c:pt idx="861">
                  <c:v>0.3</c:v>
                </c:pt>
                <c:pt idx="862">
                  <c:v>0.3</c:v>
                </c:pt>
                <c:pt idx="863">
                  <c:v>0.3</c:v>
                </c:pt>
                <c:pt idx="864">
                  <c:v>0.3</c:v>
                </c:pt>
                <c:pt idx="865">
                  <c:v>0.3</c:v>
                </c:pt>
                <c:pt idx="866">
                  <c:v>0.3</c:v>
                </c:pt>
                <c:pt idx="867">
                  <c:v>0.3</c:v>
                </c:pt>
                <c:pt idx="868">
                  <c:v>0.3</c:v>
                </c:pt>
                <c:pt idx="869">
                  <c:v>0.3</c:v>
                </c:pt>
                <c:pt idx="870">
                  <c:v>0.3</c:v>
                </c:pt>
                <c:pt idx="871">
                  <c:v>0.3</c:v>
                </c:pt>
                <c:pt idx="872">
                  <c:v>0.3</c:v>
                </c:pt>
                <c:pt idx="873">
                  <c:v>0.3</c:v>
                </c:pt>
                <c:pt idx="874">
                  <c:v>0.3</c:v>
                </c:pt>
                <c:pt idx="875">
                  <c:v>0.3</c:v>
                </c:pt>
                <c:pt idx="876">
                  <c:v>0.3</c:v>
                </c:pt>
                <c:pt idx="877">
                  <c:v>0.3</c:v>
                </c:pt>
                <c:pt idx="878">
                  <c:v>0.3</c:v>
                </c:pt>
                <c:pt idx="879">
                  <c:v>0.3</c:v>
                </c:pt>
                <c:pt idx="880">
                  <c:v>0.3</c:v>
                </c:pt>
                <c:pt idx="881">
                  <c:v>0.3</c:v>
                </c:pt>
                <c:pt idx="882">
                  <c:v>0.3</c:v>
                </c:pt>
                <c:pt idx="883">
                  <c:v>0.3</c:v>
                </c:pt>
                <c:pt idx="884">
                  <c:v>0.3</c:v>
                </c:pt>
                <c:pt idx="885">
                  <c:v>0.3</c:v>
                </c:pt>
                <c:pt idx="886">
                  <c:v>0.3</c:v>
                </c:pt>
                <c:pt idx="887">
                  <c:v>0.3</c:v>
                </c:pt>
                <c:pt idx="888">
                  <c:v>0.3</c:v>
                </c:pt>
                <c:pt idx="889">
                  <c:v>0.3</c:v>
                </c:pt>
                <c:pt idx="890">
                  <c:v>0.3</c:v>
                </c:pt>
                <c:pt idx="891">
                  <c:v>0.3</c:v>
                </c:pt>
                <c:pt idx="892">
                  <c:v>0.3</c:v>
                </c:pt>
                <c:pt idx="893">
                  <c:v>0.3</c:v>
                </c:pt>
                <c:pt idx="894">
                  <c:v>0.3</c:v>
                </c:pt>
                <c:pt idx="895">
                  <c:v>0.3</c:v>
                </c:pt>
                <c:pt idx="896">
                  <c:v>0.3</c:v>
                </c:pt>
                <c:pt idx="897">
                  <c:v>0.3</c:v>
                </c:pt>
                <c:pt idx="898">
                  <c:v>0.3</c:v>
                </c:pt>
                <c:pt idx="899">
                  <c:v>0.3</c:v>
                </c:pt>
                <c:pt idx="900">
                  <c:v>0.3</c:v>
                </c:pt>
                <c:pt idx="901">
                  <c:v>0.3</c:v>
                </c:pt>
                <c:pt idx="902">
                  <c:v>0.3</c:v>
                </c:pt>
                <c:pt idx="903">
                  <c:v>0.3</c:v>
                </c:pt>
                <c:pt idx="904">
                  <c:v>0.3</c:v>
                </c:pt>
                <c:pt idx="905">
                  <c:v>0.3</c:v>
                </c:pt>
                <c:pt idx="906">
                  <c:v>0.3</c:v>
                </c:pt>
                <c:pt idx="907">
                  <c:v>0.3</c:v>
                </c:pt>
                <c:pt idx="908">
                  <c:v>0.3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3359-45AD-8787-061F060537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444703"/>
        <c:axId val="251427423"/>
      </c:scatterChart>
      <c:valAx>
        <c:axId val="251444703"/>
        <c:scaling>
          <c:orientation val="minMax"/>
          <c:max val="900"/>
          <c:min val="33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Wavelength (nm)</a:t>
                </a:r>
              </a:p>
            </c:rich>
          </c:tx>
          <c:layout>
            <c:manualLayout>
              <c:xMode val="edge"/>
              <c:yMode val="edge"/>
              <c:x val="0.40339883601506332"/>
              <c:y val="0.741437925098072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251427423"/>
        <c:crosses val="autoZero"/>
        <c:crossBetween val="midCat"/>
      </c:valAx>
      <c:valAx>
        <c:axId val="251427423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MTF</a:t>
                </a:r>
              </a:p>
            </c:rich>
          </c:tx>
          <c:layout>
            <c:manualLayout>
              <c:xMode val="edge"/>
              <c:yMode val="edge"/>
              <c:x val="8.6956521739130436E-3"/>
              <c:y val="0.34094488188976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251444703"/>
        <c:crosses val="autoZero"/>
        <c:crossBetween val="midCat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6.0773365285861004E-2"/>
          <c:y val="0.84680731437495937"/>
          <c:w val="0.88280075316672368"/>
          <c:h val="0.131328864883625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Calisto MT" panose="02040603050505030304" pitchFamily="18" charset="0"/>
        </a:defRPr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r>
              <a:rPr lang="en-US" dirty="0"/>
              <a:t>Cross-Track SWIR MTF Test Results </a:t>
            </a:r>
          </a:p>
          <a:p>
            <a:pPr>
              <a:defRPr/>
            </a:pPr>
            <a:r>
              <a:rPr lang="en-US" dirty="0"/>
              <a:t>(Fraction of Nyquist)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942566403972131"/>
          <c:y val="0.14626612355736593"/>
          <c:w val="0.82159642344403783"/>
          <c:h val="0.535827068786213"/>
        </c:manualLayout>
      </c:layout>
      <c:lineChart>
        <c:grouping val="standard"/>
        <c:varyColors val="0"/>
        <c:ser>
          <c:idx val="1"/>
          <c:order val="0"/>
          <c:tx>
            <c:strRef>
              <c:f>'CPT07'!$M$17</c:f>
              <c:strCache>
                <c:ptCount val="1"/>
                <c:pt idx="0">
                  <c:v>0.25 RQMT</c:v>
                </c:pt>
              </c:strCache>
            </c:strRef>
          </c:tx>
          <c:spPr>
            <a:ln w="22225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val>
            <c:numRef>
              <c:f>'CPT07'!$M$240:$M$248</c:f>
              <c:numCache>
                <c:formatCode>General</c:formatCode>
                <c:ptCount val="9"/>
                <c:pt idx="0">
                  <c:v>0.9</c:v>
                </c:pt>
                <c:pt idx="1">
                  <c:v>0.9</c:v>
                </c:pt>
                <c:pt idx="2">
                  <c:v>0.9</c:v>
                </c:pt>
                <c:pt idx="3">
                  <c:v>0.9</c:v>
                </c:pt>
                <c:pt idx="4">
                  <c:v>0.9</c:v>
                </c:pt>
                <c:pt idx="5">
                  <c:v>0.9</c:v>
                </c:pt>
                <c:pt idx="6">
                  <c:v>0.9</c:v>
                </c:pt>
                <c:pt idx="7">
                  <c:v>0.9</c:v>
                </c:pt>
                <c:pt idx="8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CC-459B-A9F8-0FF55A2B8B62}"/>
            </c:ext>
          </c:extLst>
        </c:ser>
        <c:ser>
          <c:idx val="0"/>
          <c:order val="1"/>
          <c:tx>
            <c:strRef>
              <c:f>'CPT07'!$L$17</c:f>
              <c:strCache>
                <c:ptCount val="1"/>
                <c:pt idx="0">
                  <c:v>0.25 Test Result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7"/>
            <c:spPr>
              <a:noFill/>
              <a:ln w="22225">
                <a:solidFill>
                  <a:schemeClr val="accent1"/>
                </a:solidFill>
              </a:ln>
              <a:effectLst/>
            </c:spPr>
          </c:marker>
          <c:cat>
            <c:strRef>
              <c:f>'CPT07'!$K$240:$K$248</c:f>
              <c:strCache>
                <c:ptCount val="9"/>
                <c:pt idx="0">
                  <c:v>940</c:v>
                </c:pt>
                <c:pt idx="1">
                  <c:v>1038</c:v>
                </c:pt>
                <c:pt idx="2">
                  <c:v>1250</c:v>
                </c:pt>
                <c:pt idx="3">
                  <c:v>1250 HG</c:v>
                </c:pt>
                <c:pt idx="4">
                  <c:v>1378</c:v>
                </c:pt>
                <c:pt idx="5">
                  <c:v>1615</c:v>
                </c:pt>
                <c:pt idx="6">
                  <c:v>1615 HG</c:v>
                </c:pt>
                <c:pt idx="7">
                  <c:v>2130</c:v>
                </c:pt>
                <c:pt idx="8">
                  <c:v>2260</c:v>
                </c:pt>
              </c:strCache>
            </c:strRef>
          </c:cat>
          <c:val>
            <c:numRef>
              <c:f>'CPT07'!$L$240:$L$248</c:f>
              <c:numCache>
                <c:formatCode>General</c:formatCode>
                <c:ptCount val="9"/>
                <c:pt idx="0">
                  <c:v>0.94462565000000009</c:v>
                </c:pt>
                <c:pt idx="1">
                  <c:v>0.91758466249999993</c:v>
                </c:pt>
                <c:pt idx="2">
                  <c:v>0.96824569999999988</c:v>
                </c:pt>
                <c:pt idx="3">
                  <c:v>0.92920924999999999</c:v>
                </c:pt>
                <c:pt idx="4">
                  <c:v>0.9463768374999999</c:v>
                </c:pt>
                <c:pt idx="5">
                  <c:v>0.9436481874999999</c:v>
                </c:pt>
                <c:pt idx="6">
                  <c:v>0.93551428749999999</c:v>
                </c:pt>
                <c:pt idx="7">
                  <c:v>0.94231894999999999</c:v>
                </c:pt>
                <c:pt idx="8">
                  <c:v>0.95720568750000012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CC-459B-A9F8-0FF55A2B8B62}"/>
            </c:ext>
          </c:extLst>
        </c:ser>
        <c:ser>
          <c:idx val="3"/>
          <c:order val="2"/>
          <c:tx>
            <c:strRef>
              <c:f>'CPT07'!$O$17</c:f>
              <c:strCache>
                <c:ptCount val="1"/>
                <c:pt idx="0">
                  <c:v>0.5 RQMT</c:v>
                </c:pt>
              </c:strCache>
            </c:strRef>
          </c:tx>
          <c:spPr>
            <a:ln w="22225" cap="rnd">
              <a:solidFill>
                <a:schemeClr val="accent4"/>
              </a:solidFill>
              <a:prstDash val="sysDash"/>
              <a:round/>
            </a:ln>
            <a:effectLst/>
          </c:spPr>
          <c:marker>
            <c:symbol val="none"/>
          </c:marker>
          <c:val>
            <c:numRef>
              <c:f>'CPT07'!$O$240:$O$248</c:f>
              <c:numCache>
                <c:formatCode>General</c:formatCode>
                <c:ptCount val="9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  <c:pt idx="5">
                  <c:v>0.7</c:v>
                </c:pt>
                <c:pt idx="6">
                  <c:v>0.7</c:v>
                </c:pt>
                <c:pt idx="7">
                  <c:v>0.7</c:v>
                </c:pt>
                <c:pt idx="8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CC-459B-A9F8-0FF55A2B8B62}"/>
            </c:ext>
          </c:extLst>
        </c:ser>
        <c:ser>
          <c:idx val="2"/>
          <c:order val="3"/>
          <c:tx>
            <c:strRef>
              <c:f>'CPT07'!$N$17</c:f>
              <c:strCache>
                <c:ptCount val="1"/>
                <c:pt idx="0">
                  <c:v>0.5 Test Result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x"/>
            <c:size val="7"/>
            <c:spPr>
              <a:noFill/>
              <a:ln w="22225">
                <a:solidFill>
                  <a:schemeClr val="accent4"/>
                </a:solidFill>
              </a:ln>
              <a:effectLst/>
            </c:spPr>
          </c:marker>
          <c:cat>
            <c:strRef>
              <c:f>'CPT07'!$K$240:$K$248</c:f>
              <c:strCache>
                <c:ptCount val="9"/>
                <c:pt idx="0">
                  <c:v>940</c:v>
                </c:pt>
                <c:pt idx="1">
                  <c:v>1038</c:v>
                </c:pt>
                <c:pt idx="2">
                  <c:v>1250</c:v>
                </c:pt>
                <c:pt idx="3">
                  <c:v>1250 HG</c:v>
                </c:pt>
                <c:pt idx="4">
                  <c:v>1378</c:v>
                </c:pt>
                <c:pt idx="5">
                  <c:v>1615</c:v>
                </c:pt>
                <c:pt idx="6">
                  <c:v>1615 HG</c:v>
                </c:pt>
                <c:pt idx="7">
                  <c:v>2130</c:v>
                </c:pt>
                <c:pt idx="8">
                  <c:v>2260</c:v>
                </c:pt>
              </c:strCache>
            </c:strRef>
          </c:cat>
          <c:val>
            <c:numRef>
              <c:f>'CPT07'!$N$240:$N$248</c:f>
              <c:numCache>
                <c:formatCode>General</c:formatCode>
                <c:ptCount val="9"/>
                <c:pt idx="0">
                  <c:v>0.84443062499999988</c:v>
                </c:pt>
                <c:pt idx="1">
                  <c:v>0.81588988750000002</c:v>
                </c:pt>
                <c:pt idx="2">
                  <c:v>0.86069497499999992</c:v>
                </c:pt>
                <c:pt idx="3">
                  <c:v>0.82300813750000001</c:v>
                </c:pt>
                <c:pt idx="4">
                  <c:v>0.84230074999999993</c:v>
                </c:pt>
                <c:pt idx="5">
                  <c:v>0.83947714999999989</c:v>
                </c:pt>
                <c:pt idx="6">
                  <c:v>0.80228486249999997</c:v>
                </c:pt>
                <c:pt idx="7">
                  <c:v>0.82555574999999992</c:v>
                </c:pt>
                <c:pt idx="8">
                  <c:v>0.84632218749999999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CC-459B-A9F8-0FF55A2B8B62}"/>
            </c:ext>
          </c:extLst>
        </c:ser>
        <c:ser>
          <c:idx val="5"/>
          <c:order val="4"/>
          <c:tx>
            <c:strRef>
              <c:f>'CPT07'!$Q$17</c:f>
              <c:strCache>
                <c:ptCount val="1"/>
                <c:pt idx="0">
                  <c:v>0.75 RQMT</c:v>
                </c:pt>
              </c:strCache>
            </c:strRef>
          </c:tx>
          <c:spPr>
            <a:ln w="22225" cap="rnd">
              <a:solidFill>
                <a:schemeClr val="accent6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val>
            <c:numRef>
              <c:f>'CPT07'!$Q$240:$Q$248</c:f>
              <c:numCache>
                <c:formatCode>General</c:formatCode>
                <c:ptCount val="9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7CC-459B-A9F8-0FF55A2B8B62}"/>
            </c:ext>
          </c:extLst>
        </c:ser>
        <c:ser>
          <c:idx val="4"/>
          <c:order val="5"/>
          <c:tx>
            <c:strRef>
              <c:f>'CPT07'!$P$17</c:f>
              <c:strCache>
                <c:ptCount val="1"/>
                <c:pt idx="0">
                  <c:v>0.75 Test Result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7"/>
            <c:spPr>
              <a:noFill/>
              <a:ln w="222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cat>
            <c:strRef>
              <c:f>'CPT07'!$K$240:$K$248</c:f>
              <c:strCache>
                <c:ptCount val="9"/>
                <c:pt idx="0">
                  <c:v>940</c:v>
                </c:pt>
                <c:pt idx="1">
                  <c:v>1038</c:v>
                </c:pt>
                <c:pt idx="2">
                  <c:v>1250</c:v>
                </c:pt>
                <c:pt idx="3">
                  <c:v>1250 HG</c:v>
                </c:pt>
                <c:pt idx="4">
                  <c:v>1378</c:v>
                </c:pt>
                <c:pt idx="5">
                  <c:v>1615</c:v>
                </c:pt>
                <c:pt idx="6">
                  <c:v>1615 HG</c:v>
                </c:pt>
                <c:pt idx="7">
                  <c:v>2130</c:v>
                </c:pt>
                <c:pt idx="8">
                  <c:v>2260</c:v>
                </c:pt>
              </c:strCache>
            </c:strRef>
          </c:cat>
          <c:val>
            <c:numRef>
              <c:f>'CPT07'!$P$240:$P$248</c:f>
              <c:numCache>
                <c:formatCode>General</c:formatCode>
                <c:ptCount val="9"/>
                <c:pt idx="0">
                  <c:v>0.69820910000000003</c:v>
                </c:pt>
                <c:pt idx="1">
                  <c:v>0.6714939875</c:v>
                </c:pt>
                <c:pt idx="2">
                  <c:v>0.70629944999999994</c:v>
                </c:pt>
                <c:pt idx="3">
                  <c:v>0.66873471249999994</c:v>
                </c:pt>
                <c:pt idx="4">
                  <c:v>0.6886834249999999</c:v>
                </c:pt>
                <c:pt idx="5">
                  <c:v>0.68853984999999995</c:v>
                </c:pt>
                <c:pt idx="6">
                  <c:v>0.61853219999999998</c:v>
                </c:pt>
                <c:pt idx="7">
                  <c:v>0.65790903749999996</c:v>
                </c:pt>
                <c:pt idx="8">
                  <c:v>0.68623536249999995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7CC-459B-A9F8-0FF55A2B8B62}"/>
            </c:ext>
          </c:extLst>
        </c:ser>
        <c:ser>
          <c:idx val="7"/>
          <c:order val="6"/>
          <c:tx>
            <c:strRef>
              <c:f>'CPT07'!$S$17</c:f>
              <c:strCache>
                <c:ptCount val="1"/>
                <c:pt idx="0">
                  <c:v>1.0 RQMT</c:v>
                </c:pt>
              </c:strCache>
            </c:strRef>
          </c:tx>
          <c:spPr>
            <a:ln w="22225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val>
            <c:numRef>
              <c:f>'CPT07'!$S$240:$S$248</c:f>
              <c:numCache>
                <c:formatCode>General</c:formatCode>
                <c:ptCount val="9"/>
                <c:pt idx="0">
                  <c:v>0.3</c:v>
                </c:pt>
                <c:pt idx="1">
                  <c:v>0.3</c:v>
                </c:pt>
                <c:pt idx="2">
                  <c:v>0.3</c:v>
                </c:pt>
                <c:pt idx="3">
                  <c:v>0.3</c:v>
                </c:pt>
                <c:pt idx="4">
                  <c:v>0.3</c:v>
                </c:pt>
                <c:pt idx="5">
                  <c:v>0.3</c:v>
                </c:pt>
                <c:pt idx="6">
                  <c:v>0.3</c:v>
                </c:pt>
                <c:pt idx="7">
                  <c:v>0.3</c:v>
                </c:pt>
                <c:pt idx="8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7CC-459B-A9F8-0FF55A2B8B62}"/>
            </c:ext>
          </c:extLst>
        </c:ser>
        <c:ser>
          <c:idx val="6"/>
          <c:order val="7"/>
          <c:tx>
            <c:strRef>
              <c:f>'CPT07'!$R$17</c:f>
              <c:strCache>
                <c:ptCount val="1"/>
                <c:pt idx="0">
                  <c:v>1.0 Test Result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triangle"/>
            <c:size val="7"/>
            <c:spPr>
              <a:noFill/>
              <a:ln w="22225">
                <a:solidFill>
                  <a:schemeClr val="accent2"/>
                </a:solidFill>
              </a:ln>
              <a:effectLst/>
            </c:spPr>
          </c:marker>
          <c:cat>
            <c:strRef>
              <c:f>'CPT07'!$K$240:$K$248</c:f>
              <c:strCache>
                <c:ptCount val="9"/>
                <c:pt idx="0">
                  <c:v>940</c:v>
                </c:pt>
                <c:pt idx="1">
                  <c:v>1038</c:v>
                </c:pt>
                <c:pt idx="2">
                  <c:v>1250</c:v>
                </c:pt>
                <c:pt idx="3">
                  <c:v>1250 HG</c:v>
                </c:pt>
                <c:pt idx="4">
                  <c:v>1378</c:v>
                </c:pt>
                <c:pt idx="5">
                  <c:v>1615</c:v>
                </c:pt>
                <c:pt idx="6">
                  <c:v>1615 HG</c:v>
                </c:pt>
                <c:pt idx="7">
                  <c:v>2130</c:v>
                </c:pt>
                <c:pt idx="8">
                  <c:v>2260</c:v>
                </c:pt>
              </c:strCache>
            </c:strRef>
          </c:cat>
          <c:val>
            <c:numRef>
              <c:f>'CPT07'!$R$240:$R$248</c:f>
              <c:numCache>
                <c:formatCode>General</c:formatCode>
                <c:ptCount val="9"/>
                <c:pt idx="0">
                  <c:v>0.52551901249999999</c:v>
                </c:pt>
                <c:pt idx="1">
                  <c:v>0.50016238749999997</c:v>
                </c:pt>
                <c:pt idx="2">
                  <c:v>0.53027216249999998</c:v>
                </c:pt>
                <c:pt idx="3">
                  <c:v>0.48857482499999999</c:v>
                </c:pt>
                <c:pt idx="4">
                  <c:v>0.50530889999999995</c:v>
                </c:pt>
                <c:pt idx="5">
                  <c:v>0.50882412499999996</c:v>
                </c:pt>
                <c:pt idx="6">
                  <c:v>0.41817903749999996</c:v>
                </c:pt>
                <c:pt idx="7">
                  <c:v>0.46423261250000003</c:v>
                </c:pt>
                <c:pt idx="8">
                  <c:v>0.49850641250000005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7CC-459B-A9F8-0FF55A2B8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452383"/>
        <c:axId val="251433183"/>
      </c:lineChart>
      <c:catAx>
        <c:axId val="251452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 dirty="0"/>
                  <a:t>SWIR Band (nm)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251433183"/>
        <c:crosses val="autoZero"/>
        <c:auto val="0"/>
        <c:lblAlgn val="ctr"/>
        <c:lblOffset val="100"/>
        <c:noMultiLvlLbl val="0"/>
      </c:catAx>
      <c:valAx>
        <c:axId val="25143318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MTF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251452383"/>
        <c:crossesAt val="1"/>
        <c:crossBetween val="between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7.1371524639974357E-2"/>
          <c:y val="0.84127648194919036"/>
          <c:w val="0.85725695072005126"/>
          <c:h val="0.145904026147674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Calisto MT" panose="02040603050505030304" pitchFamily="18" charset="0"/>
        </a:defRPr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680" b="0" i="0" u="none" strike="noStrike" kern="1200" spc="0" baseline="0">
                <a:solidFill>
                  <a:schemeClr val="tx1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r>
              <a:rPr lang="en-US" dirty="0"/>
              <a:t>Along-Track SWIR MTF Test Results </a:t>
            </a:r>
          </a:p>
          <a:p>
            <a:pPr>
              <a:defRPr/>
            </a:pPr>
            <a:r>
              <a:rPr lang="en-US" dirty="0"/>
              <a:t>(Fraction of Nyquist)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680" b="0" i="0" u="none" strike="noStrike" kern="1200" spc="0" baseline="0">
              <a:solidFill>
                <a:schemeClr val="tx1"/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972475179732971"/>
          <c:y val="0.14754769688876609"/>
          <c:w val="0.82298425196850411"/>
          <c:h val="0.53722920599837309"/>
        </c:manualLayout>
      </c:layout>
      <c:lineChart>
        <c:grouping val="standard"/>
        <c:varyColors val="0"/>
        <c:ser>
          <c:idx val="1"/>
          <c:order val="0"/>
          <c:tx>
            <c:strRef>
              <c:f>'CPT07'!$N$1</c:f>
              <c:strCache>
                <c:ptCount val="1"/>
                <c:pt idx="0">
                  <c:v>0.25 RQMT</c:v>
                </c:pt>
              </c:strCache>
            </c:strRef>
          </c:tx>
          <c:spPr>
            <a:ln w="22225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val>
            <c:numRef>
              <c:f>[1]CPT07!$M$240:$M$248</c:f>
              <c:numCache>
                <c:formatCode>General</c:formatCode>
                <c:ptCount val="9"/>
                <c:pt idx="0">
                  <c:v>0.9</c:v>
                </c:pt>
                <c:pt idx="1">
                  <c:v>0.9</c:v>
                </c:pt>
                <c:pt idx="2">
                  <c:v>0.9</c:v>
                </c:pt>
                <c:pt idx="3">
                  <c:v>0.9</c:v>
                </c:pt>
                <c:pt idx="4">
                  <c:v>0.9</c:v>
                </c:pt>
                <c:pt idx="5">
                  <c:v>0.9</c:v>
                </c:pt>
                <c:pt idx="6">
                  <c:v>0.9</c:v>
                </c:pt>
                <c:pt idx="7">
                  <c:v>0.9</c:v>
                </c:pt>
                <c:pt idx="8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E1-4E88-9E32-1447A6459349}"/>
            </c:ext>
          </c:extLst>
        </c:ser>
        <c:ser>
          <c:idx val="0"/>
          <c:order val="1"/>
          <c:tx>
            <c:strRef>
              <c:f>'CPT07'!$L$1</c:f>
              <c:strCache>
                <c:ptCount val="1"/>
                <c:pt idx="0">
                  <c:v>0.25 Test Result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7"/>
            <c:spPr>
              <a:noFill/>
              <a:ln w="22225">
                <a:solidFill>
                  <a:schemeClr val="accent1"/>
                </a:solidFill>
              </a:ln>
              <a:effectLst/>
            </c:spPr>
          </c:marker>
          <c:cat>
            <c:strRef>
              <c:f>'CPT07'!$Y$920:$Y$928</c:f>
              <c:strCache>
                <c:ptCount val="9"/>
                <c:pt idx="0">
                  <c:v>940</c:v>
                </c:pt>
                <c:pt idx="1">
                  <c:v>1038</c:v>
                </c:pt>
                <c:pt idx="2">
                  <c:v>1250</c:v>
                </c:pt>
                <c:pt idx="3">
                  <c:v>1250 HG</c:v>
                </c:pt>
                <c:pt idx="4">
                  <c:v>1378</c:v>
                </c:pt>
                <c:pt idx="5">
                  <c:v>1615</c:v>
                </c:pt>
                <c:pt idx="6">
                  <c:v>1615 HG</c:v>
                </c:pt>
                <c:pt idx="7">
                  <c:v>2130</c:v>
                </c:pt>
                <c:pt idx="8">
                  <c:v>2260</c:v>
                </c:pt>
              </c:strCache>
            </c:strRef>
          </c:cat>
          <c:val>
            <c:numRef>
              <c:f>'CPT07'!$Z$920:$Z$928</c:f>
              <c:numCache>
                <c:formatCode>0.000</c:formatCode>
                <c:ptCount val="9"/>
                <c:pt idx="0">
                  <c:v>0.92776666666666674</c:v>
                </c:pt>
                <c:pt idx="1">
                  <c:v>0.89780000000000004</c:v>
                </c:pt>
                <c:pt idx="2">
                  <c:v>0.96850000000000003</c:v>
                </c:pt>
                <c:pt idx="3">
                  <c:v>0.90229999999999999</c:v>
                </c:pt>
                <c:pt idx="4">
                  <c:v>0.93809999999999993</c:v>
                </c:pt>
                <c:pt idx="5">
                  <c:v>0.95130000000000015</c:v>
                </c:pt>
                <c:pt idx="6">
                  <c:v>0.92759999999999998</c:v>
                </c:pt>
                <c:pt idx="7">
                  <c:v>0.9472666666666667</c:v>
                </c:pt>
                <c:pt idx="8">
                  <c:v>0.95583333333333342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E1-4E88-9E32-1447A6459349}"/>
            </c:ext>
          </c:extLst>
        </c:ser>
        <c:ser>
          <c:idx val="3"/>
          <c:order val="2"/>
          <c:tx>
            <c:strRef>
              <c:f>'[OCI_Flight_TVAC_CPT_LSF_cross-track_MTF.xlsx]CPT07'!$O$17</c:f>
              <c:strCache>
                <c:ptCount val="1"/>
                <c:pt idx="0">
                  <c:v>0.5 RQMT</c:v>
                </c:pt>
              </c:strCache>
            </c:strRef>
          </c:tx>
          <c:spPr>
            <a:ln w="22225" cap="rnd">
              <a:solidFill>
                <a:schemeClr val="accent4"/>
              </a:solidFill>
              <a:prstDash val="sysDash"/>
              <a:round/>
            </a:ln>
            <a:effectLst/>
          </c:spPr>
          <c:marker>
            <c:symbol val="none"/>
          </c:marker>
          <c:val>
            <c:numRef>
              <c:f>[1]CPT07!$O$240:$O$248</c:f>
              <c:numCache>
                <c:formatCode>General</c:formatCode>
                <c:ptCount val="9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  <c:pt idx="5">
                  <c:v>0.7</c:v>
                </c:pt>
                <c:pt idx="6">
                  <c:v>0.7</c:v>
                </c:pt>
                <c:pt idx="7">
                  <c:v>0.7</c:v>
                </c:pt>
                <c:pt idx="8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E1-4E88-9E32-1447A6459349}"/>
            </c:ext>
          </c:extLst>
        </c:ser>
        <c:ser>
          <c:idx val="2"/>
          <c:order val="3"/>
          <c:tx>
            <c:strRef>
              <c:f>'[OCI_Flight_TVAC_CPT_LSF_cross-track_MTF.xlsx]CPT07'!$N$17</c:f>
              <c:strCache>
                <c:ptCount val="1"/>
                <c:pt idx="0">
                  <c:v>0.5 Test Result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x"/>
            <c:size val="7"/>
            <c:spPr>
              <a:noFill/>
              <a:ln w="22225">
                <a:solidFill>
                  <a:schemeClr val="accent4"/>
                </a:solidFill>
              </a:ln>
              <a:effectLst/>
            </c:spPr>
          </c:marker>
          <c:cat>
            <c:strRef>
              <c:f>'CPT07'!$Y$920:$Y$928</c:f>
              <c:strCache>
                <c:ptCount val="9"/>
                <c:pt idx="0">
                  <c:v>940</c:v>
                </c:pt>
                <c:pt idx="1">
                  <c:v>1038</c:v>
                </c:pt>
                <c:pt idx="2">
                  <c:v>1250</c:v>
                </c:pt>
                <c:pt idx="3">
                  <c:v>1250 HG</c:v>
                </c:pt>
                <c:pt idx="4">
                  <c:v>1378</c:v>
                </c:pt>
                <c:pt idx="5">
                  <c:v>1615</c:v>
                </c:pt>
                <c:pt idx="6">
                  <c:v>1615 HG</c:v>
                </c:pt>
                <c:pt idx="7">
                  <c:v>2130</c:v>
                </c:pt>
                <c:pt idx="8">
                  <c:v>2260</c:v>
                </c:pt>
              </c:strCache>
            </c:strRef>
          </c:cat>
          <c:val>
            <c:numRef>
              <c:f>'CPT07'!$AC$920:$AC$928</c:f>
              <c:numCache>
                <c:formatCode>0.000</c:formatCode>
                <c:ptCount val="9"/>
                <c:pt idx="0">
                  <c:v>0.80719999999999992</c:v>
                </c:pt>
                <c:pt idx="1">
                  <c:v>0.7755333333333333</c:v>
                </c:pt>
                <c:pt idx="2">
                  <c:v>0.85040000000000004</c:v>
                </c:pt>
                <c:pt idx="3">
                  <c:v>0.7881999999999999</c:v>
                </c:pt>
                <c:pt idx="4">
                  <c:v>0.82123333333333337</c:v>
                </c:pt>
                <c:pt idx="5">
                  <c:v>0.83939999999999992</c:v>
                </c:pt>
                <c:pt idx="6">
                  <c:v>0.8077333333333333</c:v>
                </c:pt>
                <c:pt idx="7">
                  <c:v>0.82920000000000005</c:v>
                </c:pt>
                <c:pt idx="8">
                  <c:v>0.83989999999999998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E1-4E88-9E32-1447A6459349}"/>
            </c:ext>
          </c:extLst>
        </c:ser>
        <c:ser>
          <c:idx val="5"/>
          <c:order val="4"/>
          <c:tx>
            <c:strRef>
              <c:f>'[OCI_Flight_TVAC_CPT_LSF_cross-track_MTF.xlsx]CPT07'!$Q$17</c:f>
              <c:strCache>
                <c:ptCount val="1"/>
                <c:pt idx="0">
                  <c:v>0.75 RQMT</c:v>
                </c:pt>
              </c:strCache>
            </c:strRef>
          </c:tx>
          <c:spPr>
            <a:ln w="22225" cap="rnd">
              <a:solidFill>
                <a:schemeClr val="accent6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val>
            <c:numRef>
              <c:f>[1]CPT07!$Q$240:$Q$248</c:f>
              <c:numCache>
                <c:formatCode>General</c:formatCode>
                <c:ptCount val="9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3E1-4E88-9E32-1447A6459349}"/>
            </c:ext>
          </c:extLst>
        </c:ser>
        <c:ser>
          <c:idx val="4"/>
          <c:order val="5"/>
          <c:tx>
            <c:strRef>
              <c:f>'[OCI_Flight_TVAC_CPT_LSF_cross-track_MTF.xlsx]CPT07'!$P$17</c:f>
              <c:strCache>
                <c:ptCount val="1"/>
                <c:pt idx="0">
                  <c:v>0.75 Test Result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7"/>
            <c:spPr>
              <a:noFill/>
              <a:ln w="222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cat>
            <c:strRef>
              <c:f>'CPT07'!$Y$920:$Y$928</c:f>
              <c:strCache>
                <c:ptCount val="9"/>
                <c:pt idx="0">
                  <c:v>940</c:v>
                </c:pt>
                <c:pt idx="1">
                  <c:v>1038</c:v>
                </c:pt>
                <c:pt idx="2">
                  <c:v>1250</c:v>
                </c:pt>
                <c:pt idx="3">
                  <c:v>1250 HG</c:v>
                </c:pt>
                <c:pt idx="4">
                  <c:v>1378</c:v>
                </c:pt>
                <c:pt idx="5">
                  <c:v>1615</c:v>
                </c:pt>
                <c:pt idx="6">
                  <c:v>1615 HG</c:v>
                </c:pt>
                <c:pt idx="7">
                  <c:v>2130</c:v>
                </c:pt>
                <c:pt idx="8">
                  <c:v>2260</c:v>
                </c:pt>
              </c:strCache>
            </c:strRef>
          </c:cat>
          <c:val>
            <c:numRef>
              <c:f>'CPT07'!$AF$920:$AF$928</c:f>
              <c:numCache>
                <c:formatCode>0.000</c:formatCode>
                <c:ptCount val="9"/>
                <c:pt idx="0">
                  <c:v>0.63886666666666658</c:v>
                </c:pt>
                <c:pt idx="1">
                  <c:v>0.61583333333333334</c:v>
                </c:pt>
                <c:pt idx="2">
                  <c:v>0.6787333333333333</c:v>
                </c:pt>
                <c:pt idx="3">
                  <c:v>0.62583333333333335</c:v>
                </c:pt>
                <c:pt idx="4">
                  <c:v>0.65236666666666665</c:v>
                </c:pt>
                <c:pt idx="5">
                  <c:v>0.67646666666666666</c:v>
                </c:pt>
                <c:pt idx="6">
                  <c:v>0.63856666666666673</c:v>
                </c:pt>
                <c:pt idx="7">
                  <c:v>0.65973333333333339</c:v>
                </c:pt>
                <c:pt idx="8">
                  <c:v>0.67160000000000009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3E1-4E88-9E32-1447A6459349}"/>
            </c:ext>
          </c:extLst>
        </c:ser>
        <c:ser>
          <c:idx val="7"/>
          <c:order val="6"/>
          <c:tx>
            <c:strRef>
              <c:f>'[OCI_Flight_TVAC_CPT_LSF_cross-track_MTF.xlsx]CPT07'!$S$17</c:f>
              <c:strCache>
                <c:ptCount val="1"/>
                <c:pt idx="0">
                  <c:v>1.0 RQMT</c:v>
                </c:pt>
              </c:strCache>
            </c:strRef>
          </c:tx>
          <c:spPr>
            <a:ln w="22225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val>
            <c:numRef>
              <c:f>[1]CPT07!$S$240:$S$248</c:f>
              <c:numCache>
                <c:formatCode>General</c:formatCode>
                <c:ptCount val="9"/>
                <c:pt idx="0">
                  <c:v>0.3</c:v>
                </c:pt>
                <c:pt idx="1">
                  <c:v>0.3</c:v>
                </c:pt>
                <c:pt idx="2">
                  <c:v>0.3</c:v>
                </c:pt>
                <c:pt idx="3">
                  <c:v>0.3</c:v>
                </c:pt>
                <c:pt idx="4">
                  <c:v>0.3</c:v>
                </c:pt>
                <c:pt idx="5">
                  <c:v>0.3</c:v>
                </c:pt>
                <c:pt idx="6">
                  <c:v>0.3</c:v>
                </c:pt>
                <c:pt idx="7">
                  <c:v>0.3</c:v>
                </c:pt>
                <c:pt idx="8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3E1-4E88-9E32-1447A6459349}"/>
            </c:ext>
          </c:extLst>
        </c:ser>
        <c:ser>
          <c:idx val="6"/>
          <c:order val="7"/>
          <c:tx>
            <c:strRef>
              <c:f>'CPT07'!$U$1</c:f>
              <c:strCache>
                <c:ptCount val="1"/>
                <c:pt idx="0">
                  <c:v>1.0 Test Result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triangle"/>
            <c:size val="7"/>
            <c:spPr>
              <a:noFill/>
              <a:ln w="22225">
                <a:solidFill>
                  <a:schemeClr val="accent2"/>
                </a:solidFill>
              </a:ln>
              <a:effectLst/>
            </c:spPr>
          </c:marker>
          <c:cat>
            <c:strRef>
              <c:f>'CPT07'!$Y$920:$Y$928</c:f>
              <c:strCache>
                <c:ptCount val="9"/>
                <c:pt idx="0">
                  <c:v>940</c:v>
                </c:pt>
                <c:pt idx="1">
                  <c:v>1038</c:v>
                </c:pt>
                <c:pt idx="2">
                  <c:v>1250</c:v>
                </c:pt>
                <c:pt idx="3">
                  <c:v>1250 HG</c:v>
                </c:pt>
                <c:pt idx="4">
                  <c:v>1378</c:v>
                </c:pt>
                <c:pt idx="5">
                  <c:v>1615</c:v>
                </c:pt>
                <c:pt idx="6">
                  <c:v>1615 HG</c:v>
                </c:pt>
                <c:pt idx="7">
                  <c:v>2130</c:v>
                </c:pt>
                <c:pt idx="8">
                  <c:v>2260</c:v>
                </c:pt>
              </c:strCache>
            </c:strRef>
          </c:cat>
          <c:val>
            <c:numRef>
              <c:f>'CPT07'!$AI$920:$AI$928</c:f>
              <c:numCache>
                <c:formatCode>0.000</c:formatCode>
                <c:ptCount val="9"/>
                <c:pt idx="0">
                  <c:v>0.45479999999999993</c:v>
                </c:pt>
                <c:pt idx="1">
                  <c:v>0.44123333333333337</c:v>
                </c:pt>
                <c:pt idx="2">
                  <c:v>0.48663333333333331</c:v>
                </c:pt>
                <c:pt idx="3">
                  <c:v>0.44603333333333334</c:v>
                </c:pt>
                <c:pt idx="4">
                  <c:v>0.46626666666666666</c:v>
                </c:pt>
                <c:pt idx="5">
                  <c:v>0.49136666666666667</c:v>
                </c:pt>
                <c:pt idx="6">
                  <c:v>0.4525333333333334</c:v>
                </c:pt>
                <c:pt idx="7">
                  <c:v>0.47100000000000003</c:v>
                </c:pt>
                <c:pt idx="8">
                  <c:v>0.48349999999999999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3E1-4E88-9E32-1447A64593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452383"/>
        <c:axId val="251433183"/>
      </c:lineChart>
      <c:catAx>
        <c:axId val="251452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400" b="0" i="0" u="none" strike="noStrike" kern="1200" baseline="0">
                    <a:solidFill>
                      <a:schemeClr val="tx1"/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 dirty="0"/>
                  <a:t>SWIR (nm)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n-US" sz="1400" b="0" i="0" u="none" strike="noStrike" kern="1200" baseline="0">
                  <a:solidFill>
                    <a:schemeClr val="tx1"/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400" b="0" i="0" u="none" strike="noStrike" kern="1200" baseline="0">
                <a:solidFill>
                  <a:schemeClr val="tx1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251433183"/>
        <c:crosses val="autoZero"/>
        <c:auto val="1"/>
        <c:lblAlgn val="ctr"/>
        <c:lblOffset val="100"/>
        <c:noMultiLvlLbl val="0"/>
      </c:catAx>
      <c:valAx>
        <c:axId val="25143318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400" b="0" i="0" u="none" strike="noStrike" kern="1200" baseline="0">
                    <a:solidFill>
                      <a:schemeClr val="tx1"/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MTF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n-US" sz="1400" b="0" i="0" u="none" strike="noStrike" kern="1200" baseline="0">
                  <a:solidFill>
                    <a:schemeClr val="tx1"/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400" b="0" i="0" u="none" strike="noStrike" kern="1200" baseline="0">
                <a:solidFill>
                  <a:schemeClr val="tx1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251452383"/>
        <c:crosses val="autoZero"/>
        <c:crossBetween val="between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6.1120506675795959E-2"/>
          <c:y val="0.84274015748031494"/>
          <c:w val="0.87923382403286543"/>
          <c:h val="0.144337542712821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0" i="0" u="none" strike="noStrike" kern="1200" baseline="0">
              <a:solidFill>
                <a:schemeClr val="tx1"/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n-US" sz="1400" b="0" i="0" u="none" strike="noStrike" kern="1200" baseline="0">
          <a:solidFill>
            <a:schemeClr val="tx1"/>
          </a:solidFill>
          <a:latin typeface="Calisto MT" panose="02040603050505030304" pitchFamily="18" charset="0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r>
              <a:rPr lang="en-US"/>
              <a:t>UVNIR Cross-Track MTF Comparison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560324877966494"/>
          <c:y val="0.1275337474313584"/>
          <c:w val="0.83292973980242702"/>
          <c:h val="0.58342074810649136"/>
        </c:manualLayout>
      </c:layout>
      <c:scatterChart>
        <c:scatterStyle val="lineMarker"/>
        <c:varyColors val="0"/>
        <c:ser>
          <c:idx val="0"/>
          <c:order val="0"/>
          <c:tx>
            <c:v>Test Results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'CPT07'!$L$254:$O$254</c:f>
              <c:numCache>
                <c:formatCode>General</c:formatCode>
                <c:ptCount val="4"/>
                <c:pt idx="0">
                  <c:v>0.25</c:v>
                </c:pt>
                <c:pt idx="1">
                  <c:v>0.5</c:v>
                </c:pt>
                <c:pt idx="2">
                  <c:v>0.75</c:v>
                </c:pt>
                <c:pt idx="3">
                  <c:v>1</c:v>
                </c:pt>
              </c:numCache>
            </c:numRef>
          </c:xVal>
          <c:yVal>
            <c:numRef>
              <c:f>'CPT07'!$L$256:$O$256</c:f>
              <c:numCache>
                <c:formatCode>General</c:formatCode>
                <c:ptCount val="4"/>
                <c:pt idx="0">
                  <c:v>0.96040522500000003</c:v>
                </c:pt>
                <c:pt idx="1">
                  <c:v>0.86230357499999988</c:v>
                </c:pt>
                <c:pt idx="2">
                  <c:v>0.72556173750000008</c:v>
                </c:pt>
                <c:pt idx="3">
                  <c:v>0.56415433749999999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0AB-40DE-BC3F-2745F2E5E545}"/>
            </c:ext>
          </c:extLst>
        </c:ser>
        <c:ser>
          <c:idx val="1"/>
          <c:order val="1"/>
          <c:tx>
            <c:v>Analysis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'CPT07'!$L$254:$O$254</c:f>
              <c:numCache>
                <c:formatCode>General</c:formatCode>
                <c:ptCount val="4"/>
                <c:pt idx="0">
                  <c:v>0.25</c:v>
                </c:pt>
                <c:pt idx="1">
                  <c:v>0.5</c:v>
                </c:pt>
                <c:pt idx="2">
                  <c:v>0.75</c:v>
                </c:pt>
                <c:pt idx="3">
                  <c:v>1</c:v>
                </c:pt>
              </c:numCache>
            </c:numRef>
          </c:xVal>
          <c:yVal>
            <c:numRef>
              <c:f>'CPT07'!$L$257:$O$257</c:f>
              <c:numCache>
                <c:formatCode>General</c:formatCode>
                <c:ptCount val="4"/>
                <c:pt idx="0">
                  <c:v>0.96386111553469977</c:v>
                </c:pt>
                <c:pt idx="1">
                  <c:v>0.87269121448085551</c:v>
                </c:pt>
                <c:pt idx="2">
                  <c:v>0.7395940409900742</c:v>
                </c:pt>
                <c:pt idx="3">
                  <c:v>0.58423669786861887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0AB-40DE-BC3F-2745F2E5E545}"/>
            </c:ext>
          </c:extLst>
        </c:ser>
        <c:ser>
          <c:idx val="2"/>
          <c:order val="2"/>
          <c:tx>
            <c:v>RQMT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'CPT07'!$L$254:$O$254</c:f>
              <c:numCache>
                <c:formatCode>General</c:formatCode>
                <c:ptCount val="4"/>
                <c:pt idx="0">
                  <c:v>0.25</c:v>
                </c:pt>
                <c:pt idx="1">
                  <c:v>0.5</c:v>
                </c:pt>
                <c:pt idx="2">
                  <c:v>0.75</c:v>
                </c:pt>
                <c:pt idx="3">
                  <c:v>1</c:v>
                </c:pt>
              </c:numCache>
            </c:numRef>
          </c:xVal>
          <c:yVal>
            <c:numRef>
              <c:f>'CPT07'!$L$255:$O$255</c:f>
              <c:numCache>
                <c:formatCode>General</c:formatCode>
                <c:ptCount val="4"/>
                <c:pt idx="0">
                  <c:v>0.9</c:v>
                </c:pt>
                <c:pt idx="1">
                  <c:v>0.7</c:v>
                </c:pt>
                <c:pt idx="2">
                  <c:v>0.5</c:v>
                </c:pt>
                <c:pt idx="3">
                  <c:v>0.3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0AB-40DE-BC3F-2745F2E5E5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3835856"/>
        <c:axId val="1053846416"/>
      </c:scatterChart>
      <c:valAx>
        <c:axId val="1053835856"/>
        <c:scaling>
          <c:orientation val="minMax"/>
          <c:max val="1"/>
          <c:min val="0.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Spatial Frequency (Nyquist)</a:t>
                </a:r>
              </a:p>
            </c:rich>
          </c:tx>
          <c:layout>
            <c:manualLayout>
              <c:xMode val="edge"/>
              <c:yMode val="edge"/>
              <c:x val="0.39983842409708464"/>
              <c:y val="0.808962606992911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1053846416"/>
        <c:crosses val="autoZero"/>
        <c:crossBetween val="midCat"/>
      </c:valAx>
      <c:valAx>
        <c:axId val="105384641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Calisto MT" panose="02040603050505030304" pitchFamily="18" charset="0"/>
                    <a:ea typeface="+mn-ea"/>
                    <a:cs typeface="+mn-cs"/>
                  </a:defRPr>
                </a:pPr>
                <a:r>
                  <a:rPr lang="en-US"/>
                  <a:t>MTF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Calisto MT" panose="0204060305050503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Calisto MT" panose="02040603050505030304" pitchFamily="18" charset="0"/>
                <a:ea typeface="+mn-ea"/>
                <a:cs typeface="+mn-cs"/>
              </a:defRPr>
            </a:pPr>
            <a:endParaRPr lang="en-US"/>
          </a:p>
        </c:txPr>
        <c:crossAx val="10538358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153799267113236"/>
          <c:y val="0.89031558440935288"/>
          <c:w val="0.49164905751676202"/>
          <c:h val="8.53090347253211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Calisto MT" panose="0204060305050503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Calisto MT" panose="02040603050505030304" pitchFamily="18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1A8B6-B7A8-4B51-A667-7AD69CCCBCA4}" type="datetimeFigureOut">
              <a:rPr lang="en-US" smtClean="0"/>
              <a:t>9/6/2024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18EA4-CF3F-4A01-AF23-A99542426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28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3A5A1-748A-4F5F-8D53-2A1A484CCD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454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"/>
            <a:ext cx="12192000" cy="685676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245" y="46171"/>
            <a:ext cx="687757" cy="55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Line 5"/>
          <p:cNvSpPr>
            <a:spLocks noChangeShapeType="1"/>
          </p:cNvSpPr>
          <p:nvPr userDrawn="1"/>
        </p:nvSpPr>
        <p:spPr bwMode="auto">
          <a:xfrm>
            <a:off x="1219203" y="777875"/>
            <a:ext cx="10155767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Line 43"/>
          <p:cNvSpPr>
            <a:spLocks noChangeShapeType="1"/>
          </p:cNvSpPr>
          <p:nvPr userDrawn="1"/>
        </p:nvSpPr>
        <p:spPr bwMode="auto">
          <a:xfrm>
            <a:off x="1219200" y="6564313"/>
            <a:ext cx="10176933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53205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SPIE Paper Reference 13192-17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553200"/>
            <a:ext cx="3008416" cy="3048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September 24</a:t>
            </a:r>
          </a:p>
        </p:txBody>
      </p:sp>
    </p:spTree>
    <p:extLst>
      <p:ext uri="{BB962C8B-B14F-4D97-AF65-F5344CB8AC3E}">
        <p14:creationId xmlns:p14="http://schemas.microsoft.com/office/powerpoint/2010/main" val="2756326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84025"/>
            <a:ext cx="10972800" cy="452596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Line 43"/>
          <p:cNvSpPr>
            <a:spLocks noChangeShapeType="1"/>
          </p:cNvSpPr>
          <p:nvPr userDrawn="1"/>
        </p:nvSpPr>
        <p:spPr bwMode="auto">
          <a:xfrm>
            <a:off x="1219200" y="6564313"/>
            <a:ext cx="10176933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9" name="Line 5"/>
          <p:cNvSpPr>
            <a:spLocks noChangeShapeType="1"/>
          </p:cNvSpPr>
          <p:nvPr userDrawn="1"/>
        </p:nvSpPr>
        <p:spPr bwMode="auto">
          <a:xfrm>
            <a:off x="1219203" y="777875"/>
            <a:ext cx="10155767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53205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SPIE Paper Reference 13192-17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553200"/>
            <a:ext cx="3008416" cy="3048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63093B1-772F-4D0C-AE3B-1746747702D2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8813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Line 5"/>
          <p:cNvSpPr>
            <a:spLocks noChangeShapeType="1"/>
          </p:cNvSpPr>
          <p:nvPr userDrawn="1"/>
        </p:nvSpPr>
        <p:spPr bwMode="auto">
          <a:xfrm>
            <a:off x="360381" y="731520"/>
            <a:ext cx="11526819" cy="53788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9042400" y="6553205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D7058A-810B-4EBD-8FDF-04ECCAA20044}" type="slidenum">
              <a:rPr lang="en-US" sz="1000" smtClean="0"/>
              <a:pPr/>
              <a:t>‹#›</a:t>
            </a:fld>
            <a:endParaRPr lang="en-US" sz="100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SPIE Paper Reference 13192-17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553200"/>
            <a:ext cx="3008416" cy="3048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D933615-1221-4E21-AA03-1E287477F67A}" type="datetime6">
              <a:rPr lang="en-US" smtClean="0"/>
              <a:pPr/>
              <a:t>September 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07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606" y="274638"/>
            <a:ext cx="9808789" cy="43091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1">
                <a:latin typeface="Helvetica"/>
                <a:cs typeface="Helvetica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884975"/>
            <a:ext cx="5080000" cy="506118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04469" y="884975"/>
            <a:ext cx="5080000" cy="506118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Line 5"/>
          <p:cNvSpPr>
            <a:spLocks noChangeShapeType="1"/>
          </p:cNvSpPr>
          <p:nvPr userDrawn="1"/>
        </p:nvSpPr>
        <p:spPr bwMode="auto">
          <a:xfrm>
            <a:off x="1219201" y="777875"/>
            <a:ext cx="10155767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9" name="Line 43"/>
          <p:cNvSpPr>
            <a:spLocks noChangeShapeType="1"/>
          </p:cNvSpPr>
          <p:nvPr userDrawn="1"/>
        </p:nvSpPr>
        <p:spPr bwMode="auto">
          <a:xfrm>
            <a:off x="1219200" y="6564313"/>
            <a:ext cx="10176933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584950"/>
            <a:ext cx="2844800" cy="196850"/>
          </a:xfrm>
          <a:prstGeom prst="rect">
            <a:avLst/>
          </a:prstGeom>
        </p:spPr>
        <p:txBody>
          <a:bodyPr/>
          <a:lstStyle/>
          <a:p>
            <a:fld id="{BD2BCD1D-CDA3-492E-ACD0-B51AA6AA3743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42400" y="6569076"/>
            <a:ext cx="2844800" cy="212725"/>
          </a:xfrm>
        </p:spPr>
        <p:txBody>
          <a:bodyPr/>
          <a:lstStyle/>
          <a:p>
            <a:fld id="{B0D1B106-9B78-43E7-9216-5A30474DFC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1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SPIE Paper Reference 13192-17</a:t>
            </a:r>
          </a:p>
        </p:txBody>
      </p:sp>
    </p:spTree>
    <p:extLst>
      <p:ext uri="{BB962C8B-B14F-4D97-AF65-F5344CB8AC3E}">
        <p14:creationId xmlns:p14="http://schemas.microsoft.com/office/powerpoint/2010/main" val="4068557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881744"/>
            <a:ext cx="10972800" cy="5244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53205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Line 43"/>
          <p:cNvSpPr>
            <a:spLocks noChangeShapeType="1"/>
          </p:cNvSpPr>
          <p:nvPr/>
        </p:nvSpPr>
        <p:spPr bwMode="auto">
          <a:xfrm>
            <a:off x="1219200" y="6564313"/>
            <a:ext cx="10176933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SPIE Paper Reference 13192-17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553200"/>
            <a:ext cx="3008416" cy="3048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9/6/2024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396133" y="114301"/>
            <a:ext cx="65519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" t="11047" r="5569" b="10439"/>
          <a:stretch/>
        </p:blipFill>
        <p:spPr>
          <a:xfrm>
            <a:off x="80605" y="5060"/>
            <a:ext cx="786904" cy="68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330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9" r:id="rId5"/>
  </p:sldLayoutIdLst>
  <p:hf sldNum="0" hdr="0" ftr="0" dt="0"/>
  <p:txStyles>
    <p:titleStyle>
      <a:lvl1pPr algn="ctr" defTabSz="914377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891" indent="-342891" algn="l" defTabSz="914377" rtl="0" eaLnBrk="1" latinLnBrk="0" hangingPunct="1">
        <a:spcBef>
          <a:spcPts val="0"/>
        </a:spcBef>
        <a:spcAft>
          <a:spcPts val="25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394200" y="1651000"/>
            <a:ext cx="6870700" cy="1841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PRE-LAUNCH ANALYSIS AND TEST OF THE OCEAN COLOR INSTRUMENT MODULATION TRANSFER FUNCTION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5556250" y="3633633"/>
            <a:ext cx="4095750" cy="81771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25"/>
              </a:spcAft>
              <a:buFont typeface="Arial" pitchFamily="34" charset="0"/>
              <a:buChar char="•"/>
              <a:defRPr sz="32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SPIE Sensors + Imaging </a:t>
            </a:r>
          </a:p>
          <a:p>
            <a:pPr marL="0" indent="0" algn="ctr">
              <a:buNone/>
              <a:defRPr/>
            </a:pP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September 2024</a:t>
            </a:r>
            <a:endParaRPr lang="en-US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8FAF70-3776-F4E9-F177-B79F2CA8460F}"/>
              </a:ext>
            </a:extLst>
          </p:cNvPr>
          <p:cNvSpPr txBox="1">
            <a:spLocks/>
          </p:cNvSpPr>
          <p:nvPr/>
        </p:nvSpPr>
        <p:spPr>
          <a:xfrm>
            <a:off x="8185150" y="6412066"/>
            <a:ext cx="4006850" cy="44593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25"/>
              </a:spcAft>
              <a:buFont typeface="Arial" pitchFamily="34" charset="0"/>
              <a:buChar char="•"/>
              <a:defRPr sz="32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SPIE Paper Reference 13192-17</a:t>
            </a:r>
            <a:endParaRPr lang="en-US" sz="1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4307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974035"/>
                <a:ext cx="7531100" cy="5481430"/>
              </a:xfrm>
            </p:spPr>
            <p:txBody>
              <a:bodyPr>
                <a:normAutofit fontScale="85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dirty="0"/>
                  <a:t>MTF is an evaluation of imaging performance that describes how well a system can resolve contrast within an image.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Mathematically, the Fourier Transform of an image response is the Optical Transfer Function (OTF)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Each manipulation of the image can impact OTF</a:t>
                </a:r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𝑀𝑇𝐹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≡</m:t>
                    </m:r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𝑂𝑇𝐹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≡</m:t>
                    </m:r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>
                                <a:latin typeface="Cambria Math" panose="02040503050406030204" pitchFamily="18" charset="0"/>
                              </a:rPr>
                              <m:t>ξ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l-GR">
                                <a:latin typeface="Cambria Math" panose="02040503050406030204" pitchFamily="18" charset="0"/>
                              </a:rPr>
                              <m:t>η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OTF can go negative and represents a phase shift or aliasing, MTF is always positive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The sum (</a:t>
                </a:r>
                <a:r>
                  <a:rPr lang="el-GR" dirty="0"/>
                  <a:t>Σ</a:t>
                </a:r>
                <a:r>
                  <a:rPr lang="en-US" dirty="0"/>
                  <a:t>) effect of the MTF elements is the product of the Fourier transforms</a:t>
                </a:r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𝑀𝑇𝐹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𝑠𝑦𝑠</m:t>
                        </m:r>
                      </m:sub>
                    </m:sSub>
                    <m:r>
                      <a:rPr lang="en-US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𝑀𝑇𝐹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𝑂𝑝𝑡𝑖𝑐𝑠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 ●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𝑀𝑇𝐹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 ●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𝑀𝑇𝐹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 ●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𝑀𝑇𝐹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…●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𝑀𝑇𝐹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endParaRPr lang="en-US" dirty="0"/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MTF heads in one direction, down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Design can limit its reduction but can not boost it back up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974035"/>
                <a:ext cx="7531100" cy="5481430"/>
              </a:xfrm>
              <a:blipFill>
                <a:blip r:embed="rId2"/>
                <a:stretch>
                  <a:fillRect l="-1052" t="-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</p:spPr>
        <p:txBody>
          <a:bodyPr/>
          <a:lstStyle/>
          <a:p>
            <a:r>
              <a:rPr lang="en-US"/>
              <a:t>Modulation Transfer Function MTF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t>September 24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9E295580-C9B7-63E6-7BC7-CBF178A5B3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7875225"/>
              </p:ext>
            </p:extLst>
          </p:nvPr>
        </p:nvGraphicFramePr>
        <p:xfrm>
          <a:off x="7899400" y="3714750"/>
          <a:ext cx="4044950" cy="2589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5C4ADC83-E16D-645D-A80F-863EA27804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6912207"/>
              </p:ext>
            </p:extLst>
          </p:nvPr>
        </p:nvGraphicFramePr>
        <p:xfrm>
          <a:off x="7899400" y="695418"/>
          <a:ext cx="4044950" cy="2932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59614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Content Placeholder 2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03012499"/>
              </p:ext>
            </p:extLst>
          </p:nvPr>
        </p:nvGraphicFramePr>
        <p:xfrm>
          <a:off x="796248" y="3934054"/>
          <a:ext cx="372721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091">
                  <a:extLst>
                    <a:ext uri="{9D8B030D-6E8A-4147-A177-3AD203B41FA5}">
                      <a16:colId xmlns:a16="http://schemas.microsoft.com/office/drawing/2014/main" val="1023565619"/>
                    </a:ext>
                  </a:extLst>
                </a:gridCol>
                <a:gridCol w="1326874">
                  <a:extLst>
                    <a:ext uri="{9D8B030D-6E8A-4147-A177-3AD203B41FA5}">
                      <a16:colId xmlns:a16="http://schemas.microsoft.com/office/drawing/2014/main" val="545811494"/>
                    </a:ext>
                  </a:extLst>
                </a:gridCol>
                <a:gridCol w="1272253">
                  <a:extLst>
                    <a:ext uri="{9D8B030D-6E8A-4147-A177-3AD203B41FA5}">
                      <a16:colId xmlns:a16="http://schemas.microsoft.com/office/drawing/2014/main" val="936225494"/>
                    </a:ext>
                  </a:extLst>
                </a:gridCol>
              </a:tblGrid>
              <a:tr h="41256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Fraction of </a:t>
                      </a:r>
                      <a:r>
                        <a:rPr lang="en-US" sz="1400" dirty="0" err="1"/>
                        <a:t>Nyquist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Spatial Cycle Period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Requirement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6310073"/>
                  </a:ext>
                </a:extLst>
              </a:tr>
              <a:tr h="3346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Uniform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6854680"/>
                  </a:ext>
                </a:extLst>
              </a:tr>
              <a:tr h="3346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 x GSD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9759435"/>
                  </a:ext>
                </a:extLst>
              </a:tr>
              <a:tr h="3346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4 x GSD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8301174"/>
                  </a:ext>
                </a:extLst>
              </a:tr>
              <a:tr h="3346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2.67 x GSD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7273695"/>
                  </a:ext>
                </a:extLst>
              </a:tr>
              <a:tr h="3346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 x GSD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0208927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606" y="274638"/>
            <a:ext cx="9808789" cy="430918"/>
          </a:xfrm>
        </p:spPr>
        <p:txBody>
          <a:bodyPr/>
          <a:lstStyle/>
          <a:p>
            <a:r>
              <a:rPr lang="en-US" dirty="0"/>
              <a:t>OCI MTF Requirements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7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09598" y="884238"/>
                <a:ext cx="7797802" cy="2959451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/>
                  <a:t>OCI MTF is specified in fractions of Nyquist</a:t>
                </a:r>
              </a:p>
              <a:p>
                <a:r>
                  <a:rPr lang="en-US" sz="2800" dirty="0"/>
                  <a:t>Nyquist for OCI is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𝑐𝑦𝑐𝑙𝑒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2.4 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𝑘𝑚</m:t>
                        </m:r>
                      </m:den>
                    </m:f>
                  </m:oMath>
                </a14:m>
                <a:r>
                  <a:rPr lang="en-US" sz="2800" dirty="0"/>
                  <a:t> (GSD = 1.2km)</a:t>
                </a:r>
              </a:p>
              <a:p>
                <a:r>
                  <a:rPr lang="en-US" sz="2800" dirty="0"/>
                  <a:t>Cross track and along track MTFs are analyzed separately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𝑀𝑇𝐹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2400">
                            <a:latin typeface="Cambria Math" panose="02040503050406030204" pitchFamily="18" charset="0"/>
                          </a:rPr>
                          <m:t>ξ</m:t>
                        </m:r>
                      </m:e>
                    </m:d>
                    <m:r>
                      <a:rPr lang="en-US" sz="240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 smtClean="0">
                        <a:latin typeface="Cambria Math" panose="02040503050406030204" pitchFamily="18" charset="0"/>
                      </a:rPr>
                      <m:t>𝑀𝑇𝐹</m:t>
                    </m:r>
                    <m:r>
                      <a:rPr lang="en-US" sz="24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smtClean="0">
                        <a:latin typeface="Cambria Math" panose="02040503050406030204" pitchFamily="18" charset="0"/>
                      </a:rPr>
                      <m:t>𝐶𝑟𝑜𝑠𝑠𝑡𝑟𝑎𝑐𝑘</m:t>
                    </m:r>
                  </m:oMath>
                </a14:m>
                <a:endParaRPr lang="en-US" sz="24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𝑀𝑇𝐹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2400">
                            <a:latin typeface="Cambria Math" panose="02040503050406030204" pitchFamily="18" charset="0"/>
                          </a:rPr>
                          <m:t>η</m:t>
                        </m:r>
                      </m:e>
                    </m:d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𝑀𝑇𝐹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smtClean="0">
                        <a:latin typeface="Cambria Math" panose="02040503050406030204" pitchFamily="18" charset="0"/>
                      </a:rPr>
                      <m:t>𝐴𝑙𝑜𝑛𝑔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𝑡𝑟𝑎𝑐𝑘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09598" y="884238"/>
                <a:ext cx="7797802" cy="2959451"/>
              </a:xfrm>
              <a:blipFill>
                <a:blip r:embed="rId2"/>
                <a:stretch>
                  <a:fillRect l="-1407" t="-2058" r="-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8782059" y="2097023"/>
            <a:ext cx="2148339" cy="550986"/>
            <a:chOff x="1472670" y="3888129"/>
            <a:chExt cx="2148339" cy="550986"/>
          </a:xfrm>
        </p:grpSpPr>
        <p:grpSp>
          <p:nvGrpSpPr>
            <p:cNvPr id="12" name="Group 11"/>
            <p:cNvGrpSpPr/>
            <p:nvPr/>
          </p:nvGrpSpPr>
          <p:grpSpPr>
            <a:xfrm>
              <a:off x="2549770" y="3888129"/>
              <a:ext cx="1071239" cy="550986"/>
              <a:chOff x="457200" y="1623645"/>
              <a:chExt cx="1071239" cy="550986"/>
            </a:xfrm>
          </p:grpSpPr>
          <p:sp>
            <p:nvSpPr>
              <p:cNvPr id="10" name="Action Button: Custom 9">
                <a:hlinkClick r:id="" action="ppaction://noaction" highlightClick="1"/>
              </p:cNvPr>
              <p:cNvSpPr/>
              <p:nvPr/>
            </p:nvSpPr>
            <p:spPr>
              <a:xfrm>
                <a:off x="457200" y="1623646"/>
                <a:ext cx="533400" cy="550985"/>
              </a:xfrm>
              <a:prstGeom prst="actionButtonBlank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Action Button: Custom 10">
                <a:hlinkClick r:id="" action="ppaction://noaction" highlightClick="1"/>
              </p:cNvPr>
              <p:cNvSpPr/>
              <p:nvPr/>
            </p:nvSpPr>
            <p:spPr>
              <a:xfrm>
                <a:off x="995039" y="1623645"/>
                <a:ext cx="533400" cy="550985"/>
              </a:xfrm>
              <a:prstGeom prst="actionButtonBlank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472670" y="3888129"/>
              <a:ext cx="1071239" cy="550986"/>
              <a:chOff x="457200" y="1623645"/>
              <a:chExt cx="1071239" cy="550986"/>
            </a:xfrm>
          </p:grpSpPr>
          <p:sp>
            <p:nvSpPr>
              <p:cNvPr id="17" name="Action Button: Custom 16">
                <a:hlinkClick r:id="" action="ppaction://noaction" highlightClick="1"/>
              </p:cNvPr>
              <p:cNvSpPr/>
              <p:nvPr/>
            </p:nvSpPr>
            <p:spPr>
              <a:xfrm>
                <a:off x="457200" y="1623646"/>
                <a:ext cx="533400" cy="550985"/>
              </a:xfrm>
              <a:prstGeom prst="actionButtonBlank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Action Button: Custom 17">
                <a:hlinkClick r:id="" action="ppaction://noaction" highlightClick="1"/>
              </p:cNvPr>
              <p:cNvSpPr/>
              <p:nvPr/>
            </p:nvSpPr>
            <p:spPr>
              <a:xfrm>
                <a:off x="995039" y="1623645"/>
                <a:ext cx="533400" cy="550985"/>
              </a:xfrm>
              <a:prstGeom prst="actionButtonBlank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 rot="10800000">
            <a:off x="8786443" y="2648008"/>
            <a:ext cx="2148339" cy="550986"/>
            <a:chOff x="1115116" y="2447903"/>
            <a:chExt cx="2148339" cy="550986"/>
          </a:xfrm>
        </p:grpSpPr>
        <p:grpSp>
          <p:nvGrpSpPr>
            <p:cNvPr id="19" name="Group 18"/>
            <p:cNvGrpSpPr/>
            <p:nvPr/>
          </p:nvGrpSpPr>
          <p:grpSpPr>
            <a:xfrm>
              <a:off x="2192216" y="2447903"/>
              <a:ext cx="1071239" cy="550986"/>
              <a:chOff x="457200" y="1623645"/>
              <a:chExt cx="1071239" cy="550986"/>
            </a:xfrm>
          </p:grpSpPr>
          <p:sp>
            <p:nvSpPr>
              <p:cNvPr id="20" name="Action Button: Custom 19">
                <a:hlinkClick r:id="" action="ppaction://noaction" highlightClick="1"/>
              </p:cNvPr>
              <p:cNvSpPr/>
              <p:nvPr/>
            </p:nvSpPr>
            <p:spPr>
              <a:xfrm>
                <a:off x="457200" y="1623646"/>
                <a:ext cx="533400" cy="550985"/>
              </a:xfrm>
              <a:prstGeom prst="actionButtonBlank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Action Button: Custom 20">
                <a:hlinkClick r:id="" action="ppaction://noaction" highlightClick="1"/>
              </p:cNvPr>
              <p:cNvSpPr/>
              <p:nvPr/>
            </p:nvSpPr>
            <p:spPr>
              <a:xfrm>
                <a:off x="995039" y="1623645"/>
                <a:ext cx="533400" cy="550985"/>
              </a:xfrm>
              <a:prstGeom prst="actionButtonBlank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1115116" y="2447903"/>
              <a:ext cx="1071239" cy="550986"/>
              <a:chOff x="457200" y="1623645"/>
              <a:chExt cx="1071239" cy="550986"/>
            </a:xfrm>
          </p:grpSpPr>
          <p:sp>
            <p:nvSpPr>
              <p:cNvPr id="23" name="Action Button: Custom 22">
                <a:hlinkClick r:id="" action="ppaction://noaction" highlightClick="1"/>
              </p:cNvPr>
              <p:cNvSpPr/>
              <p:nvPr/>
            </p:nvSpPr>
            <p:spPr>
              <a:xfrm>
                <a:off x="457200" y="1623646"/>
                <a:ext cx="533400" cy="550985"/>
              </a:xfrm>
              <a:prstGeom prst="actionButtonBlank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ction Button: Custom 23">
                <a:hlinkClick r:id="" action="ppaction://noaction" highlightClick="1"/>
              </p:cNvPr>
              <p:cNvSpPr/>
              <p:nvPr/>
            </p:nvSpPr>
            <p:spPr>
              <a:xfrm>
                <a:off x="995039" y="1623645"/>
                <a:ext cx="533400" cy="550985"/>
              </a:xfrm>
              <a:prstGeom prst="actionButtonBlank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8635639" y="3167351"/>
            <a:ext cx="823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1.2 km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63095" y="2794133"/>
            <a:ext cx="7943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1.2 km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62C9A66-61A1-E94D-9E65-298F5F4AEDC3}"/>
              </a:ext>
            </a:extLst>
          </p:cNvPr>
          <p:cNvGrpSpPr/>
          <p:nvPr/>
        </p:nvGrpSpPr>
        <p:grpSpPr>
          <a:xfrm>
            <a:off x="4895653" y="3657110"/>
            <a:ext cx="1161096" cy="2469514"/>
            <a:chOff x="10239571" y="3535912"/>
            <a:chExt cx="1161096" cy="2469514"/>
          </a:xfrm>
        </p:grpSpPr>
        <p:grpSp>
          <p:nvGrpSpPr>
            <p:cNvPr id="35" name="Group 34"/>
            <p:cNvGrpSpPr/>
            <p:nvPr/>
          </p:nvGrpSpPr>
          <p:grpSpPr>
            <a:xfrm rot="5400000">
              <a:off x="10266863" y="4123075"/>
              <a:ext cx="1071239" cy="550986"/>
              <a:chOff x="4165210" y="4761591"/>
              <a:chExt cx="1071239" cy="550986"/>
            </a:xfrm>
          </p:grpSpPr>
          <p:sp>
            <p:nvSpPr>
              <p:cNvPr id="36" name="Action Button: Custom 35">
                <a:hlinkClick r:id="" action="ppaction://noaction" highlightClick="1"/>
              </p:cNvPr>
              <p:cNvSpPr/>
              <p:nvPr/>
            </p:nvSpPr>
            <p:spPr>
              <a:xfrm>
                <a:off x="4165210" y="4761592"/>
                <a:ext cx="533400" cy="550985"/>
              </a:xfrm>
              <a:prstGeom prst="actionButtonBlank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Action Button: Custom 36">
                <a:hlinkClick r:id="" action="ppaction://noaction" highlightClick="1"/>
              </p:cNvPr>
              <p:cNvSpPr/>
              <p:nvPr/>
            </p:nvSpPr>
            <p:spPr>
              <a:xfrm>
                <a:off x="4703049" y="4761591"/>
                <a:ext cx="533400" cy="550985"/>
              </a:xfrm>
              <a:prstGeom prst="actionButtonBlank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10239571" y="3535912"/>
              <a:ext cx="1161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Along Track</a:t>
              </a:r>
            </a:p>
          </p:txBody>
        </p:sp>
        <p:grpSp>
          <p:nvGrpSpPr>
            <p:cNvPr id="39" name="Group 38"/>
            <p:cNvGrpSpPr/>
            <p:nvPr/>
          </p:nvGrpSpPr>
          <p:grpSpPr>
            <a:xfrm rot="5400000">
              <a:off x="10266862" y="5194314"/>
              <a:ext cx="1071239" cy="550986"/>
              <a:chOff x="4165210" y="4761591"/>
              <a:chExt cx="1071239" cy="550986"/>
            </a:xfrm>
          </p:grpSpPr>
          <p:sp>
            <p:nvSpPr>
              <p:cNvPr id="40" name="Action Button: Custom 39">
                <a:hlinkClick r:id="" action="ppaction://noaction" highlightClick="1"/>
              </p:cNvPr>
              <p:cNvSpPr/>
              <p:nvPr/>
            </p:nvSpPr>
            <p:spPr>
              <a:xfrm>
                <a:off x="4165210" y="4761592"/>
                <a:ext cx="533400" cy="550985"/>
              </a:xfrm>
              <a:prstGeom prst="actionButtonBlank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Action Button: Custom 40">
                <a:hlinkClick r:id="" action="ppaction://noaction" highlightClick="1"/>
              </p:cNvPr>
              <p:cNvSpPr/>
              <p:nvPr/>
            </p:nvSpPr>
            <p:spPr>
              <a:xfrm>
                <a:off x="4703049" y="4761591"/>
                <a:ext cx="533400" cy="550985"/>
              </a:xfrm>
              <a:prstGeom prst="actionButtonBlank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A79CA7-B449-10AE-9497-DD7DE6CA38FD}"/>
              </a:ext>
            </a:extLst>
          </p:cNvPr>
          <p:cNvGrpSpPr/>
          <p:nvPr/>
        </p:nvGrpSpPr>
        <p:grpSpPr>
          <a:xfrm>
            <a:off x="6096000" y="3992728"/>
            <a:ext cx="2142478" cy="946788"/>
            <a:chOff x="5481153" y="3845904"/>
            <a:chExt cx="2142478" cy="946788"/>
          </a:xfrm>
        </p:grpSpPr>
        <p:grpSp>
          <p:nvGrpSpPr>
            <p:cNvPr id="33" name="Group 32"/>
            <p:cNvGrpSpPr/>
            <p:nvPr/>
          </p:nvGrpSpPr>
          <p:grpSpPr>
            <a:xfrm>
              <a:off x="5481153" y="3845905"/>
              <a:ext cx="1071239" cy="550986"/>
              <a:chOff x="4165210" y="4761591"/>
              <a:chExt cx="1071239" cy="550986"/>
            </a:xfrm>
          </p:grpSpPr>
          <p:sp>
            <p:nvSpPr>
              <p:cNvPr id="31" name="Action Button: Custom 30">
                <a:hlinkClick r:id="" action="ppaction://noaction" highlightClick="1"/>
              </p:cNvPr>
              <p:cNvSpPr/>
              <p:nvPr/>
            </p:nvSpPr>
            <p:spPr>
              <a:xfrm>
                <a:off x="4165210" y="4761592"/>
                <a:ext cx="533400" cy="550985"/>
              </a:xfrm>
              <a:prstGeom prst="actionButtonBlank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Action Button: Custom 31">
                <a:hlinkClick r:id="" action="ppaction://noaction" highlightClick="1"/>
              </p:cNvPr>
              <p:cNvSpPr/>
              <p:nvPr/>
            </p:nvSpPr>
            <p:spPr>
              <a:xfrm>
                <a:off x="4703049" y="4761591"/>
                <a:ext cx="533400" cy="550985"/>
              </a:xfrm>
              <a:prstGeom prst="actionButtonBlank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5611757" y="4484915"/>
              <a:ext cx="18508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 Cross Track Pattern</a:t>
              </a: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6552392" y="3845904"/>
              <a:ext cx="1071239" cy="550986"/>
              <a:chOff x="4165210" y="4761591"/>
              <a:chExt cx="1071239" cy="550986"/>
            </a:xfrm>
          </p:grpSpPr>
          <p:sp>
            <p:nvSpPr>
              <p:cNvPr id="43" name="Action Button: Custom 42">
                <a:hlinkClick r:id="" action="ppaction://noaction" highlightClick="1"/>
              </p:cNvPr>
              <p:cNvSpPr/>
              <p:nvPr/>
            </p:nvSpPr>
            <p:spPr>
              <a:xfrm>
                <a:off x="4165210" y="4761592"/>
                <a:ext cx="533400" cy="550985"/>
              </a:xfrm>
              <a:prstGeom prst="actionButtonBlank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Action Button: Custom 43">
                <a:hlinkClick r:id="" action="ppaction://noaction" highlightClick="1"/>
              </p:cNvPr>
              <p:cNvSpPr/>
              <p:nvPr/>
            </p:nvSpPr>
            <p:spPr>
              <a:xfrm>
                <a:off x="4703049" y="4761591"/>
                <a:ext cx="533400" cy="550985"/>
              </a:xfrm>
              <a:prstGeom prst="actionButtonBlank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8784989" y="994402"/>
            <a:ext cx="2148339" cy="550986"/>
            <a:chOff x="1472670" y="3888129"/>
            <a:chExt cx="2148339" cy="550986"/>
          </a:xfrm>
        </p:grpSpPr>
        <p:grpSp>
          <p:nvGrpSpPr>
            <p:cNvPr id="46" name="Group 45"/>
            <p:cNvGrpSpPr/>
            <p:nvPr/>
          </p:nvGrpSpPr>
          <p:grpSpPr>
            <a:xfrm>
              <a:off x="2549770" y="3888129"/>
              <a:ext cx="1071239" cy="550986"/>
              <a:chOff x="457200" y="1623645"/>
              <a:chExt cx="1071239" cy="550986"/>
            </a:xfrm>
          </p:grpSpPr>
          <p:sp>
            <p:nvSpPr>
              <p:cNvPr id="50" name="Action Button: Custom 49">
                <a:hlinkClick r:id="" action="ppaction://noaction" highlightClick="1"/>
              </p:cNvPr>
              <p:cNvSpPr/>
              <p:nvPr/>
            </p:nvSpPr>
            <p:spPr>
              <a:xfrm>
                <a:off x="457200" y="1623646"/>
                <a:ext cx="533400" cy="550985"/>
              </a:xfrm>
              <a:prstGeom prst="actionButtonBlank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Action Button: Custom 50">
                <a:hlinkClick r:id="" action="ppaction://noaction" highlightClick="1"/>
              </p:cNvPr>
              <p:cNvSpPr/>
              <p:nvPr/>
            </p:nvSpPr>
            <p:spPr>
              <a:xfrm>
                <a:off x="995039" y="1623645"/>
                <a:ext cx="533400" cy="550985"/>
              </a:xfrm>
              <a:prstGeom prst="actionButtonBlank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1472670" y="3888129"/>
              <a:ext cx="1071239" cy="550986"/>
              <a:chOff x="457200" y="1623645"/>
              <a:chExt cx="1071239" cy="550986"/>
            </a:xfrm>
          </p:grpSpPr>
          <p:sp>
            <p:nvSpPr>
              <p:cNvPr id="48" name="Action Button: Custom 47">
                <a:hlinkClick r:id="" action="ppaction://noaction" highlightClick="1"/>
              </p:cNvPr>
              <p:cNvSpPr/>
              <p:nvPr/>
            </p:nvSpPr>
            <p:spPr>
              <a:xfrm>
                <a:off x="457200" y="1623646"/>
                <a:ext cx="533400" cy="550985"/>
              </a:xfrm>
              <a:prstGeom prst="actionButtonBlank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Action Button: Custom 48">
                <a:hlinkClick r:id="" action="ppaction://noaction" highlightClick="1"/>
              </p:cNvPr>
              <p:cNvSpPr/>
              <p:nvPr/>
            </p:nvSpPr>
            <p:spPr>
              <a:xfrm>
                <a:off x="995039" y="1623645"/>
                <a:ext cx="533400" cy="550985"/>
              </a:xfrm>
              <a:prstGeom prst="actionButtonBlank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 rot="10800000">
            <a:off x="8782058" y="1545387"/>
            <a:ext cx="2148339" cy="550986"/>
            <a:chOff x="1115116" y="2447903"/>
            <a:chExt cx="2148339" cy="550986"/>
          </a:xfrm>
        </p:grpSpPr>
        <p:grpSp>
          <p:nvGrpSpPr>
            <p:cNvPr id="53" name="Group 52"/>
            <p:cNvGrpSpPr/>
            <p:nvPr/>
          </p:nvGrpSpPr>
          <p:grpSpPr>
            <a:xfrm>
              <a:off x="2192216" y="2447903"/>
              <a:ext cx="1071239" cy="550986"/>
              <a:chOff x="457200" y="1623645"/>
              <a:chExt cx="1071239" cy="550986"/>
            </a:xfrm>
          </p:grpSpPr>
          <p:sp>
            <p:nvSpPr>
              <p:cNvPr id="57" name="Action Button: Custom 56">
                <a:hlinkClick r:id="" action="ppaction://noaction" highlightClick="1"/>
              </p:cNvPr>
              <p:cNvSpPr/>
              <p:nvPr/>
            </p:nvSpPr>
            <p:spPr>
              <a:xfrm>
                <a:off x="457200" y="1623646"/>
                <a:ext cx="533400" cy="550985"/>
              </a:xfrm>
              <a:prstGeom prst="actionButtonBlank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Action Button: Custom 57">
                <a:hlinkClick r:id="" action="ppaction://noaction" highlightClick="1"/>
              </p:cNvPr>
              <p:cNvSpPr/>
              <p:nvPr/>
            </p:nvSpPr>
            <p:spPr>
              <a:xfrm>
                <a:off x="995039" y="1623645"/>
                <a:ext cx="533400" cy="550985"/>
              </a:xfrm>
              <a:prstGeom prst="actionButtonBlank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>
              <a:off x="1115116" y="2447903"/>
              <a:ext cx="1071239" cy="550986"/>
              <a:chOff x="457200" y="1623645"/>
              <a:chExt cx="1071239" cy="550986"/>
            </a:xfrm>
          </p:grpSpPr>
          <p:sp>
            <p:nvSpPr>
              <p:cNvPr id="55" name="Action Button: Custom 54">
                <a:hlinkClick r:id="" action="ppaction://noaction" highlightClick="1"/>
              </p:cNvPr>
              <p:cNvSpPr/>
              <p:nvPr/>
            </p:nvSpPr>
            <p:spPr>
              <a:xfrm>
                <a:off x="457200" y="1623646"/>
                <a:ext cx="533400" cy="550985"/>
              </a:xfrm>
              <a:prstGeom prst="actionButtonBlank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Action Button: Custom 55">
                <a:hlinkClick r:id="" action="ppaction://noaction" highlightClick="1"/>
              </p:cNvPr>
              <p:cNvSpPr/>
              <p:nvPr/>
            </p:nvSpPr>
            <p:spPr>
              <a:xfrm>
                <a:off x="995039" y="1623645"/>
                <a:ext cx="533400" cy="550985"/>
              </a:xfrm>
              <a:prstGeom prst="actionButtonBlank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6507931" y="5732651"/>
            <a:ext cx="4963868" cy="487440"/>
            <a:chOff x="1735204" y="5308286"/>
            <a:chExt cx="5608300" cy="487440"/>
          </a:xfrm>
        </p:grpSpPr>
        <p:sp>
          <p:nvSpPr>
            <p:cNvPr id="67" name="Rectangle 66"/>
            <p:cNvSpPr/>
            <p:nvPr/>
          </p:nvSpPr>
          <p:spPr>
            <a:xfrm>
              <a:off x="2855667" y="5308287"/>
              <a:ext cx="1114469" cy="48743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22000">
                  <a:schemeClr val="bg1"/>
                </a:gs>
                <a:gs pos="75000">
                  <a:schemeClr val="tx1"/>
                </a:gs>
              </a:gsLst>
              <a:lin ang="108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5090599" y="5308287"/>
              <a:ext cx="1114469" cy="48743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22000">
                  <a:schemeClr val="bg1"/>
                </a:gs>
                <a:gs pos="75000">
                  <a:schemeClr val="tx1"/>
                </a:gs>
              </a:gsLst>
              <a:lin ang="108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 rot="10800000">
              <a:off x="1735204" y="5308286"/>
              <a:ext cx="1114469" cy="48743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22000">
                  <a:schemeClr val="bg1"/>
                </a:gs>
                <a:gs pos="75000">
                  <a:schemeClr val="tx1"/>
                </a:gs>
              </a:gsLst>
              <a:lin ang="108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 rot="10800000">
              <a:off x="3982120" y="5308286"/>
              <a:ext cx="1114469" cy="48743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22000">
                  <a:schemeClr val="bg1"/>
                </a:gs>
                <a:gs pos="75000">
                  <a:schemeClr val="tx1"/>
                </a:gs>
              </a:gsLst>
              <a:lin ang="108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 rot="10800000">
              <a:off x="6229035" y="5308286"/>
              <a:ext cx="1114469" cy="48743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22000">
                  <a:schemeClr val="bg1"/>
                </a:gs>
                <a:gs pos="75000">
                  <a:schemeClr val="tx1"/>
                </a:gs>
              </a:gsLst>
              <a:lin ang="1080000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2" name="Rectangle 71"/>
          <p:cNvSpPr/>
          <p:nvPr/>
        </p:nvSpPr>
        <p:spPr>
          <a:xfrm>
            <a:off x="8173906" y="5374886"/>
            <a:ext cx="2108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Nyquist Frequency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DEBE20C8-D50F-CE9F-CDEC-2C682151B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2343" y="4800600"/>
            <a:ext cx="1351858" cy="890998"/>
          </a:xfrm>
          <a:prstGeom prst="rect">
            <a:avLst/>
          </a:prstGeom>
        </p:spPr>
      </p:pic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2EC19DF7-6C07-0DCE-4F8B-93BD73D7E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E1FE8-980E-26C2-8D38-27D624ED6E58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099B160-B7F9-3080-7257-947499B9B4BE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377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084263"/>
            <a:ext cx="3657600" cy="526812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Rotating telescope / half-angle mirror architecture </a:t>
            </a:r>
          </a:p>
          <a:p>
            <a:pPr>
              <a:lnSpc>
                <a:spcPct val="120000"/>
              </a:lnSpc>
            </a:pPr>
            <a:r>
              <a:rPr lang="en-US" dirty="0"/>
              <a:t>2 CCD spectrograph detectors (UVNIR)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315-607 nm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597-887 nm </a:t>
            </a:r>
          </a:p>
          <a:p>
            <a:pPr>
              <a:lnSpc>
                <a:spcPct val="120000"/>
              </a:lnSpc>
            </a:pPr>
            <a:r>
              <a:rPr lang="en-US" dirty="0"/>
              <a:t>Fiber fed multi-band SWIR detection assembly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940, 1038, 1250, 1378, 1615, 2130, and 2260nm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</p:spPr>
        <p:txBody>
          <a:bodyPr/>
          <a:lstStyle/>
          <a:p>
            <a:r>
              <a:rPr lang="en-US" dirty="0"/>
              <a:t>OCI Design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D00822-0CB8-9A1E-C04D-FE3E91F8E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051" y="1079721"/>
            <a:ext cx="7750510" cy="4933730"/>
          </a:xfrm>
          <a:prstGeom prst="rect">
            <a:avLst/>
          </a:prstGeom>
          <a:noFill/>
        </p:spPr>
      </p:pic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B9C9AD91-F6AC-CD96-841C-8F91506D99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9E3BA63-A0D8-24E1-0510-657854BB65B8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0284042D-9B96-0785-5236-4C1B090BE504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883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689664-14D9-E0FD-1AB5-C8C1D8A60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UVNIR MTF Networks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6844EC-4A2A-89EB-D73C-71B587E08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70" y="845294"/>
            <a:ext cx="9042879" cy="4697433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86C810-3370-22A8-5CAC-62D60ED31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5450" y="3352800"/>
            <a:ext cx="4898060" cy="311792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CCD Primary Contributors</a:t>
            </a:r>
          </a:p>
          <a:p>
            <a:r>
              <a:rPr lang="en-US" dirty="0"/>
              <a:t>Cross Track</a:t>
            </a:r>
          </a:p>
          <a:p>
            <a:pPr lvl="1"/>
            <a:r>
              <a:rPr lang="en-US" dirty="0"/>
              <a:t>Image Velocity</a:t>
            </a:r>
          </a:p>
          <a:p>
            <a:pPr lvl="1"/>
            <a:r>
              <a:rPr lang="en-US" dirty="0"/>
              <a:t>Jitter</a:t>
            </a:r>
          </a:p>
          <a:p>
            <a:r>
              <a:rPr lang="en-US" dirty="0"/>
              <a:t>Along Track</a:t>
            </a:r>
          </a:p>
          <a:p>
            <a:pPr lvl="1"/>
            <a:r>
              <a:rPr lang="en-US" dirty="0"/>
              <a:t>Slit Size (effective pixel)</a:t>
            </a:r>
          </a:p>
          <a:p>
            <a:pPr lvl="1"/>
            <a:r>
              <a:rPr lang="en-US" dirty="0"/>
              <a:t>Jitter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C091D68-E4B4-1844-0884-2F26792A0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9DFAB41-7B3B-3B6E-F720-AB39FE463A5F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EF2DB4E-F8C2-FC58-E29B-E12A6E22D569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272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689664-14D9-E0FD-1AB5-C8C1D8A60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SWIR MTF Networks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1FA355E0-3413-C728-6C01-AA061F5AF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0050" y="3321050"/>
            <a:ext cx="5094910" cy="3117924"/>
          </a:xfrm>
        </p:spPr>
        <p:txBody>
          <a:bodyPr>
            <a:normAutofit fontScale="92500"/>
          </a:bodyPr>
          <a:lstStyle/>
          <a:p>
            <a:r>
              <a:rPr lang="en-US" dirty="0"/>
              <a:t>SWIR Primary Contributors</a:t>
            </a:r>
          </a:p>
          <a:p>
            <a:r>
              <a:rPr lang="en-US" dirty="0"/>
              <a:t>Cross Track</a:t>
            </a:r>
          </a:p>
          <a:p>
            <a:pPr lvl="1"/>
            <a:r>
              <a:rPr lang="en-US" dirty="0"/>
              <a:t>MLA element size (effective pixel)</a:t>
            </a:r>
          </a:p>
          <a:p>
            <a:pPr lvl="1"/>
            <a:r>
              <a:rPr lang="en-US" dirty="0"/>
              <a:t>Electronic Filtering</a:t>
            </a:r>
          </a:p>
          <a:p>
            <a:r>
              <a:rPr lang="en-US" dirty="0"/>
              <a:t>Along Track</a:t>
            </a:r>
          </a:p>
          <a:p>
            <a:pPr lvl="1"/>
            <a:r>
              <a:rPr lang="en-US" dirty="0"/>
              <a:t>Slit Size (effective pixel)</a:t>
            </a:r>
          </a:p>
          <a:p>
            <a:pPr lvl="1"/>
            <a:r>
              <a:rPr lang="en-US" dirty="0"/>
              <a:t>Jitter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F77C89-C357-7C9D-71DE-17AA02892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833437"/>
            <a:ext cx="7273590" cy="4595813"/>
          </a:xfrm>
          <a:prstGeom prst="rect">
            <a:avLst/>
          </a:prstGeom>
        </p:spPr>
      </p:pic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98D74D60-E43B-D725-9079-4434ED3807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23BCD-864F-5E75-29BE-5EEBC5ACA9EC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6E3667-4FF6-097E-320A-6817F7F6210B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049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599" y="863601"/>
                <a:ext cx="7883671" cy="3733799"/>
              </a:xfrm>
            </p:spPr>
            <p:txBody>
              <a:bodyPr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𝑀𝑇𝐹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𝑃𝑖𝑥𝑒𝑙</m:t>
                        </m:r>
                      </m:sub>
                    </m:sSub>
                  </m:oMath>
                </a14:m>
                <a:endParaRPr lang="en-US" dirty="0"/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CCD pixels, SWIR MLA elements and slit opening are rectangular apertures</a:t>
                </a:r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>
                            <a:latin typeface="Cambria Math" panose="02040503050406030204" pitchFamily="18" charset="0"/>
                          </a:rPr>
                          <m:t>ξ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>
                            <a:latin typeface="Cambria Math" panose="02040503050406030204" pitchFamily="18" charset="0"/>
                          </a:rPr>
                          <m:t>η</m:t>
                        </m:r>
                      </m:e>
                    </m:d>
                    <m:r>
                      <a:rPr lang="en-US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𝑟𝑒𝑐𝑡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; 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ξ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ross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track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; 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η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Along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track</m:t>
                    </m:r>
                  </m:oMath>
                </a14:m>
                <a:endParaRPr lang="en-US" dirty="0"/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Pixel / MLA / Slit similar analytically but different sizes / directions</a:t>
                </a: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MTF</m:t>
                        </m:r>
                      </m:e>
                      <m:sub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𝑃𝑖𝑥𝑒𝑙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m:rPr>
                                    <m:sty m:val="p"/>
                                  </m:rPr>
                                  <a:rPr lang="el-GR">
                                    <a:latin typeface="Cambria Math" panose="02040503050406030204" pitchFamily="18" charset="0"/>
                                  </a:rPr>
                                  <m:t>ξ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𝑃𝑖𝑥𝑒𝑙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m:rPr>
                                <m:sty m:val="p"/>
                              </m:rPr>
                              <a:rPr lang="el-GR">
                                <a:latin typeface="Cambria Math" panose="02040503050406030204" pitchFamily="18" charset="0"/>
                              </a:rPr>
                              <m:t>ξ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𝑃𝑖𝑥𝑒𝑙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𝑃𝑖𝑥𝑒𝑙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𝐺𝑆𝐷</m:t>
                    </m:r>
                  </m:oMath>
                </a14:m>
                <a:endParaRPr lang="en-US" dirty="0"/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MTF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𝑀𝐿𝐴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m:rPr>
                                    <m:sty m:val="p"/>
                                  </m:rPr>
                                  <a:rPr lang="el-GR">
                                    <a:latin typeface="Cambria Math" panose="02040503050406030204" pitchFamily="18" charset="0"/>
                                  </a:rPr>
                                  <m:t>ξ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𝑀𝐿𝐴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m:rPr>
                                <m:sty m:val="p"/>
                              </m:rPr>
                              <a:rPr lang="el-GR">
                                <a:latin typeface="Cambria Math" panose="02040503050406030204" pitchFamily="18" charset="0"/>
                              </a:rPr>
                              <m:t>ξ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𝑀𝐿𝐴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𝑀𝐿𝐴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GSD</m:t>
                    </m:r>
                  </m:oMath>
                </a14:m>
                <a:endParaRPr lang="en-US" dirty="0"/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MTF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𝑆𝑙𝑖𝑡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m:rPr>
                                    <m:sty m:val="p"/>
                                  </m:rPr>
                                  <a:rPr lang="el-GR">
                                    <a:latin typeface="Cambria Math" panose="02040503050406030204" pitchFamily="18" charset="0"/>
                                  </a:rPr>
                                  <m:t>η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𝑆𝑙𝑖𝑡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m:rPr>
                                <m:sty m:val="p"/>
                              </m:rPr>
                              <a:rPr lang="el-GR">
                                <a:latin typeface="Cambria Math" panose="02040503050406030204" pitchFamily="18" charset="0"/>
                              </a:rPr>
                              <m:t>η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𝑆𝑙𝑖𝑡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𝑆𝑙𝑖𝑡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GSD</m:t>
                    </m:r>
                  </m:oMath>
                </a14:m>
                <a:endParaRPr lang="en-US" dirty="0"/>
              </a:p>
              <a:p>
                <a:pPr>
                  <a:lnSpc>
                    <a:spcPct val="120000"/>
                  </a:lnSpc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863601"/>
                <a:ext cx="7883671" cy="3733799"/>
              </a:xfrm>
              <a:blipFill>
                <a:blip r:embed="rId2"/>
                <a:stretch>
                  <a:fillRect l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</p:spPr>
        <p:txBody>
          <a:bodyPr/>
          <a:lstStyle/>
          <a:p>
            <a:r>
              <a:rPr lang="en-US" dirty="0"/>
              <a:t>Pixel Size / MLA / Slit Contributions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EEED85-DBA2-1CCF-4454-DE16EAE2D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704" y="4893135"/>
            <a:ext cx="2826646" cy="158494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22B4C35-C4D1-27AF-B786-C9D5E6F07E6A}"/>
              </a:ext>
            </a:extLst>
          </p:cNvPr>
          <p:cNvSpPr txBox="1"/>
          <p:nvPr/>
        </p:nvSpPr>
        <p:spPr>
          <a:xfrm>
            <a:off x="10180473" y="1265737"/>
            <a:ext cx="1471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*Pictures not to scale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D0B5A6C-D646-B3CE-5EC8-DDF75D928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328" y="4882952"/>
            <a:ext cx="2608629" cy="1605311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57750BFB-E5F8-EE25-D275-A904B2F49580}"/>
              </a:ext>
            </a:extLst>
          </p:cNvPr>
          <p:cNvGrpSpPr/>
          <p:nvPr/>
        </p:nvGrpSpPr>
        <p:grpSpPr>
          <a:xfrm>
            <a:off x="8435883" y="1678531"/>
            <a:ext cx="3489180" cy="4723971"/>
            <a:chOff x="7210425" y="995444"/>
            <a:chExt cx="2328613" cy="317333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E2A3B39-965E-85C0-C907-CAF1EA310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10425" y="995444"/>
              <a:ext cx="1768475" cy="1612079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9FF553B-1A09-8039-30AA-469F4BFB1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81899" y="2651991"/>
              <a:ext cx="1957139" cy="1516783"/>
            </a:xfrm>
            <a:prstGeom prst="rect">
              <a:avLst/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3204DF9-07D9-2FE0-D1E1-C5678E5DCD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5970" y="5616317"/>
            <a:ext cx="1257300" cy="828675"/>
          </a:xfrm>
          <a:prstGeom prst="rect">
            <a:avLst/>
          </a:prstGeom>
        </p:spPr>
      </p:pic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64D5B79D-5BF8-7A70-9BF3-0598B171E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FCA7BAD-ED7B-C378-5A55-06151BA84246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7FC07E0-2A97-8DAF-D8AE-3126AA0A4133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611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599" y="852311"/>
                <a:ext cx="8442357" cy="563104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>
                            <a:latin typeface="Cambria Math" panose="02040503050406030204" pitchFamily="18" charset="0"/>
                          </a:rPr>
                          <m:t>𝑀𝑇𝐹</m:t>
                        </m:r>
                      </m:e>
                      <m:sub>
                        <m:r>
                          <a:rPr lang="en-US" sz="1600" smtClean="0">
                            <a:latin typeface="Cambria Math" panose="02040503050406030204" pitchFamily="18" charset="0"/>
                          </a:rPr>
                          <m:t>𝐼𝑚𝑎𝑔𝑒𝑉𝑒𝑙</m:t>
                        </m:r>
                      </m:sub>
                    </m:sSub>
                  </m:oMath>
                </a14:m>
                <a:endParaRPr lang="en-US" sz="1600" dirty="0"/>
              </a:p>
              <a:p>
                <a:pPr lvl="1">
                  <a:lnSpc>
                    <a:spcPct val="120000"/>
                  </a:lnSpc>
                </a:pPr>
                <a:r>
                  <a:rPr lang="en-US" sz="1400" dirty="0"/>
                  <a:t>Rectangular temporal aperture based on image displacement</a:t>
                </a:r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1400">
                            <a:latin typeface="Cambria Math" panose="02040503050406030204" pitchFamily="18" charset="0"/>
                          </a:rPr>
                          <m:t>ξ</m:t>
                        </m:r>
                      </m:e>
                    </m:d>
                    <m:r>
                      <a:rPr lang="en-US" sz="140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smtClean="0">
                        <a:latin typeface="Cambria Math" panose="02040503050406030204" pitchFamily="18" charset="0"/>
                      </a:rPr>
                      <m:t>𝑠𝑖𝑛𝑐</m:t>
                    </m:r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1400">
                            <a:latin typeface="Cambria Math" panose="02040503050406030204" pitchFamily="18" charset="0"/>
                          </a:rPr>
                          <m:t>ξ</m:t>
                        </m:r>
                        <m:r>
                          <a:rPr lang="en-US" sz="1400">
                            <a:latin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400" smtClean="0">
                                <a:latin typeface="Cambria Math" panose="02040503050406030204" pitchFamily="18" charset="0"/>
                              </a:rPr>
                              <m:t>𝑖𝑚𝑎𝑔𝑒</m:t>
                            </m:r>
                          </m:sub>
                        </m:sSub>
                        <m:r>
                          <a:rPr lang="en-US" sz="1400">
                            <a:latin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400" smtClean="0">
                                <a:latin typeface="Cambria Math" panose="02040503050406030204" pitchFamily="18" charset="0"/>
                              </a:rPr>
                              <m:t>𝑖𝑛𝑡𝑒𝑔𝑟𝑎𝑡𝑖𝑜𝑛</m:t>
                            </m:r>
                          </m:sub>
                        </m:sSub>
                      </m:e>
                    </m:d>
                    <m:r>
                      <a:rPr lang="en-US" sz="140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400" smtClean="0">
                        <a:latin typeface="Cambria Math" panose="02040503050406030204" pitchFamily="18" charset="0"/>
                      </a:rPr>
                      <m:t>OTF</m:t>
                    </m:r>
                    <m:r>
                      <a:rPr lang="en-US" sz="140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sz="1400">
                        <a:latin typeface="Cambria Math" panose="02040503050406030204" pitchFamily="18" charset="0"/>
                      </a:rPr>
                      <m:t>ξ</m:t>
                    </m:r>
                    <m:r>
                      <a:rPr lang="en-US" sz="140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/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MTF</m:t>
                        </m:r>
                      </m:e>
                      <m:sub>
                        <m:r>
                          <a:rPr lang="en-US" sz="1600" smtClean="0">
                            <a:latin typeface="Cambria Math" panose="02040503050406030204" pitchFamily="18" charset="0"/>
                          </a:rPr>
                          <m:t>𝐼𝑚𝑎𝑔𝑒𝑉𝑒𝑙</m:t>
                        </m:r>
                      </m:sub>
                    </m:sSub>
                    <m:r>
                      <a:rPr lang="en-US" sz="16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>
                                    <a:latin typeface="Cambria Math" panose="02040503050406030204" pitchFamily="18" charset="0"/>
                                  </a:rPr>
                                  <m:t>ξ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𝑖𝑚𝑎𝑔𝑒</m:t>
                                    </m:r>
                                  </m:sub>
                                </m:sSub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𝑖𝑛𝑡𝑒𝑔𝑟𝑎𝑡𝑖𝑜𝑛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m:rPr>
                                <m:sty m:val="p"/>
                              </m:rPr>
                              <a:rPr lang="el-GR" sz="1600">
                                <a:latin typeface="Cambria Math" panose="02040503050406030204" pitchFamily="18" charset="0"/>
                              </a:rPr>
                              <m:t>ξ</m:t>
                            </m:r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𝑖𝑚𝑎𝑔𝑒</m:t>
                                </m:r>
                              </m:sub>
                            </m:sSub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𝑖𝑛𝑡𝑒𝑔𝑟𝑎𝑡𝑖𝑜𝑛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sz="1600" dirty="0"/>
              </a:p>
              <a:p>
                <a:pPr>
                  <a:lnSpc>
                    <a:spcPct val="120000"/>
                  </a:lnSpc>
                </a:pPr>
                <a:r>
                  <a:rPr lang="en-US" sz="1600" dirty="0"/>
                  <a:t>Applicability to OCI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sz="1400" dirty="0"/>
                  <a:t>This velocity happens for every pixel on the CCD in the TDI direction (x128) 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sz="1400" dirty="0"/>
                  <a:t>Conservative to assume TDI is instantaneous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sz="1400" dirty="0"/>
                  <a:t>OCI sub-sampling ratio of 8:1 (CCD pixels : Science pixels)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sz="1400" dirty="0"/>
                  <a:t>Relevant image displacement occurs at boundaries between science pixels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sz="1400" dirty="0"/>
                  <a:t>Total image velocity represented by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smtClean="0">
                            <a:latin typeface="Cambria Math" panose="02040503050406030204" pitchFamily="18" charset="0"/>
                          </a:rPr>
                          <m:t>𝑀𝑇𝐹</m:t>
                        </m:r>
                      </m:e>
                      <m:sub>
                        <m:r>
                          <a:rPr lang="en-US" sz="1400" smtClean="0">
                            <a:latin typeface="Cambria Math" panose="02040503050406030204" pitchFamily="18" charset="0"/>
                          </a:rPr>
                          <m:t>𝐼𝑚𝑎𝑔𝑒𝑉𝑒𝑙</m:t>
                        </m:r>
                      </m:sub>
                      <m:sup>
                        <m:r>
                          <a:rPr lang="en-US" sz="1400" smtClean="0">
                            <a:latin typeface="Cambria Math" panose="02040503050406030204" pitchFamily="18" charset="0"/>
                          </a:rPr>
                          <m:t>𝑂𝐶𝐼</m:t>
                        </m:r>
                      </m:sup>
                    </m:sSubSup>
                    <m:r>
                      <a:rPr lang="en-US" sz="140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</a:rPr>
                              <m:t>MTF</m:t>
                            </m:r>
                          </m:e>
                          <m:sub>
                            <m:r>
                              <a:rPr lang="en-US" sz="1400">
                                <a:latin typeface="Cambria Math" panose="02040503050406030204" pitchFamily="18" charset="0"/>
                              </a:rPr>
                              <m:t>𝐼𝑚𝑎𝑔𝑒𝑉𝑒𝑙</m:t>
                            </m:r>
                          </m:sub>
                        </m:sSub>
                        <m:r>
                          <a:rPr lang="en-US" sz="140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num>
                          <m:den>
                            <m:r>
                              <a:rPr lang="en-US" sz="1400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sup>
                    </m:sSup>
                  </m:oMath>
                </a14:m>
                <a:endParaRPr lang="en-US" sz="1400" dirty="0"/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MTF</m:t>
                        </m:r>
                      </m:e>
                      <m:sub>
                        <m:r>
                          <a:rPr lang="en-US" sz="1600">
                            <a:latin typeface="Cambria Math" panose="02040503050406030204" pitchFamily="18" charset="0"/>
                          </a:rPr>
                          <m:t>𝐼𝑚𝑎𝑔𝑒𝑉𝑒𝑙</m:t>
                        </m:r>
                      </m:sub>
                    </m:sSub>
                    <m:r>
                      <a:rPr lang="en-US" sz="16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1600">
                                        <a:latin typeface="Cambria Math" panose="02040503050406030204" pitchFamily="18" charset="0"/>
                                      </a:rPr>
                                      <m:t>ξ</m:t>
                                    </m:r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sz="1600">
                                            <a:latin typeface="Cambria Math" panose="02040503050406030204" pitchFamily="18" charset="0"/>
                                          </a:rPr>
                                          <m:t>𝑖𝑚𝑎𝑔𝑒</m:t>
                                        </m:r>
                                      </m:sub>
                                    </m:sSub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sz="1600">
                                            <a:latin typeface="Cambria Math" panose="02040503050406030204" pitchFamily="18" charset="0"/>
                                          </a:rPr>
                                          <m:t>𝑖𝑛𝑡𝑒𝑔𝑟𝑎𝑡𝑖𝑜𝑛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>
                                    <a:latin typeface="Cambria Math" panose="02040503050406030204" pitchFamily="18" charset="0"/>
                                  </a:rPr>
                                  <m:t>ξ</m:t>
                                </m:r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𝑖𝑚𝑎𝑔𝑒</m:t>
                                    </m:r>
                                  </m:sub>
                                </m:sSub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𝑖𝑛𝑡𝑒𝑔𝑟𝑎𝑡𝑖𝑜𝑛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type m:val="skw"/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num>
                          <m:den>
                            <m:r>
                              <a:rPr lang="en-US" sz="1600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sup>
                    </m:sSup>
                  </m:oMath>
                </a14:m>
                <a:endParaRPr lang="en-US" sz="1600" dirty="0"/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400">
                            <a:latin typeface="Cambria Math" panose="02040503050406030204" pitchFamily="18" charset="0"/>
                          </a:rPr>
                          <m:t>𝑖𝑚𝑎𝑔𝑒</m:t>
                        </m:r>
                      </m:sub>
                    </m:sSub>
                    <m:r>
                      <a:rPr lang="en-US" sz="140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𝐶𝐶𝐷𝑝</m:t>
                            </m:r>
                            <m:r>
                              <a:rPr lang="en-US" sz="1400">
                                <a:latin typeface="Cambria Math" panose="02040503050406030204" pitchFamily="18" charset="0"/>
                              </a:rPr>
                              <m:t>𝑖𝑥𝑒𝑙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400">
                                <a:latin typeface="Cambria Math" panose="02040503050406030204" pitchFamily="18" charset="0"/>
                              </a:rPr>
                              <m:t>𝑖𝑛𝑡𝑒𝑔𝑟𝑎𝑡𝑖𝑜𝑛</m:t>
                            </m:r>
                          </m:sub>
                        </m:sSub>
                      </m:den>
                    </m:f>
                    <m:r>
                      <a:rPr lang="en-US" sz="1400" smtClean="0">
                        <a:latin typeface="Cambria Math" panose="02040503050406030204" pitchFamily="18" charset="0"/>
                      </a:rPr>
                      <m:t> → </m:t>
                    </m:r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400">
                            <a:latin typeface="Cambria Math" panose="02040503050406030204" pitchFamily="18" charset="0"/>
                          </a:rPr>
                          <m:t>𝑖𝑚𝑎𝑔𝑒</m:t>
                        </m:r>
                      </m:sub>
                    </m:sSub>
                    <m:r>
                      <a:rPr lang="en-US" sz="1400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400">
                            <a:latin typeface="Cambria Math" panose="02040503050406030204" pitchFamily="18" charset="0"/>
                          </a:rPr>
                          <m:t>𝑖𝑛𝑡𝑒𝑔𝑟𝑎𝑡𝑖𝑜𝑛</m:t>
                        </m:r>
                      </m:sub>
                    </m:sSub>
                    <m:r>
                      <a:rPr lang="en-US" sz="140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𝐶𝐶𝐷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a:rPr lang="en-US" sz="1400">
                            <a:latin typeface="Cambria Math" panose="02040503050406030204" pitchFamily="18" charset="0"/>
                          </a:rPr>
                          <m:t>𝑖𝑥𝑒𝑙</m:t>
                        </m:r>
                      </m:sub>
                    </m:sSub>
                    <m:r>
                      <a:rPr lang="en-US" sz="140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400">
                            <a:latin typeface="Cambria Math" panose="02040503050406030204" pitchFamily="18" charset="0"/>
                          </a:rPr>
                          <m:t>𝐼𝑚𝑎𝑔𝑒</m:t>
                        </m:r>
                      </m:sub>
                    </m:sSub>
                  </m:oMath>
                </a14:m>
                <a:endParaRPr lang="en-US" sz="1400" dirty="0"/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</a:rPr>
                          <m:t>MTF</m:t>
                        </m:r>
                      </m:e>
                      <m:sub>
                        <m:r>
                          <a:rPr lang="en-US" sz="1400">
                            <a:latin typeface="Cambria Math" panose="02040503050406030204" pitchFamily="18" charset="0"/>
                          </a:rPr>
                          <m:t>𝐼𝑚𝑎𝑔𝑒𝑉𝑒𝑙</m:t>
                        </m:r>
                      </m:sub>
                    </m:sSub>
                    <m:r>
                      <a:rPr lang="en-US" sz="14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1400">
                                        <a:latin typeface="Cambria Math" panose="02040503050406030204" pitchFamily="18" charset="0"/>
                                      </a:rPr>
                                      <m:t>ξ</m:t>
                                    </m:r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sz="1400">
                                            <a:latin typeface="Cambria Math" panose="02040503050406030204" pitchFamily="18" charset="0"/>
                                          </a:rPr>
                                          <m:t>𝑖𝑚𝑎𝑔𝑒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400">
                                    <a:latin typeface="Cambria Math" panose="02040503050406030204" pitchFamily="18" charset="0"/>
                                  </a:rPr>
                                  <m:t>ξ</m:t>
                                </m:r>
                                <m: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𝑖𝑚𝑎𝑔𝑒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type m:val="skw"/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>
                                <a:latin typeface="Cambria Math" panose="02040503050406030204" pitchFamily="18" charset="0"/>
                              </a:rPr>
                              <m:t>128</m:t>
                            </m:r>
                          </m:num>
                          <m:den>
                            <m:r>
                              <a:rPr lang="en-US" sz="140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sup>
                    </m:sSup>
                  </m:oMath>
                </a14:m>
                <a:endParaRPr lang="en-US" sz="1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852311"/>
                <a:ext cx="8442357" cy="5631040"/>
              </a:xfrm>
              <a:blipFill>
                <a:blip r:embed="rId2"/>
                <a:stretch>
                  <a:fillRect l="-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</p:spPr>
        <p:txBody>
          <a:bodyPr/>
          <a:lstStyle/>
          <a:p>
            <a:r>
              <a:rPr lang="en-US" dirty="0"/>
              <a:t>Image Velocity MTF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59427" y="3184981"/>
            <a:ext cx="653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GSD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443" y="3492758"/>
            <a:ext cx="1871957" cy="187656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78" y="1251212"/>
            <a:ext cx="2251602" cy="151713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733661" y="6112701"/>
            <a:ext cx="2449117" cy="168862"/>
            <a:chOff x="4139593" y="6272118"/>
            <a:chExt cx="2449117" cy="168862"/>
          </a:xfrm>
        </p:grpSpPr>
        <p:sp>
          <p:nvSpPr>
            <p:cNvPr id="27" name="Action Button: Custom 26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4303065" y="6272119"/>
              <a:ext cx="163472" cy="168861"/>
            </a:xfrm>
            <a:prstGeom prst="actionButtonBlank">
              <a:avLst/>
            </a:prstGeom>
            <a:solidFill>
              <a:schemeClr val="tx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ction Button: Custom 27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4139593" y="6272119"/>
              <a:ext cx="163472" cy="168861"/>
            </a:xfrm>
            <a:prstGeom prst="actionButtonBlank">
              <a:avLst/>
            </a:prstGeom>
            <a:solidFill>
              <a:srgbClr val="00000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ction Button: Custom 28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4630009" y="6272119"/>
              <a:ext cx="163472" cy="168861"/>
            </a:xfrm>
            <a:prstGeom prst="actionButtonBlank">
              <a:avLst/>
            </a:prstGeom>
            <a:solidFill>
              <a:schemeClr val="tx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ction Button: Custom 29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4466537" y="6272119"/>
              <a:ext cx="163472" cy="168861"/>
            </a:xfrm>
            <a:prstGeom prst="actionButtonBlank">
              <a:avLst/>
            </a:prstGeom>
            <a:solidFill>
              <a:srgbClr val="00000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ction Button: Custom 30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5283241" y="6272119"/>
              <a:ext cx="163472" cy="168861"/>
            </a:xfrm>
            <a:prstGeom prst="actionButtonBlank">
              <a:avLst/>
            </a:prstGeom>
            <a:solidFill>
              <a:schemeClr val="tx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ction Button: Custom 31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5119769" y="6272119"/>
              <a:ext cx="163472" cy="168861"/>
            </a:xfrm>
            <a:prstGeom prst="actionButtonBlank">
              <a:avLst/>
            </a:prstGeom>
            <a:solidFill>
              <a:srgbClr val="00000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Action Button: Custom 32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4956953" y="6272119"/>
              <a:ext cx="163472" cy="168861"/>
            </a:xfrm>
            <a:prstGeom prst="actionButtonBlank">
              <a:avLst/>
            </a:prstGeom>
            <a:solidFill>
              <a:schemeClr val="tx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ction Button: Custom 33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4793481" y="6272119"/>
              <a:ext cx="163472" cy="168861"/>
            </a:xfrm>
            <a:prstGeom prst="actionButtonBlank">
              <a:avLst/>
            </a:prstGeom>
            <a:solidFill>
              <a:srgbClr val="000000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ction Button: Custom 34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5606947" y="6272119"/>
              <a:ext cx="163472" cy="168861"/>
            </a:xfrm>
            <a:prstGeom prst="actionButtonBlank">
              <a:avLst/>
            </a:prstGeom>
            <a:solidFill>
              <a:srgbClr val="FFFFFF">
                <a:alpha val="41961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ction Button: Custom 35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5281739" y="6272119"/>
              <a:ext cx="163472" cy="168861"/>
            </a:xfrm>
            <a:prstGeom prst="actionButtonBlank">
              <a:avLst/>
            </a:prstGeom>
            <a:solidFill>
              <a:srgbClr val="FFFFFF">
                <a:alpha val="41961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ction Button: Custom 36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5933891" y="6272119"/>
              <a:ext cx="163472" cy="168861"/>
            </a:xfrm>
            <a:prstGeom prst="actionButtonBlank">
              <a:avLst/>
            </a:prstGeom>
            <a:solidFill>
              <a:srgbClr val="FFFFFF">
                <a:alpha val="41961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Action Button: Custom 37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5770419" y="6272119"/>
              <a:ext cx="163472" cy="168861"/>
            </a:xfrm>
            <a:prstGeom prst="actionButtonBlank">
              <a:avLst/>
            </a:prstGeom>
            <a:solidFill>
              <a:srgbClr val="FFFFFF">
                <a:alpha val="41961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Action Button: Custom 38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5445211" y="6272118"/>
              <a:ext cx="163472" cy="168861"/>
            </a:xfrm>
            <a:prstGeom prst="actionButtonBlank">
              <a:avLst/>
            </a:prstGeom>
            <a:solidFill>
              <a:srgbClr val="FFFFFF">
                <a:alpha val="41961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Action Button: Custom 39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6425238" y="6272119"/>
              <a:ext cx="163472" cy="168861"/>
            </a:xfrm>
            <a:prstGeom prst="actionButtonBlank">
              <a:avLst/>
            </a:prstGeom>
            <a:solidFill>
              <a:srgbClr val="FFFFFF">
                <a:alpha val="41961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Action Button: Custom 40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6260835" y="6272119"/>
              <a:ext cx="163472" cy="168861"/>
            </a:xfrm>
            <a:prstGeom prst="actionButtonBlank">
              <a:avLst/>
            </a:prstGeom>
            <a:solidFill>
              <a:srgbClr val="FFFFFF">
                <a:alpha val="41961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ction Button: Custom 41">
              <a:hlinkClick r:id="" action="ppaction://noaction" highlightClick="1"/>
            </p:cNvPr>
            <p:cNvSpPr>
              <a:spLocks noChangeAspect="1"/>
            </p:cNvSpPr>
            <p:nvPr/>
          </p:nvSpPr>
          <p:spPr>
            <a:xfrm>
              <a:off x="6097363" y="6272119"/>
              <a:ext cx="163472" cy="168861"/>
            </a:xfrm>
            <a:prstGeom prst="actionButtonBlank">
              <a:avLst/>
            </a:prstGeom>
            <a:solidFill>
              <a:srgbClr val="FFFFFF">
                <a:alpha val="41961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534367" y="5438663"/>
            <a:ext cx="849343" cy="551153"/>
            <a:chOff x="3849267" y="4761424"/>
            <a:chExt cx="849343" cy="551153"/>
          </a:xfrm>
        </p:grpSpPr>
        <p:sp>
          <p:nvSpPr>
            <p:cNvPr id="44" name="Action Button: Custom 43">
              <a:hlinkClick r:id="" action="ppaction://noaction" highlightClick="1"/>
            </p:cNvPr>
            <p:cNvSpPr/>
            <p:nvPr/>
          </p:nvSpPr>
          <p:spPr>
            <a:xfrm>
              <a:off x="4165210" y="4761592"/>
              <a:ext cx="533400" cy="550985"/>
            </a:xfrm>
            <a:prstGeom prst="actionButtonBlank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ction Button: Custom 44">
              <a:hlinkClick r:id="" action="ppaction://noaction" highlightClick="1"/>
            </p:cNvPr>
            <p:cNvSpPr/>
            <p:nvPr/>
          </p:nvSpPr>
          <p:spPr>
            <a:xfrm>
              <a:off x="3849267" y="4761424"/>
              <a:ext cx="533400" cy="550985"/>
            </a:xfrm>
            <a:prstGeom prst="actionButtonBlank">
              <a:avLst/>
            </a:prstGeom>
            <a:solidFill>
              <a:schemeClr val="bg1">
                <a:alpha val="4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45CD1AFC-6FD6-B672-4B05-B6A7FDFEDE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7BDAEE9-378E-3E93-0745-7805A0722B11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48F7660E-3ABF-83E6-D8A6-496558C63276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270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950" y="1042987"/>
            <a:ext cx="3766547" cy="24557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25450" y="806450"/>
                <a:ext cx="8032750" cy="5746750"/>
              </a:xfrm>
            </p:spPr>
            <p:txBody>
              <a:bodyPr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dirty="0"/>
                  <a:t>Electronics MTFs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Detectors, Low Pass Filters and Amplifiers all effect MTF</a:t>
                </a:r>
              </a:p>
              <a:p>
                <a:pPr lvl="2">
                  <a:lnSpc>
                    <a:spcPct val="120000"/>
                  </a:lnSpc>
                </a:pPr>
                <a:r>
                  <a:rPr lang="en-US" dirty="0"/>
                  <a:t>Signal path through the electronics will vary the level or applicability in impact</a:t>
                </a:r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𝑖𝑚𝑎𝑔𝑒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ξ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𝑀𝑇𝐹</m:t>
                        </m:r>
                      </m:e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𝐷𝑒𝑡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𝑖𝑚𝑎𝑔𝑒</m:t>
                                            </m:r>
                                          </m:sub>
                                        </m:sSub>
                                        <m:r>
                                          <a:rPr lang="en-US" sz="2000">
                                            <a:latin typeface="Cambria Math" panose="02040503050406030204" pitchFamily="18" charset="0"/>
                                          </a:rPr>
                                          <m:t>∙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l-GR" sz="2000">
                                            <a:latin typeface="Cambria Math" panose="02040503050406030204" pitchFamily="18" charset="0"/>
                                          </a:rPr>
                                          <m:t>ξ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𝑑𝐵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sz="2000" smtClean="0">
                        <a:latin typeface="Cambria Math" panose="02040503050406030204" pitchFamily="18" charset="0"/>
                      </a:rPr>
                      <m:t> ;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𝑀𝑇𝐹</m:t>
                        </m:r>
                      </m:e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𝐿𝑃𝐹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𝑖𝑚𝑎𝑔𝑒</m:t>
                                            </m:r>
                                          </m:sub>
                                        </m:sSub>
                                        <m:r>
                                          <a:rPr lang="en-US" sz="2000">
                                            <a:latin typeface="Cambria Math" panose="02040503050406030204" pitchFamily="18" charset="0"/>
                                          </a:rPr>
                                          <m:t>∙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l-GR" sz="2000">
                                            <a:latin typeface="Cambria Math" panose="02040503050406030204" pitchFamily="18" charset="0"/>
                                          </a:rPr>
                                          <m:t>ξ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𝑒</m:t>
                                            </m:r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𝑑𝐵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sz="2000" smtClean="0">
                        <a:latin typeface="Cambria Math" panose="02040503050406030204" pitchFamily="18" charset="0"/>
                      </a:rPr>
                      <m:t> ;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𝑀𝑇𝐹</m:t>
                        </m:r>
                      </m:e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𝐴𝑚𝑝</m:t>
                        </m:r>
                      </m:sub>
                    </m:sSub>
                    <m:r>
                      <a:rPr lang="en-US" sz="200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00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𝑖𝑚𝑎𝑔𝑒</m:t>
                                            </m:r>
                                          </m:sub>
                                        </m:sSub>
                                        <m:r>
                                          <a:rPr lang="en-US" sz="2000">
                                            <a:latin typeface="Cambria Math" panose="02040503050406030204" pitchFamily="18" charset="0"/>
                                          </a:rPr>
                                          <m:t>∙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l-GR" sz="2000">
                                            <a:latin typeface="Cambria Math" panose="02040503050406030204" pitchFamily="18" charset="0"/>
                                          </a:rPr>
                                          <m:t>ξ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𝑒</m:t>
                                            </m:r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  <m:r>
                                              <a:rPr lang="en-US" sz="2000">
                                                <a:latin typeface="Cambria Math" panose="02040503050406030204" pitchFamily="18" charset="0"/>
                                              </a:rPr>
                                              <m:t>𝑑𝐵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sz="2600" dirty="0"/>
                  <a:t> 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Effective 3dB frequency performance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𝑑𝐵</m:t>
                        </m:r>
                      </m:sub>
                    </m:sSub>
                  </m:oMath>
                </a14:m>
                <a:r>
                  <a:rPr lang="en-US" dirty="0"/>
                  <a:t>, OCI MTF insensitive above 25kHz</a:t>
                </a:r>
              </a:p>
              <a:p>
                <a:pPr>
                  <a:lnSpc>
                    <a:spcPct val="120000"/>
                  </a:lnSpc>
                </a:pPr>
                <a:endParaRPr lang="en-US" dirty="0"/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Jitter MTF 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Movement occurring within a single integration period </a:t>
                </a:r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𝑀𝑇𝐹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𝐽𝑖𝑡𝑡𝑒𝑟</m:t>
                        </m:r>
                      </m:sub>
                    </m:sSub>
                    <m:r>
                      <a:rPr lang="en-US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m:rPr>
                                    <m:sty m:val="p"/>
                                  </m:rPr>
                                  <a:rPr lang="el-GR">
                                    <a:latin typeface="Cambria Math" panose="02040503050406030204" pitchFamily="18" charset="0"/>
                                  </a:rPr>
                                  <m:t>ξ</m:t>
                                </m:r>
                              </m:e>
                            </m:d>
                          </m:e>
                          <m:sup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𝑟𝑎𝑛𝑑𝑜𝑚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𝑑𝑖𝑠𝑝𝑙𝑎𝑐𝑒𝑚𝑒𝑛𝑡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Jitter applicability</a:t>
                </a:r>
              </a:p>
              <a:p>
                <a:pPr lvl="2">
                  <a:lnSpc>
                    <a:spcPct val="120000"/>
                  </a:lnSpc>
                </a:pPr>
                <a:r>
                  <a:rPr lang="en-US" dirty="0"/>
                  <a:t>Integration period = 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𝐼𝑛𝑡𝑒𝑔𝑟𝑎𝑡𝑖𝑜𝑛</m:t>
                        </m:r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𝑇𝑖𝑚𝑒</m:t>
                        </m:r>
                      </m:sub>
                    </m:sSub>
                  </m:oMath>
                </a14:m>
                <a:endParaRPr lang="en-US" dirty="0"/>
              </a:p>
              <a:p>
                <a:pPr lvl="2">
                  <a:lnSpc>
                    <a:spcPct val="120000"/>
                  </a:lnSpc>
                </a:pPr>
                <a:r>
                  <a:rPr lang="en-US" dirty="0"/>
                  <a:t>OCI sensitive to frequencies above 1.4 kHz</a:t>
                </a:r>
              </a:p>
              <a:p>
                <a:pPr lvl="2">
                  <a:lnSpc>
                    <a:spcPct val="120000"/>
                  </a:lnSpc>
                </a:pPr>
                <a:r>
                  <a:rPr lang="en-US" dirty="0"/>
                  <a:t>Lower frequencies will manifest as a pointing error</a:t>
                </a:r>
              </a:p>
              <a:p>
                <a:pPr>
                  <a:lnSpc>
                    <a:spcPct val="120000"/>
                  </a:lnSpc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5450" y="806450"/>
                <a:ext cx="8032750" cy="5746750"/>
              </a:xfrm>
              <a:blipFill>
                <a:blip r:embed="rId3"/>
                <a:stretch>
                  <a:fillRect l="-683" t="-424" r="-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</p:spPr>
        <p:txBody>
          <a:bodyPr/>
          <a:lstStyle/>
          <a:p>
            <a:r>
              <a:rPr lang="en-US" dirty="0"/>
              <a:t>Electronics and Jitter MTF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4DA5EAE-3B01-54CF-F45E-FEB83DA905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225" y="4347612"/>
            <a:ext cx="1371906" cy="1372581"/>
          </a:xfrm>
          <a:prstGeom prst="rect">
            <a:avLst/>
          </a:prstGeom>
        </p:spPr>
      </p:pic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3E750B5D-09B4-9A23-21F6-F7E848EE2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6777C36-2097-B086-FCEA-2F611A35F388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3285C57-6933-0A0F-50E2-1ED72CD29345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702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UVNIR MTF Analysis Results</a:t>
            </a:r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80675C3E-30AB-8AC8-28C6-7E931FCC589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61185682"/>
              </p:ext>
            </p:extLst>
          </p:nvPr>
        </p:nvGraphicFramePr>
        <p:xfrm>
          <a:off x="496957" y="829917"/>
          <a:ext cx="5497443" cy="5723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FC20020B-40B2-2A47-7999-EDE8CF8E0C3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15017237"/>
              </p:ext>
            </p:extLst>
          </p:nvPr>
        </p:nvGraphicFramePr>
        <p:xfrm>
          <a:off x="6003924" y="829917"/>
          <a:ext cx="5560253" cy="5722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17297ED3-F82C-65B6-77B6-8305D0529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A962DA0-F29C-541A-E991-81C8134F4CC0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61E96CCF-49DB-2DD5-CBF6-B0CBC261EF6E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262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13187-EE5B-0F87-ED9B-5B8F0B2F8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SWIR MTF Analysis Results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F732BD0-E53E-543E-9054-99C1EF09B27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54202409"/>
              </p:ext>
            </p:extLst>
          </p:nvPr>
        </p:nvGraphicFramePr>
        <p:xfrm>
          <a:off x="487017" y="815009"/>
          <a:ext cx="5507383" cy="5719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8027640-86E4-56F5-40C7-50F00C09213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51380635"/>
              </p:ext>
            </p:extLst>
          </p:nvPr>
        </p:nvGraphicFramePr>
        <p:xfrm>
          <a:off x="6003924" y="814388"/>
          <a:ext cx="5611606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2C5BAA78-FDDF-DC0A-A04E-65A1212879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5D454-BE03-7573-743F-FD46A8F32DFD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B332BB0-B280-D88C-811E-E12575431466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64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5BD42C8-8E19-22A5-399C-246F7F1B1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8700" y="1217748"/>
            <a:ext cx="4527008" cy="338407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24445ED-D45E-EEB2-FD00-11A74E9B7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0" y="857250"/>
            <a:ext cx="7086600" cy="2717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Testing was performed using a collimated scene projected into the OCI telescope</a:t>
            </a:r>
          </a:p>
          <a:p>
            <a:pPr>
              <a:lnSpc>
                <a:spcPct val="120000"/>
              </a:lnSpc>
            </a:pPr>
            <a:r>
              <a:rPr lang="en-US" dirty="0"/>
              <a:t>Time adjusted collections of the scene were superimposed to produce a detailed characterization of the OCI IFOV</a:t>
            </a:r>
          </a:p>
          <a:p>
            <a:pPr>
              <a:lnSpc>
                <a:spcPct val="120000"/>
              </a:lnSpc>
            </a:pPr>
            <a:r>
              <a:rPr lang="en-US" dirty="0"/>
              <a:t>The Fourier Transform of the IFOV was calculated for each direction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67D723-CD6C-824E-BB82-C74D1FAE9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Description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B6CAA11-C216-DC3A-B77D-286F8E1F7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453" y="460181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2797274-17BD-5E96-C675-0F2411838F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3189118"/>
              </p:ext>
            </p:extLst>
          </p:nvPr>
        </p:nvGraphicFramePr>
        <p:xfrm>
          <a:off x="333895" y="3631942"/>
          <a:ext cx="7767069" cy="2928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5029149" imgH="1895339" progId="Visio.Drawing.15">
                  <p:embed/>
                </p:oleObj>
              </mc:Choice>
              <mc:Fallback>
                <p:oleObj name="Visio" r:id="rId3" imgW="5029149" imgH="1895339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895" y="3631942"/>
                        <a:ext cx="7767069" cy="29285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0D124C-2AB5-164E-B3B4-35C84A815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A93248D-C613-4244-F66A-C296849198A9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31A987F-C3C0-8D50-D076-36766C7CDD64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849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AC284-AE91-260A-AD7D-BC6FE66EA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CCD LSF Bench Test Results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1E400DC-4A13-1E65-12C3-CA6B94C01EE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55250636"/>
              </p:ext>
            </p:extLst>
          </p:nvPr>
        </p:nvGraphicFramePr>
        <p:xfrm>
          <a:off x="422988" y="821094"/>
          <a:ext cx="5571412" cy="5762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274F8F0-176A-FF4F-331F-59D8D4E8CEC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65439695"/>
              </p:ext>
            </p:extLst>
          </p:nvPr>
        </p:nvGraphicFramePr>
        <p:xfrm>
          <a:off x="6003925" y="820738"/>
          <a:ext cx="5510213" cy="5762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44ACD563-8D85-90D0-C21A-D20CA5939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38520-FD22-11FC-934D-BE132D328EBF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4C21127-3E19-CED9-183F-C0B0CE82F9C3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296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93A8C-97F2-0624-4E68-EEEEFCC9B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SWIR LSF Bench Test Results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EBF4FAE-927B-84E4-B56E-6A8EB613109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28251473"/>
              </p:ext>
            </p:extLst>
          </p:nvPr>
        </p:nvGraphicFramePr>
        <p:xfrm>
          <a:off x="566057" y="884238"/>
          <a:ext cx="5428343" cy="563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8DAA2A1-FF27-4AAD-B3D1-D9FD8136610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15301559"/>
              </p:ext>
            </p:extLst>
          </p:nvPr>
        </p:nvGraphicFramePr>
        <p:xfrm>
          <a:off x="6003925" y="884238"/>
          <a:ext cx="5497610" cy="563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F6B96FC3-801D-EA3C-67ED-B7D8BA1611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7FA7C-46F6-F836-EC18-A356F177D114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B8353DD-C769-99C6-3B8C-24EEE8BD2E40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477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4F9AC-8BBC-28F1-C24C-CF2A46C15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vs Testing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C589A1-243F-8123-EFC4-CC6D707A75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884975"/>
            <a:ext cx="5531125" cy="2620465"/>
          </a:xfrm>
        </p:spPr>
        <p:txBody>
          <a:bodyPr>
            <a:normAutofit/>
          </a:bodyPr>
          <a:lstStyle/>
          <a:p>
            <a:r>
              <a:rPr lang="en-US" dirty="0"/>
              <a:t>UVNIR cross-track analysis and test results are in good agreement (sub-sampling advantage)</a:t>
            </a:r>
          </a:p>
          <a:p>
            <a:r>
              <a:rPr lang="en-US" dirty="0"/>
              <a:t>UVNIR along-track analysis shows better than expected performance</a:t>
            </a:r>
          </a:p>
          <a:p>
            <a:r>
              <a:rPr lang="en-US" dirty="0"/>
              <a:t>SWIR testing showed MTF performance worse in some bands than predicted by analysis</a:t>
            </a:r>
          </a:p>
          <a:p>
            <a:pPr lvl="1"/>
            <a:r>
              <a:rPr lang="en-US" dirty="0"/>
              <a:t>Cause suspected to be extended tail response</a:t>
            </a:r>
          </a:p>
          <a:p>
            <a:pPr lvl="1"/>
            <a:r>
              <a:rPr lang="en-US" dirty="0"/>
              <a:t>Flight data utilizes a correction, not yet in place for testing</a:t>
            </a:r>
          </a:p>
        </p:txBody>
      </p:sp>
      <p:graphicFrame>
        <p:nvGraphicFramePr>
          <p:cNvPr id="9" name="Content Placeholder 17">
            <a:extLst>
              <a:ext uri="{FF2B5EF4-FFF2-40B4-BE49-F238E27FC236}">
                <a16:creationId xmlns:a16="http://schemas.microsoft.com/office/drawing/2014/main" id="{6D274C2B-CBCF-8E65-D7B9-E2547CEDFA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8483499"/>
              </p:ext>
            </p:extLst>
          </p:nvPr>
        </p:nvGraphicFramePr>
        <p:xfrm>
          <a:off x="3981450" y="3505441"/>
          <a:ext cx="7815612" cy="30003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7864">
                  <a:extLst>
                    <a:ext uri="{9D8B030D-6E8A-4147-A177-3AD203B41FA5}">
                      <a16:colId xmlns:a16="http://schemas.microsoft.com/office/drawing/2014/main" val="4293329675"/>
                    </a:ext>
                  </a:extLst>
                </a:gridCol>
                <a:gridCol w="1663547">
                  <a:extLst>
                    <a:ext uri="{9D8B030D-6E8A-4147-A177-3AD203B41FA5}">
                      <a16:colId xmlns:a16="http://schemas.microsoft.com/office/drawing/2014/main" val="1434813788"/>
                    </a:ext>
                  </a:extLst>
                </a:gridCol>
                <a:gridCol w="757370">
                  <a:extLst>
                    <a:ext uri="{9D8B030D-6E8A-4147-A177-3AD203B41FA5}">
                      <a16:colId xmlns:a16="http://schemas.microsoft.com/office/drawing/2014/main" val="2248825189"/>
                    </a:ext>
                  </a:extLst>
                </a:gridCol>
                <a:gridCol w="961261">
                  <a:extLst>
                    <a:ext uri="{9D8B030D-6E8A-4147-A177-3AD203B41FA5}">
                      <a16:colId xmlns:a16="http://schemas.microsoft.com/office/drawing/2014/main" val="1018931698"/>
                    </a:ext>
                  </a:extLst>
                </a:gridCol>
                <a:gridCol w="773117">
                  <a:extLst>
                    <a:ext uri="{9D8B030D-6E8A-4147-A177-3AD203B41FA5}">
                      <a16:colId xmlns:a16="http://schemas.microsoft.com/office/drawing/2014/main" val="443703419"/>
                    </a:ext>
                  </a:extLst>
                </a:gridCol>
                <a:gridCol w="1029977">
                  <a:extLst>
                    <a:ext uri="{9D8B030D-6E8A-4147-A177-3AD203B41FA5}">
                      <a16:colId xmlns:a16="http://schemas.microsoft.com/office/drawing/2014/main" val="3600185697"/>
                    </a:ext>
                  </a:extLst>
                </a:gridCol>
                <a:gridCol w="767509">
                  <a:extLst>
                    <a:ext uri="{9D8B030D-6E8A-4147-A177-3AD203B41FA5}">
                      <a16:colId xmlns:a16="http://schemas.microsoft.com/office/drawing/2014/main" val="4146292836"/>
                    </a:ext>
                  </a:extLst>
                </a:gridCol>
                <a:gridCol w="954967">
                  <a:extLst>
                    <a:ext uri="{9D8B030D-6E8A-4147-A177-3AD203B41FA5}">
                      <a16:colId xmlns:a16="http://schemas.microsoft.com/office/drawing/2014/main" val="2801417726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UVNIR Along-Track (Wavelength average)</a:t>
                      </a:r>
                      <a:endParaRPr lang="en-US" sz="1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SWIR Cross-Track (Wavelength average)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SWIR Along-Track (Wavelength average)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55683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/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MTF</a:t>
                      </a:r>
                      <a:endParaRPr lang="en-US" sz="1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% Diff from Analysis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MTF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% Diff from Analysis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MTF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% Diff from Analysis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965544"/>
                  </a:ext>
                </a:extLst>
              </a:tr>
              <a:tr h="200025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0.25 Nyquist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Test</a:t>
                      </a:r>
                      <a:endParaRPr lang="en-US" sz="1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0.95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0.94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0.94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89876292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Test w/ Analytical Aperture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0.94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0.92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-1%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0.91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-2%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47699714"/>
                  </a:ext>
                </a:extLst>
              </a:tr>
              <a:tr h="200025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 Nyquist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Test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0.84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0.83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0.82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3803269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Test w/ Analytical Aperture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0.78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0.75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-0.40%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0.74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-4%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1922419"/>
                  </a:ext>
                </a:extLst>
              </a:tr>
              <a:tr h="200025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0.75 Nyquist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Test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0.69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0.68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0.65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7821177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Test w/ Analytical Aperture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0.57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0.53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-2%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0.51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-10%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74739112"/>
                  </a:ext>
                </a:extLst>
              </a:tr>
              <a:tr h="200025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1.0 Nyquist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Test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0.53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34%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0.49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43%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0.47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6460166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Test w/ Analytical Aperture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0.36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0.31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-9%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</a:t>
                      </a:r>
                      <a:endParaRPr lang="en-US" sz="120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-19%</a:t>
                      </a:r>
                      <a:endParaRPr lang="en-US" sz="1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62820790"/>
                  </a:ext>
                </a:extLst>
              </a:tr>
            </a:tbl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42EC0566-E229-F490-1B82-58D7272781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0094132"/>
              </p:ext>
            </p:extLst>
          </p:nvPr>
        </p:nvGraphicFramePr>
        <p:xfrm>
          <a:off x="152171" y="820052"/>
          <a:ext cx="6203903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E6B6D32A-A852-6D76-629B-7E9934EF8E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06" y="4083050"/>
            <a:ext cx="3573245" cy="226369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F480E44C-5579-911D-5BD6-76AAF26384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7AFE7B-F202-E91A-1F2D-9A7DDFF32B7B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E70F163-46AC-3EAD-2F6C-0515E282C0C1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108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84025"/>
            <a:ext cx="10972800" cy="4525963"/>
          </a:xfrm>
        </p:spPr>
        <p:txBody>
          <a:bodyPr>
            <a:normAutofit/>
          </a:bodyPr>
          <a:lstStyle/>
          <a:p>
            <a:r>
              <a:rPr lang="en-US" dirty="0"/>
              <a:t>Complex instruments can benefit from detailed MTF analysis.</a:t>
            </a:r>
          </a:p>
          <a:p>
            <a:r>
              <a:rPr lang="en-US" dirty="0"/>
              <a:t>Identifying the primary contributors can assist to focus resources and efforts toward most impactful elements.</a:t>
            </a:r>
          </a:p>
          <a:p>
            <a:r>
              <a:rPr lang="en-US" dirty="0"/>
              <a:t>Testing provides confidence in analysis and more robust verification of requirements.</a:t>
            </a:r>
          </a:p>
          <a:p>
            <a:r>
              <a:rPr lang="en-US" dirty="0"/>
              <a:t>Comparison of analysis with test results provides insight into test adequacy and nuance of instrument data collection.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08C019B0-F5EC-38B4-37B0-19DFFDF8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3205"/>
            <a:ext cx="3860800" cy="212725"/>
          </a:xfrm>
        </p:spPr>
        <p:txBody>
          <a:bodyPr/>
          <a:lstStyle/>
          <a:p>
            <a:r>
              <a:rPr lang="en-US" dirty="0"/>
              <a:t>SPIE Paper Reference 13192-17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1F3946A-61AB-709D-834D-AA288204B9C6}"/>
              </a:ext>
            </a:extLst>
          </p:cNvPr>
          <p:cNvSpPr txBox="1">
            <a:spLocks/>
          </p:cNvSpPr>
          <p:nvPr/>
        </p:nvSpPr>
        <p:spPr>
          <a:xfrm>
            <a:off x="177800" y="6584950"/>
            <a:ext cx="2133600" cy="1968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A0D2D-468B-4B78-B88B-DB60B92582C8}" type="datetime6">
              <a:rPr lang="en-US" smtClean="0"/>
              <a:pPr/>
              <a:t>September 24</a:t>
            </a:fld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008D827-09C2-3D45-9A90-86E2E69E260F}"/>
              </a:ext>
            </a:extLst>
          </p:cNvPr>
          <p:cNvSpPr txBox="1">
            <a:spLocks/>
          </p:cNvSpPr>
          <p:nvPr/>
        </p:nvSpPr>
        <p:spPr>
          <a:xfrm>
            <a:off x="9861550" y="6569075"/>
            <a:ext cx="2133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D1B106-9B78-43E7-9216-5A30474DFCE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8477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66E3790096E64CB4CB97DADE55FEC0" ma:contentTypeVersion="10" ma:contentTypeDescription="Create a new document." ma:contentTypeScope="" ma:versionID="2e7d0b8eee487d28599bc7f4253a7a5a">
  <xsd:schema xmlns:xsd="http://www.w3.org/2001/XMLSchema" xmlns:xs="http://www.w3.org/2001/XMLSchema" xmlns:p="http://schemas.microsoft.com/office/2006/metadata/properties" xmlns:ns2="3f8564d8-0059-4783-95f0-b0a8bbd41cd5" xmlns:ns3="adeb8706-7940-4754-be57-9bf47c14f452" targetNamespace="http://schemas.microsoft.com/office/2006/metadata/properties" ma:root="true" ma:fieldsID="879d4af5fa5470d87cfd472d2a81ba34" ns2:_="" ns3:_="">
    <xsd:import namespace="3f8564d8-0059-4783-95f0-b0a8bbd41cd5"/>
    <xsd:import namespace="adeb8706-7940-4754-be57-9bf47c14f4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8564d8-0059-4783-95f0-b0a8bbd41c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eb8706-7940-4754-be57-9bf47c14f45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A3DA02-C34C-4384-9051-D6EB1F5DC4B6}">
  <ds:schemaRefs>
    <ds:schemaRef ds:uri="adeb8706-7940-4754-be57-9bf47c14f452"/>
    <ds:schemaRef ds:uri="3f8564d8-0059-4783-95f0-b0a8bbd41cd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B18BE0C-2847-43A4-83D5-5C8610D968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79F32C-8FA0-4056-AE0A-FA7D08FD544F}">
  <ds:schemaRefs>
    <ds:schemaRef ds:uri="3f8564d8-0059-4783-95f0-b0a8bbd41cd5"/>
    <ds:schemaRef ds:uri="adeb8706-7940-4754-be57-9bf47c14f4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15390</TotalTime>
  <Words>1105</Words>
  <Application>Microsoft Office PowerPoint</Application>
  <PresentationFormat>Widescreen</PresentationFormat>
  <Paragraphs>271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Calisto MT</vt:lpstr>
      <vt:lpstr>Cambria Math</vt:lpstr>
      <vt:lpstr>Helvetica</vt:lpstr>
      <vt:lpstr>1_Office Theme</vt:lpstr>
      <vt:lpstr>Visio</vt:lpstr>
      <vt:lpstr>PowerPoint Presentation</vt:lpstr>
      <vt:lpstr>Modulation Transfer Function MTF</vt:lpstr>
      <vt:lpstr>OCI MTF Requirements</vt:lpstr>
      <vt:lpstr>OCI Design</vt:lpstr>
      <vt:lpstr>UVNIR MTF Networks</vt:lpstr>
      <vt:lpstr>SWIR MTF Networks</vt:lpstr>
      <vt:lpstr>Pixel Size / MLA / Slit Contributions</vt:lpstr>
      <vt:lpstr>Image Velocity MTF</vt:lpstr>
      <vt:lpstr>Electronics and Jitter MTF</vt:lpstr>
      <vt:lpstr>UVNIR MTF Analysis Results</vt:lpstr>
      <vt:lpstr>SWIR MTF Analysis Results </vt:lpstr>
      <vt:lpstr>Testing Description</vt:lpstr>
      <vt:lpstr>CCD LSF Bench Test Results</vt:lpstr>
      <vt:lpstr>SWIR LSF Bench Test Results</vt:lpstr>
      <vt:lpstr>Analysis vs Testing</vt:lpstr>
      <vt:lpstr>Conclusions</vt:lpstr>
    </vt:vector>
  </TitlesOfParts>
  <Company>NASA Flight Projects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Instrument System Introduction</dc:title>
  <dc:creator>Chemerys, Leland H. (GSFC-497.0)[SCIENCE SYSTEMS AND APPLICATIONS INC]</dc:creator>
  <cp:lastModifiedBy>Chemerys, Leland H. (GSFC-427.1)[Intuitive Machines]</cp:lastModifiedBy>
  <cp:revision>39</cp:revision>
  <dcterms:created xsi:type="dcterms:W3CDTF">2019-07-05T14:27:15Z</dcterms:created>
  <dcterms:modified xsi:type="dcterms:W3CDTF">2024-09-09T12:57:35Z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0x010100A366E3790096E64CB4CB97DADE55FEC0</vt:lpwstr>
  </property>
</Properties>
</file>