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6858000" cx="12192000"/>
  <p:notesSz cx="6858000" cy="9144000"/>
  <p:embeddedFontLst>
    <p:embeddedFont>
      <p:font typeface="Helvetica Neue"/>
      <p:regular r:id="rId18"/>
      <p:bold r:id="rId19"/>
      <p:italic r:id="rId20"/>
      <p:boldItalic r:id="rId21"/>
    </p:embeddedFont>
    <p:embeddedFont>
      <p:font typeface="Open Sans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-italic.fntdata"/><Relationship Id="rId22" Type="http://schemas.openxmlformats.org/officeDocument/2006/relationships/font" Target="fonts/OpenSans-regular.fntdata"/><Relationship Id="rId21" Type="http://schemas.openxmlformats.org/officeDocument/2006/relationships/font" Target="fonts/HelveticaNeue-boldItalic.fntdata"/><Relationship Id="rId24" Type="http://schemas.openxmlformats.org/officeDocument/2006/relationships/font" Target="fonts/OpenSans-italic.fntdata"/><Relationship Id="rId23" Type="http://schemas.openxmlformats.org/officeDocument/2006/relationships/font" Target="fonts/OpenSans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5" Type="http://schemas.openxmlformats.org/officeDocument/2006/relationships/font" Target="fonts/OpenSans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font" Target="fonts/HelveticaNeue-bold.fntdata"/><Relationship Id="rId18" Type="http://schemas.openxmlformats.org/officeDocument/2006/relationships/font" Target="fonts/HelveticaNeu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28924ce0d80_0_1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g28924ce0d80_0_1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8924ce0d80_0_1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g28924ce0d80_0_1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8924ce0d80_0_29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g28924ce0d80_0_29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8924ce0d80_0_30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There is no hard stop on your consumption, unlike on-premises</a:t>
            </a:r>
            <a:endParaRPr/>
          </a:p>
        </p:txBody>
      </p:sp>
      <p:sp>
        <p:nvSpPr>
          <p:cNvPr id="192" name="Google Shape;192;g28924ce0d80_0_30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8924ce0d80_0_33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g28924ce0d80_0_3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8924ce0d80_0_3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g28924ce0d80_0_3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8924ce0d80_0_3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g28924ce0d80_0_3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8924ce0d80_0_3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g28924ce0d80_0_3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28924ce0d80_0_3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EC2 - elastic cloud compute from Amazon Web Services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AVM - Azure Virtual Machines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GCE - Google Compute Engine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S3 - Simple Storage Solution from Amazon Web Services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ABS - Azure Blob Service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EKS - Elastic Kubernetes Service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g28924ce0d80_0_3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8924ce0d80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g28924ce0d80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Relationship Id="rId3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globe&#10;&#10;Description automatically generated" id="19" name="Google Shape;19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" y="-22225"/>
            <a:ext cx="12191999" cy="6900087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2"/>
          <p:cNvSpPr txBox="1"/>
          <p:nvPr>
            <p:ph type="ctrTitle"/>
          </p:nvPr>
        </p:nvSpPr>
        <p:spPr>
          <a:xfrm>
            <a:off x="457174" y="2493053"/>
            <a:ext cx="5090186" cy="19468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b="0" i="0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" type="subTitle"/>
          </p:nvPr>
        </p:nvSpPr>
        <p:spPr>
          <a:xfrm>
            <a:off x="457174" y="5017276"/>
            <a:ext cx="5090186" cy="752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2" name="Google Shape;22;p2"/>
          <p:cNvSpPr txBox="1"/>
          <p:nvPr>
            <p:ph idx="2" type="body"/>
          </p:nvPr>
        </p:nvSpPr>
        <p:spPr>
          <a:xfrm>
            <a:off x="457174" y="4588984"/>
            <a:ext cx="2943225" cy="301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23" name="Google Shape;23;p2"/>
          <p:cNvGrpSpPr/>
          <p:nvPr/>
        </p:nvGrpSpPr>
        <p:grpSpPr>
          <a:xfrm>
            <a:off x="576470" y="499891"/>
            <a:ext cx="2744485" cy="835044"/>
            <a:chOff x="431522" y="375767"/>
            <a:chExt cx="2744485" cy="835044"/>
          </a:xfrm>
        </p:grpSpPr>
        <p:pic>
          <p:nvPicPr>
            <p:cNvPr id="24" name="Google Shape;24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31522" y="375767"/>
              <a:ext cx="992085" cy="835044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5" name="Google Shape;25;p2"/>
            <p:cNvCxnSpPr/>
            <p:nvPr/>
          </p:nvCxnSpPr>
          <p:spPr>
            <a:xfrm>
              <a:off x="1495740" y="450064"/>
              <a:ext cx="0" cy="734459"/>
            </a:xfrm>
            <a:prstGeom prst="straightConnector1">
              <a:avLst/>
            </a:prstGeom>
            <a:noFill/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6" name="Google Shape;26;p2"/>
            <p:cNvSpPr txBox="1"/>
            <p:nvPr/>
          </p:nvSpPr>
          <p:spPr>
            <a:xfrm>
              <a:off x="1567874" y="624950"/>
              <a:ext cx="1608133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000" u="none" cap="none" strike="noStrike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National Aeronautics and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lt1"/>
                  </a:solidFill>
                  <a:latin typeface="Helvetica Neue"/>
                  <a:ea typeface="Helvetica Neue"/>
                  <a:cs typeface="Helvetica Neue"/>
                  <a:sym typeface="Helvetica Neue"/>
                </a:rPr>
                <a:t>Space Administration</a:t>
              </a:r>
              <a:endParaRPr/>
            </a:p>
          </p:txBody>
        </p:sp>
      </p:grpSp>
      <p:pic>
        <p:nvPicPr>
          <p:cNvPr id="27" name="Google Shape;2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6470" y="2020884"/>
            <a:ext cx="1862250" cy="22884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" name="Google Shape;28;p2"/>
          <p:cNvCxnSpPr/>
          <p:nvPr/>
        </p:nvCxnSpPr>
        <p:spPr>
          <a:xfrm>
            <a:off x="576421" y="2336013"/>
            <a:ext cx="1862299" cy="0"/>
          </a:xfrm>
          <a:prstGeom prst="straightConnector1">
            <a:avLst/>
          </a:prstGeom>
          <a:noFill/>
          <a:ln cap="flat" cmpd="sng" w="28575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9" name="Google Shape;29;p2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buNone/>
              <a:defRPr sz="1300">
                <a:latin typeface="Arial"/>
                <a:ea typeface="Arial"/>
                <a:cs typeface="Arial"/>
                <a:sym typeface="Arial"/>
              </a:defRPr>
            </a:lvl1pPr>
            <a:lvl2pPr lvl="1" algn="r">
              <a:buNone/>
              <a:defRPr sz="1300">
                <a:latin typeface="Arial"/>
                <a:ea typeface="Arial"/>
                <a:cs typeface="Arial"/>
                <a:sym typeface="Arial"/>
              </a:defRPr>
            </a:lvl2pPr>
            <a:lvl3pPr lvl="2" algn="r">
              <a:buNone/>
              <a:defRPr sz="1300">
                <a:latin typeface="Arial"/>
                <a:ea typeface="Arial"/>
                <a:cs typeface="Arial"/>
                <a:sym typeface="Arial"/>
              </a:defRPr>
            </a:lvl3pPr>
            <a:lvl4pPr lvl="3" algn="r">
              <a:buNone/>
              <a:defRPr sz="1300">
                <a:latin typeface="Arial"/>
                <a:ea typeface="Arial"/>
                <a:cs typeface="Arial"/>
                <a:sym typeface="Arial"/>
              </a:defRPr>
            </a:lvl4pPr>
            <a:lvl5pPr lvl="4" algn="r">
              <a:buNone/>
              <a:defRPr sz="1300">
                <a:latin typeface="Arial"/>
                <a:ea typeface="Arial"/>
                <a:cs typeface="Arial"/>
                <a:sym typeface="Arial"/>
              </a:defRPr>
            </a:lvl5pPr>
            <a:lvl6pPr lvl="5" algn="r">
              <a:buNone/>
              <a:defRPr sz="1300">
                <a:latin typeface="Arial"/>
                <a:ea typeface="Arial"/>
                <a:cs typeface="Arial"/>
                <a:sym typeface="Arial"/>
              </a:defRPr>
            </a:lvl6pPr>
            <a:lvl7pPr lvl="6" algn="r">
              <a:buNone/>
              <a:defRPr sz="1300">
                <a:latin typeface="Arial"/>
                <a:ea typeface="Arial"/>
                <a:cs typeface="Arial"/>
                <a:sym typeface="Arial"/>
              </a:defRPr>
            </a:lvl7pPr>
            <a:lvl8pPr lvl="7" algn="r">
              <a:buNone/>
              <a:defRPr sz="1300">
                <a:latin typeface="Arial"/>
                <a:ea typeface="Arial"/>
                <a:cs typeface="Arial"/>
                <a:sym typeface="Arial"/>
              </a:defRPr>
            </a:lvl8pPr>
            <a:lvl9pPr lvl="8" algn="r">
              <a:buNone/>
              <a:defRPr sz="13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/TOC">
  <p:cSld name="Agenda/TOC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"/>
          <p:cNvSpPr txBox="1"/>
          <p:nvPr>
            <p:ph idx="11" type="ftr"/>
          </p:nvPr>
        </p:nvSpPr>
        <p:spPr>
          <a:xfrm>
            <a:off x="4630366" y="5991226"/>
            <a:ext cx="6723434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"/>
          <p:cNvSpPr txBox="1"/>
          <p:nvPr>
            <p:ph idx="12" type="sldNum"/>
          </p:nvPr>
        </p:nvSpPr>
        <p:spPr>
          <a:xfrm>
            <a:off x="48260" y="6149657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3" name="Google Shape;33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030970" y="-1"/>
            <a:ext cx="316103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3"/>
          <p:cNvSpPr/>
          <p:nvPr/>
        </p:nvSpPr>
        <p:spPr>
          <a:xfrm>
            <a:off x="524510" y="0"/>
            <a:ext cx="8578850" cy="6858000"/>
          </a:xfrm>
          <a:prstGeom prst="rect">
            <a:avLst/>
          </a:prstGeom>
          <a:solidFill>
            <a:srgbClr val="051E4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3"/>
          <p:cNvSpPr txBox="1"/>
          <p:nvPr>
            <p:ph type="title"/>
          </p:nvPr>
        </p:nvSpPr>
        <p:spPr>
          <a:xfrm>
            <a:off x="838200" y="710264"/>
            <a:ext cx="7879080" cy="9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"/>
          <p:cNvSpPr txBox="1"/>
          <p:nvPr>
            <p:ph idx="1" type="body"/>
          </p:nvPr>
        </p:nvSpPr>
        <p:spPr>
          <a:xfrm>
            <a:off x="792480" y="2076450"/>
            <a:ext cx="7879080" cy="391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b="0" i="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37" name="Google Shape;37;p3"/>
          <p:cNvCxnSpPr/>
          <p:nvPr/>
        </p:nvCxnSpPr>
        <p:spPr>
          <a:xfrm>
            <a:off x="955040" y="568960"/>
            <a:ext cx="1991360" cy="0"/>
          </a:xfrm>
          <a:prstGeom prst="straightConnector1">
            <a:avLst/>
          </a:prstGeom>
          <a:noFill/>
          <a:ln cap="flat" cmpd="sng" w="2857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One">
  <p:cSld name="Section Header One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08001" y="-1"/>
            <a:ext cx="1168399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4"/>
          <p:cNvSpPr/>
          <p:nvPr/>
        </p:nvSpPr>
        <p:spPr>
          <a:xfrm>
            <a:off x="480061" y="0"/>
            <a:ext cx="7814854" cy="6858000"/>
          </a:xfrm>
          <a:prstGeom prst="rect">
            <a:avLst/>
          </a:prstGeom>
          <a:solidFill>
            <a:srgbClr val="051E48">
              <a:alpha val="8784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4"/>
          <p:cNvSpPr txBox="1"/>
          <p:nvPr>
            <p:ph type="title"/>
          </p:nvPr>
        </p:nvSpPr>
        <p:spPr>
          <a:xfrm>
            <a:off x="914401" y="1852852"/>
            <a:ext cx="6898640" cy="186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0" i="0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4"/>
          <p:cNvSpPr txBox="1"/>
          <p:nvPr>
            <p:ph idx="1" type="body"/>
          </p:nvPr>
        </p:nvSpPr>
        <p:spPr>
          <a:xfrm>
            <a:off x="914401" y="3722292"/>
            <a:ext cx="689864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D8D8D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D8D8D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9pPr>
          </a:lstStyle>
          <a:p/>
        </p:txBody>
      </p:sp>
      <p:cxnSp>
        <p:nvCxnSpPr>
          <p:cNvPr id="43" name="Google Shape;43;p4"/>
          <p:cNvCxnSpPr/>
          <p:nvPr/>
        </p:nvCxnSpPr>
        <p:spPr>
          <a:xfrm>
            <a:off x="1036321" y="1666240"/>
            <a:ext cx="199136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4" name="Google Shape;44;p4"/>
          <p:cNvSpPr/>
          <p:nvPr/>
        </p:nvSpPr>
        <p:spPr>
          <a:xfrm>
            <a:off x="-20319" y="0"/>
            <a:ext cx="52832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4"/>
          <p:cNvSpPr txBox="1"/>
          <p:nvPr>
            <p:ph idx="12" type="sldNum"/>
          </p:nvPr>
        </p:nvSpPr>
        <p:spPr>
          <a:xfrm>
            <a:off x="48260" y="6149657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>
  <p:cSld name="Section Header 2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oogle Shape;47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80061" y="0"/>
            <a:ext cx="1171194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5"/>
          <p:cNvSpPr/>
          <p:nvPr/>
        </p:nvSpPr>
        <p:spPr>
          <a:xfrm>
            <a:off x="480061" y="0"/>
            <a:ext cx="7912826" cy="6858000"/>
          </a:xfrm>
          <a:prstGeom prst="rect">
            <a:avLst/>
          </a:prstGeom>
          <a:solidFill>
            <a:srgbClr val="051E48">
              <a:alpha val="9294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5"/>
          <p:cNvSpPr txBox="1"/>
          <p:nvPr>
            <p:ph type="title"/>
          </p:nvPr>
        </p:nvSpPr>
        <p:spPr>
          <a:xfrm>
            <a:off x="914401" y="1852852"/>
            <a:ext cx="6898640" cy="1864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0" i="0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5"/>
          <p:cNvSpPr txBox="1"/>
          <p:nvPr>
            <p:ph idx="1" type="body"/>
          </p:nvPr>
        </p:nvSpPr>
        <p:spPr>
          <a:xfrm>
            <a:off x="914401" y="3722292"/>
            <a:ext cx="689864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D8D8D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D8D8D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9pPr>
          </a:lstStyle>
          <a:p/>
        </p:txBody>
      </p:sp>
      <p:sp>
        <p:nvSpPr>
          <p:cNvPr id="51" name="Google Shape;51;p5"/>
          <p:cNvSpPr/>
          <p:nvPr/>
        </p:nvSpPr>
        <p:spPr>
          <a:xfrm>
            <a:off x="-20319" y="0"/>
            <a:ext cx="52832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5"/>
          <p:cNvSpPr txBox="1"/>
          <p:nvPr>
            <p:ph idx="12" type="sldNum"/>
          </p:nvPr>
        </p:nvSpPr>
        <p:spPr>
          <a:xfrm>
            <a:off x="48260" y="6149657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53" name="Google Shape;53;p5"/>
          <p:cNvCxnSpPr/>
          <p:nvPr/>
        </p:nvCxnSpPr>
        <p:spPr>
          <a:xfrm>
            <a:off x="1036321" y="1666240"/>
            <a:ext cx="1991360" cy="0"/>
          </a:xfrm>
          <a:prstGeom prst="straightConnector1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Only - light">
  <p:cSld name="Text Only - ligh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6"/>
          <p:cNvSpPr txBox="1"/>
          <p:nvPr>
            <p:ph idx="12" type="sldNum"/>
          </p:nvPr>
        </p:nvSpPr>
        <p:spPr>
          <a:xfrm>
            <a:off x="48260" y="6149657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7" name="Google Shape;57;p6"/>
          <p:cNvSpPr txBox="1"/>
          <p:nvPr>
            <p:ph idx="1" type="body"/>
          </p:nvPr>
        </p:nvSpPr>
        <p:spPr>
          <a:xfrm>
            <a:off x="838200" y="1879600"/>
            <a:ext cx="10515600" cy="37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  <a:defRPr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6"/>
          <p:cNvSpPr txBox="1"/>
          <p:nvPr>
            <p:ph idx="11" type="ftr"/>
          </p:nvPr>
        </p:nvSpPr>
        <p:spPr>
          <a:xfrm>
            <a:off x="4630366" y="5991226"/>
            <a:ext cx="6723434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Only - Dark">
  <p:cSld name="Text Only - Dar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7"/>
          <p:cNvSpPr/>
          <p:nvPr/>
        </p:nvSpPr>
        <p:spPr>
          <a:xfrm>
            <a:off x="524510" y="1"/>
            <a:ext cx="11667490" cy="6857999"/>
          </a:xfrm>
          <a:prstGeom prst="rect">
            <a:avLst/>
          </a:prstGeom>
          <a:solidFill>
            <a:srgbClr val="051E4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7"/>
          <p:cNvSpPr txBox="1"/>
          <p:nvPr>
            <p:ph idx="12" type="sldNum"/>
          </p:nvPr>
        </p:nvSpPr>
        <p:spPr>
          <a:xfrm>
            <a:off x="48260" y="6149657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3" name="Google Shape;63;p7"/>
          <p:cNvSpPr txBox="1"/>
          <p:nvPr>
            <p:ph idx="1" type="body"/>
          </p:nvPr>
        </p:nvSpPr>
        <p:spPr>
          <a:xfrm>
            <a:off x="838200" y="1879600"/>
            <a:ext cx="10515600" cy="37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  <a:defRPr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64" name="Google Shape;64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93395" y="5989313"/>
            <a:ext cx="13716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7"/>
          <p:cNvSpPr txBox="1"/>
          <p:nvPr>
            <p:ph idx="11" type="ftr"/>
          </p:nvPr>
        </p:nvSpPr>
        <p:spPr>
          <a:xfrm>
            <a:off x="4630366" y="5991226"/>
            <a:ext cx="6723434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7"/>
          <p:cNvSpPr txBox="1"/>
          <p:nvPr/>
        </p:nvSpPr>
        <p:spPr>
          <a:xfrm>
            <a:off x="1437900" y="6124475"/>
            <a:ext cx="1371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">
                <a:solidFill>
                  <a:schemeClr val="lt1"/>
                </a:solidFill>
              </a:rPr>
              <a:t>National Aeronautics and</a:t>
            </a:r>
            <a:endParaRPr sz="75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">
                <a:solidFill>
                  <a:schemeClr val="lt1"/>
                </a:solidFill>
              </a:rPr>
              <a:t>Space Administration</a:t>
            </a:r>
            <a:endParaRPr sz="750">
              <a:solidFill>
                <a:schemeClr val="lt1"/>
              </a:solidFill>
            </a:endParaRPr>
          </a:p>
        </p:txBody>
      </p:sp>
      <p:pic>
        <p:nvPicPr>
          <p:cNvPr id="67" name="Google Shape;67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1850" y="6070275"/>
            <a:ext cx="9525" cy="52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only with logo sidebar - light">
  <p:cSld name="Text only with logo sidebar - ligh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8"/>
          <p:cNvSpPr txBox="1"/>
          <p:nvPr>
            <p:ph type="title"/>
          </p:nvPr>
        </p:nvSpPr>
        <p:spPr>
          <a:xfrm>
            <a:off x="838201" y="365125"/>
            <a:ext cx="730634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8"/>
          <p:cNvSpPr txBox="1"/>
          <p:nvPr>
            <p:ph idx="12" type="sldNum"/>
          </p:nvPr>
        </p:nvSpPr>
        <p:spPr>
          <a:xfrm>
            <a:off x="48260" y="6149657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1" name="Google Shape;71;p8"/>
          <p:cNvSpPr txBox="1"/>
          <p:nvPr>
            <p:ph idx="1" type="body"/>
          </p:nvPr>
        </p:nvSpPr>
        <p:spPr>
          <a:xfrm>
            <a:off x="838200" y="1879600"/>
            <a:ext cx="7306341" cy="37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  <a:defRPr/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A blue and green circle with white rectangles&#10;&#10;Description automatically generated" id="72" name="Google Shape;72;p8"/>
          <p:cNvPicPr preferRelativeResize="0"/>
          <p:nvPr/>
        </p:nvPicPr>
        <p:blipFill rotWithShape="1">
          <a:blip r:embed="rId2">
            <a:alphaModFix/>
          </a:blip>
          <a:srcRect b="0" l="-11559" r="0" t="-1789"/>
          <a:stretch/>
        </p:blipFill>
        <p:spPr>
          <a:xfrm>
            <a:off x="7506586" y="-136524"/>
            <a:ext cx="468541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8"/>
          <p:cNvSpPr txBox="1"/>
          <p:nvPr>
            <p:ph idx="11" type="ftr"/>
          </p:nvPr>
        </p:nvSpPr>
        <p:spPr>
          <a:xfrm>
            <a:off x="4630366" y="5991226"/>
            <a:ext cx="6723434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only with logo sidebar - dark">
  <p:cSld name="Text only with logo sidebar - dark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9"/>
          <p:cNvSpPr/>
          <p:nvPr/>
        </p:nvSpPr>
        <p:spPr>
          <a:xfrm>
            <a:off x="524510" y="1"/>
            <a:ext cx="11667490" cy="6857999"/>
          </a:xfrm>
          <a:prstGeom prst="rect">
            <a:avLst/>
          </a:prstGeom>
          <a:solidFill>
            <a:srgbClr val="051E4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9"/>
          <p:cNvSpPr txBox="1"/>
          <p:nvPr>
            <p:ph idx="12" type="sldNum"/>
          </p:nvPr>
        </p:nvSpPr>
        <p:spPr>
          <a:xfrm>
            <a:off x="48260" y="6149657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A blue and green circle with white rectangles&#10;&#10;Description automatically generated" id="77" name="Google Shape;77;p9"/>
          <p:cNvPicPr preferRelativeResize="0"/>
          <p:nvPr/>
        </p:nvPicPr>
        <p:blipFill rotWithShape="1">
          <a:blip r:embed="rId2">
            <a:alphaModFix/>
          </a:blip>
          <a:srcRect b="-232" l="-11559" r="0" t="-1758"/>
          <a:stretch/>
        </p:blipFill>
        <p:spPr>
          <a:xfrm>
            <a:off x="7506586" y="-136525"/>
            <a:ext cx="4685414" cy="6994523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9"/>
          <p:cNvSpPr txBox="1"/>
          <p:nvPr>
            <p:ph type="title"/>
          </p:nvPr>
        </p:nvSpPr>
        <p:spPr>
          <a:xfrm>
            <a:off x="838200" y="365125"/>
            <a:ext cx="7455195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9"/>
          <p:cNvSpPr txBox="1"/>
          <p:nvPr>
            <p:ph idx="1" type="body"/>
          </p:nvPr>
        </p:nvSpPr>
        <p:spPr>
          <a:xfrm>
            <a:off x="838200" y="1879600"/>
            <a:ext cx="7455195" cy="37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  <a:defRPr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9"/>
          <p:cNvSpPr txBox="1"/>
          <p:nvPr>
            <p:ph idx="11" type="ftr"/>
          </p:nvPr>
        </p:nvSpPr>
        <p:spPr>
          <a:xfrm>
            <a:off x="4630366" y="5991226"/>
            <a:ext cx="6723434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81" name="Google Shape;81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3395" y="5989313"/>
            <a:ext cx="13716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9"/>
          <p:cNvSpPr txBox="1"/>
          <p:nvPr/>
        </p:nvSpPr>
        <p:spPr>
          <a:xfrm>
            <a:off x="1437900" y="6124475"/>
            <a:ext cx="1371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">
                <a:solidFill>
                  <a:schemeClr val="lt1"/>
                </a:solidFill>
              </a:rPr>
              <a:t>National Aeronautics and</a:t>
            </a:r>
            <a:endParaRPr sz="75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">
                <a:solidFill>
                  <a:schemeClr val="lt1"/>
                </a:solidFill>
              </a:rPr>
              <a:t>Space Administration</a:t>
            </a:r>
            <a:endParaRPr sz="750">
              <a:solidFill>
                <a:schemeClr val="lt1"/>
              </a:solidFill>
            </a:endParaRPr>
          </a:p>
        </p:txBody>
      </p:sp>
      <p:pic>
        <p:nvPicPr>
          <p:cNvPr id="83" name="Google Shape;83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31850" y="6070275"/>
            <a:ext cx="9525" cy="52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and Image - light">
  <p:cSld name="Text and Image - ligh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0"/>
          <p:cNvSpPr/>
          <p:nvPr/>
        </p:nvSpPr>
        <p:spPr>
          <a:xfrm>
            <a:off x="689548" y="5996066"/>
            <a:ext cx="3747541" cy="86193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0"/>
          <p:cNvSpPr/>
          <p:nvPr/>
        </p:nvSpPr>
        <p:spPr>
          <a:xfrm>
            <a:off x="480060" y="0"/>
            <a:ext cx="6981190" cy="6858000"/>
          </a:xfrm>
          <a:prstGeom prst="rect">
            <a:avLst/>
          </a:prstGeom>
          <a:solidFill>
            <a:srgbClr val="DEE9F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0"/>
          <p:cNvSpPr txBox="1"/>
          <p:nvPr>
            <p:ph type="title"/>
          </p:nvPr>
        </p:nvSpPr>
        <p:spPr>
          <a:xfrm>
            <a:off x="914401" y="728590"/>
            <a:ext cx="6086006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Arial"/>
              <a:buNone/>
              <a:defRPr b="0" i="0" sz="4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0"/>
          <p:cNvSpPr txBox="1"/>
          <p:nvPr>
            <p:ph idx="1" type="body"/>
          </p:nvPr>
        </p:nvSpPr>
        <p:spPr>
          <a:xfrm>
            <a:off x="914401" y="2538069"/>
            <a:ext cx="6086006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051E48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D8D8D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D8D8D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9pPr>
          </a:lstStyle>
          <a:p/>
        </p:txBody>
      </p:sp>
      <p:sp>
        <p:nvSpPr>
          <p:cNvPr id="89" name="Google Shape;89;p10"/>
          <p:cNvSpPr txBox="1"/>
          <p:nvPr>
            <p:ph idx="12" type="sldNum"/>
          </p:nvPr>
        </p:nvSpPr>
        <p:spPr>
          <a:xfrm>
            <a:off x="48260" y="6149657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0" name="Google Shape;90;p10"/>
          <p:cNvSpPr/>
          <p:nvPr>
            <p:ph idx="2" type="pic"/>
          </p:nvPr>
        </p:nvSpPr>
        <p:spPr>
          <a:xfrm>
            <a:off x="7461250" y="0"/>
            <a:ext cx="473075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91" name="Google Shape;91;p10"/>
          <p:cNvSpPr txBox="1"/>
          <p:nvPr>
            <p:ph idx="3" type="body"/>
          </p:nvPr>
        </p:nvSpPr>
        <p:spPr>
          <a:xfrm>
            <a:off x="914401" y="5306518"/>
            <a:ext cx="6086006" cy="12082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i="1" sz="18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D8D8D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D8D8D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9pPr>
          </a:lstStyle>
          <a:p/>
        </p:txBody>
      </p:sp>
      <p:cxnSp>
        <p:nvCxnSpPr>
          <p:cNvPr id="92" name="Google Shape;92;p10"/>
          <p:cNvCxnSpPr/>
          <p:nvPr/>
        </p:nvCxnSpPr>
        <p:spPr>
          <a:xfrm>
            <a:off x="914401" y="5014595"/>
            <a:ext cx="6086006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and Side Image - dark">
  <p:cSld name="Text and Side Image - dar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1"/>
          <p:cNvSpPr/>
          <p:nvPr/>
        </p:nvSpPr>
        <p:spPr>
          <a:xfrm>
            <a:off x="480061" y="0"/>
            <a:ext cx="6980725" cy="6858000"/>
          </a:xfrm>
          <a:prstGeom prst="rect">
            <a:avLst/>
          </a:prstGeom>
          <a:solidFill>
            <a:srgbClr val="051E4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1"/>
          <p:cNvSpPr txBox="1"/>
          <p:nvPr>
            <p:ph type="title"/>
          </p:nvPr>
        </p:nvSpPr>
        <p:spPr>
          <a:xfrm>
            <a:off x="914401" y="728590"/>
            <a:ext cx="6086006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0" i="0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1"/>
          <p:cNvSpPr txBox="1"/>
          <p:nvPr>
            <p:ph idx="1" type="body"/>
          </p:nvPr>
        </p:nvSpPr>
        <p:spPr>
          <a:xfrm>
            <a:off x="914401" y="2538069"/>
            <a:ext cx="6086006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D8D8D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D8D8D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9pPr>
          </a:lstStyle>
          <a:p/>
        </p:txBody>
      </p:sp>
      <p:sp>
        <p:nvSpPr>
          <p:cNvPr id="97" name="Google Shape;97;p11"/>
          <p:cNvSpPr txBox="1"/>
          <p:nvPr>
            <p:ph idx="12" type="sldNum"/>
          </p:nvPr>
        </p:nvSpPr>
        <p:spPr>
          <a:xfrm>
            <a:off x="48260" y="6149657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8" name="Google Shape;98;p11"/>
          <p:cNvSpPr/>
          <p:nvPr>
            <p:ph idx="2" type="pic"/>
          </p:nvPr>
        </p:nvSpPr>
        <p:spPr>
          <a:xfrm>
            <a:off x="7461250" y="0"/>
            <a:ext cx="473075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11"/>
          <p:cNvSpPr txBox="1"/>
          <p:nvPr>
            <p:ph idx="3" type="body"/>
          </p:nvPr>
        </p:nvSpPr>
        <p:spPr>
          <a:xfrm>
            <a:off x="914401" y="5306518"/>
            <a:ext cx="6086006" cy="12082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i="1"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D8D8D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D8D8D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9pPr>
          </a:lstStyle>
          <a:p/>
        </p:txBody>
      </p:sp>
      <p:cxnSp>
        <p:nvCxnSpPr>
          <p:cNvPr id="100" name="Google Shape;100;p11"/>
          <p:cNvCxnSpPr/>
          <p:nvPr/>
        </p:nvCxnSpPr>
        <p:spPr>
          <a:xfrm>
            <a:off x="914401" y="5014595"/>
            <a:ext cx="6086006" cy="0"/>
          </a:xfrm>
          <a:prstGeom prst="straightConnector1">
            <a:avLst/>
          </a:prstGeom>
          <a:noFill/>
          <a:ln cap="flat" cmpd="sng" w="9525">
            <a:solidFill>
              <a:srgbClr val="DDF3F3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and Top Image - light">
  <p:cSld name="Text and Top Image - ligh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2"/>
          <p:cNvSpPr/>
          <p:nvPr/>
        </p:nvSpPr>
        <p:spPr>
          <a:xfrm>
            <a:off x="531495" y="2228776"/>
            <a:ext cx="11660506" cy="4629224"/>
          </a:xfrm>
          <a:prstGeom prst="rect">
            <a:avLst/>
          </a:prstGeom>
          <a:solidFill>
            <a:srgbClr val="DEE9F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2"/>
          <p:cNvSpPr txBox="1"/>
          <p:nvPr>
            <p:ph type="title"/>
          </p:nvPr>
        </p:nvSpPr>
        <p:spPr>
          <a:xfrm>
            <a:off x="914400" y="2643595"/>
            <a:ext cx="10957809" cy="7854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Arial"/>
              <a:buNone/>
              <a:defRPr b="0" i="0" sz="4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2"/>
          <p:cNvSpPr txBox="1"/>
          <p:nvPr>
            <p:ph idx="1" type="body"/>
          </p:nvPr>
        </p:nvSpPr>
        <p:spPr>
          <a:xfrm>
            <a:off x="914401" y="3660370"/>
            <a:ext cx="10957808" cy="16000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D8D8D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D8D8D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9pPr>
          </a:lstStyle>
          <a:p/>
        </p:txBody>
      </p:sp>
      <p:sp>
        <p:nvSpPr>
          <p:cNvPr id="105" name="Google Shape;105;p12"/>
          <p:cNvSpPr txBox="1"/>
          <p:nvPr>
            <p:ph idx="12" type="sldNum"/>
          </p:nvPr>
        </p:nvSpPr>
        <p:spPr>
          <a:xfrm>
            <a:off x="48260" y="6149657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6" name="Google Shape;106;p12"/>
          <p:cNvSpPr/>
          <p:nvPr>
            <p:ph idx="2" type="pic"/>
          </p:nvPr>
        </p:nvSpPr>
        <p:spPr>
          <a:xfrm>
            <a:off x="531494" y="0"/>
            <a:ext cx="11660506" cy="2228775"/>
          </a:xfrm>
          <a:prstGeom prst="rect">
            <a:avLst/>
          </a:prstGeom>
          <a:noFill/>
          <a:ln>
            <a:noFill/>
          </a:ln>
        </p:spPr>
      </p:sp>
      <p:sp>
        <p:nvSpPr>
          <p:cNvPr id="107" name="Google Shape;107;p12"/>
          <p:cNvSpPr txBox="1"/>
          <p:nvPr>
            <p:ph idx="3" type="body"/>
          </p:nvPr>
        </p:nvSpPr>
        <p:spPr>
          <a:xfrm>
            <a:off x="914399" y="5728087"/>
            <a:ext cx="10957807" cy="785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i="1" sz="18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D8D8D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D8D8D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9pPr>
          </a:lstStyle>
          <a:p/>
        </p:txBody>
      </p:sp>
      <p:cxnSp>
        <p:nvCxnSpPr>
          <p:cNvPr id="108" name="Google Shape;108;p12"/>
          <p:cNvCxnSpPr/>
          <p:nvPr/>
        </p:nvCxnSpPr>
        <p:spPr>
          <a:xfrm>
            <a:off x="914399" y="5494279"/>
            <a:ext cx="10957807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and Top Image - dark">
  <p:cSld name="Text and Top Image - dark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3"/>
          <p:cNvSpPr/>
          <p:nvPr/>
        </p:nvSpPr>
        <p:spPr>
          <a:xfrm>
            <a:off x="531495" y="2228776"/>
            <a:ext cx="11660506" cy="4629224"/>
          </a:xfrm>
          <a:prstGeom prst="rect">
            <a:avLst/>
          </a:prstGeom>
          <a:solidFill>
            <a:srgbClr val="051E4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type="title"/>
          </p:nvPr>
        </p:nvSpPr>
        <p:spPr>
          <a:xfrm>
            <a:off x="914400" y="2643595"/>
            <a:ext cx="10957809" cy="7854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0" i="0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13"/>
          <p:cNvSpPr txBox="1"/>
          <p:nvPr>
            <p:ph idx="1" type="body"/>
          </p:nvPr>
        </p:nvSpPr>
        <p:spPr>
          <a:xfrm>
            <a:off x="914401" y="3660370"/>
            <a:ext cx="10957808" cy="16000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D8D8D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D8D8D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12" type="sldNum"/>
          </p:nvPr>
        </p:nvSpPr>
        <p:spPr>
          <a:xfrm>
            <a:off x="48260" y="6149657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4" name="Google Shape;114;p13"/>
          <p:cNvSpPr/>
          <p:nvPr>
            <p:ph idx="2" type="pic"/>
          </p:nvPr>
        </p:nvSpPr>
        <p:spPr>
          <a:xfrm>
            <a:off x="531494" y="0"/>
            <a:ext cx="11660506" cy="2228775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13"/>
          <p:cNvSpPr txBox="1"/>
          <p:nvPr>
            <p:ph idx="3" type="body"/>
          </p:nvPr>
        </p:nvSpPr>
        <p:spPr>
          <a:xfrm>
            <a:off x="914399" y="5728087"/>
            <a:ext cx="10957807" cy="785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i="1"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D8D8D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D8D8D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9pPr>
          </a:lstStyle>
          <a:p/>
        </p:txBody>
      </p:sp>
      <p:cxnSp>
        <p:nvCxnSpPr>
          <p:cNvPr id="116" name="Google Shape;116;p13"/>
          <p:cNvCxnSpPr/>
          <p:nvPr/>
        </p:nvCxnSpPr>
        <p:spPr>
          <a:xfrm>
            <a:off x="914399" y="5494279"/>
            <a:ext cx="10957807" cy="0"/>
          </a:xfrm>
          <a:prstGeom prst="straightConnector1">
            <a:avLst/>
          </a:prstGeom>
          <a:noFill/>
          <a:ln cap="flat" cmpd="sng" w="9525">
            <a:solidFill>
              <a:srgbClr val="DDF3F3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lumn">
  <p:cSld name="Two Column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14"/>
          <p:cNvSpPr txBox="1"/>
          <p:nvPr>
            <p:ph idx="1" type="body"/>
          </p:nvPr>
        </p:nvSpPr>
        <p:spPr>
          <a:xfrm>
            <a:off x="836612" y="1762443"/>
            <a:ext cx="5157787" cy="5743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1" sz="2400">
                <a:solidFill>
                  <a:srgbClr val="32323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0" name="Google Shape;120;p14"/>
          <p:cNvSpPr txBox="1"/>
          <p:nvPr>
            <p:ph idx="2" type="body"/>
          </p:nvPr>
        </p:nvSpPr>
        <p:spPr>
          <a:xfrm>
            <a:off x="6172200" y="1762443"/>
            <a:ext cx="5183188" cy="5743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b="1" sz="24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1" name="Google Shape;121;p14"/>
          <p:cNvSpPr txBox="1"/>
          <p:nvPr>
            <p:ph idx="12" type="sldNum"/>
          </p:nvPr>
        </p:nvSpPr>
        <p:spPr>
          <a:xfrm>
            <a:off x="48260" y="6149657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2" name="Google Shape;122;p14"/>
          <p:cNvSpPr txBox="1"/>
          <p:nvPr>
            <p:ph idx="3" type="body"/>
          </p:nvPr>
        </p:nvSpPr>
        <p:spPr>
          <a:xfrm>
            <a:off x="836613" y="2479675"/>
            <a:ext cx="5157787" cy="3159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p14"/>
          <p:cNvSpPr txBox="1"/>
          <p:nvPr>
            <p:ph idx="4" type="body"/>
          </p:nvPr>
        </p:nvSpPr>
        <p:spPr>
          <a:xfrm>
            <a:off x="6184900" y="2490470"/>
            <a:ext cx="5157787" cy="3159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14"/>
          <p:cNvSpPr txBox="1"/>
          <p:nvPr>
            <p:ph idx="11" type="ftr"/>
          </p:nvPr>
        </p:nvSpPr>
        <p:spPr>
          <a:xfrm>
            <a:off x="4630366" y="5991226"/>
            <a:ext cx="6723434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 Example">
  <p:cSld name="Chart Example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5"/>
          <p:cNvSpPr txBox="1"/>
          <p:nvPr>
            <p:ph type="title"/>
          </p:nvPr>
        </p:nvSpPr>
        <p:spPr>
          <a:xfrm>
            <a:off x="838200" y="45481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15"/>
          <p:cNvSpPr txBox="1"/>
          <p:nvPr>
            <p:ph idx="12" type="sldNum"/>
          </p:nvPr>
        </p:nvSpPr>
        <p:spPr>
          <a:xfrm>
            <a:off x="48260" y="6149657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8" name="Google Shape;128;p15"/>
          <p:cNvSpPr/>
          <p:nvPr>
            <p:ph idx="2" type="chart"/>
          </p:nvPr>
        </p:nvSpPr>
        <p:spPr>
          <a:xfrm>
            <a:off x="838200" y="1828800"/>
            <a:ext cx="10515600" cy="3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9" name="Google Shape;129;p15"/>
          <p:cNvSpPr txBox="1"/>
          <p:nvPr>
            <p:ph idx="11" type="ftr"/>
          </p:nvPr>
        </p:nvSpPr>
        <p:spPr>
          <a:xfrm>
            <a:off x="4630366" y="5991226"/>
            <a:ext cx="6723434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ll To Action">
  <p:cSld name="Call To Action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6"/>
          <p:cNvSpPr/>
          <p:nvPr/>
        </p:nvSpPr>
        <p:spPr>
          <a:xfrm>
            <a:off x="0" y="1838009"/>
            <a:ext cx="12192000" cy="3461067"/>
          </a:xfrm>
          <a:prstGeom prst="rect">
            <a:avLst/>
          </a:prstGeom>
          <a:solidFill>
            <a:schemeClr val="accent2">
              <a:alpha val="90196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6"/>
          <p:cNvSpPr txBox="1"/>
          <p:nvPr>
            <p:ph idx="12" type="sldNum"/>
          </p:nvPr>
        </p:nvSpPr>
        <p:spPr>
          <a:xfrm>
            <a:off x="48260" y="6149657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4" name="Google Shape;134;p16"/>
          <p:cNvSpPr txBox="1"/>
          <p:nvPr/>
        </p:nvSpPr>
        <p:spPr>
          <a:xfrm>
            <a:off x="1743740" y="606960"/>
            <a:ext cx="6018500" cy="7849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Open Sans Light"/>
              <a:buNone/>
            </a:pPr>
            <a:r>
              <a:t/>
            </a:r>
            <a:endParaRPr b="0" i="0" sz="4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6"/>
          <p:cNvSpPr txBox="1"/>
          <p:nvPr>
            <p:ph type="title"/>
          </p:nvPr>
        </p:nvSpPr>
        <p:spPr>
          <a:xfrm>
            <a:off x="899576" y="2253592"/>
            <a:ext cx="5196424" cy="1133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i="0" sz="4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16"/>
          <p:cNvSpPr txBox="1"/>
          <p:nvPr>
            <p:ph idx="1" type="body"/>
          </p:nvPr>
        </p:nvSpPr>
        <p:spPr>
          <a:xfrm>
            <a:off x="899576" y="3568542"/>
            <a:ext cx="5196424" cy="1133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D8D8D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D8D8D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9pPr>
          </a:lstStyle>
          <a:p/>
        </p:txBody>
      </p:sp>
      <p:sp>
        <p:nvSpPr>
          <p:cNvPr id="137" name="Google Shape;137;p16"/>
          <p:cNvSpPr txBox="1"/>
          <p:nvPr>
            <p:ph idx="2" type="body"/>
          </p:nvPr>
        </p:nvSpPr>
        <p:spPr>
          <a:xfrm>
            <a:off x="6910466" y="2253592"/>
            <a:ext cx="4302177" cy="23250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D8D8D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D8D8D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9pPr>
          </a:lstStyle>
          <a:p/>
        </p:txBody>
      </p:sp>
      <p:cxnSp>
        <p:nvCxnSpPr>
          <p:cNvPr id="138" name="Google Shape;138;p16"/>
          <p:cNvCxnSpPr/>
          <p:nvPr/>
        </p:nvCxnSpPr>
        <p:spPr>
          <a:xfrm>
            <a:off x="6775554" y="2247876"/>
            <a:ext cx="0" cy="2453984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Slide">
  <p:cSld name="Closing Slide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lose-up of a planet&#10;&#10;Description automatically generated" id="140" name="Google Shape;140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1978"/>
            <a:ext cx="12192000" cy="6859978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7"/>
          <p:cNvSpPr txBox="1"/>
          <p:nvPr>
            <p:ph type="title"/>
          </p:nvPr>
        </p:nvSpPr>
        <p:spPr>
          <a:xfrm>
            <a:off x="1999522" y="4230183"/>
            <a:ext cx="8432800" cy="13129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b="0" i="0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17"/>
          <p:cNvSpPr txBox="1"/>
          <p:nvPr>
            <p:ph idx="1" type="body"/>
          </p:nvPr>
        </p:nvSpPr>
        <p:spPr>
          <a:xfrm>
            <a:off x="1999522" y="5490439"/>
            <a:ext cx="8432800" cy="15547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D8D8D"/>
                </a:solidFill>
              </a:defRPr>
            </a:lvl2pPr>
            <a:lvl3pPr indent="-228600" lvl="2" marL="13716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D8D8D"/>
                </a:solidFill>
              </a:defRPr>
            </a:lvl3pPr>
            <a:lvl4pPr indent="-228600" lvl="3" marL="1828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4pPr>
            <a:lvl5pPr indent="-228600" lvl="4" marL="22860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D8D8D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D8D8D"/>
              </a:buClr>
              <a:buSzPts val="1600"/>
              <a:buNone/>
              <a:defRPr sz="1600">
                <a:solidFill>
                  <a:srgbClr val="8D8D8D"/>
                </a:solidFill>
              </a:defRPr>
            </a:lvl9pPr>
          </a:lstStyle>
          <a:p/>
        </p:txBody>
      </p:sp>
      <p:pic>
        <p:nvPicPr>
          <p:cNvPr id="143" name="Google Shape;14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62130" y="1413780"/>
            <a:ext cx="4467740" cy="54901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17"/>
          <p:cNvCxnSpPr/>
          <p:nvPr/>
        </p:nvCxnSpPr>
        <p:spPr>
          <a:xfrm rot="10800000">
            <a:off x="3862130" y="2149950"/>
            <a:ext cx="4467740" cy="0"/>
          </a:xfrm>
          <a:prstGeom prst="straightConnector1">
            <a:avLst/>
          </a:prstGeom>
          <a:noFill/>
          <a:ln cap="flat" cmpd="sng" w="38100">
            <a:solidFill>
              <a:srgbClr val="00B05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45" name="Google Shape;145;p17"/>
          <p:cNvSpPr txBox="1"/>
          <p:nvPr/>
        </p:nvSpPr>
        <p:spPr>
          <a:xfrm>
            <a:off x="2378359" y="2344294"/>
            <a:ext cx="741023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earthdata.nasa.gov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7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buNone/>
              <a:defRPr sz="1300">
                <a:latin typeface="Arial"/>
                <a:ea typeface="Arial"/>
                <a:cs typeface="Arial"/>
                <a:sym typeface="Arial"/>
              </a:defRPr>
            </a:lvl1pPr>
            <a:lvl2pPr lvl="1" algn="r">
              <a:buNone/>
              <a:defRPr sz="1300">
                <a:latin typeface="Arial"/>
                <a:ea typeface="Arial"/>
                <a:cs typeface="Arial"/>
                <a:sym typeface="Arial"/>
              </a:defRPr>
            </a:lvl2pPr>
            <a:lvl3pPr lvl="2" algn="r">
              <a:buNone/>
              <a:defRPr sz="1300">
                <a:latin typeface="Arial"/>
                <a:ea typeface="Arial"/>
                <a:cs typeface="Arial"/>
                <a:sym typeface="Arial"/>
              </a:defRPr>
            </a:lvl3pPr>
            <a:lvl4pPr lvl="3" algn="r">
              <a:buNone/>
              <a:defRPr sz="1300">
                <a:latin typeface="Arial"/>
                <a:ea typeface="Arial"/>
                <a:cs typeface="Arial"/>
                <a:sym typeface="Arial"/>
              </a:defRPr>
            </a:lvl4pPr>
            <a:lvl5pPr lvl="4" algn="r">
              <a:buNone/>
              <a:defRPr sz="1300">
                <a:latin typeface="Arial"/>
                <a:ea typeface="Arial"/>
                <a:cs typeface="Arial"/>
                <a:sym typeface="Arial"/>
              </a:defRPr>
            </a:lvl5pPr>
            <a:lvl6pPr lvl="5" algn="r">
              <a:buNone/>
              <a:defRPr sz="1300">
                <a:latin typeface="Arial"/>
                <a:ea typeface="Arial"/>
                <a:cs typeface="Arial"/>
                <a:sym typeface="Arial"/>
              </a:defRPr>
            </a:lvl6pPr>
            <a:lvl7pPr lvl="6" algn="r">
              <a:buNone/>
              <a:defRPr sz="1300">
                <a:latin typeface="Arial"/>
                <a:ea typeface="Arial"/>
                <a:cs typeface="Arial"/>
                <a:sym typeface="Arial"/>
              </a:defRPr>
            </a:lvl7pPr>
            <a:lvl8pPr lvl="7" algn="r">
              <a:buNone/>
              <a:defRPr sz="1300">
                <a:latin typeface="Arial"/>
                <a:ea typeface="Arial"/>
                <a:cs typeface="Arial"/>
                <a:sym typeface="Arial"/>
              </a:defRPr>
            </a:lvl8pPr>
            <a:lvl9pPr lvl="8" algn="r">
              <a:buNone/>
              <a:defRPr sz="13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3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4.xml"/><Relationship Id="rId1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45481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391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1" type="ftr"/>
          </p:nvPr>
        </p:nvSpPr>
        <p:spPr>
          <a:xfrm>
            <a:off x="5892800" y="5967094"/>
            <a:ext cx="54610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D8D8D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/>
          <p:nvPr/>
        </p:nvSpPr>
        <p:spPr>
          <a:xfrm>
            <a:off x="0" y="0"/>
            <a:ext cx="52832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48260" y="6149657"/>
            <a:ext cx="431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4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" name="Google Shape;15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284595" y="5989325"/>
            <a:ext cx="1371600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09300" y="6070275"/>
            <a:ext cx="9525" cy="52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"/>
          <p:cNvSpPr txBox="1"/>
          <p:nvPr/>
        </p:nvSpPr>
        <p:spPr>
          <a:xfrm>
            <a:off x="1437900" y="6124475"/>
            <a:ext cx="1371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">
                <a:solidFill>
                  <a:schemeClr val="dk1"/>
                </a:solidFill>
              </a:rPr>
              <a:t>National Aeronautics and</a:t>
            </a:r>
            <a:endParaRPr sz="75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">
                <a:solidFill>
                  <a:schemeClr val="dk1"/>
                </a:solidFill>
              </a:rPr>
              <a:t>Space Administration</a:t>
            </a:r>
            <a:endParaRPr sz="750">
              <a:solidFill>
                <a:schemeClr val="dk1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  <p:sldLayoutId id="2147483661" r:id="rId16"/>
    <p:sldLayoutId id="2147483662" r:id="rId17"/>
    <p:sldLayoutId id="2147483663" r:id="rId1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8"/>
          <p:cNvSpPr txBox="1"/>
          <p:nvPr>
            <p:ph type="ctrTitle"/>
          </p:nvPr>
        </p:nvSpPr>
        <p:spPr>
          <a:xfrm>
            <a:off x="457174" y="2493053"/>
            <a:ext cx="5090186" cy="19692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/>
              <a:t>WGISS-58 Earthdata Cloud Pain Points </a:t>
            </a:r>
            <a:endParaRPr/>
          </a:p>
        </p:txBody>
      </p:sp>
      <p:sp>
        <p:nvSpPr>
          <p:cNvPr id="152" name="Google Shape;152;p18"/>
          <p:cNvSpPr txBox="1"/>
          <p:nvPr>
            <p:ph idx="2" type="body"/>
          </p:nvPr>
        </p:nvSpPr>
        <p:spPr>
          <a:xfrm>
            <a:off x="457174" y="4588984"/>
            <a:ext cx="2943225" cy="301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WGISS-58 10/15-18/2024</a:t>
            </a:r>
            <a:endParaRPr/>
          </a:p>
        </p:txBody>
      </p:sp>
      <p:sp>
        <p:nvSpPr>
          <p:cNvPr id="153" name="Google Shape;153;p18"/>
          <p:cNvSpPr txBox="1"/>
          <p:nvPr>
            <p:ph idx="1" type="subTitle"/>
          </p:nvPr>
        </p:nvSpPr>
        <p:spPr>
          <a:xfrm>
            <a:off x="457174" y="5017276"/>
            <a:ext cx="5090186" cy="752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Doug Newman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SzPct val="100000"/>
              <a:buNone/>
            </a:pPr>
            <a:r>
              <a:rPr lang="en-US"/>
              <a:t>NASA ESDIS Project, Goddard Space Flight Center</a:t>
            </a:r>
            <a:endParaRPr/>
          </a:p>
        </p:txBody>
      </p:sp>
      <p:sp>
        <p:nvSpPr>
          <p:cNvPr id="154" name="Google Shape;154;p18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9"/>
          <p:cNvSpPr txBox="1"/>
          <p:nvPr>
            <p:ph type="title"/>
          </p:nvPr>
        </p:nvSpPr>
        <p:spPr>
          <a:xfrm>
            <a:off x="838200" y="710264"/>
            <a:ext cx="7879080" cy="9804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160" name="Google Shape;160;p19"/>
          <p:cNvSpPr txBox="1"/>
          <p:nvPr>
            <p:ph idx="1" type="body"/>
          </p:nvPr>
        </p:nvSpPr>
        <p:spPr>
          <a:xfrm>
            <a:off x="792480" y="2076450"/>
            <a:ext cx="7879080" cy="391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en-US"/>
              <a:t>A whole 5 minutes!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en-US"/>
              <a:t>Top 5 things that caused us problems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</a:pPr>
            <a:r>
              <a:rPr lang="en-US"/>
              <a:t>A list of remedies (hopefully)</a:t>
            </a:r>
            <a:endParaRPr/>
          </a:p>
        </p:txBody>
      </p:sp>
      <p:sp>
        <p:nvSpPr>
          <p:cNvPr id="161" name="Google Shape;161;p19"/>
          <p:cNvSpPr txBox="1"/>
          <p:nvPr>
            <p:ph idx="12" type="sldNum"/>
          </p:nvPr>
        </p:nvSpPr>
        <p:spPr>
          <a:xfrm>
            <a:off x="48260" y="6149657"/>
            <a:ext cx="4317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US"/>
              <a:t>Problem 1: Early decisions</a:t>
            </a:r>
            <a:endParaRPr/>
          </a:p>
        </p:txBody>
      </p:sp>
      <p:sp>
        <p:nvSpPr>
          <p:cNvPr id="167" name="Google Shape;167;p20"/>
          <p:cNvSpPr txBox="1"/>
          <p:nvPr>
            <p:ph idx="1" type="body"/>
          </p:nvPr>
        </p:nvSpPr>
        <p:spPr>
          <a:xfrm>
            <a:off x="838200" y="1879600"/>
            <a:ext cx="10515600" cy="3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NASA Earthdata circa 2016: S3 is just for </a:t>
            </a:r>
            <a:r>
              <a:rPr lang="en-US"/>
              <a:t>science</a:t>
            </a:r>
            <a:r>
              <a:rPr lang="en-US"/>
              <a:t> data right?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NASA Earthdata 2024:</a:t>
            </a:r>
            <a:endParaRPr/>
          </a:p>
          <a:p>
            <a:pPr indent="-4318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Data</a:t>
            </a:r>
            <a:endParaRPr/>
          </a:p>
          <a:p>
            <a:pPr indent="-4318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Logs</a:t>
            </a:r>
            <a:endParaRPr/>
          </a:p>
          <a:p>
            <a:pPr indent="-4318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Serverless applications</a:t>
            </a:r>
            <a:endParaRPr/>
          </a:p>
          <a:p>
            <a:pPr indent="-4318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AI/ML</a:t>
            </a:r>
            <a:r>
              <a:rPr lang="en-US" sz="3200"/>
              <a:t> pipelines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</p:txBody>
      </p:sp>
      <p:sp>
        <p:nvSpPr>
          <p:cNvPr id="168" name="Google Shape;168;p20"/>
          <p:cNvSpPr txBox="1"/>
          <p:nvPr>
            <p:ph idx="12" type="sldNum"/>
          </p:nvPr>
        </p:nvSpPr>
        <p:spPr>
          <a:xfrm>
            <a:off x="48260" y="6149657"/>
            <a:ext cx="4317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1"/>
          <p:cNvSpPr txBox="1"/>
          <p:nvPr>
            <p:ph type="title"/>
          </p:nvPr>
        </p:nvSpPr>
        <p:spPr>
          <a:xfrm>
            <a:off x="838201" y="365125"/>
            <a:ext cx="73062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</a:pPr>
            <a:r>
              <a:rPr lang="en-US" sz="4000"/>
              <a:t>Solution 1!</a:t>
            </a:r>
            <a:endParaRPr/>
          </a:p>
        </p:txBody>
      </p:sp>
      <p:sp>
        <p:nvSpPr>
          <p:cNvPr id="174" name="Google Shape;174;p21"/>
          <p:cNvSpPr txBox="1"/>
          <p:nvPr>
            <p:ph idx="1" type="body"/>
          </p:nvPr>
        </p:nvSpPr>
        <p:spPr>
          <a:xfrm>
            <a:off x="838200" y="1879600"/>
            <a:ext cx="7306200" cy="3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Be prepared to change your run rules and be able to change them quickly.</a:t>
            </a:r>
            <a:r>
              <a:rPr lang="en-US" sz="3200"/>
              <a:t> 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</p:txBody>
      </p:sp>
      <p:sp>
        <p:nvSpPr>
          <p:cNvPr id="175" name="Google Shape;175;p21"/>
          <p:cNvSpPr txBox="1"/>
          <p:nvPr>
            <p:ph idx="12" type="sldNum"/>
          </p:nvPr>
        </p:nvSpPr>
        <p:spPr>
          <a:xfrm>
            <a:off x="48260" y="6149657"/>
            <a:ext cx="4317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2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US"/>
              <a:t>Problem 2: You don’t control the levers</a:t>
            </a:r>
            <a:endParaRPr/>
          </a:p>
        </p:txBody>
      </p:sp>
      <p:sp>
        <p:nvSpPr>
          <p:cNvPr id="181" name="Google Shape;181;p22"/>
          <p:cNvSpPr txBox="1"/>
          <p:nvPr>
            <p:ph idx="1" type="body"/>
          </p:nvPr>
        </p:nvSpPr>
        <p:spPr>
          <a:xfrm>
            <a:off x="838200" y="1879600"/>
            <a:ext cx="10515600" cy="3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Example: </a:t>
            </a:r>
            <a:endParaRPr/>
          </a:p>
          <a:p>
            <a:pPr indent="-4318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direct S3 access </a:t>
            </a:r>
            <a:endParaRPr/>
          </a:p>
          <a:p>
            <a:pPr indent="-406400" lvl="1" marL="9144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en-US"/>
              <a:t>user metrics method == poor user experience</a:t>
            </a:r>
            <a:endParaRPr/>
          </a:p>
          <a:p>
            <a:pPr indent="-406400" lvl="1" marL="9144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</a:pPr>
            <a:r>
              <a:rPr lang="en-US"/>
              <a:t>AI/ML difficulties</a:t>
            </a:r>
            <a:r>
              <a:rPr lang="en-US" sz="3200"/>
              <a:t> 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</p:txBody>
      </p:sp>
      <p:sp>
        <p:nvSpPr>
          <p:cNvPr id="182" name="Google Shape;182;p22"/>
          <p:cNvSpPr txBox="1"/>
          <p:nvPr>
            <p:ph idx="12" type="sldNum"/>
          </p:nvPr>
        </p:nvSpPr>
        <p:spPr>
          <a:xfrm>
            <a:off x="48260" y="6149657"/>
            <a:ext cx="4317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3"/>
          <p:cNvSpPr txBox="1"/>
          <p:nvPr>
            <p:ph type="title"/>
          </p:nvPr>
        </p:nvSpPr>
        <p:spPr>
          <a:xfrm>
            <a:off x="838201" y="365125"/>
            <a:ext cx="73062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</a:pPr>
            <a:r>
              <a:rPr lang="en-US" sz="4000"/>
              <a:t>Solution 2!</a:t>
            </a:r>
            <a:endParaRPr/>
          </a:p>
        </p:txBody>
      </p:sp>
      <p:sp>
        <p:nvSpPr>
          <p:cNvPr id="188" name="Google Shape;188;p23"/>
          <p:cNvSpPr txBox="1"/>
          <p:nvPr>
            <p:ph idx="1" type="body"/>
          </p:nvPr>
        </p:nvSpPr>
        <p:spPr>
          <a:xfrm>
            <a:off x="838200" y="1879600"/>
            <a:ext cx="7306200" cy="3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Still trying to figure this out…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Relaxed registration (but that fell foul to problem 1!)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Mapping AWS users to EDL users</a:t>
            </a:r>
            <a:r>
              <a:rPr lang="en-US" sz="3200"/>
              <a:t> 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</p:txBody>
      </p:sp>
      <p:sp>
        <p:nvSpPr>
          <p:cNvPr id="189" name="Google Shape;189;p23"/>
          <p:cNvSpPr txBox="1"/>
          <p:nvPr>
            <p:ph idx="12" type="sldNum"/>
          </p:nvPr>
        </p:nvSpPr>
        <p:spPr>
          <a:xfrm>
            <a:off x="48260" y="6149657"/>
            <a:ext cx="4317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4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US"/>
              <a:t>Problem 3: The meter keeps running</a:t>
            </a:r>
            <a:endParaRPr/>
          </a:p>
        </p:txBody>
      </p:sp>
      <p:sp>
        <p:nvSpPr>
          <p:cNvPr id="195" name="Google Shape;195;p24"/>
          <p:cNvSpPr txBox="1"/>
          <p:nvPr>
            <p:ph idx="1" type="body"/>
          </p:nvPr>
        </p:nvSpPr>
        <p:spPr>
          <a:xfrm>
            <a:off x="838200" y="1879600"/>
            <a:ext cx="10515600" cy="3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Around 2.5%* of our total cloud costs in the last year were spent on managing our unbound egress cost risk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It is very easy for your </a:t>
            </a:r>
            <a:r>
              <a:rPr lang="en-US"/>
              <a:t>tenants</a:t>
            </a:r>
            <a:r>
              <a:rPr lang="en-US"/>
              <a:t> to leave infrastructure running 24/7 when it doesn’t need to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</p:txBody>
      </p:sp>
      <p:sp>
        <p:nvSpPr>
          <p:cNvPr id="196" name="Google Shape;196;p24"/>
          <p:cNvSpPr txBox="1"/>
          <p:nvPr/>
        </p:nvSpPr>
        <p:spPr>
          <a:xfrm>
            <a:off x="3075875" y="5638900"/>
            <a:ext cx="834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</a:rPr>
              <a:t>*As reported in Platform 24.3 retrospective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97" name="Google Shape;197;p24"/>
          <p:cNvSpPr txBox="1"/>
          <p:nvPr>
            <p:ph idx="12" type="sldNum"/>
          </p:nvPr>
        </p:nvSpPr>
        <p:spPr>
          <a:xfrm>
            <a:off x="48260" y="6149657"/>
            <a:ext cx="4317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5"/>
          <p:cNvSpPr txBox="1"/>
          <p:nvPr>
            <p:ph type="title"/>
          </p:nvPr>
        </p:nvSpPr>
        <p:spPr>
          <a:xfrm>
            <a:off x="838201" y="365125"/>
            <a:ext cx="73062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</a:pPr>
            <a:r>
              <a:rPr lang="en-US" sz="4000"/>
              <a:t>Solution 3!</a:t>
            </a:r>
            <a:endParaRPr/>
          </a:p>
        </p:txBody>
      </p:sp>
      <p:sp>
        <p:nvSpPr>
          <p:cNvPr id="203" name="Google Shape;203;p25"/>
          <p:cNvSpPr txBox="1"/>
          <p:nvPr>
            <p:ph idx="1" type="body"/>
          </p:nvPr>
        </p:nvSpPr>
        <p:spPr>
          <a:xfrm>
            <a:off x="838200" y="1879600"/>
            <a:ext cx="7306200" cy="3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Leverage </a:t>
            </a:r>
            <a:r>
              <a:rPr lang="en-US"/>
              <a:t>third</a:t>
            </a:r>
            <a:r>
              <a:rPr lang="en-US"/>
              <a:t> party solutions to monitor and manage costs but…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Make sure your solution is </a:t>
            </a:r>
            <a:r>
              <a:rPr lang="en-US"/>
              <a:t>less</a:t>
            </a:r>
            <a:r>
              <a:rPr lang="en-US"/>
              <a:t> of a cost risk than your actual cost risk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Infrastructure as code is your friend. Stand it up and tear it down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204" name="Google Shape;204;p25"/>
          <p:cNvSpPr txBox="1"/>
          <p:nvPr>
            <p:ph idx="12" type="sldNum"/>
          </p:nvPr>
        </p:nvSpPr>
        <p:spPr>
          <a:xfrm>
            <a:off x="48260" y="6149657"/>
            <a:ext cx="4317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US"/>
              <a:t>Problem 4: Lift and shift</a:t>
            </a:r>
            <a:endParaRPr/>
          </a:p>
        </p:txBody>
      </p:sp>
      <p:sp>
        <p:nvSpPr>
          <p:cNvPr id="210" name="Google Shape;210;p26"/>
          <p:cNvSpPr txBox="1"/>
          <p:nvPr>
            <p:ph idx="1" type="body"/>
          </p:nvPr>
        </p:nvSpPr>
        <p:spPr>
          <a:xfrm>
            <a:off x="838200" y="1879600"/>
            <a:ext cx="10515600" cy="3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Earth Science example:</a:t>
            </a:r>
            <a:endParaRPr/>
          </a:p>
          <a:p>
            <a:pPr indent="-4318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Archive data formats perform poorly in a cloud environment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General</a:t>
            </a:r>
            <a:r>
              <a:rPr lang="en-US"/>
              <a:t> examples:</a:t>
            </a:r>
            <a:endParaRPr/>
          </a:p>
          <a:p>
            <a:pPr indent="-4318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Limited resource utilization </a:t>
            </a:r>
            <a:endParaRPr/>
          </a:p>
          <a:p>
            <a:pPr indent="-4318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Limited scaling options</a:t>
            </a:r>
            <a:endParaRPr/>
          </a:p>
          <a:p>
            <a:pPr indent="-4318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Maintenance of infrastructure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</p:txBody>
      </p:sp>
      <p:sp>
        <p:nvSpPr>
          <p:cNvPr id="211" name="Google Shape;211;p26"/>
          <p:cNvSpPr txBox="1"/>
          <p:nvPr>
            <p:ph idx="12" type="sldNum"/>
          </p:nvPr>
        </p:nvSpPr>
        <p:spPr>
          <a:xfrm>
            <a:off x="48260" y="6149657"/>
            <a:ext cx="4317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7"/>
          <p:cNvSpPr txBox="1"/>
          <p:nvPr>
            <p:ph type="title"/>
          </p:nvPr>
        </p:nvSpPr>
        <p:spPr>
          <a:xfrm>
            <a:off x="838201" y="365125"/>
            <a:ext cx="73062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</a:pPr>
            <a:r>
              <a:rPr lang="en-US" sz="4000"/>
              <a:t>Solution 4!</a:t>
            </a:r>
            <a:endParaRPr/>
          </a:p>
        </p:txBody>
      </p:sp>
      <p:sp>
        <p:nvSpPr>
          <p:cNvPr id="217" name="Google Shape;217;p27"/>
          <p:cNvSpPr txBox="1"/>
          <p:nvPr>
            <p:ph idx="1" type="body"/>
          </p:nvPr>
        </p:nvSpPr>
        <p:spPr>
          <a:xfrm>
            <a:off x="838200" y="1879600"/>
            <a:ext cx="7306200" cy="3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Where </a:t>
            </a:r>
            <a:r>
              <a:rPr lang="en-US"/>
              <a:t>possible</a:t>
            </a:r>
            <a:r>
              <a:rPr lang="en-US"/>
              <a:t>, leverage managed services. This is where real cost and performance </a:t>
            </a:r>
            <a:r>
              <a:rPr lang="en-US"/>
              <a:t>opportunities lie. </a:t>
            </a:r>
            <a:endParaRPr/>
          </a:p>
          <a:p>
            <a:pPr indent="-4318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Serverless</a:t>
            </a:r>
            <a:endParaRPr/>
          </a:p>
          <a:p>
            <a:pPr indent="-4318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Managed RDS</a:t>
            </a:r>
            <a:endParaRPr/>
          </a:p>
          <a:p>
            <a:pPr indent="-4318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Networking</a:t>
            </a:r>
            <a:r>
              <a:rPr lang="en-US" sz="3200"/>
              <a:t> </a:t>
            </a:r>
            <a:endParaRPr sz="3200"/>
          </a:p>
          <a:p>
            <a:pPr indent="-4318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-US"/>
              <a:t>Infrastructure as Code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</p:txBody>
      </p:sp>
      <p:sp>
        <p:nvSpPr>
          <p:cNvPr id="218" name="Google Shape;218;p27"/>
          <p:cNvSpPr txBox="1"/>
          <p:nvPr>
            <p:ph idx="12" type="sldNum"/>
          </p:nvPr>
        </p:nvSpPr>
        <p:spPr>
          <a:xfrm>
            <a:off x="48260" y="6149657"/>
            <a:ext cx="4317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Arial"/>
              <a:buNone/>
            </a:pPr>
            <a:r>
              <a:rPr lang="en-US"/>
              <a:t>Problem 5: Vendor lock-in</a:t>
            </a:r>
            <a:endParaRPr/>
          </a:p>
        </p:txBody>
      </p:sp>
      <p:sp>
        <p:nvSpPr>
          <p:cNvPr id="224" name="Google Shape;224;p28"/>
          <p:cNvSpPr txBox="1"/>
          <p:nvPr>
            <p:ph idx="1" type="body"/>
          </p:nvPr>
        </p:nvSpPr>
        <p:spPr>
          <a:xfrm>
            <a:off x="838200" y="1879600"/>
            <a:ext cx="10515600" cy="3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A problem partially created by solution 4.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/>
              <a:t>It is a real risk but…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/>
          </a:p>
        </p:txBody>
      </p:sp>
      <p:sp>
        <p:nvSpPr>
          <p:cNvPr id="225" name="Google Shape;225;p28"/>
          <p:cNvSpPr txBox="1"/>
          <p:nvPr>
            <p:ph idx="12" type="sldNum"/>
          </p:nvPr>
        </p:nvSpPr>
        <p:spPr>
          <a:xfrm>
            <a:off x="48260" y="6149657"/>
            <a:ext cx="4317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9"/>
          <p:cNvSpPr txBox="1"/>
          <p:nvPr>
            <p:ph type="title"/>
          </p:nvPr>
        </p:nvSpPr>
        <p:spPr>
          <a:xfrm>
            <a:off x="838201" y="365125"/>
            <a:ext cx="73062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</a:pPr>
            <a:r>
              <a:rPr lang="en-US" sz="4000"/>
              <a:t>Solution 5!</a:t>
            </a:r>
            <a:endParaRPr/>
          </a:p>
        </p:txBody>
      </p:sp>
      <p:sp>
        <p:nvSpPr>
          <p:cNvPr id="231" name="Google Shape;231;p29"/>
          <p:cNvSpPr txBox="1"/>
          <p:nvPr>
            <p:ph idx="1" type="body"/>
          </p:nvPr>
        </p:nvSpPr>
        <p:spPr>
          <a:xfrm>
            <a:off x="838200" y="1879600"/>
            <a:ext cx="7306200" cy="3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If you want to totally mitigate vendor lock-in risks then only use EC2/AZM/GCE, EKS and S3/ABS/Google Storage.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But that is a huge missed opportunity.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Otherwise, e</a:t>
            </a:r>
            <a:r>
              <a:rPr lang="en-US"/>
              <a:t>mbrace the suck and reap the other benefits (solution 4)</a:t>
            </a:r>
            <a:endParaRPr/>
          </a:p>
          <a:p>
            <a:pPr indent="0" lvl="0" marL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232" name="Google Shape;232;p29"/>
          <p:cNvSpPr txBox="1"/>
          <p:nvPr>
            <p:ph idx="12" type="sldNum"/>
          </p:nvPr>
        </p:nvSpPr>
        <p:spPr>
          <a:xfrm>
            <a:off x="48260" y="6149657"/>
            <a:ext cx="4317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0"/>
          <p:cNvSpPr txBox="1"/>
          <p:nvPr>
            <p:ph type="title"/>
          </p:nvPr>
        </p:nvSpPr>
        <p:spPr>
          <a:xfrm>
            <a:off x="899576" y="2253592"/>
            <a:ext cx="5196300" cy="11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-US"/>
              <a:t>But don’t let that stop you</a:t>
            </a:r>
            <a:endParaRPr/>
          </a:p>
        </p:txBody>
      </p:sp>
      <p:sp>
        <p:nvSpPr>
          <p:cNvPr id="238" name="Google Shape;238;p30"/>
          <p:cNvSpPr txBox="1"/>
          <p:nvPr>
            <p:ph idx="1" type="body"/>
          </p:nvPr>
        </p:nvSpPr>
        <p:spPr>
          <a:xfrm>
            <a:off x="899576" y="3568542"/>
            <a:ext cx="5196300" cy="11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</a:pPr>
            <a:r>
              <a:rPr lang="en-US"/>
              <a:t>Contact me at…</a:t>
            </a:r>
            <a:r>
              <a:rPr b="0" i="0" lang="en-US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239" name="Google Shape;239;p30"/>
          <p:cNvSpPr txBox="1"/>
          <p:nvPr>
            <p:ph idx="2" type="body"/>
          </p:nvPr>
        </p:nvSpPr>
        <p:spPr>
          <a:xfrm>
            <a:off x="6910466" y="2253592"/>
            <a:ext cx="4302300" cy="23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0000" lnSpcReduction="20000"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CONTACT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rPr lang="en-US"/>
              <a:t>douglas.j.newman@nasa.gov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WEBSITE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rPr lang="en-US"/>
              <a:t>earthdata.nasa.gov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SOCIAL MEDIA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rPr lang="en-US"/>
              <a:t>@NASAEarthData</a:t>
            </a:r>
            <a:endParaRPr/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30"/>
          <p:cNvSpPr txBox="1"/>
          <p:nvPr>
            <p:ph idx="12" type="sldNum"/>
          </p:nvPr>
        </p:nvSpPr>
        <p:spPr>
          <a:xfrm>
            <a:off x="48260" y="6149657"/>
            <a:ext cx="4317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Earthdata">
      <a:dk1>
        <a:srgbClr val="323232"/>
      </a:dk1>
      <a:lt1>
        <a:srgbClr val="FFFFFF"/>
      </a:lt1>
      <a:dk2>
        <a:srgbClr val="9F9F9F"/>
      </a:dk2>
      <a:lt2>
        <a:srgbClr val="EDF0F0"/>
      </a:lt2>
      <a:accent1>
        <a:srgbClr val="0B3C91"/>
      </a:accent1>
      <a:accent2>
        <a:srgbClr val="1873AB"/>
      </a:accent2>
      <a:accent3>
        <a:srgbClr val="048F51"/>
      </a:accent3>
      <a:accent4>
        <a:srgbClr val="59C5C7"/>
      </a:accent4>
      <a:accent5>
        <a:srgbClr val="DC7651"/>
      </a:accent5>
      <a:accent6>
        <a:srgbClr val="F64137"/>
      </a:accent6>
      <a:hlink>
        <a:srgbClr val="1C67E3"/>
      </a:hlink>
      <a:folHlink>
        <a:srgbClr val="9F618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