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0" r:id="rId5"/>
  </p:sldMasterIdLst>
  <p:notesMasterIdLst>
    <p:notesMasterId r:id="rId7"/>
  </p:notesMasterIdLst>
  <p:handoutMasterIdLst>
    <p:handoutMasterId r:id="rId8"/>
  </p:handoutMasterIdLst>
  <p:sldIdLst>
    <p:sldId id="257" r:id="rId6"/>
  </p:sldIdLst>
  <p:sldSz cx="43891200" cy="329184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39738" indent="22225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881063" indent="44450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22388" indent="66675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766888" indent="85725" algn="l" rtl="0" eaLnBrk="0" fontAlgn="base" hangingPunct="0">
      <a:spcBef>
        <a:spcPct val="0"/>
      </a:spcBef>
      <a:spcAft>
        <a:spcPct val="0"/>
      </a:spcAft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15">
          <p15:clr>
            <a:srgbClr val="A4A3A4"/>
          </p15:clr>
        </p15:guide>
        <p15:guide id="2" pos="631">
          <p15:clr>
            <a:srgbClr val="A4A3A4"/>
          </p15:clr>
        </p15:guide>
        <p15:guide id="3" pos="13820">
          <p15:clr>
            <a:srgbClr val="A4A3A4"/>
          </p15:clr>
        </p15:guide>
        <p15:guide id="4" pos="26892">
          <p15:clr>
            <a:srgbClr val="A4A3A4"/>
          </p15:clr>
        </p15:guide>
        <p15:guide id="5" pos="9548">
          <p15:clr>
            <a:srgbClr val="A4A3A4"/>
          </p15:clr>
        </p15:guide>
        <p15:guide id="6" pos="9163">
          <p15:clr>
            <a:srgbClr val="A4A3A4"/>
          </p15:clr>
        </p15:guide>
        <p15:guide id="7" pos="18403">
          <p15:clr>
            <a:srgbClr val="A4A3A4"/>
          </p15:clr>
        </p15:guide>
        <p15:guide id="8" pos="1804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F66CC7-B498-534C-A009-BC0BB4156048}" v="23" dt="2024-09-18T20:05:41.451"/>
    <p1510:client id="{5B8971ED-7F62-CD5D-593E-0D7EE0D50FC0}" v="2" dt="2024-09-19T17:16:59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266"/>
    <p:restoredTop sz="94651"/>
  </p:normalViewPr>
  <p:slideViewPr>
    <p:cSldViewPr>
      <p:cViewPr>
        <p:scale>
          <a:sx n="30" d="100"/>
          <a:sy n="30" d="100"/>
        </p:scale>
        <p:origin x="3112" y="232"/>
      </p:cViewPr>
      <p:guideLst>
        <p:guide orient="horz" pos="19715"/>
        <p:guide pos="631"/>
        <p:guide pos="13820"/>
        <p:guide pos="26892"/>
        <p:guide pos="9548"/>
        <p:guide pos="9163"/>
        <p:guide pos="18403"/>
        <p:guide pos="180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8" d="100"/>
          <a:sy n="118" d="100"/>
        </p:scale>
        <p:origin x="550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pez, Danielle K. (ARC-SCR)[WYLE LABS]" userId="S::dklopez@ndc.nasa.gov::a025b175-69a2-4900-b93d-ae4f7a6a91a1" providerId="AD" clId="Web-{5B8971ED-7F62-CD5D-593E-0D7EE0D50FC0}"/>
    <pc:docChg chg="modSld">
      <pc:chgData name="Lopez, Danielle K. (ARC-SCR)[WYLE LABS]" userId="S::dklopez@ndc.nasa.gov::a025b175-69a2-4900-b93d-ae4f7a6a91a1" providerId="AD" clId="Web-{5B8971ED-7F62-CD5D-593E-0D7EE0D50FC0}" dt="2024-09-19T17:16:59.391" v="1" actId="1076"/>
      <pc:docMkLst>
        <pc:docMk/>
      </pc:docMkLst>
      <pc:sldChg chg="modSp">
        <pc:chgData name="Lopez, Danielle K. (ARC-SCR)[WYLE LABS]" userId="S::dklopez@ndc.nasa.gov::a025b175-69a2-4900-b93d-ae4f7a6a91a1" providerId="AD" clId="Web-{5B8971ED-7F62-CD5D-593E-0D7EE0D50FC0}" dt="2024-09-19T17:16:59.391" v="1" actId="1076"/>
        <pc:sldMkLst>
          <pc:docMk/>
          <pc:sldMk cId="0" sldId="257"/>
        </pc:sldMkLst>
        <pc:picChg chg="mod">
          <ac:chgData name="Lopez, Danielle K. (ARC-SCR)[WYLE LABS]" userId="S::dklopez@ndc.nasa.gov::a025b175-69a2-4900-b93d-ae4f7a6a91a1" providerId="AD" clId="Web-{5B8971ED-7F62-CD5D-593E-0D7EE0D50FC0}" dt="2024-09-19T17:16:48.532" v="0" actId="1076"/>
          <ac:picMkLst>
            <pc:docMk/>
            <pc:sldMk cId="0" sldId="257"/>
            <ac:picMk id="18" creationId="{E0CCACC1-6072-F307-2FA9-E1632EA9D0E7}"/>
          </ac:picMkLst>
        </pc:picChg>
        <pc:picChg chg="mod">
          <ac:chgData name="Lopez, Danielle K. (ARC-SCR)[WYLE LABS]" userId="S::dklopez@ndc.nasa.gov::a025b175-69a2-4900-b93d-ae4f7a6a91a1" providerId="AD" clId="Web-{5B8971ED-7F62-CD5D-593E-0D7EE0D50FC0}" dt="2024-09-19T17:16:59.391" v="1" actId="1076"/>
          <ac:picMkLst>
            <pc:docMk/>
            <pc:sldMk cId="0" sldId="257"/>
            <ac:picMk id="27" creationId="{D84CF962-2FA3-A3D1-B4D6-17695CA08015}"/>
          </ac:picMkLst>
        </pc:picChg>
      </pc:sldChg>
    </pc:docChg>
  </pc:docChgLst>
  <pc:docChgLst>
    <pc:chgData name="Gebre, Samrawit G. (ARC-SCR)" userId="S::sgebre@ndc.nasa.gov::d9e75613-c6e7-4be5-8d41-bcc15fc904c8" providerId="AD" clId="Web-{4A8C17AE-49FD-8C85-67F9-93A3A6CFE02D}"/>
    <pc:docChg chg="modSld">
      <pc:chgData name="Gebre, Samrawit G. (ARC-SCR)" userId="S::sgebre@ndc.nasa.gov::d9e75613-c6e7-4be5-8d41-bcc15fc904c8" providerId="AD" clId="Web-{4A8C17AE-49FD-8C85-67F9-93A3A6CFE02D}" dt="2024-09-17T23:21:43.410" v="122" actId="1076"/>
      <pc:docMkLst>
        <pc:docMk/>
      </pc:docMkLst>
      <pc:sldChg chg="addSp delSp modSp">
        <pc:chgData name="Gebre, Samrawit G. (ARC-SCR)" userId="S::sgebre@ndc.nasa.gov::d9e75613-c6e7-4be5-8d41-bcc15fc904c8" providerId="AD" clId="Web-{4A8C17AE-49FD-8C85-67F9-93A3A6CFE02D}" dt="2024-09-17T23:21:43.410" v="122" actId="1076"/>
        <pc:sldMkLst>
          <pc:docMk/>
          <pc:sldMk cId="0" sldId="257"/>
        </pc:sldMkLst>
        <pc:spChg chg="mod">
          <ac:chgData name="Gebre, Samrawit G. (ARC-SCR)" userId="S::sgebre@ndc.nasa.gov::d9e75613-c6e7-4be5-8d41-bcc15fc904c8" providerId="AD" clId="Web-{4A8C17AE-49FD-8C85-67F9-93A3A6CFE02D}" dt="2024-09-17T23:13:31.117" v="46" actId="20577"/>
          <ac:spMkLst>
            <pc:docMk/>
            <pc:sldMk cId="0" sldId="257"/>
            <ac:spMk id="4" creationId="{FAAAC9BC-21CF-8F5B-A423-84D18E5A81E4}"/>
          </ac:spMkLst>
        </pc:spChg>
        <pc:spChg chg="mod">
          <ac:chgData name="Gebre, Samrawit G. (ARC-SCR)" userId="S::sgebre@ndc.nasa.gov::d9e75613-c6e7-4be5-8d41-bcc15fc904c8" providerId="AD" clId="Web-{4A8C17AE-49FD-8C85-67F9-93A3A6CFE02D}" dt="2024-09-17T23:12:09.743" v="37" actId="20577"/>
          <ac:spMkLst>
            <pc:docMk/>
            <pc:sldMk cId="0" sldId="257"/>
            <ac:spMk id="8" creationId="{3D8D30BF-8CDE-DCF0-E1E2-A84AC5567EF3}"/>
          </ac:spMkLst>
        </pc:spChg>
        <pc:spChg chg="mod">
          <ac:chgData name="Gebre, Samrawit G. (ARC-SCR)" userId="S::sgebre@ndc.nasa.gov::d9e75613-c6e7-4be5-8d41-bcc15fc904c8" providerId="AD" clId="Web-{4A8C17AE-49FD-8C85-67F9-93A3A6CFE02D}" dt="2024-09-17T23:15:02.992" v="93" actId="1076"/>
          <ac:spMkLst>
            <pc:docMk/>
            <pc:sldMk cId="0" sldId="257"/>
            <ac:spMk id="23" creationId="{1F6940F2-08B3-C248-BA8A-9300E4A7730D}"/>
          </ac:spMkLst>
        </pc:spChg>
        <pc:spChg chg="mod">
          <ac:chgData name="Gebre, Samrawit G. (ARC-SCR)" userId="S::sgebre@ndc.nasa.gov::d9e75613-c6e7-4be5-8d41-bcc15fc904c8" providerId="AD" clId="Web-{4A8C17AE-49FD-8C85-67F9-93A3A6CFE02D}" dt="2024-09-17T23:18:10.881" v="103" actId="1076"/>
          <ac:spMkLst>
            <pc:docMk/>
            <pc:sldMk cId="0" sldId="257"/>
            <ac:spMk id="16386" creationId="{FFFD4582-89BE-9258-CE86-28180CDD910D}"/>
          </ac:spMkLst>
        </pc:spChg>
        <pc:spChg chg="mod">
          <ac:chgData name="Gebre, Samrawit G. (ARC-SCR)" userId="S::sgebre@ndc.nasa.gov::d9e75613-c6e7-4be5-8d41-bcc15fc904c8" providerId="AD" clId="Web-{4A8C17AE-49FD-8C85-67F9-93A3A6CFE02D}" dt="2024-09-17T23:14:41.789" v="88" actId="20577"/>
          <ac:spMkLst>
            <pc:docMk/>
            <pc:sldMk cId="0" sldId="257"/>
            <ac:spMk id="16387" creationId="{48E7F3FB-A404-FF74-338C-41A658910179}"/>
          </ac:spMkLst>
        </pc:spChg>
        <pc:spChg chg="mod">
          <ac:chgData name="Gebre, Samrawit G. (ARC-SCR)" userId="S::sgebre@ndc.nasa.gov::d9e75613-c6e7-4be5-8d41-bcc15fc904c8" providerId="AD" clId="Web-{4A8C17AE-49FD-8C85-67F9-93A3A6CFE02D}" dt="2024-09-17T23:21:39.441" v="121" actId="20577"/>
          <ac:spMkLst>
            <pc:docMk/>
            <pc:sldMk cId="0" sldId="257"/>
            <ac:spMk id="16388" creationId="{AAF1D64A-F605-4128-CA6D-D35CA80D6757}"/>
          </ac:spMkLst>
        </pc:spChg>
        <pc:spChg chg="mod">
          <ac:chgData name="Gebre, Samrawit G. (ARC-SCR)" userId="S::sgebre@ndc.nasa.gov::d9e75613-c6e7-4be5-8d41-bcc15fc904c8" providerId="AD" clId="Web-{4A8C17AE-49FD-8C85-67F9-93A3A6CFE02D}" dt="2024-09-17T23:15:18.070" v="96" actId="1076"/>
          <ac:spMkLst>
            <pc:docMk/>
            <pc:sldMk cId="0" sldId="257"/>
            <ac:spMk id="16389" creationId="{AA5155DC-08D0-F708-3B1D-C444B53EADB5}"/>
          </ac:spMkLst>
        </pc:spChg>
        <pc:picChg chg="del">
          <ac:chgData name="Gebre, Samrawit G. (ARC-SCR)" userId="S::sgebre@ndc.nasa.gov::d9e75613-c6e7-4be5-8d41-bcc15fc904c8" providerId="AD" clId="Web-{4A8C17AE-49FD-8C85-67F9-93A3A6CFE02D}" dt="2024-09-17T23:17:55.131" v="97"/>
          <ac:picMkLst>
            <pc:docMk/>
            <pc:sldMk cId="0" sldId="257"/>
            <ac:picMk id="2" creationId="{E86F58BE-A3E4-ACB4-EC51-46B217566BC0}"/>
          </ac:picMkLst>
        </pc:picChg>
        <pc:picChg chg="add mod">
          <ac:chgData name="Gebre, Samrawit G. (ARC-SCR)" userId="S::sgebre@ndc.nasa.gov::d9e75613-c6e7-4be5-8d41-bcc15fc904c8" providerId="AD" clId="Web-{4A8C17AE-49FD-8C85-67F9-93A3A6CFE02D}" dt="2024-09-17T23:19:34.161" v="105" actId="14100"/>
          <ac:picMkLst>
            <pc:docMk/>
            <pc:sldMk cId="0" sldId="257"/>
            <ac:picMk id="19" creationId="{671F34D7-1364-F9DF-F9F7-F019799F01AB}"/>
          </ac:picMkLst>
        </pc:picChg>
        <pc:picChg chg="mod">
          <ac:chgData name="Gebre, Samrawit G. (ARC-SCR)" userId="S::sgebre@ndc.nasa.gov::d9e75613-c6e7-4be5-8d41-bcc15fc904c8" providerId="AD" clId="Web-{4A8C17AE-49FD-8C85-67F9-93A3A6CFE02D}" dt="2024-09-17T23:21:43.410" v="122" actId="1076"/>
          <ac:picMkLst>
            <pc:docMk/>
            <pc:sldMk cId="0" sldId="257"/>
            <ac:picMk id="20" creationId="{C100B3DA-FD9D-6454-3F82-DDBCE0B4ACE9}"/>
          </ac:picMkLst>
        </pc:picChg>
        <pc:picChg chg="del">
          <ac:chgData name="Gebre, Samrawit G. (ARC-SCR)" userId="S::sgebre@ndc.nasa.gov::d9e75613-c6e7-4be5-8d41-bcc15fc904c8" providerId="AD" clId="Web-{4A8C17AE-49FD-8C85-67F9-93A3A6CFE02D}" dt="2024-09-17T23:17:57.959" v="98"/>
          <ac:picMkLst>
            <pc:docMk/>
            <pc:sldMk cId="0" sldId="257"/>
            <ac:picMk id="1028" creationId="{F653DE4A-06A6-D619-DAFE-CC8821A19383}"/>
          </ac:picMkLst>
        </pc:picChg>
      </pc:sldChg>
    </pc:docChg>
  </pc:docChgLst>
  <pc:docChgLst>
    <pc:chgData name="Wood, Alan E (ARC-SCR)[WYLE LABS]" userId="b208b4ec-6660-4c15-9d3d-9544f12a344b" providerId="ADAL" clId="{33F66CC7-B498-534C-A009-BC0BB4156048}"/>
    <pc:docChg chg="undo custSel modSld">
      <pc:chgData name="Wood, Alan E (ARC-SCR)[WYLE LABS]" userId="b208b4ec-6660-4c15-9d3d-9544f12a344b" providerId="ADAL" clId="{33F66CC7-B498-534C-A009-BC0BB4156048}" dt="2024-09-20T16:03:49.342" v="551" actId="33524"/>
      <pc:docMkLst>
        <pc:docMk/>
      </pc:docMkLst>
      <pc:sldChg chg="addSp delSp modSp mod">
        <pc:chgData name="Wood, Alan E (ARC-SCR)[WYLE LABS]" userId="b208b4ec-6660-4c15-9d3d-9544f12a344b" providerId="ADAL" clId="{33F66CC7-B498-534C-A009-BC0BB4156048}" dt="2024-09-20T16:03:49.342" v="551" actId="33524"/>
        <pc:sldMkLst>
          <pc:docMk/>
          <pc:sldMk cId="0" sldId="257"/>
        </pc:sldMkLst>
        <pc:spChg chg="add del mod">
          <ac:chgData name="Wood, Alan E (ARC-SCR)[WYLE LABS]" userId="b208b4ec-6660-4c15-9d3d-9544f12a344b" providerId="ADAL" clId="{33F66CC7-B498-534C-A009-BC0BB4156048}" dt="2024-09-18T20:02:09.771" v="25"/>
          <ac:spMkLst>
            <pc:docMk/>
            <pc:sldMk cId="0" sldId="257"/>
            <ac:spMk id="2" creationId="{FAE0EFCD-2445-6B73-FEA1-6422A4F7B05F}"/>
          </ac:spMkLst>
        </pc:spChg>
        <pc:spChg chg="mod">
          <ac:chgData name="Wood, Alan E (ARC-SCR)[WYLE LABS]" userId="b208b4ec-6660-4c15-9d3d-9544f12a344b" providerId="ADAL" clId="{33F66CC7-B498-534C-A009-BC0BB4156048}" dt="2024-09-20T16:01:16.299" v="549" actId="20577"/>
          <ac:spMkLst>
            <pc:docMk/>
            <pc:sldMk cId="0" sldId="257"/>
            <ac:spMk id="4" creationId="{FAAAC9BC-21CF-8F5B-A423-84D18E5A81E4}"/>
          </ac:spMkLst>
        </pc:spChg>
        <pc:spChg chg="mod">
          <ac:chgData name="Wood, Alan E (ARC-SCR)[WYLE LABS]" userId="b208b4ec-6660-4c15-9d3d-9544f12a344b" providerId="ADAL" clId="{33F66CC7-B498-534C-A009-BC0BB4156048}" dt="2024-09-18T20:01:40.964" v="19" actId="1076"/>
          <ac:spMkLst>
            <pc:docMk/>
            <pc:sldMk cId="0" sldId="257"/>
            <ac:spMk id="21" creationId="{6C7574E1-6CE7-A442-A25E-5198CB88EBA4}"/>
          </ac:spMkLst>
        </pc:spChg>
        <pc:spChg chg="mod">
          <ac:chgData name="Wood, Alan E (ARC-SCR)[WYLE LABS]" userId="b208b4ec-6660-4c15-9d3d-9544f12a344b" providerId="ADAL" clId="{33F66CC7-B498-534C-A009-BC0BB4156048}" dt="2024-09-18T20:05:41.450" v="28" actId="1076"/>
          <ac:spMkLst>
            <pc:docMk/>
            <pc:sldMk cId="0" sldId="257"/>
            <ac:spMk id="16386" creationId="{FFFD4582-89BE-9258-CE86-28180CDD910D}"/>
          </ac:spMkLst>
        </pc:spChg>
        <pc:spChg chg="mod">
          <ac:chgData name="Wood, Alan E (ARC-SCR)[WYLE LABS]" userId="b208b4ec-6660-4c15-9d3d-9544f12a344b" providerId="ADAL" clId="{33F66CC7-B498-534C-A009-BC0BB4156048}" dt="2024-09-20T16:03:49.342" v="551" actId="33524"/>
          <ac:spMkLst>
            <pc:docMk/>
            <pc:sldMk cId="0" sldId="257"/>
            <ac:spMk id="16387" creationId="{48E7F3FB-A404-FF74-338C-41A658910179}"/>
          </ac:spMkLst>
        </pc:spChg>
        <pc:spChg chg="mod">
          <ac:chgData name="Wood, Alan E (ARC-SCR)[WYLE LABS]" userId="b208b4ec-6660-4c15-9d3d-9544f12a344b" providerId="ADAL" clId="{33F66CC7-B498-534C-A009-BC0BB4156048}" dt="2024-09-20T15:58:53.102" v="544" actId="27107"/>
          <ac:spMkLst>
            <pc:docMk/>
            <pc:sldMk cId="0" sldId="257"/>
            <ac:spMk id="16388" creationId="{AAF1D64A-F605-4128-CA6D-D35CA80D6757}"/>
          </ac:spMkLst>
        </pc:spChg>
        <pc:spChg chg="mod">
          <ac:chgData name="Wood, Alan E (ARC-SCR)[WYLE LABS]" userId="b208b4ec-6660-4c15-9d3d-9544f12a344b" providerId="ADAL" clId="{33F66CC7-B498-534C-A009-BC0BB4156048}" dt="2024-09-20T16:02:43.281" v="550" actId="20577"/>
          <ac:spMkLst>
            <pc:docMk/>
            <pc:sldMk cId="0" sldId="257"/>
            <ac:spMk id="16389" creationId="{AA5155DC-08D0-F708-3B1D-C444B53EADB5}"/>
          </ac:spMkLst>
        </pc:spChg>
        <pc:picChg chg="mod">
          <ac:chgData name="Wood, Alan E (ARC-SCR)[WYLE LABS]" userId="b208b4ec-6660-4c15-9d3d-9544f12a344b" providerId="ADAL" clId="{33F66CC7-B498-534C-A009-BC0BB4156048}" dt="2024-09-17T21:06:08.620" v="2" actId="14100"/>
          <ac:picMkLst>
            <pc:docMk/>
            <pc:sldMk cId="0" sldId="257"/>
            <ac:picMk id="3" creationId="{2758DDB0-E771-10AF-EE55-398310F4068B}"/>
          </ac:picMkLst>
        </pc:picChg>
        <pc:picChg chg="del">
          <ac:chgData name="Wood, Alan E (ARC-SCR)[WYLE LABS]" userId="b208b4ec-6660-4c15-9d3d-9544f12a344b" providerId="ADAL" clId="{33F66CC7-B498-534C-A009-BC0BB4156048}" dt="2024-09-18T20:01:55.467" v="20" actId="21"/>
          <ac:picMkLst>
            <pc:docMk/>
            <pc:sldMk cId="0" sldId="257"/>
            <ac:picMk id="20" creationId="{C100B3DA-FD9D-6454-3F82-DDBCE0B4ACE9}"/>
          </ac:picMkLst>
        </pc:picChg>
        <pc:picChg chg="add del mod">
          <ac:chgData name="Wood, Alan E (ARC-SCR)[WYLE LABS]" userId="b208b4ec-6660-4c15-9d3d-9544f12a344b" providerId="ADAL" clId="{33F66CC7-B498-534C-A009-BC0BB4156048}" dt="2024-09-18T20:02:08.377" v="23" actId="21"/>
          <ac:picMkLst>
            <pc:docMk/>
            <pc:sldMk cId="0" sldId="257"/>
            <ac:picMk id="25" creationId="{7CEF07D0-3886-B7FD-441B-84B2389F35BD}"/>
          </ac:picMkLst>
        </pc:picChg>
        <pc:picChg chg="add mod">
          <ac:chgData name="Wood, Alan E (ARC-SCR)[WYLE LABS]" userId="b208b4ec-6660-4c15-9d3d-9544f12a344b" providerId="ADAL" clId="{33F66CC7-B498-534C-A009-BC0BB4156048}" dt="2024-09-18T20:06:45.790" v="238" actId="1037"/>
          <ac:picMkLst>
            <pc:docMk/>
            <pc:sldMk cId="0" sldId="257"/>
            <ac:picMk id="27" creationId="{D84CF962-2FA3-A3D1-B4D6-17695CA08015}"/>
          </ac:picMkLst>
        </pc:picChg>
        <pc:picChg chg="add del mod">
          <ac:chgData name="Wood, Alan E (ARC-SCR)[WYLE LABS]" userId="b208b4ec-6660-4c15-9d3d-9544f12a344b" providerId="ADAL" clId="{33F66CC7-B498-534C-A009-BC0BB4156048}" dt="2024-09-17T21:18:06.154" v="13" actId="21"/>
          <ac:picMkLst>
            <pc:docMk/>
            <pc:sldMk cId="0" sldId="257"/>
            <ac:picMk id="1026" creationId="{7DB2068A-1FDD-5D3A-C7AD-00EFDB132E66}"/>
          </ac:picMkLst>
        </pc:picChg>
        <pc:picChg chg="add mod">
          <ac:chgData name="Wood, Alan E (ARC-SCR)[WYLE LABS]" userId="b208b4ec-6660-4c15-9d3d-9544f12a344b" providerId="ADAL" clId="{33F66CC7-B498-534C-A009-BC0BB4156048}" dt="2024-09-17T21:19:49.116" v="17" actId="14100"/>
          <ac:picMkLst>
            <pc:docMk/>
            <pc:sldMk cId="0" sldId="257"/>
            <ac:picMk id="1028" creationId="{F653DE4A-06A6-D619-DAFE-CC8821A19383}"/>
          </ac:picMkLst>
        </pc:picChg>
        <pc:picChg chg="add mod">
          <ac:chgData name="Wood, Alan E (ARC-SCR)[WYLE LABS]" userId="b208b4ec-6660-4c15-9d3d-9544f12a344b" providerId="ADAL" clId="{33F66CC7-B498-534C-A009-BC0BB4156048}" dt="2024-09-17T21:18:46.131" v="16" actId="1076"/>
          <ac:picMkLst>
            <pc:docMk/>
            <pc:sldMk cId="0" sldId="257"/>
            <ac:picMk id="1030" creationId="{00DE2A70-B064-0A99-786F-53445EF02A8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52D3FC-558A-0641-89A4-75828F14BD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0BDE6-51E5-974B-A1D3-2E591B83BB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13C972C-0591-DF49-BEFC-1A545D045A69}" type="datetime1">
              <a:rPr lang="en-US" altLang="en-US"/>
              <a:pPr>
                <a:defRPr/>
              </a:pPr>
              <a:t>9/20/24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F6218-5FFD-7F43-AEE9-7770D9C390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CA354E-7CC8-CE4D-A55B-9F62F73C69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5F2FCA-1B24-BD4C-98D1-9980CBF15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9FABC86-6E6B-8643-A9BD-5A056A5EEE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C1070A6-962A-A24C-A3C7-2C82A0160DC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062F192B-02ED-4AAB-57B8-D9E067182FF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FDB6143B-841A-054E-9197-8AF08AAFF66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6C54236-66C0-8C41-83FC-4BCA36E4AE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0EE2FC2-9C1A-2441-A7CA-0AF3C4B592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BB2B93-9245-0045-94B6-978D66D5A5D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3973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88106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223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7668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09613" algn="l" defTabSz="441923" rtl="0" eaLnBrk="1" latinLnBrk="0" hangingPunct="1">
      <a:defRPr sz="1120" kern="1200">
        <a:solidFill>
          <a:schemeClr val="tx1"/>
        </a:solidFill>
        <a:latin typeface="+mn-lt"/>
        <a:ea typeface="+mn-ea"/>
        <a:cs typeface="+mn-cs"/>
      </a:defRPr>
    </a:lvl6pPr>
    <a:lvl7pPr marL="2651534" algn="l" defTabSz="441923" rtl="0" eaLnBrk="1" latinLnBrk="0" hangingPunct="1">
      <a:defRPr sz="1120" kern="1200">
        <a:solidFill>
          <a:schemeClr val="tx1"/>
        </a:solidFill>
        <a:latin typeface="+mn-lt"/>
        <a:ea typeface="+mn-ea"/>
        <a:cs typeface="+mn-cs"/>
      </a:defRPr>
    </a:lvl7pPr>
    <a:lvl8pPr marL="3093457" algn="l" defTabSz="441923" rtl="0" eaLnBrk="1" latinLnBrk="0" hangingPunct="1">
      <a:defRPr sz="1120" kern="1200">
        <a:solidFill>
          <a:schemeClr val="tx1"/>
        </a:solidFill>
        <a:latin typeface="+mn-lt"/>
        <a:ea typeface="+mn-ea"/>
        <a:cs typeface="+mn-cs"/>
      </a:defRPr>
    </a:lvl8pPr>
    <a:lvl9pPr marL="3535379" algn="l" defTabSz="441923" rtl="0" eaLnBrk="1" latinLnBrk="0" hangingPunct="1">
      <a:defRPr sz="11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B2B93-9245-0045-94B6-978D66D5A5D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391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05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3F32-239A-3640-AAD6-2F9167114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00" y="5387975"/>
            <a:ext cx="32918400" cy="114601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B5C63-55FD-C246-8DAF-B3469B4F1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00" y="17289463"/>
            <a:ext cx="32918400" cy="79486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8BFAB-9FE5-1D03-712B-C92CFA565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1D6DE-CD21-A449-84A4-11E1814EDFDA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FA8CF-3285-46EF-863D-41C16B37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FCA9B-23B9-E067-EDC1-1C22E31B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8BCAA-4A75-D349-9A55-418A7E8C61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26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1AE05-FA67-E04D-BF0E-D4BF6168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F8C95-3EF2-AC45-A7F5-069AF1C4F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29BDBC-C871-EE2D-F6FE-CBF064786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97CB6-B92E-D043-B455-4F253FE24295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C7350-DCC4-084E-F28F-A25C4D592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A30EC-6551-5F4B-4D22-7FFF33D4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D78AB-8784-4A4D-A500-775581F1FB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26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809E0-5986-3E4F-9902-D39F7B07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4025" y="8207375"/>
            <a:ext cx="37857113" cy="1369218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3E783F-3449-CB42-8EFD-42C9813F6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4025" y="22029738"/>
            <a:ext cx="37857113" cy="72009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42114-3C26-B5A2-0476-79014295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C0C73-89F2-194D-A40B-569084A090CC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3BEDC-038C-18F8-7F07-445FC584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E99D1-8682-14C6-AA1D-36CA9B3F5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3143-5806-ED45-933D-02909F1A58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174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73CD8-C8F2-7543-9FF9-393FA117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69C38-5DD8-2544-BE26-59871B53D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838" y="8763000"/>
            <a:ext cx="18851562" cy="20886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13609-04CC-8F4F-A5FC-6E891E184D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021800" y="8763000"/>
            <a:ext cx="18851563" cy="20886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E06D40-2B39-6A82-9009-CF49445C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1E19D-179B-0948-A468-7DEEE551993A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8F00B8E-772C-22F0-B56C-58C848BED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5EEA14-889A-1FAA-0AFA-E2726B26F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C00A8-CDD7-0D43-A34E-281D93FC77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87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70F58-6515-0743-9148-4C8671E6B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600" y="1752600"/>
            <a:ext cx="37857113" cy="63627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76EDC-60EC-D843-A451-4F66EF0A8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2600" y="8069263"/>
            <a:ext cx="18568988" cy="39544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A4E437-3E38-864E-93AC-125C3CCFD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22600" y="12023725"/>
            <a:ext cx="18568988" cy="1768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67665-5004-FD4E-B939-1D4089D1ED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2220238" y="8069263"/>
            <a:ext cx="18659475" cy="39544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AFBE10-C075-9A4A-8B1F-1CC4C4375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2220238" y="12023725"/>
            <a:ext cx="18659475" cy="17686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71C3595-947D-55F5-EB96-B2042B63E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B2117-F64B-3642-A1CD-D57FFF3E779B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A140969-F433-6F90-F1C7-BE5B40C1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0D644E-2C00-4437-8BD1-A6FFC6EB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0A4F8-8F5D-AF4C-97AE-8CE8D3BB9B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073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B0CC-FF54-FC41-9F41-DB083147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E918F29-EC65-3189-D4F7-DDD6FFE30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3B800-3D09-0F49-8DB8-879F951FD37D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DF9E6E-B683-C4A6-FB60-CB78CFE3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AA12CBB-00F3-8501-6E0D-13AA50588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9FBC5-1218-C047-9A75-0F377F60A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7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51D9A9-EADD-AC12-88C7-B4241B283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5255B-ECF3-C944-9AE2-7CF69DD51662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65B2143-F5B8-5E6B-8DA9-061400A25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77A411-DF82-8C81-5A1C-6EF60DBEA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B751E-D992-5641-83C2-29558CCD63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9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A83EE-8042-5A45-BF50-2C9F07B7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600" y="2193925"/>
            <a:ext cx="14157325" cy="76819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D5312-A6A7-6649-A15B-3377D4298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9475" y="4740275"/>
            <a:ext cx="22220238" cy="23393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D7C77-CC1B-624F-BFDE-DF88A7336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2600" y="9875838"/>
            <a:ext cx="14157325" cy="182959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1133C3-E1A2-4D1F-84B8-57B927A3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5F0BD-5DF0-504B-B51E-FEA7FFD228AD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270F29-5772-43C2-EA2E-E71402DBF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6D1E92-B677-9D47-5048-ACEF7DFB0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5C8E17-A55F-5346-AC63-3A06A5B1D5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09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FB63B-23E1-E945-B324-6E0EEA735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600" y="2193925"/>
            <a:ext cx="14157325" cy="76819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83D7E8-B2F9-E441-B3AE-4C71DAACA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659475" y="4740275"/>
            <a:ext cx="22220238" cy="23393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3939C-A7DF-3F45-AFD5-443BEBAE3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22600" y="9875838"/>
            <a:ext cx="14157325" cy="182959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A13D77-299C-8420-8A10-AE5400ECB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5CBB5-59BA-A248-B1DD-F2B099A316A6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56E8ABC-DD37-0FAB-7AB6-F33D31DB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305C97-BED7-E9B2-5FE7-2E6573A4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7974A-A5F5-6A48-A2A0-5B164EE49E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608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2AB6-5FE4-8C4F-8578-0BD9313F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FE6EB-DA34-2F4D-9651-73B2E32B5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808D8-A246-8F17-9573-04842CC0A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54E87-74D7-3448-96EF-8FE3E4962AD0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19A7A-4C16-B6A6-61DE-2129AFDA4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0C59D-9EF5-1D6B-490C-42DC9EE1A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D40C29-1304-564F-8EB1-1DC9F3562D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621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B0A27E-91FF-234F-AF5B-4A08C66A6E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1410275" y="1752600"/>
            <a:ext cx="9463088" cy="278971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964BD-B717-2544-97D7-39282BA74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7838" y="1752600"/>
            <a:ext cx="28240037" cy="278971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9C81B-05C0-7D03-9007-0B881B03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3E9A3-5153-8744-B2FD-E1732DF8BE1E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8D680-89EB-2900-AC01-EFBB2898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2439C-0CEC-0A8F-C585-6218B968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232E82-8C0D-5B4B-A9F4-5236B883E2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8962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>
            <a:extLst>
              <a:ext uri="{FF2B5EF4-FFF2-40B4-BE49-F238E27FC236}">
                <a16:creationId xmlns:a16="http://schemas.microsoft.com/office/drawing/2014/main" id="{51957964-70DE-CE22-EDCD-FCCB1BE52E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42646600" cy="1068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>
            <a:extLst>
              <a:ext uri="{FF2B5EF4-FFF2-40B4-BE49-F238E27FC236}">
                <a16:creationId xmlns:a16="http://schemas.microsoft.com/office/drawing/2014/main" id="{1050EC5E-E9E8-3297-C9AD-162476FEAD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9413" y="533400"/>
            <a:ext cx="3013075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6AE5608-A8C0-8B6A-0F95-FF1A534597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520700"/>
            <a:ext cx="301307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EB8233-B5DE-5409-E0BB-D696CB82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838" y="1752600"/>
            <a:ext cx="37855525" cy="6362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FBA9B-9688-5CD0-3466-B8386F136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838" y="8763000"/>
            <a:ext cx="37855525" cy="20886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/>
  <p:txStyles>
    <p:titleStyle>
      <a:lvl1pPr algn="ctr" defTabSz="3100388" rtl="0" eaLnBrk="0" fontAlgn="base" hangingPunct="0">
        <a:spcBef>
          <a:spcPct val="0"/>
        </a:spcBef>
        <a:spcAft>
          <a:spcPct val="0"/>
        </a:spcAft>
        <a:defRPr sz="8000" b="1">
          <a:solidFill>
            <a:schemeClr val="bg1"/>
          </a:solidFill>
          <a:latin typeface="Helvetica" pitchFamily="2" charset="0"/>
          <a:ea typeface="+mj-ea"/>
          <a:cs typeface="Arial"/>
        </a:defRPr>
      </a:lvl1pPr>
      <a:lvl2pPr algn="ctr" defTabSz="3100388" rtl="0" eaLnBrk="0" fontAlgn="base" hangingPunct="0">
        <a:spcBef>
          <a:spcPct val="0"/>
        </a:spcBef>
        <a:spcAft>
          <a:spcPct val="0"/>
        </a:spcAft>
        <a:defRPr sz="8000" b="1">
          <a:solidFill>
            <a:schemeClr val="bg1"/>
          </a:solidFill>
          <a:latin typeface="Helvetica" pitchFamily="2" charset="0"/>
          <a:ea typeface="ＭＳ Ｐゴシック" pitchFamily="-109" charset="-128"/>
          <a:cs typeface="Arial" panose="020B0604020202020204" pitchFamily="34" charset="0"/>
        </a:defRPr>
      </a:lvl2pPr>
      <a:lvl3pPr algn="ctr" defTabSz="3100388" rtl="0" eaLnBrk="0" fontAlgn="base" hangingPunct="0">
        <a:spcBef>
          <a:spcPct val="0"/>
        </a:spcBef>
        <a:spcAft>
          <a:spcPct val="0"/>
        </a:spcAft>
        <a:defRPr sz="8000" b="1">
          <a:solidFill>
            <a:schemeClr val="bg1"/>
          </a:solidFill>
          <a:latin typeface="Helvetica" pitchFamily="2" charset="0"/>
          <a:ea typeface="ＭＳ Ｐゴシック" pitchFamily="-109" charset="-128"/>
          <a:cs typeface="Arial" panose="020B0604020202020204" pitchFamily="34" charset="0"/>
        </a:defRPr>
      </a:lvl3pPr>
      <a:lvl4pPr algn="ctr" defTabSz="3100388" rtl="0" eaLnBrk="0" fontAlgn="base" hangingPunct="0">
        <a:spcBef>
          <a:spcPct val="0"/>
        </a:spcBef>
        <a:spcAft>
          <a:spcPct val="0"/>
        </a:spcAft>
        <a:defRPr sz="8000" b="1">
          <a:solidFill>
            <a:schemeClr val="bg1"/>
          </a:solidFill>
          <a:latin typeface="Helvetica" pitchFamily="2" charset="0"/>
          <a:ea typeface="ＭＳ Ｐゴシック" pitchFamily="-109" charset="-128"/>
          <a:cs typeface="Arial" panose="020B0604020202020204" pitchFamily="34" charset="0"/>
        </a:defRPr>
      </a:lvl4pPr>
      <a:lvl5pPr algn="ctr" defTabSz="3100388" rtl="0" eaLnBrk="0" fontAlgn="base" hangingPunct="0">
        <a:spcBef>
          <a:spcPct val="0"/>
        </a:spcBef>
        <a:spcAft>
          <a:spcPct val="0"/>
        </a:spcAft>
        <a:defRPr sz="8000" b="1">
          <a:solidFill>
            <a:schemeClr val="bg1"/>
          </a:solidFill>
          <a:latin typeface="Helvetica" pitchFamily="2" charset="0"/>
          <a:ea typeface="ＭＳ Ｐゴシック" pitchFamily="-109" charset="-128"/>
          <a:cs typeface="Arial" panose="020B0604020202020204" pitchFamily="34" charset="0"/>
        </a:defRPr>
      </a:lvl5pPr>
      <a:lvl6pPr marL="315667" algn="l" defTabSz="3102970" rtl="0" fontAlgn="base">
        <a:spcBef>
          <a:spcPct val="0"/>
        </a:spcBef>
        <a:spcAft>
          <a:spcPct val="0"/>
        </a:spcAft>
        <a:defRPr sz="6600">
          <a:solidFill>
            <a:schemeClr val="accent2"/>
          </a:solidFill>
          <a:latin typeface="Capitals" pitchFamily="1" charset="0"/>
          <a:ea typeface="ＭＳ Ｐゴシック" pitchFamily="-109" charset="-128"/>
          <a:cs typeface="ＭＳ Ｐゴシック" pitchFamily="-109" charset="-128"/>
        </a:defRPr>
      </a:lvl6pPr>
      <a:lvl7pPr marL="631336" algn="l" defTabSz="3102970" rtl="0" fontAlgn="base">
        <a:spcBef>
          <a:spcPct val="0"/>
        </a:spcBef>
        <a:spcAft>
          <a:spcPct val="0"/>
        </a:spcAft>
        <a:defRPr sz="6600">
          <a:solidFill>
            <a:schemeClr val="accent2"/>
          </a:solidFill>
          <a:latin typeface="Capitals" pitchFamily="1" charset="0"/>
          <a:ea typeface="ＭＳ Ｐゴシック" pitchFamily="-109" charset="-128"/>
          <a:cs typeface="ＭＳ Ｐゴシック" pitchFamily="-109" charset="-128"/>
        </a:defRPr>
      </a:lvl7pPr>
      <a:lvl8pPr marL="947003" algn="l" defTabSz="3102970" rtl="0" fontAlgn="base">
        <a:spcBef>
          <a:spcPct val="0"/>
        </a:spcBef>
        <a:spcAft>
          <a:spcPct val="0"/>
        </a:spcAft>
        <a:defRPr sz="6600">
          <a:solidFill>
            <a:schemeClr val="accent2"/>
          </a:solidFill>
          <a:latin typeface="Capitals" pitchFamily="1" charset="0"/>
          <a:ea typeface="ＭＳ Ｐゴシック" pitchFamily="-109" charset="-128"/>
          <a:cs typeface="ＭＳ Ｐゴシック" pitchFamily="-109" charset="-128"/>
        </a:defRPr>
      </a:lvl8pPr>
      <a:lvl9pPr marL="1262671" algn="l" defTabSz="3102970" rtl="0" fontAlgn="base">
        <a:spcBef>
          <a:spcPct val="0"/>
        </a:spcBef>
        <a:spcAft>
          <a:spcPct val="0"/>
        </a:spcAft>
        <a:defRPr sz="6600">
          <a:solidFill>
            <a:schemeClr val="accent2"/>
          </a:solidFill>
          <a:latin typeface="Capitals" pitchFamily="1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1162050" indent="-1162050" algn="l" defTabSz="3100388" rtl="0" eaLnBrk="0" fontAlgn="base" hangingPunct="0">
        <a:spcBef>
          <a:spcPct val="20000"/>
        </a:spcBef>
        <a:spcAft>
          <a:spcPct val="0"/>
        </a:spcAft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2209800" indent="-968375" algn="l" defTabSz="3100388" rtl="0" eaLnBrk="0" fontAlgn="base" hangingPunct="0">
        <a:spcBef>
          <a:spcPct val="20000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</a:defRPr>
      </a:lvl2pPr>
      <a:lvl3pPr marL="3063875" indent="-773113" algn="l" defTabSz="3100388" rtl="0" eaLnBrk="0" fontAlgn="base" hangingPunct="0">
        <a:spcBef>
          <a:spcPct val="20000"/>
        </a:spcBef>
        <a:spcAft>
          <a:spcPct val="0"/>
        </a:spcAft>
        <a:buChar char="•"/>
        <a:defRPr sz="1700">
          <a:solidFill>
            <a:schemeClr val="tx1"/>
          </a:solidFill>
          <a:latin typeface="+mn-lt"/>
          <a:ea typeface="+mn-ea"/>
        </a:defRPr>
      </a:lvl3pPr>
      <a:lvl4pPr marL="3919538" indent="-774700" algn="l" defTabSz="3100388" rtl="0" eaLnBrk="0" fontAlgn="base" hangingPunct="0">
        <a:spcBef>
          <a:spcPct val="20000"/>
        </a:spcBef>
        <a:spcAft>
          <a:spcPct val="0"/>
        </a:spcAft>
        <a:buChar char="–"/>
        <a:defRPr sz="6700">
          <a:solidFill>
            <a:schemeClr val="tx1"/>
          </a:solidFill>
          <a:latin typeface="+mn-lt"/>
          <a:ea typeface="+mn-ea"/>
        </a:defRPr>
      </a:lvl4pPr>
      <a:lvl5pPr marL="4775200" indent="-774700" algn="l" defTabSz="3100388" rtl="0" eaLnBrk="0" fontAlgn="base" hangingPunct="0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  <a:ea typeface="+mn-ea"/>
        </a:defRPr>
      </a:lvl5pPr>
      <a:lvl6pPr marL="5091239" indent="-776017" algn="l" defTabSz="3102970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  <a:ea typeface="+mn-ea"/>
        </a:defRPr>
      </a:lvl6pPr>
      <a:lvl7pPr marL="5406907" indent="-776017" algn="l" defTabSz="3102970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  <a:ea typeface="+mn-ea"/>
        </a:defRPr>
      </a:lvl7pPr>
      <a:lvl8pPr marL="5722573" indent="-776017" algn="l" defTabSz="3102970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  <a:ea typeface="+mn-ea"/>
        </a:defRPr>
      </a:lvl8pPr>
      <a:lvl9pPr marL="6038242" indent="-776017" algn="l" defTabSz="3102970" rtl="0" fontAlgn="base">
        <a:spcBef>
          <a:spcPct val="20000"/>
        </a:spcBef>
        <a:spcAft>
          <a:spcPct val="0"/>
        </a:spcAft>
        <a:buChar char="»"/>
        <a:defRPr sz="67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15667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31336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47003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62671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78339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94006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209674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525342" algn="l" defTabSz="31566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664E160F-C278-AD7A-DA35-DCE8B2D62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17838" y="1752600"/>
            <a:ext cx="37855525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FEE82EF7-7ADD-33C3-5BAB-59ECF41FB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17838" y="8763000"/>
            <a:ext cx="37855525" cy="2088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0DEC6-1992-8C44-A189-3229D4156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838" y="30510163"/>
            <a:ext cx="9875837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E64B2A-5555-D949-9011-032C3E8C92CC}" type="datetimeFigureOut">
              <a:rPr lang="en-US"/>
              <a:pPr>
                <a:defRPr/>
              </a:pPr>
              <a:t>9/20/24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A9E9F-CD7E-5E43-BCCB-01D84C248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38325" y="30510163"/>
            <a:ext cx="1481455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1F0C6-3C25-C74D-82B7-7DB3A4E73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997525" y="30510163"/>
            <a:ext cx="9875838" cy="1752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C29B37E-F704-7C4E-9380-CAF0FE4D0FA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3">
            <a:extLst>
              <a:ext uri="{FF2B5EF4-FFF2-40B4-BE49-F238E27FC236}">
                <a16:creationId xmlns:a16="http://schemas.microsoft.com/office/drawing/2014/main" id="{41FE85ED-3C61-6144-974D-F6CE7518C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810000"/>
            <a:ext cx="31394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7917" tIns="213958" rIns="427917" bIns="213958"/>
          <a:lstStyle>
            <a:lvl1pPr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Alan E. Wood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1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, Danielle K. Lopez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1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,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 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Daniel C. Berrios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3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, Karen L. Stephens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2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 , Shawn E. Reagan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2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 , Sylvain V. Costes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3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 , and Samrawit G. Gebre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3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, </a:t>
            </a:r>
            <a:b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</a:b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1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KBR, Moffett Field, CA; 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2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Marshall Space Flight Center, Huntsville, AL:  </a:t>
            </a:r>
            <a:r>
              <a:rPr lang="en-US" altLang="en-US" sz="3600" b="1" baseline="30000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3</a:t>
            </a:r>
            <a:r>
              <a:rPr lang="en-US" altLang="en-US" sz="36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Ames Research Center, Moffett Field, CA </a:t>
            </a:r>
          </a:p>
        </p:txBody>
      </p:sp>
      <p:sp>
        <p:nvSpPr>
          <p:cNvPr id="16386" name="Rectangle 9">
            <a:extLst>
              <a:ext uri="{FF2B5EF4-FFF2-40B4-BE49-F238E27FC236}">
                <a16:creationId xmlns:a16="http://schemas.microsoft.com/office/drawing/2014/main" id="{FFFD4582-89BE-9258-CE86-28180CDD9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21288" y="6911824"/>
            <a:ext cx="10169525" cy="2499360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82880" rIns="182880" bIns="182880"/>
          <a:lstStyle>
            <a:lvl1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2240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6812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1384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5956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3600"/>
              </a:spcAft>
            </a:pPr>
            <a:endParaRPr lang="en-US" altLang="en-US" sz="4400">
              <a:latin typeface="Helvetica" pitchFamily="2" charset="0"/>
            </a:endParaRPr>
          </a:p>
        </p:txBody>
      </p:sp>
      <p:sp>
        <p:nvSpPr>
          <p:cNvPr id="16387" name="Rectangle 9">
            <a:extLst>
              <a:ext uri="{FF2B5EF4-FFF2-40B4-BE49-F238E27FC236}">
                <a16:creationId xmlns:a16="http://schemas.microsoft.com/office/drawing/2014/main" id="{48E7F3FB-A404-FF74-338C-41A658910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6984" y="22166197"/>
            <a:ext cx="14274800" cy="602780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182880" rIns="182880" bIns="182880" anchor="t"/>
          <a:lstStyle>
            <a:lvl1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742950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Helvetica" pitchFamily="2" charset="0"/>
              </a:rPr>
              <a:t>Implementation Plan (underway)</a:t>
            </a:r>
          </a:p>
          <a:p>
            <a:pPr marL="742950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Helvetica"/>
                <a:ea typeface="ＭＳ Ｐゴシック"/>
              </a:rPr>
              <a:t>Compliance metrics, work with SMD e.g., Pub tracking</a:t>
            </a:r>
          </a:p>
          <a:p>
            <a:pPr marL="742950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Helvetica"/>
                <a:ea typeface="ＭＳ Ｐゴシック"/>
              </a:rPr>
              <a:t>Annual Updates to Policy, Rev A released Sept 2024</a:t>
            </a:r>
            <a:endParaRPr lang="en-US" sz="4400" dirty="0">
              <a:latin typeface="Helvetica" pitchFamily="2" charset="0"/>
            </a:endParaRPr>
          </a:p>
          <a:p>
            <a:pPr marL="742950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Helvetica" pitchFamily="2" charset="0"/>
              </a:rPr>
              <a:t>Add Guideline documents. OS-DMP, PI Reporting Guidelines, </a:t>
            </a:r>
          </a:p>
          <a:p>
            <a:pPr marL="742950" indent="-74295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Helvetica"/>
                <a:ea typeface="ＭＳ Ｐゴシック"/>
              </a:rPr>
              <a:t>Continue communication/education with PIs and all stakeholders. </a:t>
            </a:r>
          </a:p>
        </p:txBody>
      </p:sp>
      <p:sp>
        <p:nvSpPr>
          <p:cNvPr id="16388" name="Content Placeholder 2">
            <a:extLst>
              <a:ext uri="{FF2B5EF4-FFF2-40B4-BE49-F238E27FC236}">
                <a16:creationId xmlns:a16="http://schemas.microsoft.com/office/drawing/2014/main" id="{AAF1D64A-F605-4128-CA6D-D35CA80D6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8" y="7449613"/>
            <a:ext cx="16548100" cy="1190660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182880" rIns="182880" bIns="182880" anchor="t"/>
          <a:lstStyle>
            <a:lvl1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2240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6812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1384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5956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2400"/>
              </a:spcAft>
            </a:pPr>
            <a:endParaRPr lang="en-US" altLang="en-US" sz="2500" dirty="0">
              <a:solidFill>
                <a:srgbClr val="000000"/>
              </a:solidFill>
              <a:latin typeface="Helvetica"/>
              <a:ea typeface="ＭＳ Ｐゴシック"/>
            </a:endParaRPr>
          </a:p>
          <a:p>
            <a:pPr>
              <a:spcAft>
                <a:spcPts val="2400"/>
              </a:spcAft>
            </a:pPr>
            <a:r>
              <a:rPr lang="en-US" altLang="en-US" sz="4200" dirty="0">
                <a:solidFill>
                  <a:srgbClr val="000000"/>
                </a:solidFill>
                <a:latin typeface="Helvetica"/>
                <a:ea typeface="ＭＳ Ｐゴシック"/>
              </a:rPr>
              <a:t>Unlike other SMD Divisions, most of BPS science is experimental rather than observational based.</a:t>
            </a:r>
            <a:endParaRPr lang="en-US" dirty="0"/>
          </a:p>
          <a:p>
            <a:pPr marL="1623695" lvl="2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b="1" dirty="0">
                <a:solidFill>
                  <a:srgbClr val="000000"/>
                </a:solidFill>
                <a:latin typeface="Helvetica"/>
                <a:ea typeface="ＭＳ Ｐゴシック"/>
              </a:rPr>
              <a:t>SPD-41a</a:t>
            </a:r>
            <a:r>
              <a:rPr lang="en-US" altLang="en-US" sz="4300" dirty="0">
                <a:solidFill>
                  <a:srgbClr val="000000"/>
                </a:solidFill>
                <a:latin typeface="Helvetica"/>
                <a:ea typeface="ＭＳ Ｐゴシック"/>
              </a:rPr>
              <a:t> definition and use of ”Mission Data” does not fit BPS - agreement reached to use “Operation Data” instead.</a:t>
            </a:r>
          </a:p>
          <a:p>
            <a:pPr marL="1623695" lvl="2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b="1" dirty="0">
                <a:solidFill>
                  <a:srgbClr val="000000"/>
                </a:solidFill>
                <a:latin typeface="Helvetica"/>
                <a:ea typeface="ＭＳ Ｐゴシック"/>
              </a:rPr>
              <a:t>Organized Data Management Policy </a:t>
            </a:r>
            <a:r>
              <a:rPr lang="en-US" altLang="en-US" sz="4300" dirty="0">
                <a:solidFill>
                  <a:srgbClr val="000000"/>
                </a:solidFill>
                <a:latin typeface="Helvetica"/>
                <a:ea typeface="ＭＳ Ｐゴシック"/>
              </a:rPr>
              <a:t>around Roles and Responsibilities i.e. Program Management, Project and Portfolio Management, Investigators, and Repositories.</a:t>
            </a:r>
          </a:p>
          <a:p>
            <a:pPr marL="1623695" lvl="2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dirty="0">
                <a:solidFill>
                  <a:srgbClr val="000000"/>
                </a:solidFill>
                <a:latin typeface="Helvetica"/>
                <a:ea typeface="ＭＳ Ｐゴシック"/>
              </a:rPr>
              <a:t>Established deadlines for operational and research data product deliveries. (much discussion)</a:t>
            </a:r>
          </a:p>
          <a:p>
            <a:pPr marL="1623695" lvl="2" indent="-742950" eaLnBrk="1" hangingPunct="1">
              <a:spcAft>
                <a:spcPts val="1800"/>
              </a:spcAft>
              <a:buAutoNum type="alphaLcPeriod"/>
            </a:pPr>
            <a:r>
              <a:rPr lang="en-US" sz="43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Task Book</a:t>
            </a:r>
            <a:r>
              <a:rPr lang="en-US" sz="43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introduced a new tool allowing </a:t>
            </a:r>
            <a:r>
              <a:rPr lang="en-US" sz="43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BPS-funded PIs</a:t>
            </a:r>
            <a:r>
              <a:rPr lang="en-US" sz="43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outside of NASA to make their presentations open access, similar to how NASA-employed PIs use the </a:t>
            </a:r>
            <a:r>
              <a:rPr lang="en-US" sz="4300" b="1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STRIVES</a:t>
            </a:r>
            <a:r>
              <a:rPr lang="en-US" sz="430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system.</a:t>
            </a:r>
            <a:r>
              <a:rPr lang="en-US" altLang="en-US" sz="4300" dirty="0">
                <a:solidFill>
                  <a:srgbClr val="000000"/>
                </a:solidFill>
                <a:latin typeface="Helvetica"/>
                <a:ea typeface="ＭＳ Ｐゴシック"/>
              </a:rPr>
              <a:t> </a:t>
            </a:r>
            <a:endParaRPr lang="en-US" altLang="en-US" sz="4300" dirty="0">
              <a:solidFill>
                <a:srgbClr val="000000"/>
              </a:solidFill>
              <a:latin typeface="Helvetica" pitchFamily="2" charset="0"/>
            </a:endParaRPr>
          </a:p>
          <a:p>
            <a:pPr marL="1623695" lvl="2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b="1" dirty="0">
                <a:solidFill>
                  <a:srgbClr val="000000"/>
                </a:solidFill>
                <a:latin typeface="Helvetica"/>
                <a:ea typeface="ＭＳ Ｐゴシック"/>
              </a:rPr>
              <a:t>Minimize PI burden</a:t>
            </a:r>
            <a:r>
              <a:rPr lang="en-US" altLang="en-US" sz="4300" dirty="0">
                <a:solidFill>
                  <a:srgbClr val="000000"/>
                </a:solidFill>
                <a:latin typeface="Helvetica"/>
                <a:ea typeface="ＭＳ Ｐゴシック"/>
              </a:rPr>
              <a:t> from new requirements.</a:t>
            </a:r>
            <a:endParaRPr lang="en-US" altLang="en-US" sz="4200" dirty="0">
              <a:solidFill>
                <a:srgbClr val="000000"/>
              </a:solidFill>
              <a:latin typeface="Helvetica"/>
              <a:ea typeface="ＭＳ Ｐゴシック"/>
            </a:endParaRPr>
          </a:p>
          <a:p>
            <a:pPr marL="571500" indent="-571500" eaLnBrk="1" hangingPunct="1">
              <a:spcAft>
                <a:spcPts val="3600"/>
              </a:spcAft>
              <a:buFontTx/>
              <a:buChar char="-"/>
            </a:pPr>
            <a:endParaRPr lang="en-US" altLang="en-US" sz="4200" dirty="0">
              <a:solidFill>
                <a:srgbClr val="000000"/>
              </a:solidFill>
              <a:latin typeface="Helvetica" pitchFamily="2" charset="0"/>
            </a:endParaRPr>
          </a:p>
          <a:p>
            <a:pPr marL="571500" indent="-571500" eaLnBrk="1" hangingPunct="1">
              <a:spcAft>
                <a:spcPts val="3600"/>
              </a:spcAft>
              <a:buFontTx/>
              <a:buChar char="-"/>
            </a:pPr>
            <a:endParaRPr lang="en-US" altLang="en-US" sz="4000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16389" name="Rectangle 13">
            <a:extLst>
              <a:ext uri="{FF2B5EF4-FFF2-40B4-BE49-F238E27FC236}">
                <a16:creationId xmlns:a16="http://schemas.microsoft.com/office/drawing/2014/main" id="{AA5155DC-08D0-F708-3B1D-C444B53EA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5397" y="7689314"/>
            <a:ext cx="14274800" cy="127720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2880" tIns="182880" rIns="182880" bIns="182880"/>
          <a:lstStyle>
            <a:lvl1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2240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6812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1384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5956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sz="4400" b="1" dirty="0">
                <a:latin typeface="Helvetica" pitchFamily="2" charset="0"/>
              </a:rPr>
              <a:t>Investigators shall</a:t>
            </a:r>
            <a:r>
              <a:rPr lang="en-US" sz="4400" dirty="0">
                <a:latin typeface="Helvetica" pitchFamily="2" charset="0"/>
              </a:rPr>
              <a:t>: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Complete, ASAP after award, a </a:t>
            </a:r>
            <a:r>
              <a:rPr lang="en-US" sz="4400" b="1" dirty="0">
                <a:latin typeface="Helvetica" pitchFamily="2" charset="0"/>
              </a:rPr>
              <a:t>Research Data Submission Agreement </a:t>
            </a:r>
            <a:r>
              <a:rPr lang="en-US" sz="4400" dirty="0">
                <a:latin typeface="Helvetica" pitchFamily="2" charset="0"/>
              </a:rPr>
              <a:t>(RDSA).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Submit all data to the OSDR 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Have a PI unique identifier, </a:t>
            </a:r>
            <a:r>
              <a:rPr lang="en-US" sz="4400" b="1" dirty="0">
                <a:latin typeface="Helvetica" pitchFamily="2" charset="0"/>
              </a:rPr>
              <a:t>ORCID</a:t>
            </a:r>
            <a:r>
              <a:rPr lang="en-US" sz="4400" dirty="0">
                <a:latin typeface="Helvetica" pitchFamily="2" charset="0"/>
              </a:rPr>
              <a:t> 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Submit all data supporting any publication to OSDR in time for data release at publication.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Report and release research software developed to support published results as open source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Submit any data not used to support a publication prior to close out of grant. 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Obtain a No-Cost Extension (NCE) for a grant to delay public release of any non-published data. </a:t>
            </a:r>
          </a:p>
          <a:p>
            <a:pPr marL="1200150" lvl="1" indent="-742950">
              <a:spcAft>
                <a:spcPts val="600"/>
              </a:spcAft>
              <a:buFont typeface="+mj-lt"/>
              <a:buAutoNum type="alphaLcPeriod"/>
            </a:pPr>
            <a:r>
              <a:rPr lang="en-US" sz="4400" dirty="0">
                <a:latin typeface="Helvetica" pitchFamily="2" charset="0"/>
              </a:rPr>
              <a:t>Submit BPS funded presentations to Task Book..</a:t>
            </a:r>
          </a:p>
          <a:p>
            <a:pPr marL="457200" lvl="1" indent="0">
              <a:spcAft>
                <a:spcPts val="600"/>
              </a:spcAft>
            </a:pPr>
            <a:endParaRPr lang="en-US" sz="4400" dirty="0">
              <a:latin typeface="Helvetica" pitchFamily="2" charset="0"/>
            </a:endParaRPr>
          </a:p>
          <a:p>
            <a:pPr eaLnBrk="1" hangingPunct="1">
              <a:spcAft>
                <a:spcPts val="3600"/>
              </a:spcAft>
            </a:pPr>
            <a:r>
              <a:rPr lang="en-US" sz="4400" dirty="0">
                <a:latin typeface="Helvetica" pitchFamily="2" charset="0"/>
              </a:rPr>
              <a:t>PIs are  urged to submit data throughout award period of performance.</a:t>
            </a:r>
          </a:p>
          <a:p>
            <a:pPr eaLnBrk="1" hangingPunct="1">
              <a:spcAft>
                <a:spcPts val="3600"/>
              </a:spcAft>
            </a:pPr>
            <a:endParaRPr lang="en-US" altLang="en-US" sz="3600" dirty="0">
              <a:latin typeface="Helvetica" pitchFamily="2" charset="0"/>
            </a:endParaRP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128AD911-C355-2B4B-9E62-7453702A1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2750"/>
            <a:ext cx="329946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7917" tIns="213958" rIns="427917" bIns="213958"/>
          <a:lstStyle>
            <a:lvl1pPr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4276725"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27672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sz="115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Helvetica" pitchFamily="2" charset="0"/>
              </a:rPr>
              <a:t>Meeting SPD-41a Requirements for BPS</a:t>
            </a:r>
            <a:endParaRPr lang="en-US" altLang="en-US" sz="9600" b="1" dirty="0">
              <a:solidFill>
                <a:schemeClr val="bg1"/>
              </a:solidFill>
              <a:effectLst>
                <a:glow>
                  <a:schemeClr val="tx1">
                    <a:alpha val="18000"/>
                  </a:schemeClr>
                </a:glow>
                <a:outerShdw blurRad="203200" dist="63500" algn="tl" rotWithShape="0">
                  <a:prstClr val="black"/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7574E1-6CE7-A442-A25E-5198CB88EBA4}"/>
              </a:ext>
            </a:extLst>
          </p:cNvPr>
          <p:cNvSpPr/>
          <p:nvPr/>
        </p:nvSpPr>
        <p:spPr bwMode="auto">
          <a:xfrm>
            <a:off x="760413" y="6324600"/>
            <a:ext cx="16551275" cy="1219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5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Interpreted SPD-41a requirements to fit BPS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46E52B6-DD07-434E-870D-C1A416E32999}"/>
              </a:ext>
            </a:extLst>
          </p:cNvPr>
          <p:cNvSpPr/>
          <p:nvPr/>
        </p:nvSpPr>
        <p:spPr bwMode="auto">
          <a:xfrm>
            <a:off x="17921288" y="5734189"/>
            <a:ext cx="10169525" cy="1219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6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BPS SDMWG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6940F2-08B3-C248-BA8A-9300E4A7730D}"/>
              </a:ext>
            </a:extLst>
          </p:cNvPr>
          <p:cNvSpPr/>
          <p:nvPr/>
        </p:nvSpPr>
        <p:spPr bwMode="auto">
          <a:xfrm>
            <a:off x="28655397" y="6328834"/>
            <a:ext cx="14274800" cy="126629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5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3. Highlights of New Data Requirements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5CB5A8-73E9-4E4A-99B5-1E84FA6A08E8}"/>
              </a:ext>
            </a:extLst>
          </p:cNvPr>
          <p:cNvSpPr/>
          <p:nvPr/>
        </p:nvSpPr>
        <p:spPr bwMode="auto">
          <a:xfrm>
            <a:off x="28656984" y="20874310"/>
            <a:ext cx="14274800" cy="1219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54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4. Next Steps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D8D30BF-8CDE-DCF0-E1E2-A84AC5567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791" y="21346574"/>
            <a:ext cx="16548100" cy="1062865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tIns="182880" rIns="182880" bIns="182880" anchor="t"/>
          <a:lstStyle>
            <a:lvl1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defTabSz="4279900"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2240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6812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1384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595688" indent="85725" defTabSz="427990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ts val="3600"/>
              </a:spcAft>
            </a:pPr>
            <a:r>
              <a:rPr lang="en-US" altLang="en-US" sz="4400" dirty="0">
                <a:solidFill>
                  <a:srgbClr val="000000"/>
                </a:solidFill>
                <a:latin typeface="Helvetica" pitchFamily="2" charset="0"/>
              </a:rPr>
              <a:t>Circulate draft to continue development of plan AND concurrently engage the BPS community with the issues &amp; decisions.</a:t>
            </a:r>
          </a:p>
          <a:p>
            <a:pPr marL="2065020" lvl="3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dirty="0">
                <a:solidFill>
                  <a:srgbClr val="000000"/>
                </a:solidFill>
                <a:latin typeface="Helvetica" pitchFamily="2" charset="0"/>
              </a:rPr>
              <a:t>Technical reviews from L3 &amp; L4</a:t>
            </a:r>
          </a:p>
          <a:p>
            <a:pPr marL="2065020" lvl="3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dirty="0">
                <a:solidFill>
                  <a:srgbClr val="000000"/>
                </a:solidFill>
                <a:latin typeface="Helvetica" pitchFamily="2" charset="0"/>
              </a:rPr>
              <a:t>Portfolio and Project Management reviews</a:t>
            </a:r>
          </a:p>
          <a:p>
            <a:pPr marL="2065020" lvl="3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dirty="0">
                <a:solidFill>
                  <a:srgbClr val="000000"/>
                </a:solidFill>
                <a:latin typeface="Helvetica" pitchFamily="2" charset="0"/>
              </a:rPr>
              <a:t>Program Management.</a:t>
            </a:r>
          </a:p>
          <a:p>
            <a:pPr marL="2065020" lvl="3" indent="-742950">
              <a:spcAft>
                <a:spcPts val="1800"/>
              </a:spcAft>
              <a:buAutoNum type="alphaLcPeriod"/>
            </a:pPr>
            <a:r>
              <a:rPr lang="en-US" sz="4300" dirty="0">
                <a:solidFill>
                  <a:srgbClr val="000000"/>
                </a:solidFill>
                <a:latin typeface="Helvetica"/>
                <a:ea typeface="ＭＳ Ｐゴシック"/>
                <a:cs typeface="Helvetica"/>
              </a:rPr>
              <a:t>Review and concurrence from </a:t>
            </a:r>
            <a:r>
              <a:rPr lang="en-US" sz="4300" b="1" dirty="0">
                <a:solidFill>
                  <a:srgbClr val="000000"/>
                </a:solidFill>
                <a:latin typeface="Helvetica"/>
                <a:ea typeface="ＭＳ Ｐゴシック"/>
                <a:cs typeface="Helvetica"/>
              </a:rPr>
              <a:t>BPS Control Board </a:t>
            </a:r>
            <a:r>
              <a:rPr lang="en-US" sz="4300" dirty="0">
                <a:solidFill>
                  <a:srgbClr val="000000"/>
                </a:solidFill>
                <a:latin typeface="Helvetica"/>
                <a:ea typeface="ＭＳ Ｐゴシック"/>
                <a:cs typeface="Helvetica"/>
              </a:rPr>
              <a:t>(BCB) </a:t>
            </a:r>
          </a:p>
          <a:p>
            <a:pPr marL="2065020" lvl="3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dirty="0">
                <a:solidFill>
                  <a:srgbClr val="000000"/>
                </a:solidFill>
                <a:latin typeface="Helvetica" pitchFamily="2" charset="0"/>
              </a:rPr>
              <a:t>Town Halls: internal, then external. </a:t>
            </a:r>
          </a:p>
          <a:p>
            <a:pPr marL="2065020" lvl="3" indent="-742950" eaLnBrk="1" hangingPunct="1">
              <a:spcAft>
                <a:spcPts val="1800"/>
              </a:spcAft>
              <a:buFont typeface="+mj-lt"/>
              <a:buAutoNum type="alphaLcPeriod"/>
            </a:pPr>
            <a:r>
              <a:rPr lang="en-US" altLang="en-US" sz="4300" dirty="0">
                <a:solidFill>
                  <a:srgbClr val="000000"/>
                </a:solidFill>
                <a:latin typeface="Helvetica" pitchFamily="2" charset="0"/>
              </a:rPr>
              <a:t>Present policy at select conferences &amp; workshops.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59AFBC-1D9D-574F-CB9A-873E0376351C}"/>
              </a:ext>
            </a:extLst>
          </p:cNvPr>
          <p:cNvSpPr/>
          <p:nvPr/>
        </p:nvSpPr>
        <p:spPr bwMode="auto">
          <a:xfrm>
            <a:off x="805429" y="20116800"/>
            <a:ext cx="16551275" cy="12192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274320">
              <a:defRPr/>
            </a:pPr>
            <a:endParaRPr lang="en-US" sz="5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74320"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 </a:t>
            </a:r>
            <a:r>
              <a:rPr lang="en-US" sz="5400" b="1" dirty="0">
                <a:solidFill>
                  <a:schemeClr val="bg1"/>
                </a:solidFill>
                <a:latin typeface="Helvetica" pitchFamily="2" charset="0"/>
              </a:rPr>
              <a:t>Draft BPS Science Data Management Policy</a:t>
            </a:r>
          </a:p>
          <a:p>
            <a:pPr marL="914400" indent="-914400">
              <a:buFont typeface="+mj-lt"/>
              <a:buAutoNum type="alphaLcPeriod"/>
              <a:defRPr/>
            </a:pPr>
            <a:endParaRPr lang="en-US" sz="5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0" name="Graphic 9" descr="Arrow: Slight curve with solid fill">
            <a:extLst>
              <a:ext uri="{FF2B5EF4-FFF2-40B4-BE49-F238E27FC236}">
                <a16:creationId xmlns:a16="http://schemas.microsoft.com/office/drawing/2014/main" id="{DEB7DE3D-7B2B-8266-0706-9467B609C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653261">
            <a:off x="370502" y="16162750"/>
            <a:ext cx="1404572" cy="1323566"/>
          </a:xfrm>
          <a:prstGeom prst="rect">
            <a:avLst/>
          </a:prstGeom>
        </p:spPr>
      </p:pic>
      <p:pic>
        <p:nvPicPr>
          <p:cNvPr id="13" name="Graphic 12" descr="Shoe footprints with solid fill">
            <a:extLst>
              <a:ext uri="{FF2B5EF4-FFF2-40B4-BE49-F238E27FC236}">
                <a16:creationId xmlns:a16="http://schemas.microsoft.com/office/drawing/2014/main" id="{E1033D3C-356C-5398-FD99-268A5C79CE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547800" y="20969557"/>
            <a:ext cx="914400" cy="914400"/>
          </a:xfrm>
          <a:prstGeom prst="rect">
            <a:avLst/>
          </a:prstGeom>
        </p:spPr>
      </p:pic>
      <p:pic>
        <p:nvPicPr>
          <p:cNvPr id="15" name="Graphic 14" descr="Shoe footprints with solid fill">
            <a:extLst>
              <a:ext uri="{FF2B5EF4-FFF2-40B4-BE49-F238E27FC236}">
                <a16:creationId xmlns:a16="http://schemas.microsoft.com/office/drawing/2014/main" id="{20B28718-5044-20FF-CAB7-A51D68E06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82592" y="21026710"/>
            <a:ext cx="914400" cy="914400"/>
          </a:xfrm>
          <a:prstGeom prst="rect">
            <a:avLst/>
          </a:prstGeom>
        </p:spPr>
      </p:pic>
      <p:pic>
        <p:nvPicPr>
          <p:cNvPr id="16" name="Graphic 15" descr="Customer review with solid fill">
            <a:extLst>
              <a:ext uri="{FF2B5EF4-FFF2-40B4-BE49-F238E27FC236}">
                <a16:creationId xmlns:a16="http://schemas.microsoft.com/office/drawing/2014/main" id="{A9C4762A-1EE4-9566-BBAB-F18F48F194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15269" y="23177761"/>
            <a:ext cx="2895600" cy="2895600"/>
          </a:xfrm>
          <a:prstGeom prst="rect">
            <a:avLst/>
          </a:prstGeom>
        </p:spPr>
      </p:pic>
      <p:pic>
        <p:nvPicPr>
          <p:cNvPr id="18" name="Graphic 17" descr="Quill with solid fill">
            <a:extLst>
              <a:ext uri="{FF2B5EF4-FFF2-40B4-BE49-F238E27FC236}">
                <a16:creationId xmlns:a16="http://schemas.microsoft.com/office/drawing/2014/main" id="{E0CCACC1-6072-F307-2FA9-E1632EA9D0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888008" y="20113415"/>
            <a:ext cx="1468801" cy="14688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58DDB0-E771-10AF-EE55-398310F406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07151" y="17017453"/>
            <a:ext cx="7772400" cy="6795032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harsh" dir="t"/>
          </a:scene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AAC9BC-21CF-8F5B-A423-84D18E5A81E4}"/>
              </a:ext>
            </a:extLst>
          </p:cNvPr>
          <p:cNvSpPr txBox="1"/>
          <p:nvPr/>
        </p:nvSpPr>
        <p:spPr>
          <a:xfrm>
            <a:off x="17972089" y="7410589"/>
            <a:ext cx="10118723" cy="79406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dirty="0">
                <a:latin typeface="Arial"/>
                <a:ea typeface="ＭＳ Ｐゴシック"/>
              </a:rPr>
              <a:t>In April 2021 BPS formed the Science Data Management Working Group. </a:t>
            </a:r>
          </a:p>
          <a:p>
            <a:pPr marL="685800" indent="-685800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4800" dirty="0">
                <a:latin typeface="Helvetica"/>
                <a:ea typeface="ＭＳ Ｐゴシック"/>
              </a:rPr>
              <a:t>Physical Sciences and Biological Sciences represented with a rep for each data repository.</a:t>
            </a:r>
          </a:p>
          <a:p>
            <a:pPr marL="685800" indent="-685800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4800" dirty="0">
                <a:latin typeface="Helvetica"/>
                <a:ea typeface="ＭＳ Ｐゴシック"/>
              </a:rPr>
              <a:t>Compiled inventory of existing data management requirements.</a:t>
            </a:r>
          </a:p>
          <a:p>
            <a:pPr marL="685800" indent="-685800" eaLnBrk="1" hangingPunct="1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altLang="en-US" sz="4800" dirty="0">
                <a:latin typeface="Helvetica"/>
                <a:ea typeface="ＭＳ Ｐゴシック"/>
              </a:rPr>
              <a:t>Open process with emphasis on review/input from outside WG</a:t>
            </a:r>
            <a:endParaRPr lang="en-US" sz="4800" dirty="0">
              <a:latin typeface="Helvetica"/>
              <a:ea typeface="ＭＳ Ｐゴシック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D78890-782D-FE4C-B012-E4DA14D78D8B}"/>
              </a:ext>
            </a:extLst>
          </p:cNvPr>
          <p:cNvSpPr/>
          <p:nvPr/>
        </p:nvSpPr>
        <p:spPr bwMode="auto">
          <a:xfrm>
            <a:off x="28495105" y="28549600"/>
            <a:ext cx="14274800" cy="337198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numCol="2" anchor="ctr"/>
          <a:lstStyle/>
          <a:p>
            <a:pPr algn="ctr">
              <a:defRPr/>
            </a:pPr>
            <a:endParaRPr lang="en-US" sz="28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/>
            </a:pPr>
            <a:endParaRPr lang="en-US" sz="280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/>
            </a:pPr>
            <a:endParaRPr lang="en-US" altLang="en-US" sz="2800" b="1">
              <a:solidFill>
                <a:schemeClr val="bg1"/>
              </a:solidFill>
              <a:effectLst>
                <a:glow>
                  <a:schemeClr val="tx1">
                    <a:alpha val="18000"/>
                  </a:schemeClr>
                </a:glow>
                <a:outerShdw blurRad="177800" dist="63500" algn="tl" rotWithShape="0">
                  <a:prstClr val="black"/>
                </a:outerShdw>
              </a:effectLst>
              <a:latin typeface="Helvetica" pitchFamily="2" charset="0"/>
            </a:endParaRPr>
          </a:p>
          <a:p>
            <a:pPr algn="ctr"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Sylvain V. Costes</a:t>
            </a:r>
            <a:endParaRPr lang="en-US" sz="28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Karen L. Stephens</a:t>
            </a:r>
            <a:endParaRPr lang="en-US" sz="28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Daniel C. Berrios</a:t>
            </a:r>
          </a:p>
          <a:p>
            <a:pPr algn="ctr">
              <a:defRPr/>
            </a:pPr>
            <a:r>
              <a:rPr lang="en-US" sz="28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Matthew J. Casiano</a:t>
            </a:r>
          </a:p>
          <a:p>
            <a:pPr algn="ctr">
              <a:defRPr/>
            </a:pPr>
            <a:endParaRPr lang="en-US" sz="28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defRPr/>
            </a:pPr>
            <a:endParaRPr lang="en-US" altLang="en-US" sz="3200" b="1">
              <a:solidFill>
                <a:schemeClr val="bg1"/>
              </a:solidFill>
              <a:effectLst>
                <a:glow>
                  <a:schemeClr val="tx1">
                    <a:alpha val="18000"/>
                  </a:schemeClr>
                </a:glow>
                <a:outerShdw blurRad="177800" dist="63500" algn="tl" rotWithShape="0">
                  <a:prstClr val="black"/>
                </a:outerShdw>
              </a:effectLst>
              <a:latin typeface="Helvetica" pitchFamily="2" charset="0"/>
            </a:endParaRPr>
          </a:p>
          <a:p>
            <a:pPr algn="ctr">
              <a:defRPr/>
            </a:pPr>
            <a:endParaRPr lang="en-US" altLang="en-US" sz="3200" b="1">
              <a:solidFill>
                <a:schemeClr val="bg1"/>
              </a:solidFill>
              <a:effectLst>
                <a:glow>
                  <a:schemeClr val="tx1">
                    <a:alpha val="18000"/>
                  </a:schemeClr>
                </a:glow>
                <a:outerShdw blurRad="177800" dist="63500" algn="tl" rotWithShape="0">
                  <a:prstClr val="black"/>
                </a:outerShdw>
              </a:effectLst>
              <a:latin typeface="Helvetica" pitchFamily="2" charset="0"/>
            </a:endParaRPr>
          </a:p>
          <a:p>
            <a:pPr algn="ctr"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Samrawit G. Gebre</a:t>
            </a:r>
          </a:p>
          <a:p>
            <a:pPr algn="ctr"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Shawn E. Reagan</a:t>
            </a:r>
          </a:p>
          <a:p>
            <a:pPr algn="ctr"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glow>
                    <a:schemeClr val="tx1">
                      <a:alpha val="18000"/>
                    </a:schemeClr>
                  </a:glow>
                  <a:outerShdw blurRad="177800" dist="63500" algn="tl" rotWithShape="0">
                    <a:prstClr val="black"/>
                  </a:outerShdw>
                </a:effectLst>
                <a:latin typeface="Helvetica" pitchFamily="2" charset="0"/>
              </a:rPr>
              <a:t>Alan E. Wood</a:t>
            </a:r>
            <a:endParaRPr lang="en-US" altLang="en-US" sz="2800" b="1" baseline="30000">
              <a:solidFill>
                <a:schemeClr val="bg1"/>
              </a:solidFill>
              <a:effectLst>
                <a:glow>
                  <a:schemeClr val="tx1">
                    <a:alpha val="18000"/>
                  </a:schemeClr>
                </a:glow>
                <a:outerShdw blurRad="177800" dist="63500" algn="tl" rotWithShape="0">
                  <a:prstClr val="black"/>
                </a:outerShdw>
              </a:effectLst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645610-28FD-F5DD-6400-F77F664EF2C9}"/>
              </a:ext>
            </a:extLst>
          </p:cNvPr>
          <p:cNvSpPr txBox="1"/>
          <p:nvPr/>
        </p:nvSpPr>
        <p:spPr>
          <a:xfrm>
            <a:off x="29679097" y="28816012"/>
            <a:ext cx="11535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Special Thanks to Past and Present Working Group Members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CD3C31-07AE-9BEF-3266-C47EDA322EAE}"/>
              </a:ext>
            </a:extLst>
          </p:cNvPr>
          <p:cNvSpPr/>
          <p:nvPr/>
        </p:nvSpPr>
        <p:spPr bwMode="auto">
          <a:xfrm>
            <a:off x="39319200" y="412750"/>
            <a:ext cx="4114800" cy="301625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7" name="Picture 6" descr="A close up of the moon&#10;&#10;Description automatically generated with medium confidence">
            <a:extLst>
              <a:ext uri="{FF2B5EF4-FFF2-40B4-BE49-F238E27FC236}">
                <a16:creationId xmlns:a16="http://schemas.microsoft.com/office/drawing/2014/main" id="{AA35A66A-9636-FF9E-D9B4-FF0BBAD10D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13639" y="1195065"/>
            <a:ext cx="2019300" cy="2019300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C7A85A2C-827F-0EE5-B53C-B0AA99714D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2" t="6885" r="20945" b="5136"/>
          <a:stretch/>
        </p:blipFill>
        <p:spPr bwMode="auto">
          <a:xfrm>
            <a:off x="41593981" y="496296"/>
            <a:ext cx="1143567" cy="114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BF081F-206A-07D4-A0E9-2CB1852C61BD}"/>
              </a:ext>
            </a:extLst>
          </p:cNvPr>
          <p:cNvSpPr txBox="1"/>
          <p:nvPr/>
        </p:nvSpPr>
        <p:spPr>
          <a:xfrm>
            <a:off x="7137400" y="1422400"/>
            <a:ext cx="1847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00DE2A70-B064-0A99-786F-53445EF02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5425" y="22166197"/>
            <a:ext cx="1098550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imeline&#10;&#10;Description automatically generated">
            <a:extLst>
              <a:ext uri="{FF2B5EF4-FFF2-40B4-BE49-F238E27FC236}">
                <a16:creationId xmlns:a16="http://schemas.microsoft.com/office/drawing/2014/main" id="{671F34D7-1364-F9DF-F9F7-F019799F01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941637" y="25984371"/>
            <a:ext cx="10133118" cy="5127742"/>
          </a:xfrm>
          <a:prstGeom prst="rect">
            <a:avLst/>
          </a:prstGeom>
        </p:spPr>
      </p:pic>
      <p:pic>
        <p:nvPicPr>
          <p:cNvPr id="27" name="Graphic 26" descr="Clipboard with solid fill">
            <a:extLst>
              <a:ext uri="{FF2B5EF4-FFF2-40B4-BE49-F238E27FC236}">
                <a16:creationId xmlns:a16="http://schemas.microsoft.com/office/drawing/2014/main" id="{D84CF962-2FA3-A3D1-B4D6-17695CA0801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158293" y="6342399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Capitals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eneLab_Poster_template-Oct2019  -  Read-Only  -  Compatibility Mode" id="{10A8D547-1747-7E47-972F-23F71EAA0BE7}" vid="{6536D6FE-3F33-F24C-9F00-B6E10A6CEAF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neLab_Poster_template-Oct2019  -  Read-Only  -  Compatibility Mode" id="{10A8D547-1747-7E47-972F-23F71EAA0BE7}" vid="{558C9C3F-E9CB-3A45-A769-4BB283A676F2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0A2CB212CE4646A0D68362C5BA7D1B" ma:contentTypeVersion="6" ma:contentTypeDescription="Create a new document." ma:contentTypeScope="" ma:versionID="e7910d47a5d8cbdd5a4f7f0d0c5d4939">
  <xsd:schema xmlns:xsd="http://www.w3.org/2001/XMLSchema" xmlns:xs="http://www.w3.org/2001/XMLSchema" xmlns:p="http://schemas.microsoft.com/office/2006/metadata/properties" xmlns:ns2="72167424-c20e-444d-95b5-162c18f7457d" xmlns:ns3="92e36944-e28c-49f8-b2ca-3588a28b1b59" targetNamespace="http://schemas.microsoft.com/office/2006/metadata/properties" ma:root="true" ma:fieldsID="820f30a4c49d4737dcefe366f50b35cb" ns2:_="" ns3:_="">
    <xsd:import namespace="72167424-c20e-444d-95b5-162c18f7457d"/>
    <xsd:import namespace="92e36944-e28c-49f8-b2ca-3588a28b1b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167424-c20e-444d-95b5-162c18f745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36944-e28c-49f8-b2ca-3588a28b1b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3865DE-537A-4227-A799-743E2C74A9D2}">
  <ds:schemaRefs>
    <ds:schemaRef ds:uri="72167424-c20e-444d-95b5-162c18f7457d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2e36944-e28c-49f8-b2ca-3588a28b1b5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C4CD72B-6C68-4A62-86D2-5F4B6AF45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AB0016-AF36-44F1-AE75-CF63C53A9A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167424-c20e-444d-95b5-162c18f7457d"/>
    <ds:schemaRef ds:uri="92e36944-e28c-49f8-b2ca-3588a28b1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5534</TotalTime>
  <Words>513</Words>
  <Application>Microsoft Macintosh PowerPoint</Application>
  <PresentationFormat>Custom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Capitals</vt:lpstr>
      <vt:lpstr>Helvetica</vt:lpstr>
      <vt:lpstr>Blank Presentation</vt:lpstr>
      <vt:lpstr>Custom Design</vt:lpstr>
      <vt:lpstr>PowerPoint Presentation</vt:lpstr>
    </vt:vector>
  </TitlesOfParts>
  <Company>LMIT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ODIN</dc:creator>
  <cp:lastModifiedBy>Wood, Alan E (ARC-SCR)[WYLE LABS]</cp:lastModifiedBy>
  <cp:revision>115</cp:revision>
  <cp:lastPrinted>2010-05-26T23:16:49Z</cp:lastPrinted>
  <dcterms:created xsi:type="dcterms:W3CDTF">2010-05-26T22:47:40Z</dcterms:created>
  <dcterms:modified xsi:type="dcterms:W3CDTF">2024-09-20T16:03:59Z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0x010100870A2CB212CE4646A0D68362C5BA7D1B</vt:lpwstr>
  </property>
</Properties>
</file>