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69" r:id="rId5"/>
    <p:sldId id="273" r:id="rId6"/>
    <p:sldId id="279" r:id="rId7"/>
    <p:sldId id="270" r:id="rId8"/>
    <p:sldId id="276" r:id="rId9"/>
    <p:sldId id="277" r:id="rId10"/>
    <p:sldId id="272" r:id="rId11"/>
    <p:sldId id="278" r:id="rId12"/>
    <p:sldId id="280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5C15BB"/>
    <a:srgbClr val="FFFFCC"/>
    <a:srgbClr val="66FF33"/>
    <a:srgbClr val="CC66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7E4C79-A62A-4DA2-8E96-0A3906A7AFA0}" vWet="2" dt="2024-09-17T16:03:40.524"/>
    <p1510:client id="{A77C09C1-3739-4D1A-8CBD-0FE1C8B0BED4}" v="330" vWet="332" dt="2024-09-17T16:02:13.059"/>
    <p1510:client id="{FA1918D0-2558-41BD-99E7-26AD9DF9378E}" v="345" dt="2024-09-17T17:50:42.4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un, Amanda (LARC-D304)[Oak Ridge Associated Universities]" userId="7a0ec36b-be5d-4649-8d71-c050d3726982" providerId="ADAL" clId="{FA1918D0-2558-41BD-99E7-26AD9DF9378E}"/>
    <pc:docChg chg="undo custSel addSld delSld modSld sldOrd">
      <pc:chgData name="Braun, Amanda (LARC-D304)[Oak Ridge Associated Universities]" userId="7a0ec36b-be5d-4649-8d71-c050d3726982" providerId="ADAL" clId="{FA1918D0-2558-41BD-99E7-26AD9DF9378E}" dt="2024-09-17T17:50:42.467" v="2463" actId="207"/>
      <pc:docMkLst>
        <pc:docMk/>
      </pc:docMkLst>
      <pc:sldChg chg="addSp delSp modSp mod">
        <pc:chgData name="Braun, Amanda (LARC-D304)[Oak Ridge Associated Universities]" userId="7a0ec36b-be5d-4649-8d71-c050d3726982" providerId="ADAL" clId="{FA1918D0-2558-41BD-99E7-26AD9DF9378E}" dt="2024-09-17T15:40:37.081" v="2059" actId="20577"/>
        <pc:sldMkLst>
          <pc:docMk/>
          <pc:sldMk cId="3395176384" sldId="269"/>
        </pc:sldMkLst>
        <pc:spChg chg="mod">
          <ac:chgData name="Braun, Amanda (LARC-D304)[Oak Ridge Associated Universities]" userId="7a0ec36b-be5d-4649-8d71-c050d3726982" providerId="ADAL" clId="{FA1918D0-2558-41BD-99E7-26AD9DF9378E}" dt="2024-09-09T19:45:42.781" v="5" actId="1076"/>
          <ac:spMkLst>
            <pc:docMk/>
            <pc:sldMk cId="3395176384" sldId="269"/>
            <ac:spMk id="3" creationId="{F224F430-2645-42C3-8208-B5FA0092EE62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7T15:40:37.081" v="2059" actId="20577"/>
          <ac:spMkLst>
            <pc:docMk/>
            <pc:sldMk cId="3395176384" sldId="269"/>
            <ac:spMk id="5" creationId="{1E0A05EA-734B-4376-86A1-4F37C85997FA}"/>
          </ac:spMkLst>
        </pc:spChg>
        <pc:picChg chg="add del">
          <ac:chgData name="Braun, Amanda (LARC-D304)[Oak Ridge Associated Universities]" userId="7a0ec36b-be5d-4649-8d71-c050d3726982" providerId="ADAL" clId="{FA1918D0-2558-41BD-99E7-26AD9DF9378E}" dt="2024-09-09T19:45:37.136" v="3" actId="22"/>
          <ac:picMkLst>
            <pc:docMk/>
            <pc:sldMk cId="3395176384" sldId="269"/>
            <ac:picMk id="4" creationId="{D340B6E3-492C-EE92-B919-A71EFCF0C884}"/>
          </ac:picMkLst>
        </pc:picChg>
      </pc:sldChg>
      <pc:sldChg chg="addSp delSp modSp new mod ord modAnim">
        <pc:chgData name="Braun, Amanda (LARC-D304)[Oak Ridge Associated Universities]" userId="7a0ec36b-be5d-4649-8d71-c050d3726982" providerId="ADAL" clId="{FA1918D0-2558-41BD-99E7-26AD9DF9378E}" dt="2024-09-16T19:11:11.760" v="1761"/>
        <pc:sldMkLst>
          <pc:docMk/>
          <pc:sldMk cId="1420293634" sldId="270"/>
        </pc:sldMkLst>
        <pc:spChg chg="del">
          <ac:chgData name="Braun, Amanda (LARC-D304)[Oak Ridge Associated Universities]" userId="7a0ec36b-be5d-4649-8d71-c050d3726982" providerId="ADAL" clId="{FA1918D0-2558-41BD-99E7-26AD9DF9378E}" dt="2024-09-09T19:46:32.506" v="48" actId="478"/>
          <ac:spMkLst>
            <pc:docMk/>
            <pc:sldMk cId="1420293634" sldId="270"/>
            <ac:spMk id="2" creationId="{C800D34D-3C13-C7E9-BB4F-A8BE04DFC55A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18:37:15.121" v="777" actId="1076"/>
          <ac:spMkLst>
            <pc:docMk/>
            <pc:sldMk cId="1420293634" sldId="270"/>
            <ac:spMk id="2" creationId="{DB0E5126-C873-CAE9-0043-7A37DADC5F1C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6T18:27:17.865" v="595" actId="20577"/>
          <ac:spMkLst>
            <pc:docMk/>
            <pc:sldMk cId="1420293634" sldId="270"/>
            <ac:spMk id="3" creationId="{F34CBFB1-406C-B6F2-4F5D-D23DBA40A113}"/>
          </ac:spMkLst>
        </pc:spChg>
        <pc:spChg chg="add mod ord">
          <ac:chgData name="Braun, Amanda (LARC-D304)[Oak Ridge Associated Universities]" userId="7a0ec36b-be5d-4649-8d71-c050d3726982" providerId="ADAL" clId="{FA1918D0-2558-41BD-99E7-26AD9DF9378E}" dt="2024-09-16T18:37:07.076" v="775" actId="1076"/>
          <ac:spMkLst>
            <pc:docMk/>
            <pc:sldMk cId="1420293634" sldId="270"/>
            <ac:spMk id="4" creationId="{4EBF9084-2E13-418B-26C3-114B9C6080D8}"/>
          </ac:spMkLst>
        </pc:spChg>
        <pc:spChg chg="add mod ord">
          <ac:chgData name="Braun, Amanda (LARC-D304)[Oak Ridge Associated Universities]" userId="7a0ec36b-be5d-4649-8d71-c050d3726982" providerId="ADAL" clId="{FA1918D0-2558-41BD-99E7-26AD9DF9378E}" dt="2024-09-16T18:32:04.021" v="623" actId="1076"/>
          <ac:spMkLst>
            <pc:docMk/>
            <pc:sldMk cId="1420293634" sldId="270"/>
            <ac:spMk id="6" creationId="{E7FB5EC9-1349-C66D-DBC4-ABF7D2ED62A7}"/>
          </ac:spMkLst>
        </pc:spChg>
        <pc:spChg chg="add mod ord">
          <ac:chgData name="Braun, Amanda (LARC-D304)[Oak Ridge Associated Universities]" userId="7a0ec36b-be5d-4649-8d71-c050d3726982" providerId="ADAL" clId="{FA1918D0-2558-41BD-99E7-26AD9DF9378E}" dt="2024-09-16T18:45:31.500" v="1083" actId="20577"/>
          <ac:spMkLst>
            <pc:docMk/>
            <pc:sldMk cId="1420293634" sldId="270"/>
            <ac:spMk id="7" creationId="{FD287BDE-3331-DB00-A9B1-42CFA875C249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18:39:30.585" v="826" actId="1076"/>
          <ac:spMkLst>
            <pc:docMk/>
            <pc:sldMk cId="1420293634" sldId="270"/>
            <ac:spMk id="8" creationId="{535C6180-5F8E-4566-774B-308B42BBB47F}"/>
          </ac:spMkLst>
        </pc:spChg>
        <pc:spChg chg="add del mod ord">
          <ac:chgData name="Braun, Amanda (LARC-D304)[Oak Ridge Associated Universities]" userId="7a0ec36b-be5d-4649-8d71-c050d3726982" providerId="ADAL" clId="{FA1918D0-2558-41BD-99E7-26AD9DF9378E}" dt="2024-09-16T18:38:17.123" v="796" actId="1076"/>
          <ac:spMkLst>
            <pc:docMk/>
            <pc:sldMk cId="1420293634" sldId="270"/>
            <ac:spMk id="11" creationId="{7BC7ADD2-60E4-1850-86E4-BAB295B1DD96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8:37:50.901" v="788" actId="478"/>
          <ac:spMkLst>
            <pc:docMk/>
            <pc:sldMk cId="1420293634" sldId="270"/>
            <ac:spMk id="12" creationId="{A0042A94-C894-F6BD-4299-9149A2F4ABF0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8:39:23.661" v="825" actId="478"/>
          <ac:spMkLst>
            <pc:docMk/>
            <pc:sldMk cId="1420293634" sldId="270"/>
            <ac:spMk id="18" creationId="{A933639F-0C30-E88F-8026-111F4028BD26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19:04:25.311" v="1360" actId="1076"/>
          <ac:spMkLst>
            <pc:docMk/>
            <pc:sldMk cId="1420293634" sldId="270"/>
            <ac:spMk id="19" creationId="{74706693-922B-9487-DA08-DD587386BD6B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19:04:25.311" v="1360" actId="1076"/>
          <ac:spMkLst>
            <pc:docMk/>
            <pc:sldMk cId="1420293634" sldId="270"/>
            <ac:spMk id="20" creationId="{C2727416-32A0-AF01-59E9-3D53479B9224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18:42:51.175" v="1054" actId="1076"/>
          <ac:spMkLst>
            <pc:docMk/>
            <pc:sldMk cId="1420293634" sldId="270"/>
            <ac:spMk id="21" creationId="{D03A77DB-7BFB-AAE9-FD2E-7B265150712E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02:51.801" v="1256" actId="21"/>
          <ac:spMkLst>
            <pc:docMk/>
            <pc:sldMk cId="1420293634" sldId="270"/>
            <ac:spMk id="22" creationId="{9F19A40A-4D4B-A825-3B07-B1FED4C571D8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04:21.345" v="1359"/>
          <ac:spMkLst>
            <pc:docMk/>
            <pc:sldMk cId="1420293634" sldId="270"/>
            <ac:spMk id="23" creationId="{AD976104-7C3E-3293-05CE-6052DCEBFFC9}"/>
          </ac:spMkLst>
        </pc:spChg>
        <pc:picChg chg="add mod ord">
          <ac:chgData name="Braun, Amanda (LARC-D304)[Oak Ridge Associated Universities]" userId="7a0ec36b-be5d-4649-8d71-c050d3726982" providerId="ADAL" clId="{FA1918D0-2558-41BD-99E7-26AD9DF9378E}" dt="2024-09-16T18:32:06.929" v="624" actId="1076"/>
          <ac:picMkLst>
            <pc:docMk/>
            <pc:sldMk cId="1420293634" sldId="270"/>
            <ac:picMk id="5" creationId="{D1CA9F79-7862-925C-47A9-A1178EDDF495}"/>
          </ac:picMkLst>
        </pc:picChg>
        <pc:picChg chg="add mod modCrop">
          <ac:chgData name="Braun, Amanda (LARC-D304)[Oak Ridge Associated Universities]" userId="7a0ec36b-be5d-4649-8d71-c050d3726982" providerId="ADAL" clId="{FA1918D0-2558-41BD-99E7-26AD9DF9378E}" dt="2024-09-16T18:37:53.768" v="789" actId="1076"/>
          <ac:picMkLst>
            <pc:docMk/>
            <pc:sldMk cId="1420293634" sldId="270"/>
            <ac:picMk id="9" creationId="{849DADD1-078F-7861-87F2-B20E32440D10}"/>
          </ac:picMkLst>
        </pc:picChg>
        <pc:picChg chg="add mod modCrop">
          <ac:chgData name="Braun, Amanda (LARC-D304)[Oak Ridge Associated Universities]" userId="7a0ec36b-be5d-4649-8d71-c050d3726982" providerId="ADAL" clId="{FA1918D0-2558-41BD-99E7-26AD9DF9378E}" dt="2024-09-16T18:38:17.123" v="796" actId="1076"/>
          <ac:picMkLst>
            <pc:docMk/>
            <pc:sldMk cId="1420293634" sldId="270"/>
            <ac:picMk id="10" creationId="{9947C975-12F9-17C3-843A-8C188B6F637C}"/>
          </ac:picMkLst>
        </pc:picChg>
        <pc:cxnChg chg="add mod">
          <ac:chgData name="Braun, Amanda (LARC-D304)[Oak Ridge Associated Universities]" userId="7a0ec36b-be5d-4649-8d71-c050d3726982" providerId="ADAL" clId="{FA1918D0-2558-41BD-99E7-26AD9DF9378E}" dt="2024-09-16T18:38:32.717" v="798" actId="13822"/>
          <ac:cxnSpMkLst>
            <pc:docMk/>
            <pc:sldMk cId="1420293634" sldId="270"/>
            <ac:cxnSpMk id="14" creationId="{DE58219D-938C-DE64-2396-DD46CD505A64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18:38:37.873" v="801" actId="14100"/>
          <ac:cxnSpMkLst>
            <pc:docMk/>
            <pc:sldMk cId="1420293634" sldId="270"/>
            <ac:cxnSpMk id="15" creationId="{D648F9CA-6C6A-E12E-01B5-9668CA967640}"/>
          </ac:cxnSpMkLst>
        </pc:cxnChg>
      </pc:sldChg>
      <pc:sldChg chg="addSp modSp add del mod">
        <pc:chgData name="Braun, Amanda (LARC-D304)[Oak Ridge Associated Universities]" userId="7a0ec36b-be5d-4649-8d71-c050d3726982" providerId="ADAL" clId="{FA1918D0-2558-41BD-99E7-26AD9DF9378E}" dt="2024-09-16T19:01:02.567" v="1249" actId="47"/>
        <pc:sldMkLst>
          <pc:docMk/>
          <pc:sldMk cId="276468398" sldId="271"/>
        </pc:sldMkLst>
        <pc:spChg chg="mod">
          <ac:chgData name="Braun, Amanda (LARC-D304)[Oak Ridge Associated Universities]" userId="7a0ec36b-be5d-4649-8d71-c050d3726982" providerId="ADAL" clId="{FA1918D0-2558-41BD-99E7-26AD9DF9378E}" dt="2024-09-09T19:46:53.827" v="116" actId="20577"/>
          <ac:spMkLst>
            <pc:docMk/>
            <pc:sldMk cId="276468398" sldId="271"/>
            <ac:spMk id="3" creationId="{F34CBFB1-406C-B6F2-4F5D-D23DBA40A113}"/>
          </ac:spMkLst>
        </pc:spChg>
        <pc:picChg chg="add mod modCrop">
          <ac:chgData name="Braun, Amanda (LARC-D304)[Oak Ridge Associated Universities]" userId="7a0ec36b-be5d-4649-8d71-c050d3726982" providerId="ADAL" clId="{FA1918D0-2558-41BD-99E7-26AD9DF9378E}" dt="2024-09-16T18:51:50.685" v="1101" actId="1076"/>
          <ac:picMkLst>
            <pc:docMk/>
            <pc:sldMk cId="276468398" sldId="271"/>
            <ac:picMk id="4" creationId="{84A426ED-BF02-CB45-1E1F-9B1FBD1DFFAE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18:51:54.281" v="1103" actId="1076"/>
          <ac:picMkLst>
            <pc:docMk/>
            <pc:sldMk cId="276468398" sldId="271"/>
            <ac:picMk id="6" creationId="{AF58B7A0-288E-B50F-3624-67C299773239}"/>
          </ac:picMkLst>
        </pc:picChg>
      </pc:sldChg>
      <pc:sldChg chg="addSp delSp modSp add mod">
        <pc:chgData name="Braun, Amanda (LARC-D304)[Oak Ridge Associated Universities]" userId="7a0ec36b-be5d-4649-8d71-c050d3726982" providerId="ADAL" clId="{FA1918D0-2558-41BD-99E7-26AD9DF9378E}" dt="2024-09-16T22:00:38.059" v="1950" actId="1076"/>
        <pc:sldMkLst>
          <pc:docMk/>
          <pc:sldMk cId="859496315" sldId="272"/>
        </pc:sldMkLst>
        <pc:spChg chg="mod">
          <ac:chgData name="Braun, Amanda (LARC-D304)[Oak Ridge Associated Universities]" userId="7a0ec36b-be5d-4649-8d71-c050d3726982" providerId="ADAL" clId="{FA1918D0-2558-41BD-99E7-26AD9DF9378E}" dt="2024-09-09T19:47:05.548" v="149" actId="20577"/>
          <ac:spMkLst>
            <pc:docMk/>
            <pc:sldMk cId="859496315" sldId="272"/>
            <ac:spMk id="3" creationId="{F34CBFB1-406C-B6F2-4F5D-D23DBA40A113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57.691" v="1764" actId="478"/>
          <ac:spMkLst>
            <pc:docMk/>
            <pc:sldMk cId="859496315" sldId="272"/>
            <ac:spMk id="11" creationId="{1B4A1C42-A85E-CE1F-FC5A-E73321BDA365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57.691" v="1764" actId="478"/>
          <ac:spMkLst>
            <pc:docMk/>
            <pc:sldMk cId="859496315" sldId="272"/>
            <ac:spMk id="12" creationId="{50F8AAEE-F54E-66AA-A76F-218A05B8054F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spMkLst>
            <pc:docMk/>
            <pc:sldMk cId="859496315" sldId="272"/>
            <ac:spMk id="13" creationId="{BE037E06-EE30-6B1F-F8E7-80516473196A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spMkLst>
            <pc:docMk/>
            <pc:sldMk cId="859496315" sldId="272"/>
            <ac:spMk id="14" creationId="{DB87CDAE-FE68-5E48-A75E-40493CCC683C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57.691" v="1764" actId="478"/>
          <ac:spMkLst>
            <pc:docMk/>
            <pc:sldMk cId="859496315" sldId="272"/>
            <ac:spMk id="15" creationId="{C3690FC5-1285-785F-8E60-6552A631F297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57.691" v="1764" actId="478"/>
          <ac:spMkLst>
            <pc:docMk/>
            <pc:sldMk cId="859496315" sldId="272"/>
            <ac:spMk id="16" creationId="{C868FE06-027B-D589-F8E7-0254B20C71B6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spMkLst>
            <pc:docMk/>
            <pc:sldMk cId="859496315" sldId="272"/>
            <ac:spMk id="17" creationId="{4920183F-2EF1-68A4-F8B8-4119D2901778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spMkLst>
            <pc:docMk/>
            <pc:sldMk cId="859496315" sldId="272"/>
            <ac:spMk id="18" creationId="{157060C5-9E73-06E6-95FD-9AFB911B7828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spMkLst>
            <pc:docMk/>
            <pc:sldMk cId="859496315" sldId="272"/>
            <ac:spMk id="24" creationId="{AEE3A5FD-F7AC-476F-6C2F-8EB45DA6A4DF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spMkLst>
            <pc:docMk/>
            <pc:sldMk cId="859496315" sldId="272"/>
            <ac:spMk id="25" creationId="{2425D8A0-649B-CAB5-A54F-A5B2501BE2BD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spMkLst>
            <pc:docMk/>
            <pc:sldMk cId="859496315" sldId="272"/>
            <ac:spMk id="26" creationId="{38D88345-7A27-023C-C396-15557C11F484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spMkLst>
            <pc:docMk/>
            <pc:sldMk cId="859496315" sldId="272"/>
            <ac:spMk id="27" creationId="{9E99AAD2-61B9-A7FE-DA6C-AE76BB168CE0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spMkLst>
            <pc:docMk/>
            <pc:sldMk cId="859496315" sldId="272"/>
            <ac:spMk id="28" creationId="{0E7BF592-0414-3AEE-8E98-FBC3A39364E7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40" creationId="{2B448DA3-9C75-8821-C635-234844B1A27B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42" creationId="{D3DB51E1-2D10-4807-EF2C-33DC9D273D6C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43" creationId="{90C43CDD-3CD2-D7E6-B246-BDA1C074D182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44" creationId="{4C46960C-1593-1439-55C0-F4906BDFC581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47" creationId="{DB52C0B7-D8B4-34EC-DE55-08FE7635406C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48" creationId="{130B6782-F39E-CC06-3012-A2FBD56BF363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50" creationId="{6574524F-8A73-0EDC-F1F1-E43FB630EB5E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51" creationId="{C25B1D8C-0079-CDEA-7831-4E54717E5890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62" creationId="{B0E7AEE2-4DC9-FDFD-036F-0F523928C39B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64" creationId="{FA265512-448A-A924-1399-C4BB372AC282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65" creationId="{C6CD8E4B-1FAC-0E45-5623-8C8729C5B330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67" creationId="{66BBB9B6-878D-6845-EA95-906E314B3604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68" creationId="{B041263E-6BB4-00F2-CE10-D39D314DD94D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70" creationId="{74F5A154-722B-8676-F8C9-C1009C1102EA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71" creationId="{EAFA7508-E999-EB5A-160A-E78E064143C7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75" creationId="{088E760D-9BA6-22DE-E559-BDADAA290652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76" creationId="{23AF0C81-5848-5051-B191-7663DA4611CD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77" creationId="{BB08E09C-57D0-60A6-5DC2-C3F7271FBF16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79" creationId="{67D51DAB-4565-9F9B-8E31-412F785924A8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84" creationId="{52F33211-EA69-76E6-9FF9-500B07498C73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85" creationId="{9A39D09C-FBFA-B49D-6A01-E6B98923A698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86" creationId="{9B0B7E67-FC60-EACC-EF3D-FF2D0F05A623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88" creationId="{B5DF9D2D-62FE-E98F-586D-D56FFC2D0CE2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89" creationId="{F5C46B81-0530-293F-693D-36E5AEC2AB6D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90" creationId="{FAE7520F-1E5D-9FA0-E909-78F6C1529701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92" creationId="{393F1A7D-E317-646F-352C-020935C25659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94" creationId="{C632C778-CD95-F3C2-1C6D-B5A084041013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96" creationId="{2BFA76D4-C681-2DB2-3058-BDE60F381AA5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102" creationId="{ED66CE47-7622-16C4-0858-50D05905440B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04" creationId="{C168147F-3CB7-DEA3-40D1-1C4054A2E1DF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05" creationId="{EE91844A-FCF2-FFDC-927E-8D1C33E664B7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06" creationId="{8CF25B83-7E27-3A6C-924A-155AD7BA92B9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108" creationId="{BEB25525-0595-CFA9-E44E-5185B43A3619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109" creationId="{2DF306DB-F589-F63F-BE6A-8A06DCF42BE6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10" creationId="{D84BCD7E-43C3-03B9-4074-E5501C4BE2A7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11" creationId="{225D87AF-D8B1-7409-8CC6-CFB72FFBEF6A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12" creationId="{0BF06372-370B-DA44-836D-19D8FC72F254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13" creationId="{906D00E6-CDAE-1661-7B1B-0A701E94D365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14" creationId="{ECEA0849-7E7D-80E4-92C7-2B2DCB6F7EF1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15" creationId="{B61F4734-E0F0-DAE7-C828-3A9D9630DEBB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0T13:00:13.464" v="228"/>
          <ac:spMkLst>
            <pc:docMk/>
            <pc:sldMk cId="859496315" sldId="272"/>
            <ac:spMk id="117" creationId="{DDC18CCB-E403-6CB1-8FA9-F2AD8962EFC8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19" creationId="{FC99A48C-57D3-0B09-6F99-E4685E14EEC4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0" creationId="{1BDF0334-D85C-05F9-6422-E4BDEE369868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1" creationId="{A10861C1-BEBA-41F0-C906-C7AF4E89B632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2" creationId="{3D68361B-5AFD-7D0D-7F5A-D81B611B2264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3" creationId="{5F55DEF6-D861-A90A-9F35-26B2085B020C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4" creationId="{C6764850-B483-FE67-BE1C-018F22956355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5" creationId="{0B743AB9-CCE4-BC45-79F7-201C9C9B7D59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6" creationId="{BEB54B37-A371-D683-DBDF-6148A644B5AB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7" creationId="{81412976-13FD-2C7F-7423-B9FD55984FD7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8" creationId="{EBB294A9-1D2F-241D-4386-68E1C70076F1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29" creationId="{C6A6C0D7-35AF-8990-6906-13B349A6D251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0" creationId="{70FCCB11-9E27-F5AF-AD5A-E690AEA5D0D2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1" creationId="{6AAD91E4-A1D9-5BCB-7F49-E4104C483D79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2" creationId="{7BD8CE6D-9DCE-B6EA-88B4-5615A9A2C128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3" creationId="{A5A10ED8-621D-21C1-9338-268A5C7AC567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4" creationId="{4BD1EC12-8153-EE90-8EEE-E03460C99CBC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5" creationId="{DC63BB7E-82E4-B2A5-F299-2BC9DF00171F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7" creationId="{99FA84C2-945E-F47C-29AE-D0C666F8066E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8" creationId="{32657DAA-BECB-E26F-398F-CA975AEC597F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39" creationId="{D926CBA1-55FC-05B3-B5CE-05A8C0EC9ACA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42" creationId="{A9356D59-9590-FE4C-52F3-CD4506F3D0E4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43" creationId="{77159832-6EA4-F793-5FF5-AA9DBEB34522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44" creationId="{A0FC86E8-54DA-1053-2A7E-980DB77AC0EA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46" creationId="{64DCEFFA-0EEE-C4F1-B636-1F7723A8E571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48" creationId="{DE64453F-84E3-7F97-F0A3-D158943181F7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50" creationId="{E11DBE60-1219-1966-F7EC-1C043A20887B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52" creationId="{BFC762B6-D6FF-2357-89E6-35B7BA3A64D3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54" creationId="{F0024B28-9575-D1CB-7F5E-23E4492057D0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56" creationId="{D44B6CDB-82BE-DC41-6226-518122FC0368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58" creationId="{47E70A2C-835C-E67B-7CB3-2AE785A89FB5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59" creationId="{8B5622E9-4D9D-55E8-A8A8-625C66253A50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11:38.132" v="1762" actId="478"/>
          <ac:spMkLst>
            <pc:docMk/>
            <pc:sldMk cId="859496315" sldId="272"/>
            <ac:spMk id="160" creationId="{92826B77-AAD6-5AB8-B8D0-A2D393B984F7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spMkLst>
            <pc:docMk/>
            <pc:sldMk cId="859496315" sldId="272"/>
            <ac:spMk id="161" creationId="{83034B11-E0D8-2A29-F607-86AB13A0AAA6}"/>
          </ac:spMkLst>
        </pc:s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49" creationId="{71D58168-9CBA-8407-4A62-9399B38E9DC5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66" creationId="{A6D91403-60C0-E40A-6634-A987B01FACAD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69" creationId="{A14C9FF6-799E-3DEE-7AFD-B51DF5D7FB65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74" creationId="{2F0FB78D-1CB7-0AC4-8729-6D15DE7AF394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83" creationId="{55BDB5A3-1A64-1EB6-4862-7F44FFC8B84E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87" creationId="{723584C3-93DB-DA8C-EA47-3DB744AF2FD7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91" creationId="{F4C4176A-DA47-69A5-962F-F75CD3046FC0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101" creationId="{F8F29AC2-C23C-4374-E375-53E4262F1363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107" creationId="{8BC73B8E-3D7A-A4FE-AD05-07CED06AD517}"/>
          </ac:grpSpMkLst>
        </pc:grpChg>
        <pc:grp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grpSpMkLst>
            <pc:docMk/>
            <pc:sldMk cId="859496315" sldId="272"/>
            <ac:grpSpMk id="116" creationId="{E0A2E11E-B20B-E3CD-7A7A-86CF981444B2}"/>
          </ac:grpSpMkLst>
        </pc:grpChg>
        <pc:picChg chg="add mod">
          <ac:chgData name="Braun, Amanda (LARC-D304)[Oak Ridge Associated Universities]" userId="7a0ec36b-be5d-4649-8d71-c050d3726982" providerId="ADAL" clId="{FA1918D0-2558-41BD-99E7-26AD9DF9378E}" dt="2024-09-16T22:00:38.059" v="1950" actId="1076"/>
          <ac:picMkLst>
            <pc:docMk/>
            <pc:sldMk cId="859496315" sldId="272"/>
            <ac:picMk id="2" creationId="{9AC91D92-E17F-2E3C-71F5-40886AB46647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22:00:38.059" v="1950" actId="1076"/>
          <ac:picMkLst>
            <pc:docMk/>
            <pc:sldMk cId="859496315" sldId="272"/>
            <ac:picMk id="4" creationId="{455B3776-781E-6D8E-9EEC-45E334AC9A2F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22:00:38.059" v="1950" actId="1076"/>
          <ac:picMkLst>
            <pc:docMk/>
            <pc:sldMk cId="859496315" sldId="272"/>
            <ac:picMk id="5" creationId="{C926E049-AAD9-F2DF-A8AA-2524AE130E91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picMkLst>
            <pc:docMk/>
            <pc:sldMk cId="859496315" sldId="272"/>
            <ac:picMk id="6" creationId="{DA596111-03B4-8F51-A411-C0A71D596606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picMkLst>
            <pc:docMk/>
            <pc:sldMk cId="859496315" sldId="272"/>
            <ac:picMk id="7" creationId="{1367DDB8-3F24-1E5A-931C-6BCA5ED0F360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22:00:38.059" v="1950" actId="1076"/>
          <ac:picMkLst>
            <pc:docMk/>
            <pc:sldMk cId="859496315" sldId="272"/>
            <ac:picMk id="8" creationId="{E93C3F18-019A-9EBC-1EBB-575501B3FAB0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picMkLst>
            <pc:docMk/>
            <pc:sldMk cId="859496315" sldId="272"/>
            <ac:picMk id="9" creationId="{79EF0DFC-5E2B-C731-D149-3BD9EF3CE202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1:49.385" v="1763" actId="478"/>
          <ac:picMkLst>
            <pc:docMk/>
            <pc:sldMk cId="859496315" sldId="272"/>
            <ac:picMk id="10" creationId="{BF619341-6670-0D48-7F43-EE48B28383E9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picMkLst>
            <pc:docMk/>
            <pc:sldMk cId="859496315" sldId="272"/>
            <ac:picMk id="19" creationId="{2AC2CD05-680B-1A9A-F857-2FE93949CD4B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picMkLst>
            <pc:docMk/>
            <pc:sldMk cId="859496315" sldId="272"/>
            <ac:picMk id="20" creationId="{C9636C11-87A5-FF7D-D2A6-BBD3C55E10EA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picMkLst>
            <pc:docMk/>
            <pc:sldMk cId="859496315" sldId="272"/>
            <ac:picMk id="21" creationId="{AABEFC3F-566A-143A-1DEA-0111E2C0E48F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picMkLst>
            <pc:docMk/>
            <pc:sldMk cId="859496315" sldId="272"/>
            <ac:picMk id="22" creationId="{A7D21C5E-FB4A-095B-1C35-CA1B85CABBC1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12:29.369" v="1772" actId="478"/>
          <ac:picMkLst>
            <pc:docMk/>
            <pc:sldMk cId="859496315" sldId="272"/>
            <ac:picMk id="23" creationId="{56F43234-6D57-483C-706E-241AEF17493B}"/>
          </ac:picMkLst>
        </pc:pic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29" creationId="{872DAA69-A611-F96C-452A-7361A9215CE6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0" creationId="{FFCC970B-836B-CB02-841E-8844A5E84110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1" creationId="{9CE4C758-EAD6-AC73-9744-6389AE942FFA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2" creationId="{393F947B-8141-BA5F-27D9-3608547C9269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3" creationId="{6C066EE4-B3AB-4399-EE28-2E13C41B6356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4" creationId="{1C7126D1-2A0D-F3E6-E359-5C6415E8A948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5" creationId="{B8A2C069-EF9B-05C4-C4DE-CE6DB7BD8921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6" creationId="{64B7FE2C-E4DB-544E-A6B1-0D06D71C7A75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7" creationId="{7249BE09-D88D-CB64-9B96-CA95270D97EE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8" creationId="{9E14C236-44E8-8393-2E01-7ED2A7F7D5CD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39" creationId="{502B82C2-7328-7CD3-C2C9-0C997A96E968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41" creationId="{08E8D54A-AC68-5B55-B8AC-C7E241F3398A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45" creationId="{66F65875-BCCD-A9CC-77F6-EC3D196CD0C4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46" creationId="{4DCEC911-16D0-3EB7-9D2C-1B99895A6058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2" creationId="{D93BB0A5-2CD3-F2F3-323C-AE3B3351C5C5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3" creationId="{4465328C-1B77-5FDC-E07C-AA35678CDCA6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4" creationId="{9921608B-0E1E-0D87-9964-D576EC7AB66B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5" creationId="{4F750ECA-F8FD-CF9E-C452-BFAB90414426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6" creationId="{54C11906-333A-76BA-B7D3-54B233ACF442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7" creationId="{F8E0A66C-8F2E-5AF4-985C-BBF008365211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8" creationId="{03761245-6545-FCFB-153A-E65A97359CC0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59" creationId="{724D252D-B05B-1100-885D-6DF493A1ED45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60" creationId="{FC35654C-8CB0-6C8C-FEAE-6E89A3F9594F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61" creationId="{C8D85935-6247-657A-D5F0-40B5697D04EC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63" creationId="{7969BD54-53E3-93BC-9998-AD6F10DE769D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72" creationId="{89C2510A-F9F0-36F2-B638-C56CB476D9C4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73" creationId="{FBE8A704-759C-A599-E09F-63AB6CF04F87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78" creationId="{AB46B51A-7040-8F8C-8993-A7E7050FCDE8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80" creationId="{F4593175-59F9-A84C-B456-4327F95C38A8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81" creationId="{2EB444A4-1435-2813-0819-E1A9B4A2A82A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82" creationId="{F3032990-AA73-1823-7E59-E7FF1E63FB57}"/>
          </ac:cxnSpMkLst>
        </pc:cxnChg>
        <pc:cxnChg chg="mod">
          <ac:chgData name="Braun, Amanda (LARC-D304)[Oak Ridge Associated Universities]" userId="7a0ec36b-be5d-4649-8d71-c050d3726982" providerId="ADAL" clId="{FA1918D0-2558-41BD-99E7-26AD9DF9378E}" dt="2024-09-10T13:00:13.464" v="228"/>
          <ac:cxnSpMkLst>
            <pc:docMk/>
            <pc:sldMk cId="859496315" sldId="272"/>
            <ac:cxnSpMk id="93" creationId="{552EED58-44A5-9FDF-7C1F-4469684042CA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95" creationId="{311D031D-7DFC-5283-23F8-CA28E6FC0FDE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97" creationId="{9724E232-C693-73C3-D309-F364727506FF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98" creationId="{A7EEADC4-C2EA-5374-6474-6343B3B19F5D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99" creationId="{6FD6D95B-4098-B8BB-8D2A-FF9D16A933EF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00" creationId="{098600D9-AA59-69CA-97DE-6D484664E551}"/>
          </ac:cxnSpMkLst>
        </pc:cxnChg>
        <pc:cxnChg chg="mod">
          <ac:chgData name="Braun, Amanda (LARC-D304)[Oak Ridge Associated Universities]" userId="7a0ec36b-be5d-4649-8d71-c050d3726982" providerId="ADAL" clId="{FA1918D0-2558-41BD-99E7-26AD9DF9378E}" dt="2024-09-10T13:00:13.464" v="228"/>
          <ac:cxnSpMkLst>
            <pc:docMk/>
            <pc:sldMk cId="859496315" sldId="272"/>
            <ac:cxnSpMk id="103" creationId="{85FDD0BE-1879-8561-5990-EDDC36FFA227}"/>
          </ac:cxnSpMkLst>
        </pc:cxnChg>
        <pc:cxnChg chg="mod">
          <ac:chgData name="Braun, Amanda (LARC-D304)[Oak Ridge Associated Universities]" userId="7a0ec36b-be5d-4649-8d71-c050d3726982" providerId="ADAL" clId="{FA1918D0-2558-41BD-99E7-26AD9DF9378E}" dt="2024-09-10T13:00:13.464" v="228"/>
          <ac:cxnSpMkLst>
            <pc:docMk/>
            <pc:sldMk cId="859496315" sldId="272"/>
            <ac:cxnSpMk id="118" creationId="{CF4820B8-C514-FAC6-8898-1148D05D27CE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36" creationId="{8487F02B-7DC0-D8BC-75D6-467F5B26338B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40" creationId="{D2E1AB04-3711-39CF-DFDD-2959786DDECA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41" creationId="{C7F55BD5-6EE1-C71A-69E8-249FCD11C2BC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45" creationId="{DD4713C6-AD57-A879-24CA-FCD8F71AE38B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47" creationId="{AC15F467-50CB-1245-560E-AE2E054214CF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49" creationId="{F3C1C757-E556-1A86-FBC9-EC28621EDD24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51" creationId="{5BB2AB6E-6D09-5CF0-E545-F0CC711CC78C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53" creationId="{405D6984-95E0-63F0-1033-C3085A5DC07B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55" creationId="{C3624151-2D83-8F43-0B41-495B9F418ACE}"/>
          </ac:cxnSpMkLst>
        </pc:cxnChg>
        <pc:cxnChg chg="add mod">
          <ac:chgData name="Braun, Amanda (LARC-D304)[Oak Ridge Associated Universities]" userId="7a0ec36b-be5d-4649-8d71-c050d3726982" providerId="ADAL" clId="{FA1918D0-2558-41BD-99E7-26AD9DF9378E}" dt="2024-09-16T22:00:29.947" v="1949" actId="1076"/>
          <ac:cxnSpMkLst>
            <pc:docMk/>
            <pc:sldMk cId="859496315" sldId="272"/>
            <ac:cxnSpMk id="157" creationId="{00DB0885-167E-8300-E165-D6FAFEFFC63B}"/>
          </ac:cxnSpMkLst>
        </pc:cxnChg>
      </pc:sldChg>
      <pc:sldChg chg="addSp delSp modSp add mod ord delAnim modAnim">
        <pc:chgData name="Braun, Amanda (LARC-D304)[Oak Ridge Associated Universities]" userId="7a0ec36b-be5d-4649-8d71-c050d3726982" providerId="ADAL" clId="{FA1918D0-2558-41BD-99E7-26AD9DF9378E}" dt="2024-09-17T17:50:18.151" v="2462" actId="1076"/>
        <pc:sldMkLst>
          <pc:docMk/>
          <pc:sldMk cId="3635037794" sldId="273"/>
        </pc:sldMkLst>
        <pc:spChg chg="mod">
          <ac:chgData name="Braun, Amanda (LARC-D304)[Oak Ridge Associated Universities]" userId="7a0ec36b-be5d-4649-8d71-c050d3726982" providerId="ADAL" clId="{FA1918D0-2558-41BD-99E7-26AD9DF9378E}" dt="2024-09-17T15:40:10.374" v="2012" actId="20577"/>
          <ac:spMkLst>
            <pc:docMk/>
            <pc:sldMk cId="3635037794" sldId="273"/>
            <ac:spMk id="3" creationId="{F34CBFB1-406C-B6F2-4F5D-D23DBA40A113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spMkLst>
            <pc:docMk/>
            <pc:sldMk cId="3635037794" sldId="273"/>
            <ac:spMk id="4" creationId="{4A69520F-119F-AE38-93BF-80B03B4453A4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8:26:05.537" v="571" actId="478"/>
          <ac:spMkLst>
            <pc:docMk/>
            <pc:sldMk cId="3635037794" sldId="273"/>
            <ac:spMk id="5" creationId="{5B761191-1417-8FBF-9A76-38F354C8F9C8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40:16.191" v="2015"/>
          <ac:spMkLst>
            <pc:docMk/>
            <pc:sldMk cId="3635037794" sldId="273"/>
            <ac:spMk id="5" creationId="{A1F36127-8564-5636-EB40-11AE791D0FA2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spMkLst>
            <pc:docMk/>
            <pc:sldMk cId="3635037794" sldId="273"/>
            <ac:spMk id="6" creationId="{092BBB9C-EC66-3D1D-C415-F380723C1798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spMkLst>
            <pc:docMk/>
            <pc:sldMk cId="3635037794" sldId="273"/>
            <ac:spMk id="7" creationId="{BF368B4D-6802-B786-AA24-1EFD8A9E67A8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7T17:50:18.151" v="2462" actId="1076"/>
          <ac:spMkLst>
            <pc:docMk/>
            <pc:sldMk cId="3635037794" sldId="273"/>
            <ac:spMk id="8" creationId="{598EBD47-A553-BF0D-7715-CB3BD183E9B6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spMkLst>
            <pc:docMk/>
            <pc:sldMk cId="3635037794" sldId="273"/>
            <ac:spMk id="20" creationId="{0EC09487-AFE9-148D-4B9A-B952A436C736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spMkLst>
            <pc:docMk/>
            <pc:sldMk cId="3635037794" sldId="273"/>
            <ac:spMk id="23" creationId="{A577DEDE-91AB-5279-20AA-30CABEB8E351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spMkLst>
            <pc:docMk/>
            <pc:sldMk cId="3635037794" sldId="273"/>
            <ac:spMk id="24" creationId="{CDE65D72-4BAE-AE7B-6856-746247DE6358}"/>
          </ac:spMkLst>
        </pc:spChg>
        <pc:picChg chg="add del mod">
          <ac:chgData name="Braun, Amanda (LARC-D304)[Oak Ridge Associated Universities]" userId="7a0ec36b-be5d-4649-8d71-c050d3726982" providerId="ADAL" clId="{FA1918D0-2558-41BD-99E7-26AD9DF9378E}" dt="2024-09-17T15:40:05.531" v="1996" actId="478"/>
          <ac:picMkLst>
            <pc:docMk/>
            <pc:sldMk cId="3635037794" sldId="273"/>
            <ac:picMk id="2" creationId="{0B294388-8009-4974-6214-57435DD7E455}"/>
          </ac:picMkLst>
        </pc:picChg>
        <pc:cxn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cxnSpMkLst>
            <pc:docMk/>
            <pc:sldMk cId="3635037794" sldId="273"/>
            <ac:cxnSpMk id="9" creationId="{18C219C8-29E4-9126-05B2-AC1E5487109D}"/>
          </ac:cxnSpMkLst>
        </pc:cxnChg>
        <pc:cxnChg chg="add del mod">
          <ac:chgData name="Braun, Amanda (LARC-D304)[Oak Ridge Associated Universities]" userId="7a0ec36b-be5d-4649-8d71-c050d3726982" providerId="ADAL" clId="{FA1918D0-2558-41BD-99E7-26AD9DF9378E}" dt="2024-09-17T15:40:04.175" v="1995" actId="478"/>
          <ac:cxnSpMkLst>
            <pc:docMk/>
            <pc:sldMk cId="3635037794" sldId="273"/>
            <ac:cxnSpMk id="10" creationId="{8D987D30-DF59-3159-D0AD-FFC3131DC1D7}"/>
          </ac:cxnSpMkLst>
        </pc:cxnChg>
      </pc:sldChg>
      <pc:sldChg chg="addSp modSp add mod">
        <pc:chgData name="Braun, Amanda (LARC-D304)[Oak Ridge Associated Universities]" userId="7a0ec36b-be5d-4649-8d71-c050d3726982" providerId="ADAL" clId="{FA1918D0-2558-41BD-99E7-26AD9DF9378E}" dt="2024-09-17T16:16:06.257" v="2445" actId="20577"/>
        <pc:sldMkLst>
          <pc:docMk/>
          <pc:sldMk cId="1122397926" sldId="274"/>
        </pc:sldMkLst>
        <pc:spChg chg="add mod">
          <ac:chgData name="Braun, Amanda (LARC-D304)[Oak Ridge Associated Universities]" userId="7a0ec36b-be5d-4649-8d71-c050d3726982" providerId="ADAL" clId="{FA1918D0-2558-41BD-99E7-26AD9DF9378E}" dt="2024-09-17T16:16:06.257" v="2445" actId="20577"/>
          <ac:spMkLst>
            <pc:docMk/>
            <pc:sldMk cId="1122397926" sldId="274"/>
            <ac:spMk id="2" creationId="{B5582698-FCFF-E9F3-EF2F-595D6667D428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6T20:00:50.500" v="1814" actId="20577"/>
          <ac:spMkLst>
            <pc:docMk/>
            <pc:sldMk cId="1122397926" sldId="274"/>
            <ac:spMk id="3" creationId="{F34CBFB1-406C-B6F2-4F5D-D23DBA40A113}"/>
          </ac:spMkLst>
        </pc:spChg>
      </pc:sldChg>
      <pc:sldChg chg="add del">
        <pc:chgData name="Braun, Amanda (LARC-D304)[Oak Ridge Associated Universities]" userId="7a0ec36b-be5d-4649-8d71-c050d3726982" providerId="ADAL" clId="{FA1918D0-2558-41BD-99E7-26AD9DF9378E}" dt="2024-09-09T19:47:32.683" v="189" actId="47"/>
        <pc:sldMkLst>
          <pc:docMk/>
          <pc:sldMk cId="2748674742" sldId="275"/>
        </pc:sldMkLst>
      </pc:sldChg>
      <pc:sldChg chg="addSp delSp modSp add del mod ord">
        <pc:chgData name="Braun, Amanda (LARC-D304)[Oak Ridge Associated Universities]" userId="7a0ec36b-be5d-4649-8d71-c050d3726982" providerId="ADAL" clId="{FA1918D0-2558-41BD-99E7-26AD9DF9378E}" dt="2024-09-16T19:12:35.851" v="1773" actId="47"/>
        <pc:sldMkLst>
          <pc:docMk/>
          <pc:sldMk cId="3520364514" sldId="275"/>
        </pc:sldMkLst>
        <pc:spChg chg="mod">
          <ac:chgData name="Braun, Amanda (LARC-D304)[Oak Ridge Associated Universities]" userId="7a0ec36b-be5d-4649-8d71-c050d3726982" providerId="ADAL" clId="{FA1918D0-2558-41BD-99E7-26AD9DF9378E}" dt="2024-09-16T18:44:24.987" v="1078" actId="20577"/>
          <ac:spMkLst>
            <pc:docMk/>
            <pc:sldMk cId="3520364514" sldId="275"/>
            <ac:spMk id="3" creationId="{F34CBFB1-406C-B6F2-4F5D-D23DBA40A113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18:54:46.400" v="1199" actId="1076"/>
          <ac:spMkLst>
            <pc:docMk/>
            <pc:sldMk cId="3520364514" sldId="275"/>
            <ac:spMk id="8" creationId="{C419EFFD-C221-CE6D-AA74-ED4A4FB92F7F}"/>
          </ac:spMkLst>
        </pc:spChg>
        <pc:picChg chg="add mod">
          <ac:chgData name="Braun, Amanda (LARC-D304)[Oak Ridge Associated Universities]" userId="7a0ec36b-be5d-4649-8d71-c050d3726982" providerId="ADAL" clId="{FA1918D0-2558-41BD-99E7-26AD9DF9378E}" dt="2024-09-16T18:56:16.637" v="1203" actId="1076"/>
          <ac:picMkLst>
            <pc:docMk/>
            <pc:sldMk cId="3520364514" sldId="275"/>
            <ac:picMk id="2" creationId="{E36DEEC2-84F6-25AC-ABD9-89128DBF88EF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18:54:52.255" v="1200" actId="1076"/>
          <ac:picMkLst>
            <pc:docMk/>
            <pc:sldMk cId="3520364514" sldId="275"/>
            <ac:picMk id="4" creationId="{8B8D5613-7739-8EB7-37D0-7BCCBB7F86C9}"/>
          </ac:picMkLst>
        </pc:picChg>
        <pc:picChg chg="add mod ord">
          <ac:chgData name="Braun, Amanda (LARC-D304)[Oak Ridge Associated Universities]" userId="7a0ec36b-be5d-4649-8d71-c050d3726982" providerId="ADAL" clId="{FA1918D0-2558-41BD-99E7-26AD9DF9378E}" dt="2024-09-16T18:54:18.537" v="1141" actId="1076"/>
          <ac:picMkLst>
            <pc:docMk/>
            <pc:sldMk cId="3520364514" sldId="275"/>
            <ac:picMk id="5" creationId="{291506E9-5B30-30D6-D59C-9684E9F2E7DA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18:54:18.537" v="1141" actId="1076"/>
          <ac:picMkLst>
            <pc:docMk/>
            <pc:sldMk cId="3520364514" sldId="275"/>
            <ac:picMk id="6" creationId="{C203A783-79DF-A851-820E-907DDEF7EBC7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18:54:52.255" v="1200" actId="1076"/>
          <ac:picMkLst>
            <pc:docMk/>
            <pc:sldMk cId="3520364514" sldId="275"/>
            <ac:picMk id="7" creationId="{D1551C62-3AD4-9711-CCBB-D284E61F765F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18:56:54.708" v="1206" actId="1076"/>
          <ac:picMkLst>
            <pc:docMk/>
            <pc:sldMk cId="3520364514" sldId="275"/>
            <ac:picMk id="10" creationId="{0B428BCC-CBCA-D4B2-EFAA-5E8F4E71C11B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8:59:18.298" v="1224" actId="478"/>
          <ac:picMkLst>
            <pc:docMk/>
            <pc:sldMk cId="3520364514" sldId="275"/>
            <ac:picMk id="12" creationId="{63CC8D05-B454-C61E-AA70-ABF959E2C968}"/>
          </ac:picMkLst>
        </pc:picChg>
      </pc:sldChg>
      <pc:sldChg chg="addSp delSp modSp add mod">
        <pc:chgData name="Braun, Amanda (LARC-D304)[Oak Ridge Associated Universities]" userId="7a0ec36b-be5d-4649-8d71-c050d3726982" providerId="ADAL" clId="{FA1918D0-2558-41BD-99E7-26AD9DF9378E}" dt="2024-09-16T20:01:34.551" v="1829"/>
        <pc:sldMkLst>
          <pc:docMk/>
          <pc:sldMk cId="3422109617" sldId="276"/>
        </pc:sldMkLst>
        <pc:spChg chg="add mod">
          <ac:chgData name="Braun, Amanda (LARC-D304)[Oak Ridge Associated Universities]" userId="7a0ec36b-be5d-4649-8d71-c050d3726982" providerId="ADAL" clId="{FA1918D0-2558-41BD-99E7-26AD9DF9378E}" dt="2024-09-16T20:01:34.551" v="1829"/>
          <ac:spMkLst>
            <pc:docMk/>
            <pc:sldMk cId="3422109617" sldId="276"/>
            <ac:spMk id="2" creationId="{BF6C17C3-FA41-1B52-A2F6-4F97750F474C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18:57:39.460" v="1212" actId="478"/>
          <ac:spMkLst>
            <pc:docMk/>
            <pc:sldMk cId="3422109617" sldId="276"/>
            <ac:spMk id="8" creationId="{C419EFFD-C221-CE6D-AA74-ED4A4FB92F7F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04:43.984" v="1361" actId="478"/>
          <ac:spMkLst>
            <pc:docMk/>
            <pc:sldMk cId="3422109617" sldId="276"/>
            <ac:spMk id="15" creationId="{FB0CEE7B-FC47-0CEF-0D09-FE127917CF43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6T19:08:13.493" v="1418" actId="478"/>
          <ac:spMkLst>
            <pc:docMk/>
            <pc:sldMk cId="3422109617" sldId="276"/>
            <ac:spMk id="18" creationId="{7EEC99D6-0478-2223-B039-9A10B711999E}"/>
          </ac:spMkLst>
        </pc:spChg>
        <pc:picChg chg="del mod">
          <ac:chgData name="Braun, Amanda (LARC-D304)[Oak Ridge Associated Universities]" userId="7a0ec36b-be5d-4649-8d71-c050d3726982" providerId="ADAL" clId="{FA1918D0-2558-41BD-99E7-26AD9DF9378E}" dt="2024-09-16T19:08:52.587" v="1429" actId="478"/>
          <ac:picMkLst>
            <pc:docMk/>
            <pc:sldMk cId="3422109617" sldId="276"/>
            <ac:picMk id="2" creationId="{E36DEEC2-84F6-25AC-ABD9-89128DBF88EF}"/>
          </ac:picMkLst>
        </pc:picChg>
        <pc:picChg chg="del mod">
          <ac:chgData name="Braun, Amanda (LARC-D304)[Oak Ridge Associated Universities]" userId="7a0ec36b-be5d-4649-8d71-c050d3726982" providerId="ADAL" clId="{FA1918D0-2558-41BD-99E7-26AD9DF9378E}" dt="2024-09-16T19:05:32.814" v="1363" actId="478"/>
          <ac:picMkLst>
            <pc:docMk/>
            <pc:sldMk cId="3422109617" sldId="276"/>
            <ac:picMk id="4" creationId="{8B8D5613-7739-8EB7-37D0-7BCCBB7F86C9}"/>
          </ac:picMkLst>
        </pc:picChg>
        <pc:picChg chg="del">
          <ac:chgData name="Braun, Amanda (LARC-D304)[Oak Ridge Associated Universities]" userId="7a0ec36b-be5d-4649-8d71-c050d3726982" providerId="ADAL" clId="{FA1918D0-2558-41BD-99E7-26AD9DF9378E}" dt="2024-09-16T18:57:32.727" v="1211" actId="478"/>
          <ac:picMkLst>
            <pc:docMk/>
            <pc:sldMk cId="3422109617" sldId="276"/>
            <ac:picMk id="5" creationId="{291506E9-5B30-30D6-D59C-9684E9F2E7DA}"/>
          </ac:picMkLst>
        </pc:picChg>
        <pc:picChg chg="del mod">
          <ac:chgData name="Braun, Amanda (LARC-D304)[Oak Ridge Associated Universities]" userId="7a0ec36b-be5d-4649-8d71-c050d3726982" providerId="ADAL" clId="{FA1918D0-2558-41BD-99E7-26AD9DF9378E}" dt="2024-09-16T19:05:32.814" v="1363" actId="478"/>
          <ac:picMkLst>
            <pc:docMk/>
            <pc:sldMk cId="3422109617" sldId="276"/>
            <ac:picMk id="6" creationId="{C203A783-79DF-A851-820E-907DDEF7EBC7}"/>
          </ac:picMkLst>
        </pc:picChg>
        <pc:picChg chg="del mod">
          <ac:chgData name="Braun, Amanda (LARC-D304)[Oak Ridge Associated Universities]" userId="7a0ec36b-be5d-4649-8d71-c050d3726982" providerId="ADAL" clId="{FA1918D0-2558-41BD-99E7-26AD9DF9378E}" dt="2024-09-16T19:05:32.814" v="1363" actId="478"/>
          <ac:picMkLst>
            <pc:docMk/>
            <pc:sldMk cId="3422109617" sldId="276"/>
            <ac:picMk id="7" creationId="{D1551C62-3AD4-9711-CCBB-D284E61F765F}"/>
          </ac:picMkLst>
        </pc:picChg>
        <pc:picChg chg="mod modCrop">
          <ac:chgData name="Braun, Amanda (LARC-D304)[Oak Ridge Associated Universities]" userId="7a0ec36b-be5d-4649-8d71-c050d3726982" providerId="ADAL" clId="{FA1918D0-2558-41BD-99E7-26AD9DF9378E}" dt="2024-09-16T19:06:13.533" v="1376" actId="1076"/>
          <ac:picMkLst>
            <pc:docMk/>
            <pc:sldMk cId="3422109617" sldId="276"/>
            <ac:picMk id="10" creationId="{0B428BCC-CBCA-D4B2-EFAA-5E8F4E71C11B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19:00:28.747" v="1242" actId="478"/>
          <ac:picMkLst>
            <pc:docMk/>
            <pc:sldMk cId="3422109617" sldId="276"/>
            <ac:picMk id="11" creationId="{6EB427CD-28F7-430C-C6E3-58F5DDDA58FD}"/>
          </ac:picMkLst>
        </pc:picChg>
        <pc:picChg chg="del mod modCrop">
          <ac:chgData name="Braun, Amanda (LARC-D304)[Oak Ridge Associated Universities]" userId="7a0ec36b-be5d-4649-8d71-c050d3726982" providerId="ADAL" clId="{FA1918D0-2558-41BD-99E7-26AD9DF9378E}" dt="2024-09-16T18:59:32.991" v="1227" actId="478"/>
          <ac:picMkLst>
            <pc:docMk/>
            <pc:sldMk cId="3422109617" sldId="276"/>
            <ac:picMk id="12" creationId="{63CC8D05-B454-C61E-AA70-ABF959E2C968}"/>
          </ac:picMkLst>
        </pc:picChg>
        <pc:picChg chg="add del mod modCrop">
          <ac:chgData name="Braun, Amanda (LARC-D304)[Oak Ridge Associated Universities]" userId="7a0ec36b-be5d-4649-8d71-c050d3726982" providerId="ADAL" clId="{FA1918D0-2558-41BD-99E7-26AD9DF9378E}" dt="2024-09-16T19:04:49.886" v="1362" actId="478"/>
          <ac:picMkLst>
            <pc:docMk/>
            <pc:sldMk cId="3422109617" sldId="276"/>
            <ac:picMk id="14" creationId="{A6F4367F-94CE-841B-684D-4B853A9E37FF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6T19:06:18.650" v="1377" actId="1076"/>
          <ac:picMkLst>
            <pc:docMk/>
            <pc:sldMk cId="3422109617" sldId="276"/>
            <ac:picMk id="17" creationId="{695863A5-4FF9-0615-F836-DD4F30CAEB1F}"/>
          </ac:picMkLst>
        </pc:picChg>
      </pc:sldChg>
      <pc:sldChg chg="addSp delSp modSp add mod modAnim">
        <pc:chgData name="Braun, Amanda (LARC-D304)[Oak Ridge Associated Universities]" userId="7a0ec36b-be5d-4649-8d71-c050d3726982" providerId="ADAL" clId="{FA1918D0-2558-41BD-99E7-26AD9DF9378E}" dt="2024-09-16T21:46:33.562" v="1922" actId="732"/>
        <pc:sldMkLst>
          <pc:docMk/>
          <pc:sldMk cId="3789545807" sldId="277"/>
        </pc:sldMkLst>
        <pc:spChg chg="add mod">
          <ac:chgData name="Braun, Amanda (LARC-D304)[Oak Ridge Associated Universities]" userId="7a0ec36b-be5d-4649-8d71-c050d3726982" providerId="ADAL" clId="{FA1918D0-2558-41BD-99E7-26AD9DF9378E}" dt="2024-09-16T20:00:20.129" v="1794" actId="20577"/>
          <ac:spMkLst>
            <pc:docMk/>
            <pc:sldMk cId="3789545807" sldId="277"/>
            <ac:spMk id="4" creationId="{9876F92C-959C-7B65-F3C3-C2D4580C8D40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6T19:10:34.686" v="1755" actId="14100"/>
          <ac:spMkLst>
            <pc:docMk/>
            <pc:sldMk cId="3789545807" sldId="277"/>
            <ac:spMk id="6" creationId="{7A934890-5330-2991-F9EE-FDCC879F2B59}"/>
          </ac:spMkLst>
        </pc:spChg>
        <pc:picChg chg="mod">
          <ac:chgData name="Braun, Amanda (LARC-D304)[Oak Ridge Associated Universities]" userId="7a0ec36b-be5d-4649-8d71-c050d3726982" providerId="ADAL" clId="{FA1918D0-2558-41BD-99E7-26AD9DF9378E}" dt="2024-09-16T19:08:43.394" v="1428" actId="1076"/>
          <ac:picMkLst>
            <pc:docMk/>
            <pc:sldMk cId="3789545807" sldId="277"/>
            <ac:picMk id="2" creationId="{E36DEEC2-84F6-25AC-ABD9-89128DBF88EF}"/>
          </ac:picMkLst>
        </pc:picChg>
        <pc:picChg chg="add mod ord modCrop">
          <ac:chgData name="Braun, Amanda (LARC-D304)[Oak Ridge Associated Universities]" userId="7a0ec36b-be5d-4649-8d71-c050d3726982" providerId="ADAL" clId="{FA1918D0-2558-41BD-99E7-26AD9DF9378E}" dt="2024-09-16T21:46:33.562" v="1922" actId="732"/>
          <ac:picMkLst>
            <pc:docMk/>
            <pc:sldMk cId="3789545807" sldId="277"/>
            <ac:picMk id="5" creationId="{893091F6-52C8-953A-333B-8340F1B0A888}"/>
          </ac:picMkLst>
        </pc:picChg>
        <pc:picChg chg="del">
          <ac:chgData name="Braun, Amanda (LARC-D304)[Oak Ridge Associated Universities]" userId="7a0ec36b-be5d-4649-8d71-c050d3726982" providerId="ADAL" clId="{FA1918D0-2558-41BD-99E7-26AD9DF9378E}" dt="2024-09-16T19:08:22.340" v="1420" actId="478"/>
          <ac:picMkLst>
            <pc:docMk/>
            <pc:sldMk cId="3789545807" sldId="277"/>
            <ac:picMk id="10" creationId="{0B428BCC-CBCA-D4B2-EFAA-5E8F4E71C11B}"/>
          </ac:picMkLst>
        </pc:picChg>
      </pc:sldChg>
      <pc:sldChg chg="addSp delSp modSp add mod">
        <pc:chgData name="Braun, Amanda (LARC-D304)[Oak Ridge Associated Universities]" userId="7a0ec36b-be5d-4649-8d71-c050d3726982" providerId="ADAL" clId="{FA1918D0-2558-41BD-99E7-26AD9DF9378E}" dt="2024-09-17T16:50:58.133" v="2456" actId="1076"/>
        <pc:sldMkLst>
          <pc:docMk/>
          <pc:sldMk cId="4277382227" sldId="278"/>
        </pc:sldMkLst>
        <pc:spChg chg="add mod">
          <ac:chgData name="Braun, Amanda (LARC-D304)[Oak Ridge Associated Universities]" userId="7a0ec36b-be5d-4649-8d71-c050d3726982" providerId="ADAL" clId="{FA1918D0-2558-41BD-99E7-26AD9DF9378E}" dt="2024-09-17T16:04:55.785" v="2195" actId="1076"/>
          <ac:spMkLst>
            <pc:docMk/>
            <pc:sldMk cId="4277382227" sldId="278"/>
            <ac:spMk id="2" creationId="{D520074E-EF2E-C55D-4CD3-FB17A99F1C3D}"/>
          </ac:spMkLst>
        </pc:spChg>
        <pc:spChg chg="mod">
          <ac:chgData name="Braun, Amanda (LARC-D304)[Oak Ridge Associated Universities]" userId="7a0ec36b-be5d-4649-8d71-c050d3726982" providerId="ADAL" clId="{FA1918D0-2558-41BD-99E7-26AD9DF9378E}" dt="2024-09-16T22:00:23.286" v="1948" actId="1076"/>
          <ac:spMkLst>
            <pc:docMk/>
            <pc:sldMk cId="4277382227" sldId="278"/>
            <ac:spMk id="3" creationId="{F34CBFB1-406C-B6F2-4F5D-D23DBA40A113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7T16:13:15.357" v="2204" actId="478"/>
          <ac:spMkLst>
            <pc:docMk/>
            <pc:sldMk cId="4277382227" sldId="278"/>
            <ac:spMk id="4" creationId="{957FC305-F359-9229-9D42-C9C8DF0348F2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7T16:04:15.010" v="2188" actId="1076"/>
          <ac:spMkLst>
            <pc:docMk/>
            <pc:sldMk cId="4277382227" sldId="278"/>
            <ac:spMk id="11" creationId="{6ECF2148-7868-1FB8-9699-CB5E5F3F8C20}"/>
          </ac:spMkLst>
        </pc:spChg>
        <pc:spChg chg="add del mod">
          <ac:chgData name="Braun, Amanda (LARC-D304)[Oak Ridge Associated Universities]" userId="7a0ec36b-be5d-4649-8d71-c050d3726982" providerId="ADAL" clId="{FA1918D0-2558-41BD-99E7-26AD9DF9378E}" dt="2024-09-17T15:34:35.849" v="1980" actId="478"/>
          <ac:spMkLst>
            <pc:docMk/>
            <pc:sldMk cId="4277382227" sldId="278"/>
            <ac:spMk id="14" creationId="{8BC93DB4-4517-BEA5-C37B-76D842BF7E4E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40" creationId="{2B448DA3-9C75-8821-C635-234844B1A27B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42" creationId="{D3DB51E1-2D10-4807-EF2C-33DC9D273D6C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43" creationId="{90C43CDD-3CD2-D7E6-B246-BDA1C074D182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44" creationId="{4C46960C-1593-1439-55C0-F4906BDFC581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47" creationId="{DB52C0B7-D8B4-34EC-DE55-08FE7635406C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48" creationId="{130B6782-F39E-CC06-3012-A2FBD56BF363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62" creationId="{B0E7AEE2-4DC9-FDFD-036F-0F523928C39B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64" creationId="{FA265512-448A-A924-1399-C4BB372AC282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65" creationId="{C6CD8E4B-1FAC-0E45-5623-8C8729C5B330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79" creationId="{67D51DAB-4565-9F9B-8E31-412F785924A8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94" creationId="{C632C778-CD95-F3C2-1C6D-B5A084041013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96" creationId="{2BFA76D4-C681-2DB2-3058-BDE60F381AA5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04" creationId="{C168147F-3CB7-DEA3-40D1-1C4054A2E1DF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05" creationId="{EE91844A-FCF2-FFDC-927E-8D1C33E664B7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06" creationId="{8CF25B83-7E27-3A6C-924A-155AD7BA92B9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10" creationId="{D84BCD7E-43C3-03B9-4074-E5501C4BE2A7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11" creationId="{225D87AF-D8B1-7409-8CC6-CFB72FFBEF6A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12" creationId="{0BF06372-370B-DA44-836D-19D8FC72F254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13" creationId="{906D00E6-CDAE-1661-7B1B-0A701E94D365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14" creationId="{ECEA0849-7E7D-80E4-92C7-2B2DCB6F7EF1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15" creationId="{B61F4734-E0F0-DAE7-C828-3A9D9630DEBB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19" creationId="{FC99A48C-57D3-0B09-6F99-E4685E14EEC4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0" creationId="{1BDF0334-D85C-05F9-6422-E4BDEE369868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1" creationId="{A10861C1-BEBA-41F0-C906-C7AF4E89B632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2" creationId="{3D68361B-5AFD-7D0D-7F5A-D81B611B2264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3" creationId="{5F55DEF6-D861-A90A-9F35-26B2085B020C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4" creationId="{C6764850-B483-FE67-BE1C-018F22956355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5" creationId="{0B743AB9-CCE4-BC45-79F7-201C9C9B7D59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6" creationId="{BEB54B37-A371-D683-DBDF-6148A644B5AB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7" creationId="{81412976-13FD-2C7F-7423-B9FD55984FD7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8" creationId="{EBB294A9-1D2F-241D-4386-68E1C70076F1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29" creationId="{C6A6C0D7-35AF-8990-6906-13B349A6D251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0" creationId="{70FCCB11-9E27-F5AF-AD5A-E690AEA5D0D2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1" creationId="{6AAD91E4-A1D9-5BCB-7F49-E4104C483D79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2" creationId="{7BD8CE6D-9DCE-B6EA-88B4-5615A9A2C128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3" creationId="{A5A10ED8-621D-21C1-9338-268A5C7AC567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4" creationId="{4BD1EC12-8153-EE90-8EEE-E03460C99CBC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5" creationId="{DC63BB7E-82E4-B2A5-F299-2BC9DF00171F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7" creationId="{99FA84C2-945E-F47C-29AE-D0C666F8066E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8" creationId="{32657DAA-BECB-E26F-398F-CA975AEC597F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39" creationId="{D926CBA1-55FC-05B3-B5CE-05A8C0EC9ACA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42" creationId="{A9356D59-9590-FE4C-52F3-CD4506F3D0E4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43" creationId="{77159832-6EA4-F793-5FF5-AA9DBEB34522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44" creationId="{A0FC86E8-54DA-1053-2A7E-980DB77AC0EA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46" creationId="{64DCEFFA-0EEE-C4F1-B636-1F7723A8E571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48" creationId="{DE64453F-84E3-7F97-F0A3-D158943181F7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50" creationId="{E11DBE60-1219-1966-F7EC-1C043A20887B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52" creationId="{BFC762B6-D6FF-2357-89E6-35B7BA3A64D3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54" creationId="{F0024B28-9575-D1CB-7F5E-23E4492057D0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56" creationId="{D44B6CDB-82BE-DC41-6226-518122FC0368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58" creationId="{47E70A2C-835C-E67B-7CB3-2AE785A89FB5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59" creationId="{8B5622E9-4D9D-55E8-A8A8-625C66253A50}"/>
          </ac:spMkLst>
        </pc:spChg>
        <pc:s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spMkLst>
            <pc:docMk/>
            <pc:sldMk cId="4277382227" sldId="278"/>
            <ac:spMk id="161" creationId="{83034B11-E0D8-2A29-F607-86AB13A0AAA6}"/>
          </ac:spMkLst>
        </pc:s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49" creationId="{71D58168-9CBA-8407-4A62-9399B38E9DC5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66" creationId="{A6D91403-60C0-E40A-6634-A987B01FACAD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69" creationId="{A14C9FF6-799E-3DEE-7AFD-B51DF5D7FB65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74" creationId="{2F0FB78D-1CB7-0AC4-8729-6D15DE7AF394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83" creationId="{55BDB5A3-1A64-1EB6-4862-7F44FFC8B84E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87" creationId="{723584C3-93DB-DA8C-EA47-3DB744AF2FD7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91" creationId="{F4C4176A-DA47-69A5-962F-F75CD3046FC0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101" creationId="{F8F29AC2-C23C-4374-E375-53E4262F1363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107" creationId="{8BC73B8E-3D7A-A4FE-AD05-07CED06AD517}"/>
          </ac:grpSpMkLst>
        </pc:grpChg>
        <pc:grp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grpSpMkLst>
            <pc:docMk/>
            <pc:sldMk cId="4277382227" sldId="278"/>
            <ac:grpSpMk id="116" creationId="{E0A2E11E-B20B-E3CD-7A7A-86CF981444B2}"/>
          </ac:grpSpMkLst>
        </pc:grpChg>
        <pc:pic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picMkLst>
            <pc:docMk/>
            <pc:sldMk cId="4277382227" sldId="278"/>
            <ac:picMk id="2" creationId="{9AC91D92-E17F-2E3C-71F5-40886AB46647}"/>
          </ac:picMkLst>
        </pc:picChg>
        <pc:pic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picMkLst>
            <pc:docMk/>
            <pc:sldMk cId="4277382227" sldId="278"/>
            <ac:picMk id="4" creationId="{455B3776-781E-6D8E-9EEC-45E334AC9A2F}"/>
          </ac:picMkLst>
        </pc:picChg>
        <pc:picChg chg="add del mod modCrop">
          <ac:chgData name="Braun, Amanda (LARC-D304)[Oak Ridge Associated Universities]" userId="7a0ec36b-be5d-4649-8d71-c050d3726982" providerId="ADAL" clId="{FA1918D0-2558-41BD-99E7-26AD9DF9378E}" dt="2024-09-17T16:03:22.860" v="2178" actId="478"/>
          <ac:picMkLst>
            <pc:docMk/>
            <pc:sldMk cId="4277382227" sldId="278"/>
            <ac:picMk id="5" creationId="{55403533-3BB7-A0CD-38F6-E21511FF997B}"/>
          </ac:picMkLst>
        </pc:picChg>
        <pc:pic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picMkLst>
            <pc:docMk/>
            <pc:sldMk cId="4277382227" sldId="278"/>
            <ac:picMk id="5" creationId="{C926E049-AAD9-F2DF-A8AA-2524AE130E91}"/>
          </ac:picMkLst>
        </pc:picChg>
        <pc:picChg chg="add del mod modCrop">
          <ac:chgData name="Braun, Amanda (LARC-D304)[Oak Ridge Associated Universities]" userId="7a0ec36b-be5d-4649-8d71-c050d3726982" providerId="ADAL" clId="{FA1918D0-2558-41BD-99E7-26AD9DF9378E}" dt="2024-09-17T16:03:22.860" v="2178" actId="478"/>
          <ac:picMkLst>
            <pc:docMk/>
            <pc:sldMk cId="4277382227" sldId="278"/>
            <ac:picMk id="6" creationId="{05924A4F-033B-47EE-24AA-9CD156E00F00}"/>
          </ac:picMkLst>
        </pc:picChg>
        <pc:picChg chg="add mod ord">
          <ac:chgData name="Braun, Amanda (LARC-D304)[Oak Ridge Associated Universities]" userId="7a0ec36b-be5d-4649-8d71-c050d3726982" providerId="ADAL" clId="{FA1918D0-2558-41BD-99E7-26AD9DF9378E}" dt="2024-09-17T16:04:53.646" v="2194" actId="167"/>
          <ac:picMkLst>
            <pc:docMk/>
            <pc:sldMk cId="4277382227" sldId="278"/>
            <ac:picMk id="7" creationId="{53990C6E-9BE4-CDE8-9497-FAC864984BBA}"/>
          </ac:picMkLst>
        </pc:picChg>
        <pc:pic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picMkLst>
            <pc:docMk/>
            <pc:sldMk cId="4277382227" sldId="278"/>
            <ac:picMk id="8" creationId="{E93C3F18-019A-9EBC-1EBB-575501B3FAB0}"/>
          </ac:picMkLst>
        </pc:picChg>
        <pc:picChg chg="add del mod modCrop">
          <ac:chgData name="Braun, Amanda (LARC-D304)[Oak Ridge Associated Universities]" userId="7a0ec36b-be5d-4649-8d71-c050d3726982" providerId="ADAL" clId="{FA1918D0-2558-41BD-99E7-26AD9DF9378E}" dt="2024-09-17T16:03:22.860" v="2178" actId="478"/>
          <ac:picMkLst>
            <pc:docMk/>
            <pc:sldMk cId="4277382227" sldId="278"/>
            <ac:picMk id="9" creationId="{7A27440B-9008-222B-6C41-CD8201253E81}"/>
          </ac:picMkLst>
        </pc:picChg>
        <pc:picChg chg="add del mod modCrop">
          <ac:chgData name="Braun, Amanda (LARC-D304)[Oak Ridge Associated Universities]" userId="7a0ec36b-be5d-4649-8d71-c050d3726982" providerId="ADAL" clId="{FA1918D0-2558-41BD-99E7-26AD9DF9378E}" dt="2024-09-17T16:03:22.860" v="2178" actId="478"/>
          <ac:picMkLst>
            <pc:docMk/>
            <pc:sldMk cId="4277382227" sldId="278"/>
            <ac:picMk id="10" creationId="{316F850C-D802-B676-14BF-375E7BB6DA0B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6T20:25:07.600" v="1860" actId="478"/>
          <ac:picMkLst>
            <pc:docMk/>
            <pc:sldMk cId="4277382227" sldId="278"/>
            <ac:picMk id="10" creationId="{6B80A20F-92CF-DF36-FB69-ADE35B148B90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7T16:50:33.530" v="2451" actId="478"/>
          <ac:picMkLst>
            <pc:docMk/>
            <pc:sldMk cId="4277382227" sldId="278"/>
            <ac:picMk id="12" creationId="{3676FAC0-5960-EBFA-3309-C9404BFDCCF2}"/>
          </ac:picMkLst>
        </pc:picChg>
        <pc:picChg chg="add del mod modCrop">
          <ac:chgData name="Braun, Amanda (LARC-D304)[Oak Ridge Associated Universities]" userId="7a0ec36b-be5d-4649-8d71-c050d3726982" providerId="ADAL" clId="{FA1918D0-2558-41BD-99E7-26AD9DF9378E}" dt="2024-09-17T15:33:58.800" v="1969" actId="478"/>
          <ac:picMkLst>
            <pc:docMk/>
            <pc:sldMk cId="4277382227" sldId="278"/>
            <ac:picMk id="13" creationId="{AF71371E-FD0E-C21C-D825-749228107913}"/>
          </ac:picMkLst>
        </pc:picChg>
        <pc:picChg chg="add del mod">
          <ac:chgData name="Braun, Amanda (LARC-D304)[Oak Ridge Associated Universities]" userId="7a0ec36b-be5d-4649-8d71-c050d3726982" providerId="ADAL" clId="{FA1918D0-2558-41BD-99E7-26AD9DF9378E}" dt="2024-09-17T16:50:32.983" v="2450" actId="478"/>
          <ac:picMkLst>
            <pc:docMk/>
            <pc:sldMk cId="4277382227" sldId="278"/>
            <ac:picMk id="14" creationId="{C6B34640-607C-6FEA-4F10-C3716DE09D63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7T16:50:56.285" v="2455" actId="1076"/>
          <ac:picMkLst>
            <pc:docMk/>
            <pc:sldMk cId="4277382227" sldId="278"/>
            <ac:picMk id="16" creationId="{1BED4249-C11E-C553-4666-4430AE1EC1E5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7T16:50:58.133" v="2456" actId="1076"/>
          <ac:picMkLst>
            <pc:docMk/>
            <pc:sldMk cId="4277382227" sldId="278"/>
            <ac:picMk id="18" creationId="{33ABD16D-D003-FFFB-FD97-4A7CD96D6EBD}"/>
          </ac:picMkLst>
        </pc:pic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29" creationId="{872DAA69-A611-F96C-452A-7361A9215CE6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0" creationId="{FFCC970B-836B-CB02-841E-8844A5E84110}"/>
          </ac:cxnSpMkLst>
        </pc:cxnChg>
        <pc:cxnChg chg="del mod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1" creationId="{9CE4C758-EAD6-AC73-9744-6389AE942FFA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2" creationId="{393F947B-8141-BA5F-27D9-3608547C9269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3" creationId="{6C066EE4-B3AB-4399-EE28-2E13C41B6356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4" creationId="{1C7126D1-2A0D-F3E6-E359-5C6415E8A948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5" creationId="{B8A2C069-EF9B-05C4-C4DE-CE6DB7BD8921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6" creationId="{64B7FE2C-E4DB-544E-A6B1-0D06D71C7A75}"/>
          </ac:cxnSpMkLst>
        </pc:cxnChg>
        <pc:cxnChg chg="del mod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7" creationId="{7249BE09-D88D-CB64-9B96-CA95270D97EE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8" creationId="{9E14C236-44E8-8393-2E01-7ED2A7F7D5CD}"/>
          </ac:cxnSpMkLst>
        </pc:cxnChg>
        <pc:cxnChg chg="del mod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39" creationId="{502B82C2-7328-7CD3-C2C9-0C997A96E968}"/>
          </ac:cxnSpMkLst>
        </pc:cxnChg>
        <pc:cxnChg chg="del mod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41" creationId="{08E8D54A-AC68-5B55-B8AC-C7E241F3398A}"/>
          </ac:cxnSpMkLst>
        </pc:cxnChg>
        <pc:cxnChg chg="del mod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45" creationId="{66F65875-BCCD-A9CC-77F6-EC3D196CD0C4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46" creationId="{4DCEC911-16D0-3EB7-9D2C-1B99895A6058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2" creationId="{D93BB0A5-2CD3-F2F3-323C-AE3B3351C5C5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3" creationId="{4465328C-1B77-5FDC-E07C-AA35678CDCA6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4" creationId="{9921608B-0E1E-0D87-9964-D576EC7AB66B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5" creationId="{4F750ECA-F8FD-CF9E-C452-BFAB90414426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6" creationId="{54C11906-333A-76BA-B7D3-54B233ACF442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7" creationId="{F8E0A66C-8F2E-5AF4-985C-BBF008365211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8" creationId="{03761245-6545-FCFB-153A-E65A97359CC0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59" creationId="{724D252D-B05B-1100-885D-6DF493A1ED45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60" creationId="{FC35654C-8CB0-6C8C-FEAE-6E89A3F9594F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61" creationId="{C8D85935-6247-657A-D5F0-40B5697D04EC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63" creationId="{7969BD54-53E3-93BC-9998-AD6F10DE769D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72" creationId="{89C2510A-F9F0-36F2-B638-C56CB476D9C4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73" creationId="{FBE8A704-759C-A599-E09F-63AB6CF04F87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78" creationId="{AB46B51A-7040-8F8C-8993-A7E7050FCDE8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80" creationId="{F4593175-59F9-A84C-B456-4327F95C38A8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81" creationId="{2EB444A4-1435-2813-0819-E1A9B4A2A82A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82" creationId="{F3032990-AA73-1823-7E59-E7FF1E63FB57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95" creationId="{311D031D-7DFC-5283-23F8-CA28E6FC0FDE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97" creationId="{9724E232-C693-73C3-D309-F364727506FF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98" creationId="{A7EEADC4-C2EA-5374-6474-6343B3B19F5D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99" creationId="{6FD6D95B-4098-B8BB-8D2A-FF9D16A933EF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00" creationId="{098600D9-AA59-69CA-97DE-6D484664E551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36" creationId="{8487F02B-7DC0-D8BC-75D6-467F5B26338B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40" creationId="{D2E1AB04-3711-39CF-DFDD-2959786DDECA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41" creationId="{C7F55BD5-6EE1-C71A-69E8-249FCD11C2BC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45" creationId="{DD4713C6-AD57-A879-24CA-FCD8F71AE38B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47" creationId="{AC15F467-50CB-1245-560E-AE2E054214CF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49" creationId="{F3C1C757-E556-1A86-FBC9-EC28621EDD24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51" creationId="{5BB2AB6E-6D09-5CF0-E545-F0CC711CC78C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53" creationId="{405D6984-95E0-63F0-1033-C3085A5DC07B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55" creationId="{C3624151-2D83-8F43-0B41-495B9F418ACE}"/>
          </ac:cxnSpMkLst>
        </pc:cxnChg>
        <pc:cxnChg chg="del">
          <ac:chgData name="Braun, Amanda (LARC-D304)[Oak Ridge Associated Universities]" userId="7a0ec36b-be5d-4649-8d71-c050d3726982" providerId="ADAL" clId="{FA1918D0-2558-41BD-99E7-26AD9DF9378E}" dt="2024-09-16T20:14:36.405" v="1849" actId="478"/>
          <ac:cxnSpMkLst>
            <pc:docMk/>
            <pc:sldMk cId="4277382227" sldId="278"/>
            <ac:cxnSpMk id="157" creationId="{00DB0885-167E-8300-E165-D6FAFEFFC63B}"/>
          </ac:cxnSpMkLst>
        </pc:cxnChg>
      </pc:sldChg>
      <pc:sldChg chg="add">
        <pc:chgData name="Braun, Amanda (LARC-D304)[Oak Ridge Associated Universities]" userId="7a0ec36b-be5d-4649-8d71-c050d3726982" providerId="ADAL" clId="{FA1918D0-2558-41BD-99E7-26AD9DF9378E}" dt="2024-09-17T15:40:00.939" v="1994" actId="2890"/>
        <pc:sldMkLst>
          <pc:docMk/>
          <pc:sldMk cId="607967785" sldId="279"/>
        </pc:sldMkLst>
      </pc:sldChg>
      <pc:sldChg chg="addSp delSp modSp new mod modAnim">
        <pc:chgData name="Braun, Amanda (LARC-D304)[Oak Ridge Associated Universities]" userId="7a0ec36b-be5d-4649-8d71-c050d3726982" providerId="ADAL" clId="{FA1918D0-2558-41BD-99E7-26AD9DF9378E}" dt="2024-09-17T17:50:42.467" v="2463" actId="207"/>
        <pc:sldMkLst>
          <pc:docMk/>
          <pc:sldMk cId="277216702" sldId="280"/>
        </pc:sldMkLst>
        <pc:spChg chg="del">
          <ac:chgData name="Braun, Amanda (LARC-D304)[Oak Ridge Associated Universities]" userId="7a0ec36b-be5d-4649-8d71-c050d3726982" providerId="ADAL" clId="{FA1918D0-2558-41BD-99E7-26AD9DF9378E}" dt="2024-09-17T16:13:42.801" v="2213" actId="478"/>
          <ac:spMkLst>
            <pc:docMk/>
            <pc:sldMk cId="277216702" sldId="280"/>
            <ac:spMk id="2" creationId="{71D8EA87-E5A6-8073-E448-43A49C124C3F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7T16:14:04.668" v="2281" actId="20577"/>
          <ac:spMkLst>
            <pc:docMk/>
            <pc:sldMk cId="277216702" sldId="280"/>
            <ac:spMk id="5" creationId="{9A3FDF66-5ED6-7D7A-01CD-7C7E875098E2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7T17:50:42.467" v="2463" actId="207"/>
          <ac:spMkLst>
            <pc:docMk/>
            <pc:sldMk cId="277216702" sldId="280"/>
            <ac:spMk id="8" creationId="{98A6F402-E865-A00A-DB59-F54F2330EE0C}"/>
          </ac:spMkLst>
        </pc:spChg>
        <pc:spChg chg="add mod">
          <ac:chgData name="Braun, Amanda (LARC-D304)[Oak Ridge Associated Universities]" userId="7a0ec36b-be5d-4649-8d71-c050d3726982" providerId="ADAL" clId="{FA1918D0-2558-41BD-99E7-26AD9DF9378E}" dt="2024-09-17T16:16:19.550" v="2449" actId="1076"/>
          <ac:spMkLst>
            <pc:docMk/>
            <pc:sldMk cId="277216702" sldId="280"/>
            <ac:spMk id="9" creationId="{45668DE7-480E-A0CC-8505-8631DBFF2B5D}"/>
          </ac:spMkLst>
        </pc:spChg>
        <pc:picChg chg="add mod">
          <ac:chgData name="Braun, Amanda (LARC-D304)[Oak Ridge Associated Universities]" userId="7a0ec36b-be5d-4649-8d71-c050d3726982" providerId="ADAL" clId="{FA1918D0-2558-41BD-99E7-26AD9DF9378E}" dt="2024-09-17T16:14:28.780" v="2285" actId="1076"/>
          <ac:picMkLst>
            <pc:docMk/>
            <pc:sldMk cId="277216702" sldId="280"/>
            <ac:picMk id="4" creationId="{63771309-55CA-1BBB-BBD1-5E9B6E8F537F}"/>
          </ac:picMkLst>
        </pc:picChg>
        <pc:picChg chg="add mod">
          <ac:chgData name="Braun, Amanda (LARC-D304)[Oak Ridge Associated Universities]" userId="7a0ec36b-be5d-4649-8d71-c050d3726982" providerId="ADAL" clId="{FA1918D0-2558-41BD-99E7-26AD9DF9378E}" dt="2024-09-17T16:16:19.550" v="2449" actId="1076"/>
          <ac:picMkLst>
            <pc:docMk/>
            <pc:sldMk cId="277216702" sldId="280"/>
            <ac:picMk id="7" creationId="{47C2E488-6580-D548-648D-6139AB7D2E24}"/>
          </ac:picMkLst>
        </pc:picChg>
      </pc:sldChg>
      <pc:sldChg chg="delSp new del mod">
        <pc:chgData name="Braun, Amanda (LARC-D304)[Oak Ridge Associated Universities]" userId="7a0ec36b-be5d-4649-8d71-c050d3726982" providerId="ADAL" clId="{FA1918D0-2558-41BD-99E7-26AD9DF9378E}" dt="2024-09-17T16:13:25.201" v="2207" actId="2696"/>
        <pc:sldMkLst>
          <pc:docMk/>
          <pc:sldMk cId="2372986259" sldId="280"/>
        </pc:sldMkLst>
        <pc:spChg chg="del">
          <ac:chgData name="Braun, Amanda (LARC-D304)[Oak Ridge Associated Universities]" userId="7a0ec36b-be5d-4649-8d71-c050d3726982" providerId="ADAL" clId="{FA1918D0-2558-41BD-99E7-26AD9DF9378E}" dt="2024-09-17T16:13:22.263" v="2206" actId="478"/>
          <ac:spMkLst>
            <pc:docMk/>
            <pc:sldMk cId="2372986259" sldId="280"/>
            <ac:spMk id="2" creationId="{1D9FF4F7-5CCA-E7DB-FB12-EC76A19E98FB}"/>
          </ac:spMkLst>
        </pc:spChg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3575968810" sldId="323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1770268758" sldId="324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259736515" sldId="326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2374158548" sldId="327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4033412199" sldId="328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4106446815" sldId="329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2805825540" sldId="330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3079107075" sldId="331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1422874303" sldId="332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2031059265" sldId="333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1739266708" sldId="334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2265348392" sldId="335"/>
        </pc:sldMkLst>
      </pc:sldChg>
      <pc:sldChg chg="del">
        <pc:chgData name="Braun, Amanda (LARC-D304)[Oak Ridge Associated Universities]" userId="7a0ec36b-be5d-4649-8d71-c050d3726982" providerId="ADAL" clId="{FA1918D0-2558-41BD-99E7-26AD9DF9378E}" dt="2024-09-09T19:46:24.797" v="46" actId="47"/>
        <pc:sldMkLst>
          <pc:docMk/>
          <pc:sldMk cId="3516230224" sldId="355"/>
        </pc:sldMkLst>
      </pc:sldChg>
    </pc:docChg>
  </pc:docChgLst>
  <pc:docChgLst>
    <pc:chgData name="Rodrigues, Neil S. (LARC-D304)" userId="0d49ce51-56e4-4525-96eb-84b8860136fe" providerId="ADAL" clId="{A77C09C1-3739-4D1A-8CBD-0FE1C8B0BED4}"/>
    <pc:docChg chg="custSel modSld">
      <pc:chgData name="Rodrigues, Neil S. (LARC-D304)" userId="0d49ce51-56e4-4525-96eb-84b8860136fe" providerId="ADAL" clId="{A77C09C1-3739-4D1A-8CBD-0FE1C8B0BED4}" dt="2024-09-17T15:49:07.212" v="329" actId="14100"/>
      <pc:docMkLst>
        <pc:docMk/>
      </pc:docMkLst>
      <pc:sldChg chg="modSp mod">
        <pc:chgData name="Rodrigues, Neil S. (LARC-D304)" userId="0d49ce51-56e4-4525-96eb-84b8860136fe" providerId="ADAL" clId="{A77C09C1-3739-4D1A-8CBD-0FE1C8B0BED4}" dt="2024-09-17T15:47:37.388" v="88" actId="20577"/>
        <pc:sldMkLst>
          <pc:docMk/>
          <pc:sldMk cId="3635037794" sldId="273"/>
        </pc:sldMkLst>
        <pc:spChg chg="mod">
          <ac:chgData name="Rodrigues, Neil S. (LARC-D304)" userId="0d49ce51-56e4-4525-96eb-84b8860136fe" providerId="ADAL" clId="{A77C09C1-3739-4D1A-8CBD-0FE1C8B0BED4}" dt="2024-09-17T15:47:37.388" v="88" actId="20577"/>
          <ac:spMkLst>
            <pc:docMk/>
            <pc:sldMk cId="3635037794" sldId="273"/>
            <ac:spMk id="8" creationId="{598EBD47-A553-BF0D-7715-CB3BD183E9B6}"/>
          </ac:spMkLst>
        </pc:spChg>
      </pc:sldChg>
      <pc:sldChg chg="addSp modSp mod">
        <pc:chgData name="Rodrigues, Neil S. (LARC-D304)" userId="0d49ce51-56e4-4525-96eb-84b8860136fe" providerId="ADAL" clId="{A77C09C1-3739-4D1A-8CBD-0FE1C8B0BED4}" dt="2024-09-17T15:49:07.212" v="329" actId="14100"/>
        <pc:sldMkLst>
          <pc:docMk/>
          <pc:sldMk cId="4277382227" sldId="278"/>
        </pc:sldMkLst>
        <pc:spChg chg="add mod">
          <ac:chgData name="Rodrigues, Neil S. (LARC-D304)" userId="0d49ce51-56e4-4525-96eb-84b8860136fe" providerId="ADAL" clId="{A77C09C1-3739-4D1A-8CBD-0FE1C8B0BED4}" dt="2024-09-17T15:49:07.212" v="329" actId="14100"/>
          <ac:spMkLst>
            <pc:docMk/>
            <pc:sldMk cId="4277382227" sldId="278"/>
            <ac:spMk id="4" creationId="{957FC305-F359-9229-9D42-C9C8DF0348F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AAB93-5908-4D81-BE98-D2FF7C492D1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483F5-435B-45BB-A56B-040E8CBBC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8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483F5-435B-45BB-A56B-040E8CBBC3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00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7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44C59DE-4FA3-4E4C-97B3-4BF4A11E27FD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212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defTabSz="914400" eaLnBrk="0" hangingPunct="0"/>
            <a:fld id="{D1D1487B-BC26-49F1-832A-1389F3ED2B56}" type="datetime1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defTabSz="914400" eaLnBrk="0" hangingPunct="0"/>
              <a:t>9/17/2024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DE794882-CAE7-4C9B-9C3F-8DC6A1BC4533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8"/>
            <a:ext cx="103145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185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 defTabSz="914400" eaLnBrk="0" hangingPunct="0"/>
            <a:r>
              <a:rPr lang="en-US" sz="1000" b="1">
                <a:solidFill>
                  <a:srgbClr val="898989"/>
                </a:solidFill>
                <a:latin typeface="Calibri" charset="0"/>
                <a:ea typeface="ＭＳ Ｐゴシック" pitchFamily="33" charset="-128"/>
                <a:cs typeface="+mn-cs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5461385B-0048-4BDE-997F-840750213607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19" y="167508"/>
            <a:ext cx="88614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576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CA77DC20-3B50-4967-9347-FDE585A88981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88117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9715EB9-E7D6-4A24-882E-7DD01113CAE6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8965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48D981B0-8762-4F59-9955-6E8434BB51C9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273050"/>
            <a:ext cx="3096684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76090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25CA770B-A730-41F3-899C-DE5E82A561EF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7360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0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1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22035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244159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45516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26212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085558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23441-0C99-4737-8F4C-54FB0C7737A6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90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28448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448800" y="6629400"/>
            <a:ext cx="2743200" cy="381000"/>
          </a:xfrm>
        </p:spPr>
        <p:txBody>
          <a:bodyPr/>
          <a:lstStyle>
            <a:lvl1pPr>
              <a:defRPr/>
            </a:lvl1pPr>
          </a:lstStyle>
          <a:p>
            <a:fld id="{00332FFC-B647-453D-97C5-E94BE57F4FF7}" type="slidenum">
              <a:rPr lang="en-US"/>
              <a:pPr/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05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16000" y="15240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30984-805F-4515-BE5E-D7744F692435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9576816" y="0"/>
            <a:ext cx="2615184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0" hangingPunct="0"/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pPr eaLnBrk="0" hangingPunct="0"/>
            <a:fld id="{8589C0E0-A320-4D96-A973-4401A9A854BB}" type="slidenum">
              <a:rPr lang="en-US" b="1" smtClean="0">
                <a:ea typeface="ＭＳ Ｐゴシック" pitchFamily="33" charset="-128"/>
              </a:rPr>
              <a:pPr eaLnBrk="0" hangingPunct="0"/>
              <a:t>‹#›</a:t>
            </a:fld>
            <a:endParaRPr lang="en-US" b="1"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1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frc.nasa.gov/Gallery/Photo/X-43A/HTML/ED97-43968-1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24F430-2645-42C3-8208-B5FA0092EE62}"/>
              </a:ext>
            </a:extLst>
          </p:cNvPr>
          <p:cNvSpPr txBox="1"/>
          <p:nvPr/>
        </p:nvSpPr>
        <p:spPr>
          <a:xfrm>
            <a:off x="1146976" y="1490008"/>
            <a:ext cx="95821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/>
              <a:t>Burst-Mode Frequency-Scanning Planar Laser-Induced Fluorescence for Multi-Parameter Measurements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0A05EA-734B-4376-86A1-4F37C85997FA}"/>
              </a:ext>
            </a:extLst>
          </p:cNvPr>
          <p:cNvSpPr txBox="1"/>
          <p:nvPr/>
        </p:nvSpPr>
        <p:spPr>
          <a:xfrm>
            <a:off x="0" y="3541279"/>
            <a:ext cx="12191999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/>
              <a:t>09/26/2024</a:t>
            </a:r>
          </a:p>
          <a:p>
            <a:pPr algn="ctr"/>
            <a:endParaRPr lang="en-US" sz="2400" b="1"/>
          </a:p>
          <a:p>
            <a:pPr algn="ctr"/>
            <a:r>
              <a:rPr lang="en-US" sz="2400" b="1"/>
              <a:t>Amanda M. Braun</a:t>
            </a:r>
          </a:p>
          <a:p>
            <a:pPr algn="ctr"/>
            <a:r>
              <a:rPr lang="en-US" sz="2400" b="1"/>
              <a:t>Neil S. Rodrigues</a:t>
            </a:r>
          </a:p>
          <a:p>
            <a:pPr algn="ctr"/>
            <a:r>
              <a:rPr lang="en-US" sz="2400" b="1"/>
              <a:t>Paul M. Danehy</a:t>
            </a:r>
          </a:p>
        </p:txBody>
      </p:sp>
    </p:spTree>
    <p:extLst>
      <p:ext uri="{BB962C8B-B14F-4D97-AF65-F5344CB8AC3E}">
        <p14:creationId xmlns:p14="http://schemas.microsoft.com/office/powerpoint/2010/main" val="3395176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Acknowledgements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8EBD47-A553-BF0D-7715-CB3BD183E9B6}"/>
              </a:ext>
            </a:extLst>
          </p:cNvPr>
          <p:cNvSpPr txBox="1"/>
          <p:nvPr/>
        </p:nvSpPr>
        <p:spPr>
          <a:xfrm>
            <a:off x="1009650" y="1874728"/>
            <a:ext cx="8404224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NASA STMD ESM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SBIR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Dr. Paul Hsu and Dr. </a:t>
            </a:r>
            <a:r>
              <a:rPr lang="en-US" sz="2800" err="1"/>
              <a:t>Naibo</a:t>
            </a:r>
            <a:r>
              <a:rPr lang="en-US" sz="2800"/>
              <a:t> Jiang, Spectral Energies, LLC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35037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use optical diagnostics?</a:t>
            </a:r>
          </a:p>
        </p:txBody>
      </p:sp>
      <p:pic>
        <p:nvPicPr>
          <p:cNvPr id="2" name="Picture 2" descr="CFD Image of X-43A at Mach 7 Test Condition">
            <a:extLst>
              <a:ext uri="{FF2B5EF4-FFF2-40B4-BE49-F238E27FC236}">
                <a16:creationId xmlns:a16="http://schemas.microsoft.com/office/drawing/2014/main" id="{0B294388-8009-4974-6214-57435DD7E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64" y="2076803"/>
            <a:ext cx="5895732" cy="444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69520F-119F-AE38-93BF-80B03B4453A4}"/>
              </a:ext>
            </a:extLst>
          </p:cNvPr>
          <p:cNvSpPr txBox="1"/>
          <p:nvPr/>
        </p:nvSpPr>
        <p:spPr>
          <a:xfrm rot="855583">
            <a:off x="608527" y="2130133"/>
            <a:ext cx="2789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Surface Temperature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BBB9C-EC66-3D1D-C415-F380723C1798}"/>
              </a:ext>
            </a:extLst>
          </p:cNvPr>
          <p:cNvSpPr txBox="1"/>
          <p:nvPr/>
        </p:nvSpPr>
        <p:spPr>
          <a:xfrm>
            <a:off x="778630" y="3367932"/>
            <a:ext cx="1410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/>
              <a:t>Hyper-X</a:t>
            </a:r>
            <a:r>
              <a:rPr lang="en-US" sz="2400" i="1" baseline="30000"/>
              <a:t>[1]</a:t>
            </a:r>
            <a:endParaRPr lang="en-US" sz="2400" i="1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BF368B4D-6802-B786-AA24-1EFD8A9E67A8}"/>
              </a:ext>
            </a:extLst>
          </p:cNvPr>
          <p:cNvSpPr/>
          <p:nvPr/>
        </p:nvSpPr>
        <p:spPr>
          <a:xfrm rot="830727">
            <a:off x="3398669" y="2570668"/>
            <a:ext cx="1152155" cy="497464"/>
          </a:xfrm>
          <a:prstGeom prst="parallelogram">
            <a:avLst/>
          </a:prstGeom>
          <a:solidFill>
            <a:schemeClr val="bg2"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P, T, V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C219C8-29E4-9126-05B2-AC1E5487109D}"/>
              </a:ext>
            </a:extLst>
          </p:cNvPr>
          <p:cNvCxnSpPr>
            <a:cxnSpLocks/>
            <a:stCxn id="7" idx="1"/>
          </p:cNvCxnSpPr>
          <p:nvPr/>
        </p:nvCxnSpPr>
        <p:spPr>
          <a:xfrm flipV="1">
            <a:off x="4094646" y="1705191"/>
            <a:ext cx="2824390" cy="8875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987D30-DF59-3159-D0AD-FFC3131DC1D7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3915224" y="3060905"/>
            <a:ext cx="3003812" cy="20919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0EC09487-AFE9-148D-4B9A-B952A436C736}"/>
              </a:ext>
            </a:extLst>
          </p:cNvPr>
          <p:cNvSpPr/>
          <p:nvPr/>
        </p:nvSpPr>
        <p:spPr>
          <a:xfrm>
            <a:off x="6919036" y="1705191"/>
            <a:ext cx="3677010" cy="3447617"/>
          </a:xfrm>
          <a:prstGeom prst="parallelogram">
            <a:avLst>
              <a:gd name="adj" fmla="val 0"/>
            </a:avLst>
          </a:prstGeom>
          <a:solidFill>
            <a:schemeClr val="bg2"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77DEDE-91AB-5279-20AA-30CABEB8E351}"/>
              </a:ext>
            </a:extLst>
          </p:cNvPr>
          <p:cNvSpPr txBox="1"/>
          <p:nvPr/>
        </p:nvSpPr>
        <p:spPr>
          <a:xfrm>
            <a:off x="6950420" y="2151726"/>
            <a:ext cx="36142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Non-intrusive</a:t>
            </a:r>
          </a:p>
          <a:p>
            <a:pPr algn="ctr"/>
            <a:r>
              <a:rPr lang="en-US" sz="3200" err="1"/>
              <a:t>Spatio</a:t>
            </a:r>
            <a:r>
              <a:rPr lang="en-US" sz="3200"/>
              <a:t>-temporally resolved</a:t>
            </a:r>
          </a:p>
          <a:p>
            <a:pPr algn="ctr"/>
            <a:r>
              <a:rPr lang="en-US" sz="3200" i="1"/>
              <a:t>In situ </a:t>
            </a:r>
            <a:r>
              <a:rPr lang="en-US" sz="3200"/>
              <a:t>measurements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E65D72-4BAE-AE7B-6856-746247DE6358}"/>
              </a:ext>
            </a:extLst>
          </p:cNvPr>
          <p:cNvSpPr txBox="1"/>
          <p:nvPr/>
        </p:nvSpPr>
        <p:spPr>
          <a:xfrm rot="222651">
            <a:off x="4767117" y="2553245"/>
            <a:ext cx="1641399" cy="101532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2186167"/>
              </a:avLst>
            </a:prstTxWarp>
            <a:spAutoFit/>
          </a:bodyPr>
          <a:lstStyle/>
          <a:p>
            <a:r>
              <a:rPr lang="en-US" sz="2400"/>
              <a:t>Mach Number</a:t>
            </a:r>
          </a:p>
        </p:txBody>
      </p:sp>
    </p:spTree>
    <p:extLst>
      <p:ext uri="{BB962C8B-B14F-4D97-AF65-F5344CB8AC3E}">
        <p14:creationId xmlns:p14="http://schemas.microsoft.com/office/powerpoint/2010/main" val="60796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 10">
            <a:extLst>
              <a:ext uri="{FF2B5EF4-FFF2-40B4-BE49-F238E27FC236}">
                <a16:creationId xmlns:a16="http://schemas.microsoft.com/office/drawing/2014/main" id="{7BC7ADD2-60E4-1850-86E4-BAB295B1DD96}"/>
              </a:ext>
            </a:extLst>
          </p:cNvPr>
          <p:cNvSpPr/>
          <p:nvPr/>
        </p:nvSpPr>
        <p:spPr>
          <a:xfrm>
            <a:off x="538984" y="4373104"/>
            <a:ext cx="2637566" cy="1309251"/>
          </a:xfrm>
          <a:prstGeom prst="parallelogram">
            <a:avLst>
              <a:gd name="adj" fmla="val 0"/>
            </a:avLst>
          </a:prstGeom>
          <a:solidFill>
            <a:schemeClr val="bg2">
              <a:alpha val="5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CA9F79-7862-925C-47A9-A1178EDDF4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7000"/>
          </a:blip>
          <a:stretch>
            <a:fillRect/>
          </a:stretch>
        </p:blipFill>
        <p:spPr>
          <a:xfrm rot="16200000">
            <a:off x="1323128" y="1913993"/>
            <a:ext cx="1997963" cy="99898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FB5EC9-1349-C66D-DBC4-ABF7D2ED62A7}"/>
                  </a:ext>
                </a:extLst>
              </p:cNvPr>
              <p:cNvSpPr txBox="1"/>
              <p:nvPr/>
            </p:nvSpPr>
            <p:spPr>
              <a:xfrm>
                <a:off x="692622" y="1414502"/>
                <a:ext cx="1455817" cy="3451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FB5EC9-1349-C66D-DBC4-ABF7D2ED6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622" y="1414502"/>
                <a:ext cx="1455817" cy="345159"/>
              </a:xfrm>
              <a:prstGeom prst="rect">
                <a:avLst/>
              </a:prstGeom>
              <a:blipFill>
                <a:blip r:embed="rId3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D287BDE-3331-DB00-A9B1-42CFA875C249}"/>
              </a:ext>
            </a:extLst>
          </p:cNvPr>
          <p:cNvSpPr txBox="1"/>
          <p:nvPr/>
        </p:nvSpPr>
        <p:spPr>
          <a:xfrm>
            <a:off x="841424" y="1109795"/>
            <a:ext cx="2653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Flow Molecules (NO)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4EBF9084-2E13-418B-26C3-114B9C6080D8}"/>
              </a:ext>
            </a:extLst>
          </p:cNvPr>
          <p:cNvSpPr/>
          <p:nvPr/>
        </p:nvSpPr>
        <p:spPr>
          <a:xfrm rot="10016738">
            <a:off x="305430" y="2339424"/>
            <a:ext cx="4299153" cy="497464"/>
          </a:xfrm>
          <a:prstGeom prst="parallelogram">
            <a:avLst>
              <a:gd name="adj" fmla="val 25000"/>
            </a:avLst>
          </a:prstGeom>
          <a:solidFill>
            <a:srgbClr val="5C15BB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use planar laser induced fluorescence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DB0E5126-C873-CAE9-0043-7A37DADC5F1C}"/>
              </a:ext>
            </a:extLst>
          </p:cNvPr>
          <p:cNvSpPr/>
          <p:nvPr/>
        </p:nvSpPr>
        <p:spPr>
          <a:xfrm rot="20728742">
            <a:off x="1832845" y="2360877"/>
            <a:ext cx="978528" cy="497464"/>
          </a:xfrm>
          <a:prstGeom prst="parallelogram">
            <a:avLst>
              <a:gd name="adj" fmla="val 23044"/>
            </a:avLst>
          </a:prstGeom>
          <a:solidFill>
            <a:schemeClr val="bg2">
              <a:alpha val="3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5C6180-5F8E-4566-774B-308B42BBB47F}"/>
              </a:ext>
            </a:extLst>
          </p:cNvPr>
          <p:cNvSpPr txBox="1"/>
          <p:nvPr/>
        </p:nvSpPr>
        <p:spPr>
          <a:xfrm rot="20820869">
            <a:off x="317076" y="2380763"/>
            <a:ext cx="1265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Laser Sheet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DADD1-078F-7861-87F2-B20E32440D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8" t="43946" r="-1" b="1"/>
          <a:stretch/>
        </p:blipFill>
        <p:spPr>
          <a:xfrm rot="612856">
            <a:off x="2984391" y="3426274"/>
            <a:ext cx="3241645" cy="25152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47C975-12F9-17C3-843A-8C188B6F63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7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</a:extLst>
          </a:blip>
          <a:srcRect l="22786" r="52315"/>
          <a:stretch/>
        </p:blipFill>
        <p:spPr>
          <a:xfrm rot="16200000">
            <a:off x="1201051" y="3709454"/>
            <a:ext cx="1313432" cy="263756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58219D-938C-DE64-2396-DD46CD505A64}"/>
              </a:ext>
            </a:extLst>
          </p:cNvPr>
          <p:cNvCxnSpPr>
            <a:stCxn id="2" idx="5"/>
          </p:cNvCxnSpPr>
          <p:nvPr/>
        </p:nvCxnSpPr>
        <p:spPr>
          <a:xfrm flipH="1">
            <a:off x="538982" y="2717913"/>
            <a:ext cx="1364979" cy="16536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48F9CA-6C6A-E12E-01B5-9668CA967640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2740257" y="2501305"/>
            <a:ext cx="447340" cy="18915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706693-922B-9487-DA08-DD587386BD6B}"/>
              </a:ext>
            </a:extLst>
          </p:cNvPr>
          <p:cNvSpPr/>
          <p:nvPr/>
        </p:nvSpPr>
        <p:spPr>
          <a:xfrm>
            <a:off x="5866179" y="1922505"/>
            <a:ext cx="4539713" cy="1463166"/>
          </a:xfrm>
          <a:prstGeom prst="roundRect">
            <a:avLst/>
          </a:prstGeom>
          <a:solidFill>
            <a:schemeClr val="accent3">
              <a:alpha val="61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Spatially resolved (2D)</a:t>
            </a:r>
          </a:p>
          <a:p>
            <a:pPr algn="ctr"/>
            <a:r>
              <a:rPr lang="en-US" sz="2800">
                <a:solidFill>
                  <a:schemeClr val="tx1"/>
                </a:solidFill>
              </a:rPr>
              <a:t>Temporally resolved</a:t>
            </a:r>
          </a:p>
          <a:p>
            <a:pPr algn="ctr"/>
            <a:r>
              <a:rPr lang="en-US" sz="2800">
                <a:solidFill>
                  <a:schemeClr val="tx1"/>
                </a:solidFill>
              </a:rPr>
              <a:t>Species specific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2727416-32A0-AF01-59E9-3D53479B9224}"/>
              </a:ext>
            </a:extLst>
          </p:cNvPr>
          <p:cNvSpPr/>
          <p:nvPr/>
        </p:nvSpPr>
        <p:spPr>
          <a:xfrm>
            <a:off x="5866179" y="3661271"/>
            <a:ext cx="4539713" cy="1463166"/>
          </a:xfrm>
          <a:prstGeom prst="roundRect">
            <a:avLst/>
          </a:prstGeom>
          <a:solidFill>
            <a:srgbClr val="C00000">
              <a:alpha val="52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Usually qualitative (visualization)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A77DB-7BFB-AAE9-FD2E-7B265150712E}"/>
                  </a:ext>
                </a:extLst>
              </p:cNvPr>
              <p:cNvSpPr txBox="1"/>
              <p:nvPr/>
            </p:nvSpPr>
            <p:spPr>
              <a:xfrm>
                <a:off x="1094709" y="5682355"/>
                <a:ext cx="1455817" cy="3451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3A77DB-7BFB-AAE9-FD2E-7B2651507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709" y="5682355"/>
                <a:ext cx="1455817" cy="345159"/>
              </a:xfrm>
              <a:prstGeom prst="rect">
                <a:avLst/>
              </a:prstGeom>
              <a:blipFill>
                <a:blip r:embed="rId7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029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9" grpId="0" animBg="1"/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Frequency-scanning Burst-mode PLIF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428BCC-CBCA-D4B2-EFAA-5E8F4E71C1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97"/>
          <a:stretch/>
        </p:blipFill>
        <p:spPr>
          <a:xfrm>
            <a:off x="27762" y="3817175"/>
            <a:ext cx="5383508" cy="22711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5863A5-4FF9-0615-F836-DD4F30CAE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16" y="1255449"/>
            <a:ext cx="5383508" cy="23426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6C17C3-FA41-1B52-A2F6-4F97750F474C}"/>
              </a:ext>
            </a:extLst>
          </p:cNvPr>
          <p:cNvSpPr txBox="1"/>
          <p:nvPr/>
        </p:nvSpPr>
        <p:spPr>
          <a:xfrm>
            <a:off x="112516" y="905255"/>
            <a:ext cx="2345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/>
              <a:t>Rodrigues et al.</a:t>
            </a:r>
            <a:r>
              <a:rPr lang="en-US" sz="2400" i="1" baseline="30000"/>
              <a:t>[2]</a:t>
            </a: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3422109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3091F6-52C8-953A-333B-8340F1B0A8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4253"/>
          <a:stretch/>
        </p:blipFill>
        <p:spPr>
          <a:xfrm>
            <a:off x="88172" y="3819525"/>
            <a:ext cx="5408278" cy="224302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Frequency-scanning Burst-mode PLIF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6DEEC2-84F6-25AC-ABD9-89128DBF88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2536" y="1195479"/>
            <a:ext cx="4562273" cy="24625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5863A5-4FF9-0615-F836-DD4F30CAE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16" y="1255449"/>
            <a:ext cx="5383508" cy="234265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934890-5330-2991-F9EE-FDCC879F2B59}"/>
              </a:ext>
            </a:extLst>
          </p:cNvPr>
          <p:cNvSpPr/>
          <p:nvPr/>
        </p:nvSpPr>
        <p:spPr>
          <a:xfrm>
            <a:off x="5862537" y="4001738"/>
            <a:ext cx="4429328" cy="1776491"/>
          </a:xfrm>
          <a:prstGeom prst="roundRect">
            <a:avLst/>
          </a:prstGeom>
          <a:solidFill>
            <a:schemeClr val="bg1">
              <a:lumMod val="75000"/>
              <a:alpha val="52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Requires high-speed wavelength measurement!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6F92C-959C-7B65-F3C3-C2D4580C8D40}"/>
              </a:ext>
            </a:extLst>
          </p:cNvPr>
          <p:cNvSpPr txBox="1"/>
          <p:nvPr/>
        </p:nvSpPr>
        <p:spPr>
          <a:xfrm>
            <a:off x="112516" y="905255"/>
            <a:ext cx="2345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/>
              <a:t>Rodrigues et al.</a:t>
            </a:r>
            <a:r>
              <a:rPr lang="en-US" sz="2400" i="1" baseline="30000"/>
              <a:t>[2]</a:t>
            </a: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378954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Experimental Setup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C91D92-E17F-2E3C-71F5-40886AB46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8460" y="2306132"/>
            <a:ext cx="3008913" cy="13437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5B3776-781E-6D8E-9EEC-45E334AC9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4632" y="2306131"/>
            <a:ext cx="3008912" cy="1343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26E049-AAD9-F2DF-A8AA-2524AE130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9299" y="3348937"/>
            <a:ext cx="2838025" cy="1291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3C3F18-019A-9EBC-1EBB-575501B3F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9351" y="3345783"/>
            <a:ext cx="2838022" cy="1291618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72DAA69-A611-F96C-452A-7361A9215CE6}"/>
              </a:ext>
            </a:extLst>
          </p:cNvPr>
          <p:cNvCxnSpPr>
            <a:cxnSpLocks/>
          </p:cNvCxnSpPr>
          <p:nvPr/>
        </p:nvCxnSpPr>
        <p:spPr>
          <a:xfrm flipV="1">
            <a:off x="1950095" y="2191470"/>
            <a:ext cx="0" cy="231053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CC970B-836B-CB02-841E-8844A5E84110}"/>
              </a:ext>
            </a:extLst>
          </p:cNvPr>
          <p:cNvCxnSpPr>
            <a:cxnSpLocks/>
          </p:cNvCxnSpPr>
          <p:nvPr/>
        </p:nvCxnSpPr>
        <p:spPr>
          <a:xfrm flipV="1">
            <a:off x="2796822" y="2406999"/>
            <a:ext cx="0" cy="22988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CE4C758-EAD6-AC73-9744-6389AE942FFA}"/>
              </a:ext>
            </a:extLst>
          </p:cNvPr>
          <p:cNvCxnSpPr>
            <a:cxnSpLocks/>
            <a:stCxn id="161" idx="0"/>
          </p:cNvCxnSpPr>
          <p:nvPr/>
        </p:nvCxnSpPr>
        <p:spPr>
          <a:xfrm flipV="1">
            <a:off x="3153753" y="3780810"/>
            <a:ext cx="0" cy="839009"/>
          </a:xfrm>
          <a:prstGeom prst="line">
            <a:avLst/>
          </a:prstGeom>
          <a:ln w="25400">
            <a:solidFill>
              <a:srgbClr val="FFC000">
                <a:alpha val="5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93F947B-8141-BA5F-27D9-3608547C9269}"/>
              </a:ext>
            </a:extLst>
          </p:cNvPr>
          <p:cNvCxnSpPr>
            <a:cxnSpLocks/>
          </p:cNvCxnSpPr>
          <p:nvPr/>
        </p:nvCxnSpPr>
        <p:spPr>
          <a:xfrm>
            <a:off x="3679829" y="3233267"/>
            <a:ext cx="0" cy="175780"/>
          </a:xfrm>
          <a:prstGeom prst="line">
            <a:avLst/>
          </a:prstGeom>
          <a:ln w="25400">
            <a:solidFill>
              <a:srgbClr val="0070C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C066EE4-B3AB-4399-EE28-2E13C41B6356}"/>
              </a:ext>
            </a:extLst>
          </p:cNvPr>
          <p:cNvCxnSpPr>
            <a:cxnSpLocks/>
          </p:cNvCxnSpPr>
          <p:nvPr/>
        </p:nvCxnSpPr>
        <p:spPr>
          <a:xfrm>
            <a:off x="1739889" y="2636878"/>
            <a:ext cx="0" cy="106879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C7126D1-2A0D-F3E6-E359-5C6415E8A948}"/>
              </a:ext>
            </a:extLst>
          </p:cNvPr>
          <p:cNvCxnSpPr>
            <a:cxnSpLocks/>
          </p:cNvCxnSpPr>
          <p:nvPr/>
        </p:nvCxnSpPr>
        <p:spPr>
          <a:xfrm flipV="1">
            <a:off x="894881" y="2158562"/>
            <a:ext cx="0" cy="116702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8A2C069-EF9B-05C4-C4DE-CE6DB7BD8921}"/>
              </a:ext>
            </a:extLst>
          </p:cNvPr>
          <p:cNvCxnSpPr>
            <a:cxnSpLocks/>
          </p:cNvCxnSpPr>
          <p:nvPr/>
        </p:nvCxnSpPr>
        <p:spPr>
          <a:xfrm flipH="1">
            <a:off x="1729733" y="3711519"/>
            <a:ext cx="120745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4B7FE2C-E4DB-544E-A6B1-0D06D71C7A75}"/>
              </a:ext>
            </a:extLst>
          </p:cNvPr>
          <p:cNvCxnSpPr>
            <a:cxnSpLocks/>
          </p:cNvCxnSpPr>
          <p:nvPr/>
        </p:nvCxnSpPr>
        <p:spPr>
          <a:xfrm flipH="1">
            <a:off x="1729736" y="3225251"/>
            <a:ext cx="177115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249BE09-D88D-CB64-9B96-CA95270D97EE}"/>
              </a:ext>
            </a:extLst>
          </p:cNvPr>
          <p:cNvCxnSpPr>
            <a:cxnSpLocks/>
            <a:stCxn id="40" idx="2"/>
            <a:endCxn id="43" idx="0"/>
          </p:cNvCxnSpPr>
          <p:nvPr/>
        </p:nvCxnSpPr>
        <p:spPr>
          <a:xfrm>
            <a:off x="922815" y="3659282"/>
            <a:ext cx="1427" cy="113559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E14C236-44E8-8393-2E01-7ED2A7F7D5CD}"/>
              </a:ext>
            </a:extLst>
          </p:cNvPr>
          <p:cNvCxnSpPr>
            <a:cxnSpLocks/>
          </p:cNvCxnSpPr>
          <p:nvPr/>
        </p:nvCxnSpPr>
        <p:spPr>
          <a:xfrm>
            <a:off x="922007" y="2625956"/>
            <a:ext cx="84193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02B82C2-7328-7CD3-C2C9-0C997A96E968}"/>
              </a:ext>
            </a:extLst>
          </p:cNvPr>
          <p:cNvCxnSpPr>
            <a:cxnSpLocks/>
            <a:stCxn id="124" idx="3"/>
            <a:endCxn id="94" idx="2"/>
          </p:cNvCxnSpPr>
          <p:nvPr/>
        </p:nvCxnSpPr>
        <p:spPr>
          <a:xfrm flipV="1">
            <a:off x="885239" y="2403164"/>
            <a:ext cx="2409036" cy="2039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2B448DA3-9C75-8821-C635-234844B1A27B}"/>
              </a:ext>
            </a:extLst>
          </p:cNvPr>
          <p:cNvSpPr/>
          <p:nvPr/>
        </p:nvSpPr>
        <p:spPr>
          <a:xfrm>
            <a:off x="568539" y="3289893"/>
            <a:ext cx="708548" cy="369386"/>
          </a:xfrm>
          <a:prstGeom prst="rect">
            <a:avLst/>
          </a:prstGeom>
          <a:solidFill>
            <a:srgbClr val="00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Power Amplifier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8E8D54A-AC68-5B55-B8AC-C7E241F3398A}"/>
              </a:ext>
            </a:extLst>
          </p:cNvPr>
          <p:cNvCxnSpPr>
            <a:cxnSpLocks/>
            <a:stCxn id="42" idx="0"/>
            <a:endCxn id="43" idx="2"/>
          </p:cNvCxnSpPr>
          <p:nvPr/>
        </p:nvCxnSpPr>
        <p:spPr>
          <a:xfrm flipV="1">
            <a:off x="924240" y="4109630"/>
            <a:ext cx="0" cy="85751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3DB51E1-2D10-4807-EF2C-33DC9D273D6C}"/>
              </a:ext>
            </a:extLst>
          </p:cNvPr>
          <p:cNvSpPr/>
          <p:nvPr/>
        </p:nvSpPr>
        <p:spPr>
          <a:xfrm>
            <a:off x="532822" y="4195380"/>
            <a:ext cx="782836" cy="21882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</a:t>
            </a: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Laser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0C43CDD-3CD2-D7E6-B246-BDA1C074D182}"/>
              </a:ext>
            </a:extLst>
          </p:cNvPr>
          <p:cNvSpPr/>
          <p:nvPr/>
        </p:nvSpPr>
        <p:spPr>
          <a:xfrm>
            <a:off x="532822" y="3772840"/>
            <a:ext cx="782836" cy="33678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Pulse Slicing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C46960C-1593-1439-55C0-F4906BDFC581}"/>
              </a:ext>
            </a:extLst>
          </p:cNvPr>
          <p:cNvSpPr/>
          <p:nvPr/>
        </p:nvSpPr>
        <p:spPr>
          <a:xfrm>
            <a:off x="706034" y="4499961"/>
            <a:ext cx="436419" cy="2048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FG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6F65875-BCCD-A9CC-77F6-EC3D196CD0C4}"/>
              </a:ext>
            </a:extLst>
          </p:cNvPr>
          <p:cNvCxnSpPr>
            <a:cxnSpLocks/>
            <a:stCxn id="44" idx="0"/>
            <a:endCxn id="42" idx="2"/>
          </p:cNvCxnSpPr>
          <p:nvPr/>
        </p:nvCxnSpPr>
        <p:spPr>
          <a:xfrm flipH="1" flipV="1">
            <a:off x="924243" y="4414207"/>
            <a:ext cx="1" cy="857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DCEC911-16D0-3EB7-9D2C-1B99895A6058}"/>
              </a:ext>
            </a:extLst>
          </p:cNvPr>
          <p:cNvCxnSpPr>
            <a:cxnSpLocks/>
          </p:cNvCxnSpPr>
          <p:nvPr/>
        </p:nvCxnSpPr>
        <p:spPr>
          <a:xfrm rot="-2700000">
            <a:off x="1747116" y="2511006"/>
            <a:ext cx="0" cy="220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B52C0B7-D8B4-34EC-DE55-08FE7635406C}"/>
              </a:ext>
            </a:extLst>
          </p:cNvPr>
          <p:cNvSpPr/>
          <p:nvPr/>
        </p:nvSpPr>
        <p:spPr>
          <a:xfrm>
            <a:off x="2545521" y="3130824"/>
            <a:ext cx="45719" cy="204891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130B6782-F39E-CC06-3012-A2FBD56BF363}"/>
              </a:ext>
            </a:extLst>
          </p:cNvPr>
          <p:cNvSpPr/>
          <p:nvPr/>
        </p:nvSpPr>
        <p:spPr>
          <a:xfrm>
            <a:off x="2533075" y="3155890"/>
            <a:ext cx="70611" cy="154754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1D58168-9CBA-8407-4A62-9399B38E9DC5}"/>
              </a:ext>
            </a:extLst>
          </p:cNvPr>
          <p:cNvGrpSpPr/>
          <p:nvPr/>
        </p:nvGrpSpPr>
        <p:grpSpPr>
          <a:xfrm rot="5400000">
            <a:off x="1707282" y="3315434"/>
            <a:ext cx="70611" cy="204891"/>
            <a:chOff x="2428802" y="1332467"/>
            <a:chExt cx="70611" cy="204891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574524F-8A73-0EDC-F1F1-E43FB630EB5E}"/>
                </a:ext>
              </a:extLst>
            </p:cNvPr>
            <p:cNvSpPr/>
            <p:nvPr/>
          </p:nvSpPr>
          <p:spPr>
            <a:xfrm>
              <a:off x="2441249" y="1332467"/>
              <a:ext cx="45719" cy="20489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25B1D8C-0079-CDEA-7831-4E54717E5890}"/>
                </a:ext>
              </a:extLst>
            </p:cNvPr>
            <p:cNvSpPr/>
            <p:nvPr/>
          </p:nvSpPr>
          <p:spPr>
            <a:xfrm>
              <a:off x="2428802" y="1357535"/>
              <a:ext cx="70611" cy="154754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93BB0A5-2CD3-F2F3-323C-AE3B3351C5C5}"/>
              </a:ext>
            </a:extLst>
          </p:cNvPr>
          <p:cNvCxnSpPr>
            <a:cxnSpLocks/>
          </p:cNvCxnSpPr>
          <p:nvPr/>
        </p:nvCxnSpPr>
        <p:spPr>
          <a:xfrm flipH="1">
            <a:off x="1469273" y="3744891"/>
            <a:ext cx="258201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465328C-1B77-5FDC-E07C-AA35678CDCA6}"/>
              </a:ext>
            </a:extLst>
          </p:cNvPr>
          <p:cNvCxnSpPr>
            <a:cxnSpLocks/>
          </p:cNvCxnSpPr>
          <p:nvPr/>
        </p:nvCxnSpPr>
        <p:spPr>
          <a:xfrm flipH="1">
            <a:off x="1469276" y="3770823"/>
            <a:ext cx="16918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921608B-0E1E-0D87-9964-D576EC7AB66B}"/>
              </a:ext>
            </a:extLst>
          </p:cNvPr>
          <p:cNvCxnSpPr>
            <a:cxnSpLocks/>
          </p:cNvCxnSpPr>
          <p:nvPr/>
        </p:nvCxnSpPr>
        <p:spPr>
          <a:xfrm flipV="1">
            <a:off x="3137302" y="3770823"/>
            <a:ext cx="0" cy="6182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F750ECA-F8FD-CF9E-C452-BFAB90414426}"/>
              </a:ext>
            </a:extLst>
          </p:cNvPr>
          <p:cNvCxnSpPr>
            <a:cxnSpLocks/>
          </p:cNvCxnSpPr>
          <p:nvPr/>
        </p:nvCxnSpPr>
        <p:spPr>
          <a:xfrm rot="-2700000">
            <a:off x="1735389" y="3622755"/>
            <a:ext cx="0" cy="220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4C11906-333A-76BA-B7D3-54B233ACF442}"/>
              </a:ext>
            </a:extLst>
          </p:cNvPr>
          <p:cNvCxnSpPr>
            <a:cxnSpLocks/>
          </p:cNvCxnSpPr>
          <p:nvPr/>
        </p:nvCxnSpPr>
        <p:spPr>
          <a:xfrm>
            <a:off x="1466664" y="3658044"/>
            <a:ext cx="669" cy="179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8E0A66C-8F2E-5AF4-985C-BBF008365211}"/>
              </a:ext>
            </a:extLst>
          </p:cNvPr>
          <p:cNvCxnSpPr>
            <a:cxnSpLocks/>
          </p:cNvCxnSpPr>
          <p:nvPr/>
        </p:nvCxnSpPr>
        <p:spPr>
          <a:xfrm>
            <a:off x="2787368" y="3658044"/>
            <a:ext cx="669" cy="179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3761245-6545-FCFB-153A-E65A97359CC0}"/>
              </a:ext>
            </a:extLst>
          </p:cNvPr>
          <p:cNvCxnSpPr>
            <a:cxnSpLocks/>
          </p:cNvCxnSpPr>
          <p:nvPr/>
        </p:nvCxnSpPr>
        <p:spPr>
          <a:xfrm>
            <a:off x="2947322" y="3658044"/>
            <a:ext cx="669" cy="1795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24D252D-B05B-1100-885D-6DF493A1ED45}"/>
              </a:ext>
            </a:extLst>
          </p:cNvPr>
          <p:cNvCxnSpPr>
            <a:cxnSpLocks/>
          </p:cNvCxnSpPr>
          <p:nvPr/>
        </p:nvCxnSpPr>
        <p:spPr>
          <a:xfrm rot="-2700000">
            <a:off x="3124463" y="3622755"/>
            <a:ext cx="0" cy="220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C35654C-8CB0-6C8C-FEAE-6E89A3F9594F}"/>
              </a:ext>
            </a:extLst>
          </p:cNvPr>
          <p:cNvCxnSpPr>
            <a:cxnSpLocks/>
          </p:cNvCxnSpPr>
          <p:nvPr/>
        </p:nvCxnSpPr>
        <p:spPr>
          <a:xfrm>
            <a:off x="3500892" y="3225251"/>
            <a:ext cx="0" cy="49867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8D85935-6247-657A-D5F0-40B5697D04EC}"/>
              </a:ext>
            </a:extLst>
          </p:cNvPr>
          <p:cNvCxnSpPr>
            <a:cxnSpLocks/>
          </p:cNvCxnSpPr>
          <p:nvPr/>
        </p:nvCxnSpPr>
        <p:spPr>
          <a:xfrm>
            <a:off x="3493933" y="3709720"/>
            <a:ext cx="55735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B0E7AEE2-4DC9-FDFD-036F-0F523928C39B}"/>
              </a:ext>
            </a:extLst>
          </p:cNvPr>
          <p:cNvSpPr/>
          <p:nvPr/>
        </p:nvSpPr>
        <p:spPr>
          <a:xfrm>
            <a:off x="3714865" y="3648120"/>
            <a:ext cx="198708" cy="177406"/>
          </a:xfrm>
          <a:prstGeom prst="round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969BD54-53E3-93BC-9998-AD6F10DE769D}"/>
              </a:ext>
            </a:extLst>
          </p:cNvPr>
          <p:cNvCxnSpPr>
            <a:cxnSpLocks/>
          </p:cNvCxnSpPr>
          <p:nvPr/>
        </p:nvCxnSpPr>
        <p:spPr>
          <a:xfrm>
            <a:off x="3913573" y="3780807"/>
            <a:ext cx="13771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A265512-448A-A924-1399-C4BB372AC282}"/>
              </a:ext>
            </a:extLst>
          </p:cNvPr>
          <p:cNvSpPr/>
          <p:nvPr/>
        </p:nvSpPr>
        <p:spPr>
          <a:xfrm>
            <a:off x="1993558" y="3653988"/>
            <a:ext cx="220323" cy="17950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C6CD8E4B-1FAC-0E45-5623-8C8729C5B330}"/>
              </a:ext>
            </a:extLst>
          </p:cNvPr>
          <p:cNvSpPr/>
          <p:nvPr/>
        </p:nvSpPr>
        <p:spPr>
          <a:xfrm>
            <a:off x="2597274" y="2567279"/>
            <a:ext cx="907728" cy="25298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Wavemeter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6D91403-60C0-E40A-6634-A987B01FACAD}"/>
              </a:ext>
            </a:extLst>
          </p:cNvPr>
          <p:cNvGrpSpPr/>
          <p:nvPr/>
        </p:nvGrpSpPr>
        <p:grpSpPr>
          <a:xfrm>
            <a:off x="1374742" y="2309166"/>
            <a:ext cx="70611" cy="204891"/>
            <a:chOff x="2428802" y="1332467"/>
            <a:chExt cx="70611" cy="204891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66BBB9B6-878D-6845-EA95-906E314B3604}"/>
                </a:ext>
              </a:extLst>
            </p:cNvPr>
            <p:cNvSpPr/>
            <p:nvPr/>
          </p:nvSpPr>
          <p:spPr>
            <a:xfrm>
              <a:off x="2441249" y="1332467"/>
              <a:ext cx="45719" cy="20489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041263E-6BB4-00F2-CE10-D39D314DD94D}"/>
                </a:ext>
              </a:extLst>
            </p:cNvPr>
            <p:cNvSpPr/>
            <p:nvPr/>
          </p:nvSpPr>
          <p:spPr>
            <a:xfrm>
              <a:off x="2428802" y="1357535"/>
              <a:ext cx="70611" cy="154754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14C9FF6-799E-3DEE-7AFD-B51DF5D7FB65}"/>
              </a:ext>
            </a:extLst>
          </p:cNvPr>
          <p:cNvGrpSpPr/>
          <p:nvPr/>
        </p:nvGrpSpPr>
        <p:grpSpPr>
          <a:xfrm rot="10800000">
            <a:off x="2338702" y="2290794"/>
            <a:ext cx="70611" cy="204891"/>
            <a:chOff x="2428802" y="1332467"/>
            <a:chExt cx="70611" cy="204891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74F5A154-722B-8676-F8C9-C1009C1102EA}"/>
                </a:ext>
              </a:extLst>
            </p:cNvPr>
            <p:cNvSpPr/>
            <p:nvPr/>
          </p:nvSpPr>
          <p:spPr>
            <a:xfrm>
              <a:off x="2441249" y="1332467"/>
              <a:ext cx="45719" cy="20489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AFA7508-E999-EB5A-160A-E78E064143C7}"/>
                </a:ext>
              </a:extLst>
            </p:cNvPr>
            <p:cNvSpPr/>
            <p:nvPr/>
          </p:nvSpPr>
          <p:spPr>
            <a:xfrm>
              <a:off x="2428802" y="1357535"/>
              <a:ext cx="70611" cy="154754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9C2510A-F9F0-36F2-B638-C56CB476D9C4}"/>
              </a:ext>
            </a:extLst>
          </p:cNvPr>
          <p:cNvCxnSpPr>
            <a:cxnSpLocks/>
          </p:cNvCxnSpPr>
          <p:nvPr/>
        </p:nvCxnSpPr>
        <p:spPr>
          <a:xfrm rot="-2700000">
            <a:off x="3505581" y="3127275"/>
            <a:ext cx="0" cy="220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E8A704-759C-A599-E09F-63AB6CF04F87}"/>
              </a:ext>
            </a:extLst>
          </p:cNvPr>
          <p:cNvCxnSpPr>
            <a:cxnSpLocks/>
          </p:cNvCxnSpPr>
          <p:nvPr/>
        </p:nvCxnSpPr>
        <p:spPr>
          <a:xfrm rot="-2700000">
            <a:off x="3481904" y="3622755"/>
            <a:ext cx="0" cy="220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F0FB78D-1CB7-0AC4-8729-6D15DE7AF394}"/>
              </a:ext>
            </a:extLst>
          </p:cNvPr>
          <p:cNvGrpSpPr/>
          <p:nvPr/>
        </p:nvGrpSpPr>
        <p:grpSpPr>
          <a:xfrm rot="5400000">
            <a:off x="3637669" y="3298412"/>
            <a:ext cx="101624" cy="204891"/>
            <a:chOff x="3332907" y="784410"/>
            <a:chExt cx="101624" cy="204891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088E760D-9BA6-22DE-E559-BDADAA290652}"/>
                </a:ext>
              </a:extLst>
            </p:cNvPr>
            <p:cNvSpPr/>
            <p:nvPr/>
          </p:nvSpPr>
          <p:spPr>
            <a:xfrm>
              <a:off x="3332907" y="832074"/>
              <a:ext cx="70611" cy="10839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23AF0C81-5848-5051-B191-7663DA4611CD}"/>
                </a:ext>
              </a:extLst>
            </p:cNvPr>
            <p:cNvSpPr/>
            <p:nvPr/>
          </p:nvSpPr>
          <p:spPr>
            <a:xfrm>
              <a:off x="3368212" y="784410"/>
              <a:ext cx="66319" cy="204891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B08E09C-57D0-60A6-5DC2-C3F7271FBF16}"/>
                </a:ext>
              </a:extLst>
            </p:cNvPr>
            <p:cNvSpPr/>
            <p:nvPr/>
          </p:nvSpPr>
          <p:spPr>
            <a:xfrm>
              <a:off x="3373305" y="924790"/>
              <a:ext cx="45719" cy="45719"/>
            </a:xfrm>
            <a:prstGeom prst="ellipse">
              <a:avLst/>
            </a:prstGeom>
            <a:solidFill>
              <a:schemeClr val="bg2"/>
            </a:solidFill>
            <a:ln w="127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B46B51A-7040-8F8C-8993-A7E7050FCDE8}"/>
              </a:ext>
            </a:extLst>
          </p:cNvPr>
          <p:cNvCxnSpPr>
            <a:cxnSpLocks/>
          </p:cNvCxnSpPr>
          <p:nvPr/>
        </p:nvCxnSpPr>
        <p:spPr>
          <a:xfrm flipH="1">
            <a:off x="3500892" y="3231080"/>
            <a:ext cx="171034" cy="0"/>
          </a:xfrm>
          <a:prstGeom prst="line">
            <a:avLst/>
          </a:prstGeom>
          <a:ln w="25400">
            <a:solidFill>
              <a:srgbClr val="0070C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67D51DAB-4565-9F9B-8E31-412F785924A8}"/>
              </a:ext>
            </a:extLst>
          </p:cNvPr>
          <p:cNvSpPr/>
          <p:nvPr/>
        </p:nvSpPr>
        <p:spPr>
          <a:xfrm rot="2873073">
            <a:off x="3586919" y="3190522"/>
            <a:ext cx="204889" cy="45719"/>
          </a:xfrm>
          <a:prstGeom prst="round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4593175-59F9-A84C-B456-4327F95C38A8}"/>
              </a:ext>
            </a:extLst>
          </p:cNvPr>
          <p:cNvCxnSpPr>
            <a:cxnSpLocks/>
          </p:cNvCxnSpPr>
          <p:nvPr/>
        </p:nvCxnSpPr>
        <p:spPr>
          <a:xfrm flipH="1">
            <a:off x="2791253" y="4389103"/>
            <a:ext cx="35383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EB444A4-1435-2813-0819-E1A9B4A2A82A}"/>
              </a:ext>
            </a:extLst>
          </p:cNvPr>
          <p:cNvCxnSpPr>
            <a:cxnSpLocks/>
          </p:cNvCxnSpPr>
          <p:nvPr/>
        </p:nvCxnSpPr>
        <p:spPr>
          <a:xfrm flipH="1">
            <a:off x="3062625" y="4322736"/>
            <a:ext cx="149527" cy="1559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3032990-AA73-1823-7E59-E7FF1E63FB57}"/>
              </a:ext>
            </a:extLst>
          </p:cNvPr>
          <p:cNvCxnSpPr>
            <a:cxnSpLocks/>
          </p:cNvCxnSpPr>
          <p:nvPr/>
        </p:nvCxnSpPr>
        <p:spPr>
          <a:xfrm flipH="1">
            <a:off x="3148694" y="4624490"/>
            <a:ext cx="205257" cy="0"/>
          </a:xfrm>
          <a:prstGeom prst="line">
            <a:avLst/>
          </a:prstGeom>
          <a:ln w="25400">
            <a:solidFill>
              <a:srgbClr val="FFC000">
                <a:alpha val="6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5BDB5A3-1A64-1EB6-4862-7F44FFC8B84E}"/>
              </a:ext>
            </a:extLst>
          </p:cNvPr>
          <p:cNvGrpSpPr/>
          <p:nvPr/>
        </p:nvGrpSpPr>
        <p:grpSpPr>
          <a:xfrm>
            <a:off x="3311512" y="4517871"/>
            <a:ext cx="101624" cy="204891"/>
            <a:chOff x="3332907" y="784410"/>
            <a:chExt cx="101624" cy="204891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52F33211-EA69-76E6-9FF9-500B07498C73}"/>
                </a:ext>
              </a:extLst>
            </p:cNvPr>
            <p:cNvSpPr/>
            <p:nvPr/>
          </p:nvSpPr>
          <p:spPr>
            <a:xfrm>
              <a:off x="3332907" y="832074"/>
              <a:ext cx="70611" cy="10839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9A39D09C-FBFA-B49D-6A01-E6B98923A698}"/>
                </a:ext>
              </a:extLst>
            </p:cNvPr>
            <p:cNvSpPr/>
            <p:nvPr/>
          </p:nvSpPr>
          <p:spPr>
            <a:xfrm>
              <a:off x="3368212" y="784410"/>
              <a:ext cx="66319" cy="204891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B0B7E67-FC60-EACC-EF3D-FF2D0F05A623}"/>
                </a:ext>
              </a:extLst>
            </p:cNvPr>
            <p:cNvSpPr/>
            <p:nvPr/>
          </p:nvSpPr>
          <p:spPr>
            <a:xfrm>
              <a:off x="3373305" y="924790"/>
              <a:ext cx="45719" cy="45719"/>
            </a:xfrm>
            <a:prstGeom prst="ellipse">
              <a:avLst/>
            </a:prstGeom>
            <a:solidFill>
              <a:schemeClr val="bg2"/>
            </a:solidFill>
            <a:ln w="127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23584C3-93DB-DA8C-EA47-3DB744AF2FD7}"/>
              </a:ext>
            </a:extLst>
          </p:cNvPr>
          <p:cNvGrpSpPr/>
          <p:nvPr/>
        </p:nvGrpSpPr>
        <p:grpSpPr>
          <a:xfrm rot="13384781">
            <a:off x="3086613" y="2141930"/>
            <a:ext cx="101624" cy="204891"/>
            <a:chOff x="3332907" y="784410"/>
            <a:chExt cx="101624" cy="204891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B5DF9D2D-62FE-E98F-586D-D56FFC2D0CE2}"/>
                </a:ext>
              </a:extLst>
            </p:cNvPr>
            <p:cNvSpPr/>
            <p:nvPr/>
          </p:nvSpPr>
          <p:spPr>
            <a:xfrm>
              <a:off x="3332907" y="832074"/>
              <a:ext cx="70611" cy="10839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F5C46B81-0530-293F-693D-36E5AEC2AB6D}"/>
                </a:ext>
              </a:extLst>
            </p:cNvPr>
            <p:cNvSpPr/>
            <p:nvPr/>
          </p:nvSpPr>
          <p:spPr>
            <a:xfrm>
              <a:off x="3368212" y="784410"/>
              <a:ext cx="66319" cy="204891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AE7520F-1E5D-9FA0-E909-78F6C1529701}"/>
                </a:ext>
              </a:extLst>
            </p:cNvPr>
            <p:cNvSpPr/>
            <p:nvPr/>
          </p:nvSpPr>
          <p:spPr>
            <a:xfrm>
              <a:off x="3373305" y="924790"/>
              <a:ext cx="45719" cy="45719"/>
            </a:xfrm>
            <a:prstGeom prst="ellipse">
              <a:avLst/>
            </a:prstGeom>
            <a:solidFill>
              <a:schemeClr val="bg2"/>
            </a:solidFill>
            <a:ln w="127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4C4176A-DA47-69A5-962F-F75CD3046FC0}"/>
              </a:ext>
            </a:extLst>
          </p:cNvPr>
          <p:cNvGrpSpPr/>
          <p:nvPr/>
        </p:nvGrpSpPr>
        <p:grpSpPr>
          <a:xfrm>
            <a:off x="2715405" y="2328562"/>
            <a:ext cx="166508" cy="166777"/>
            <a:chOff x="2105405" y="130789"/>
            <a:chExt cx="166508" cy="166777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93F1A7D-E317-646F-352C-020935C25659}"/>
                </a:ext>
              </a:extLst>
            </p:cNvPr>
            <p:cNvSpPr/>
            <p:nvPr/>
          </p:nvSpPr>
          <p:spPr>
            <a:xfrm>
              <a:off x="2105405" y="133644"/>
              <a:ext cx="164592" cy="163922"/>
            </a:xfrm>
            <a:prstGeom prst="rect">
              <a:avLst/>
            </a:prstGeom>
            <a:solidFill>
              <a:schemeClr val="bg2">
                <a:alpha val="66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52EED58-44A5-9FDF-7C1F-4469684042CA}"/>
                </a:ext>
              </a:extLst>
            </p:cNvPr>
            <p:cNvCxnSpPr>
              <a:cxnSpLocks/>
            </p:cNvCxnSpPr>
            <p:nvPr/>
          </p:nvCxnSpPr>
          <p:spPr>
            <a:xfrm>
              <a:off x="2107321" y="130789"/>
              <a:ext cx="164592" cy="1645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C632C778-CD95-F3C2-1C6D-B5A084041013}"/>
              </a:ext>
            </a:extLst>
          </p:cNvPr>
          <p:cNvSpPr/>
          <p:nvPr/>
        </p:nvSpPr>
        <p:spPr>
          <a:xfrm rot="5400000">
            <a:off x="3275232" y="2353912"/>
            <a:ext cx="136588" cy="98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11D031D-7DFC-5283-23F8-CA28E6FC0FDE}"/>
              </a:ext>
            </a:extLst>
          </p:cNvPr>
          <p:cNvCxnSpPr>
            <a:cxnSpLocks/>
          </p:cNvCxnSpPr>
          <p:nvPr/>
        </p:nvCxnSpPr>
        <p:spPr>
          <a:xfrm flipH="1" flipV="1">
            <a:off x="3175636" y="2270389"/>
            <a:ext cx="127577" cy="150095"/>
          </a:xfrm>
          <a:prstGeom prst="line">
            <a:avLst/>
          </a:prstGeom>
          <a:ln w="25400">
            <a:solidFill>
              <a:srgbClr val="00B050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2BFA76D4-C681-2DB2-3058-BDE60F381AA5}"/>
              </a:ext>
            </a:extLst>
          </p:cNvPr>
          <p:cNvSpPr/>
          <p:nvPr/>
        </p:nvSpPr>
        <p:spPr>
          <a:xfrm>
            <a:off x="2327843" y="3653987"/>
            <a:ext cx="220323" cy="17950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724E232-C693-73C3-D309-F364727506FF}"/>
              </a:ext>
            </a:extLst>
          </p:cNvPr>
          <p:cNvCxnSpPr>
            <a:cxnSpLocks/>
          </p:cNvCxnSpPr>
          <p:nvPr/>
        </p:nvCxnSpPr>
        <p:spPr>
          <a:xfrm flipV="1">
            <a:off x="924240" y="2400854"/>
            <a:ext cx="0" cy="60393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7EEADC4-C2EA-5374-6474-6343B3B19F5D}"/>
              </a:ext>
            </a:extLst>
          </p:cNvPr>
          <p:cNvCxnSpPr>
            <a:cxnSpLocks/>
          </p:cNvCxnSpPr>
          <p:nvPr/>
        </p:nvCxnSpPr>
        <p:spPr>
          <a:xfrm>
            <a:off x="951674" y="2595116"/>
            <a:ext cx="0" cy="16864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FD6D95B-4098-B8BB-8D2A-FF9D16A933EF}"/>
              </a:ext>
            </a:extLst>
          </p:cNvPr>
          <p:cNvCxnSpPr>
            <a:cxnSpLocks/>
          </p:cNvCxnSpPr>
          <p:nvPr/>
        </p:nvCxnSpPr>
        <p:spPr>
          <a:xfrm flipH="1">
            <a:off x="818632" y="2332924"/>
            <a:ext cx="155911" cy="1559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98600D9-AA59-69CA-97DE-6D484664E551}"/>
              </a:ext>
            </a:extLst>
          </p:cNvPr>
          <p:cNvCxnSpPr>
            <a:cxnSpLocks/>
          </p:cNvCxnSpPr>
          <p:nvPr/>
        </p:nvCxnSpPr>
        <p:spPr>
          <a:xfrm flipH="1">
            <a:off x="832697" y="2558926"/>
            <a:ext cx="155911" cy="1559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8F29AC2-C23C-4374-E375-53E4262F1363}"/>
              </a:ext>
            </a:extLst>
          </p:cNvPr>
          <p:cNvGrpSpPr/>
          <p:nvPr/>
        </p:nvGrpSpPr>
        <p:grpSpPr>
          <a:xfrm>
            <a:off x="1867937" y="2328222"/>
            <a:ext cx="166508" cy="166777"/>
            <a:chOff x="2105405" y="130789"/>
            <a:chExt cx="166508" cy="166777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D66CE47-7622-16C4-0858-50D05905440B}"/>
                </a:ext>
              </a:extLst>
            </p:cNvPr>
            <p:cNvSpPr/>
            <p:nvPr/>
          </p:nvSpPr>
          <p:spPr>
            <a:xfrm>
              <a:off x="2105405" y="133644"/>
              <a:ext cx="164592" cy="163922"/>
            </a:xfrm>
            <a:prstGeom prst="rect">
              <a:avLst/>
            </a:prstGeom>
            <a:solidFill>
              <a:schemeClr val="bg2">
                <a:alpha val="76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85FDD0BE-1879-8561-5990-EDDC36FFA227}"/>
                </a:ext>
              </a:extLst>
            </p:cNvPr>
            <p:cNvCxnSpPr>
              <a:cxnSpLocks/>
            </p:cNvCxnSpPr>
            <p:nvPr/>
          </p:nvCxnSpPr>
          <p:spPr>
            <a:xfrm>
              <a:off x="2107321" y="130789"/>
              <a:ext cx="164592" cy="1645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168147F-3CB7-DEA3-40D1-1C4054A2E1DF}"/>
              </a:ext>
            </a:extLst>
          </p:cNvPr>
          <p:cNvSpPr/>
          <p:nvPr/>
        </p:nvSpPr>
        <p:spPr>
          <a:xfrm rot="10800000">
            <a:off x="1888171" y="2106531"/>
            <a:ext cx="136588" cy="98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EE91844A-FCF2-FFDC-927E-8D1C33E664B7}"/>
              </a:ext>
            </a:extLst>
          </p:cNvPr>
          <p:cNvSpPr/>
          <p:nvPr/>
        </p:nvSpPr>
        <p:spPr>
          <a:xfrm rot="16200000">
            <a:off x="825469" y="2790010"/>
            <a:ext cx="193072" cy="128004"/>
          </a:xfrm>
          <a:prstGeom prst="round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8CF25B83-7E27-3A6C-924A-155AD7BA92B9}"/>
              </a:ext>
            </a:extLst>
          </p:cNvPr>
          <p:cNvSpPr/>
          <p:nvPr/>
        </p:nvSpPr>
        <p:spPr>
          <a:xfrm rot="16200000">
            <a:off x="814115" y="3032874"/>
            <a:ext cx="193072" cy="128004"/>
          </a:xfrm>
          <a:prstGeom prst="round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BC73B8E-3D7A-A4FE-AD05-07CED06AD517}"/>
              </a:ext>
            </a:extLst>
          </p:cNvPr>
          <p:cNvGrpSpPr/>
          <p:nvPr/>
        </p:nvGrpSpPr>
        <p:grpSpPr>
          <a:xfrm>
            <a:off x="3275286" y="3630814"/>
            <a:ext cx="70611" cy="204891"/>
            <a:chOff x="2428802" y="1332467"/>
            <a:chExt cx="70611" cy="204891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BEB25525-0595-CFA9-E44E-5185B43A3619}"/>
                </a:ext>
              </a:extLst>
            </p:cNvPr>
            <p:cNvSpPr/>
            <p:nvPr/>
          </p:nvSpPr>
          <p:spPr>
            <a:xfrm>
              <a:off x="2441249" y="1332467"/>
              <a:ext cx="45719" cy="20489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2DF306DB-F589-F63F-BE6A-8A06DCF42BE6}"/>
                </a:ext>
              </a:extLst>
            </p:cNvPr>
            <p:cNvSpPr/>
            <p:nvPr/>
          </p:nvSpPr>
          <p:spPr>
            <a:xfrm>
              <a:off x="2428802" y="1357535"/>
              <a:ext cx="70611" cy="154754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84BCD7E-43C3-03B9-4074-E5501C4BE2A7}"/>
              </a:ext>
            </a:extLst>
          </p:cNvPr>
          <p:cNvSpPr/>
          <p:nvPr/>
        </p:nvSpPr>
        <p:spPr>
          <a:xfrm rot="10800000">
            <a:off x="823379" y="2118429"/>
            <a:ext cx="136588" cy="985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25D87AF-D8B1-7409-8CC6-CFB72FFBEF6A}"/>
              </a:ext>
            </a:extLst>
          </p:cNvPr>
          <p:cNvSpPr txBox="1"/>
          <p:nvPr/>
        </p:nvSpPr>
        <p:spPr>
          <a:xfrm>
            <a:off x="3149633" y="2062413"/>
            <a:ext cx="385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PD1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BF06372-370B-DA44-836D-19D8FC72F254}"/>
              </a:ext>
            </a:extLst>
          </p:cNvPr>
          <p:cNvSpPr txBox="1"/>
          <p:nvPr/>
        </p:nvSpPr>
        <p:spPr>
          <a:xfrm>
            <a:off x="3355489" y="4518094"/>
            <a:ext cx="385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PD3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06D00E6-CDAE-1661-7B1B-0A701E94D365}"/>
              </a:ext>
            </a:extLst>
          </p:cNvPr>
          <p:cNvSpPr txBox="1"/>
          <p:nvPr/>
        </p:nvSpPr>
        <p:spPr>
          <a:xfrm>
            <a:off x="3510524" y="3415253"/>
            <a:ext cx="385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PD2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CEA0849-7E7D-80E4-92C7-2B2DCB6F7EF1}"/>
              </a:ext>
            </a:extLst>
          </p:cNvPr>
          <p:cNvSpPr txBox="1"/>
          <p:nvPr/>
        </p:nvSpPr>
        <p:spPr>
          <a:xfrm>
            <a:off x="3658313" y="3078487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61F4734-E0F0-DAE7-C828-3A9D9630DEBB}"/>
              </a:ext>
            </a:extLst>
          </p:cNvPr>
          <p:cNvSpPr txBox="1"/>
          <p:nvPr/>
        </p:nvSpPr>
        <p:spPr>
          <a:xfrm>
            <a:off x="2613406" y="2159996"/>
            <a:ext cx="3914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0A2E11E-B20B-E3CD-7A7A-86CF981444B2}"/>
              </a:ext>
            </a:extLst>
          </p:cNvPr>
          <p:cNvGrpSpPr/>
          <p:nvPr/>
        </p:nvGrpSpPr>
        <p:grpSpPr>
          <a:xfrm rot="16200000">
            <a:off x="1659894" y="3130825"/>
            <a:ext cx="166508" cy="166777"/>
            <a:chOff x="2105405" y="130789"/>
            <a:chExt cx="166508" cy="166777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DC18CCB-E403-6CB1-8FA9-F2AD8962EFC8}"/>
                </a:ext>
              </a:extLst>
            </p:cNvPr>
            <p:cNvSpPr/>
            <p:nvPr/>
          </p:nvSpPr>
          <p:spPr>
            <a:xfrm>
              <a:off x="2105405" y="133644"/>
              <a:ext cx="164592" cy="163922"/>
            </a:xfrm>
            <a:prstGeom prst="rect">
              <a:avLst/>
            </a:prstGeom>
            <a:solidFill>
              <a:schemeClr val="bg2">
                <a:alpha val="66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F4820B8-C514-FAC6-8898-1148D05D27CE}"/>
                </a:ext>
              </a:extLst>
            </p:cNvPr>
            <p:cNvCxnSpPr>
              <a:cxnSpLocks/>
            </p:cNvCxnSpPr>
            <p:nvPr/>
          </p:nvCxnSpPr>
          <p:spPr>
            <a:xfrm>
              <a:off x="2107321" y="130789"/>
              <a:ext cx="164592" cy="1645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FC99A48C-57D3-0B09-6F99-E4685E14EEC4}"/>
              </a:ext>
            </a:extLst>
          </p:cNvPr>
          <p:cNvSpPr txBox="1"/>
          <p:nvPr/>
        </p:nvSpPr>
        <p:spPr>
          <a:xfrm>
            <a:off x="1115521" y="2123435"/>
            <a:ext cx="638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532 HWP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BDF0334-D85C-05F9-6422-E4BDEE369868}"/>
              </a:ext>
            </a:extLst>
          </p:cNvPr>
          <p:cNvSpPr txBox="1"/>
          <p:nvPr/>
        </p:nvSpPr>
        <p:spPr>
          <a:xfrm>
            <a:off x="1946355" y="2440270"/>
            <a:ext cx="3914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10861C1-BEBA-41F0-C906-C7AF4E89B632}"/>
              </a:ext>
            </a:extLst>
          </p:cNvPr>
          <p:cNvSpPr txBox="1"/>
          <p:nvPr/>
        </p:nvSpPr>
        <p:spPr>
          <a:xfrm>
            <a:off x="1763946" y="3024137"/>
            <a:ext cx="6110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30/70 BS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D68361B-5AFD-7D0D-7F5A-D81B611B2264}"/>
              </a:ext>
            </a:extLst>
          </p:cNvPr>
          <p:cNvSpPr txBox="1"/>
          <p:nvPr/>
        </p:nvSpPr>
        <p:spPr>
          <a:xfrm>
            <a:off x="2350719" y="2929189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355 HWP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F55DEF6-D861-A90A-9F35-26B2085B020C}"/>
              </a:ext>
            </a:extLst>
          </p:cNvPr>
          <p:cNvSpPr txBox="1"/>
          <p:nvPr/>
        </p:nvSpPr>
        <p:spPr>
          <a:xfrm>
            <a:off x="452058" y="2524408"/>
            <a:ext cx="441146" cy="221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R355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6764850-B483-FE67-BE1C-018F22956355}"/>
              </a:ext>
            </a:extLst>
          </p:cNvPr>
          <p:cNvSpPr txBox="1"/>
          <p:nvPr/>
        </p:nvSpPr>
        <p:spPr>
          <a:xfrm>
            <a:off x="444093" y="2312761"/>
            <a:ext cx="441146" cy="221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R532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B743AB9-CCE4-BC45-79F7-201C9C9B7D59}"/>
              </a:ext>
            </a:extLst>
          </p:cNvPr>
          <p:cNvSpPr txBox="1"/>
          <p:nvPr/>
        </p:nvSpPr>
        <p:spPr>
          <a:xfrm>
            <a:off x="2043924" y="2090554"/>
            <a:ext cx="6976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532 HWP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EB54B37-A371-D683-DBDF-6148A644B5AB}"/>
              </a:ext>
            </a:extLst>
          </p:cNvPr>
          <p:cNvSpPr txBox="1"/>
          <p:nvPr/>
        </p:nvSpPr>
        <p:spPr>
          <a:xfrm>
            <a:off x="1796733" y="3303960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355 HWP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1412976-13FD-2C7F-7423-B9FD55984FD7}"/>
              </a:ext>
            </a:extLst>
          </p:cNvPr>
          <p:cNvSpPr txBox="1"/>
          <p:nvPr/>
        </p:nvSpPr>
        <p:spPr>
          <a:xfrm>
            <a:off x="1889075" y="3798155"/>
            <a:ext cx="4603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BBO1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BB294A9-1D2F-241D-4386-68E1C70076F1}"/>
              </a:ext>
            </a:extLst>
          </p:cNvPr>
          <p:cNvSpPr txBox="1"/>
          <p:nvPr/>
        </p:nvSpPr>
        <p:spPr>
          <a:xfrm>
            <a:off x="2231774" y="3792527"/>
            <a:ext cx="4603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BBO2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C6A6C0D7-35AF-8990-6906-13B349A6D251}"/>
              </a:ext>
            </a:extLst>
          </p:cNvPr>
          <p:cNvSpPr txBox="1"/>
          <p:nvPr/>
        </p:nvSpPr>
        <p:spPr>
          <a:xfrm>
            <a:off x="515329" y="2991589"/>
            <a:ext cx="418704" cy="221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SHG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0FCCB11-9E27-F5AF-AD5A-E690AEA5D0D2}"/>
              </a:ext>
            </a:extLst>
          </p:cNvPr>
          <p:cNvSpPr txBox="1"/>
          <p:nvPr/>
        </p:nvSpPr>
        <p:spPr>
          <a:xfrm>
            <a:off x="502470" y="2735192"/>
            <a:ext cx="412292" cy="221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THG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AAD91E4-A1D9-5BCB-7F49-E4104C483D79}"/>
              </a:ext>
            </a:extLst>
          </p:cNvPr>
          <p:cNvSpPr txBox="1"/>
          <p:nvPr/>
        </p:nvSpPr>
        <p:spPr>
          <a:xfrm>
            <a:off x="3072637" y="3794270"/>
            <a:ext cx="479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600 HWP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BD8CE6D-9DCE-B6EA-88B4-5615A9A2C128}"/>
              </a:ext>
            </a:extLst>
          </p:cNvPr>
          <p:cNvSpPr txBox="1"/>
          <p:nvPr/>
        </p:nvSpPr>
        <p:spPr>
          <a:xfrm>
            <a:off x="3572123" y="3807446"/>
            <a:ext cx="479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SFG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5A10ED8-621D-21C1-9338-268A5C7AC567}"/>
              </a:ext>
            </a:extLst>
          </p:cNvPr>
          <p:cNvSpPr txBox="1"/>
          <p:nvPr/>
        </p:nvSpPr>
        <p:spPr>
          <a:xfrm>
            <a:off x="1734331" y="2647628"/>
            <a:ext cx="431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R355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BD1EC12-8153-EE90-8EEE-E03460C99CBC}"/>
              </a:ext>
            </a:extLst>
          </p:cNvPr>
          <p:cNvSpPr txBox="1"/>
          <p:nvPr/>
        </p:nvSpPr>
        <p:spPr>
          <a:xfrm>
            <a:off x="3157275" y="2971282"/>
            <a:ext cx="431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R355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C63BB7E-82E4-B2A5-F299-2BC9DF00171F}"/>
              </a:ext>
            </a:extLst>
          </p:cNvPr>
          <p:cNvSpPr txBox="1"/>
          <p:nvPr/>
        </p:nvSpPr>
        <p:spPr>
          <a:xfrm>
            <a:off x="3491590" y="4029363"/>
            <a:ext cx="431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R355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8487F02B-7DC0-D8BC-75D6-467F5B26338B}"/>
              </a:ext>
            </a:extLst>
          </p:cNvPr>
          <p:cNvCxnSpPr>
            <a:cxnSpLocks/>
          </p:cNvCxnSpPr>
          <p:nvPr/>
        </p:nvCxnSpPr>
        <p:spPr>
          <a:xfrm flipH="1" flipV="1">
            <a:off x="3510527" y="3769013"/>
            <a:ext cx="98709" cy="318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99FA84C2-945E-F47C-29AE-D0C666F8066E}"/>
              </a:ext>
            </a:extLst>
          </p:cNvPr>
          <p:cNvSpPr txBox="1"/>
          <p:nvPr/>
        </p:nvSpPr>
        <p:spPr>
          <a:xfrm>
            <a:off x="3152009" y="4244973"/>
            <a:ext cx="431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R800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2657DAA-BECB-E26F-398F-CA975AEC597F}"/>
              </a:ext>
            </a:extLst>
          </p:cNvPr>
          <p:cNvSpPr txBox="1"/>
          <p:nvPr/>
        </p:nvSpPr>
        <p:spPr>
          <a:xfrm>
            <a:off x="2906758" y="3364166"/>
            <a:ext cx="431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R800</a:t>
            </a:r>
          </a:p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T600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926CBA1-55FC-05B3-B5CE-05A8C0EC9ACA}"/>
              </a:ext>
            </a:extLst>
          </p:cNvPr>
          <p:cNvSpPr txBox="1"/>
          <p:nvPr/>
        </p:nvSpPr>
        <p:spPr>
          <a:xfrm>
            <a:off x="2569739" y="3871629"/>
            <a:ext cx="622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R355</a:t>
            </a:r>
          </a:p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T600/800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D2E1AB04-3711-39CF-DFDD-2959786DDECA}"/>
              </a:ext>
            </a:extLst>
          </p:cNvPr>
          <p:cNvCxnSpPr>
            <a:cxnSpLocks/>
          </p:cNvCxnSpPr>
          <p:nvPr/>
        </p:nvCxnSpPr>
        <p:spPr>
          <a:xfrm flipH="1">
            <a:off x="2521935" y="3795569"/>
            <a:ext cx="248306" cy="2962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C7F55BD5-6EE1-C71A-69E8-249FCD11C2BC}"/>
              </a:ext>
            </a:extLst>
          </p:cNvPr>
          <p:cNvCxnSpPr>
            <a:cxnSpLocks/>
          </p:cNvCxnSpPr>
          <p:nvPr/>
        </p:nvCxnSpPr>
        <p:spPr>
          <a:xfrm>
            <a:off x="2937192" y="3829708"/>
            <a:ext cx="6919" cy="1061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A9356D59-9590-FE4C-52F3-CD4506F3D0E4}"/>
              </a:ext>
            </a:extLst>
          </p:cNvPr>
          <p:cNvSpPr txBox="1"/>
          <p:nvPr/>
        </p:nvSpPr>
        <p:spPr>
          <a:xfrm>
            <a:off x="1747116" y="4019903"/>
            <a:ext cx="869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20% R600/800</a:t>
            </a:r>
          </a:p>
          <a:p>
            <a:pPr algn="ctr"/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T355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7159832-6EA4-F793-5FF5-AA9DBEB34522}"/>
              </a:ext>
            </a:extLst>
          </p:cNvPr>
          <p:cNvSpPr txBox="1"/>
          <p:nvPr/>
        </p:nvSpPr>
        <p:spPr>
          <a:xfrm>
            <a:off x="1506468" y="3781637"/>
            <a:ext cx="431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R355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A0FC86E8-54DA-1053-2A7E-980DB77AC0EA}"/>
              </a:ext>
            </a:extLst>
          </p:cNvPr>
          <p:cNvSpPr txBox="1"/>
          <p:nvPr/>
        </p:nvSpPr>
        <p:spPr>
          <a:xfrm>
            <a:off x="1328494" y="4237645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R600/800</a:t>
            </a: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DD4713C6-AD57-A879-24CA-FCD8F71AE38B}"/>
              </a:ext>
            </a:extLst>
          </p:cNvPr>
          <p:cNvCxnSpPr>
            <a:cxnSpLocks/>
          </p:cNvCxnSpPr>
          <p:nvPr/>
        </p:nvCxnSpPr>
        <p:spPr>
          <a:xfrm>
            <a:off x="1468611" y="3770823"/>
            <a:ext cx="60893" cy="5317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>
            <a:extLst>
              <a:ext uri="{FF2B5EF4-FFF2-40B4-BE49-F238E27FC236}">
                <a16:creationId xmlns:a16="http://schemas.microsoft.com/office/drawing/2014/main" id="{64DCEFFA-0EEE-C4F1-B636-1F7723A8E571}"/>
              </a:ext>
            </a:extLst>
          </p:cNvPr>
          <p:cNvSpPr txBox="1"/>
          <p:nvPr/>
        </p:nvSpPr>
        <p:spPr>
          <a:xfrm>
            <a:off x="2889916" y="4576091"/>
            <a:ext cx="2808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C15F467-50CB-1245-560E-AE2E054214CF}"/>
              </a:ext>
            </a:extLst>
          </p:cNvPr>
          <p:cNvCxnSpPr>
            <a:cxnSpLocks/>
          </p:cNvCxnSpPr>
          <p:nvPr/>
        </p:nvCxnSpPr>
        <p:spPr>
          <a:xfrm flipH="1">
            <a:off x="529856" y="4850323"/>
            <a:ext cx="1427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DE64453F-84E3-7F97-F0A3-D158943181F7}"/>
              </a:ext>
            </a:extLst>
          </p:cNvPr>
          <p:cNvSpPr txBox="1"/>
          <p:nvPr/>
        </p:nvSpPr>
        <p:spPr>
          <a:xfrm>
            <a:off x="626551" y="4739523"/>
            <a:ext cx="5870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1064 nm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F3C1C757-E556-1A86-FBC9-EC28621EDD24}"/>
              </a:ext>
            </a:extLst>
          </p:cNvPr>
          <p:cNvCxnSpPr>
            <a:cxnSpLocks/>
          </p:cNvCxnSpPr>
          <p:nvPr/>
        </p:nvCxnSpPr>
        <p:spPr>
          <a:xfrm flipH="1">
            <a:off x="1185719" y="4849450"/>
            <a:ext cx="142775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E11DBE60-1219-1966-F7EC-1C043A20887B}"/>
              </a:ext>
            </a:extLst>
          </p:cNvPr>
          <p:cNvSpPr txBox="1"/>
          <p:nvPr/>
        </p:nvSpPr>
        <p:spPr>
          <a:xfrm>
            <a:off x="1282414" y="4738650"/>
            <a:ext cx="5293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532 nm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5BB2AB6E-6D09-5CF0-E545-F0CC711CC78C}"/>
              </a:ext>
            </a:extLst>
          </p:cNvPr>
          <p:cNvCxnSpPr>
            <a:cxnSpLocks/>
          </p:cNvCxnSpPr>
          <p:nvPr/>
        </p:nvCxnSpPr>
        <p:spPr>
          <a:xfrm flipH="1">
            <a:off x="1790967" y="4852528"/>
            <a:ext cx="14277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BFC762B6-D6FF-2357-89E6-35B7BA3A64D3}"/>
              </a:ext>
            </a:extLst>
          </p:cNvPr>
          <p:cNvSpPr txBox="1"/>
          <p:nvPr/>
        </p:nvSpPr>
        <p:spPr>
          <a:xfrm>
            <a:off x="1887662" y="4741728"/>
            <a:ext cx="5293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355 nm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405D6984-95E0-63F0-1033-C3085A5DC07B}"/>
              </a:ext>
            </a:extLst>
          </p:cNvPr>
          <p:cNvCxnSpPr>
            <a:cxnSpLocks/>
          </p:cNvCxnSpPr>
          <p:nvPr/>
        </p:nvCxnSpPr>
        <p:spPr>
          <a:xfrm flipH="1">
            <a:off x="2388853" y="4852748"/>
            <a:ext cx="1427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F0024B28-9575-D1CB-7F5E-23E4492057D0}"/>
              </a:ext>
            </a:extLst>
          </p:cNvPr>
          <p:cNvSpPr txBox="1"/>
          <p:nvPr/>
        </p:nvSpPr>
        <p:spPr>
          <a:xfrm>
            <a:off x="2485548" y="4741948"/>
            <a:ext cx="5293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800 nm</a:t>
            </a: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3624151-2D83-8F43-0B41-495B9F418ACE}"/>
              </a:ext>
            </a:extLst>
          </p:cNvPr>
          <p:cNvCxnSpPr>
            <a:cxnSpLocks/>
          </p:cNvCxnSpPr>
          <p:nvPr/>
        </p:nvCxnSpPr>
        <p:spPr>
          <a:xfrm flipH="1">
            <a:off x="2950932" y="4848023"/>
            <a:ext cx="14277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D44B6CDB-82BE-DC41-6226-518122FC0368}"/>
              </a:ext>
            </a:extLst>
          </p:cNvPr>
          <p:cNvSpPr txBox="1"/>
          <p:nvPr/>
        </p:nvSpPr>
        <p:spPr>
          <a:xfrm>
            <a:off x="3047627" y="4737223"/>
            <a:ext cx="5293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600 nm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0DB0885-167E-8300-E165-D6FAFEFFC63B}"/>
              </a:ext>
            </a:extLst>
          </p:cNvPr>
          <p:cNvCxnSpPr>
            <a:cxnSpLocks/>
          </p:cNvCxnSpPr>
          <p:nvPr/>
        </p:nvCxnSpPr>
        <p:spPr>
          <a:xfrm flipH="1">
            <a:off x="3546497" y="4860431"/>
            <a:ext cx="14277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47E70A2C-835C-E67B-7CB3-2AE785A89FB5}"/>
              </a:ext>
            </a:extLst>
          </p:cNvPr>
          <p:cNvSpPr txBox="1"/>
          <p:nvPr/>
        </p:nvSpPr>
        <p:spPr>
          <a:xfrm>
            <a:off x="3643192" y="4749631"/>
            <a:ext cx="5293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226 nm</a:t>
            </a:r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8B5622E9-4D9D-55E8-A8A8-625C66253A50}"/>
              </a:ext>
            </a:extLst>
          </p:cNvPr>
          <p:cNvSpPr/>
          <p:nvPr/>
        </p:nvSpPr>
        <p:spPr>
          <a:xfrm>
            <a:off x="2261293" y="4314231"/>
            <a:ext cx="552961" cy="33563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Idler Seed</a:t>
            </a:r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83034B11-E0D8-2A29-F607-86AB13A0AAA6}"/>
              </a:ext>
            </a:extLst>
          </p:cNvPr>
          <p:cNvSpPr/>
          <p:nvPr/>
        </p:nvSpPr>
        <p:spPr>
          <a:xfrm rot="2873073">
            <a:off x="3034353" y="4612289"/>
            <a:ext cx="204889" cy="45719"/>
          </a:xfrm>
          <a:prstGeom prst="round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496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3990C6E-9BE4-CDE8-9497-FAC864984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8" y="1626901"/>
            <a:ext cx="3317992" cy="303111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Preliminary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CF2148-7868-1FB8-9699-CB5E5F3F8C20}"/>
              </a:ext>
            </a:extLst>
          </p:cNvPr>
          <p:cNvSpPr txBox="1"/>
          <p:nvPr/>
        </p:nvSpPr>
        <p:spPr>
          <a:xfrm>
            <a:off x="251671" y="1238225"/>
            <a:ext cx="21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0.1 atm, 293 K, 0 m/s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20074E-EF2E-C55D-4CD3-FB17A99F1C3D}"/>
              </a:ext>
            </a:extLst>
          </p:cNvPr>
          <p:cNvSpPr/>
          <p:nvPr/>
        </p:nvSpPr>
        <p:spPr>
          <a:xfrm>
            <a:off x="304801" y="2451000"/>
            <a:ext cx="2173865" cy="123825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Chart, histogram&#10;&#10;Description automatically generated">
            <a:extLst>
              <a:ext uri="{FF2B5EF4-FFF2-40B4-BE49-F238E27FC236}">
                <a16:creationId xmlns:a16="http://schemas.microsoft.com/office/drawing/2014/main" id="{1BED4249-C11E-C553-4666-4430AE1EC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429" y="1142689"/>
            <a:ext cx="3600100" cy="3999541"/>
          </a:xfrm>
          <a:prstGeom prst="rect">
            <a:avLst/>
          </a:prstGeom>
        </p:spPr>
      </p:pic>
      <p:pic>
        <p:nvPicPr>
          <p:cNvPr id="18" name="Picture 17" descr="Chart, histogram&#10;&#10;Description automatically generated">
            <a:extLst>
              <a:ext uri="{FF2B5EF4-FFF2-40B4-BE49-F238E27FC236}">
                <a16:creationId xmlns:a16="http://schemas.microsoft.com/office/drawing/2014/main" id="{33ABD16D-D003-FFFB-FD97-4A7CD96D6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933" y="1142689"/>
            <a:ext cx="3600100" cy="39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82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771309-55CA-1BBB-BBD1-5E9B6E8F5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985598"/>
            <a:ext cx="4610637" cy="205995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A3FDF66-5ED6-7D7A-01CD-7C7E8750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67508"/>
            <a:ext cx="10212939" cy="615950"/>
          </a:xfrm>
        </p:spPr>
        <p:txBody>
          <a:bodyPr/>
          <a:lstStyle/>
          <a:p>
            <a:r>
              <a:rPr lang="en-US" sz="3600"/>
              <a:t>Planned Mach 10 Wake Flow Measurements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C2E488-6580-D548-648D-6139AB7D2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63" y="3027980"/>
            <a:ext cx="3839111" cy="320084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A6F402-E865-A00A-DB59-F54F2330EE0C}"/>
              </a:ext>
            </a:extLst>
          </p:cNvPr>
          <p:cNvSpPr/>
          <p:nvPr/>
        </p:nvSpPr>
        <p:spPr>
          <a:xfrm>
            <a:off x="5586312" y="2015573"/>
            <a:ext cx="4429328" cy="3008662"/>
          </a:xfrm>
          <a:prstGeom prst="roundRect">
            <a:avLst/>
          </a:prstGeom>
          <a:solidFill>
            <a:srgbClr val="CCECFF">
              <a:alpha val="52000"/>
            </a:srgb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10 Hz </a:t>
            </a:r>
            <a:r>
              <a:rPr lang="en-US" sz="2800">
                <a:solidFill>
                  <a:schemeClr val="tx1"/>
                </a:solidFill>
                <a:sym typeface="Wingdings" panose="05000000000000000000" pitchFamily="2" charset="2"/>
              </a:rPr>
              <a:t> 100 kHz Flow Visualization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  <a:sym typeface="Wingdings" panose="05000000000000000000" pitchFamily="2" charset="2"/>
              </a:rPr>
              <a:t>Towards kHz-rate temperature, velocity, and pressure measurements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668DE7-480E-A0CC-8505-8631DBFF2B5D}"/>
              </a:ext>
            </a:extLst>
          </p:cNvPr>
          <p:cNvSpPr txBox="1"/>
          <p:nvPr/>
        </p:nvSpPr>
        <p:spPr>
          <a:xfrm>
            <a:off x="1539625" y="6228827"/>
            <a:ext cx="2345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/>
              <a:t>Rodrigues et al.</a:t>
            </a:r>
            <a:r>
              <a:rPr lang="en-US" sz="2400" i="1" baseline="30000"/>
              <a:t>[3]</a:t>
            </a:r>
            <a:endParaRPr lang="en-US" sz="2400" i="1"/>
          </a:p>
        </p:txBody>
      </p:sp>
    </p:spTree>
    <p:extLst>
      <p:ext uri="{BB962C8B-B14F-4D97-AF65-F5344CB8AC3E}">
        <p14:creationId xmlns:p14="http://schemas.microsoft.com/office/powerpoint/2010/main" val="2772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CBFB1-406C-B6F2-4F5D-D23DBA40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582698-FCFF-E9F3-EF2F-595D6667D428}"/>
              </a:ext>
            </a:extLst>
          </p:cNvPr>
          <p:cNvSpPr txBox="1"/>
          <p:nvPr/>
        </p:nvSpPr>
        <p:spPr>
          <a:xfrm>
            <a:off x="391140" y="1140849"/>
            <a:ext cx="108578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[1] </a:t>
            </a:r>
            <a:r>
              <a:rPr lang="en-US" sz="18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“Hyper-X ED97-43968-1: Computational Fluid Dynamics (CFD) Image of Hyper-X Research Vehicle at Mach 7 with Engine Operating.” </a:t>
            </a:r>
            <a:r>
              <a:rPr lang="en-US" sz="1800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https://www.dfrc.nasa.gov/Gallery/Photo/X-43A/HTML/ED97-43968-1.html</a:t>
            </a:r>
            <a:r>
              <a:rPr lang="en-US" sz="18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(accessed Oct. 02, 2022).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[2]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N. S. Rodrigues, P. M. Danehy, N. Jiang, P. Hsu, J. Leicht, and S. Roy, “100 kHz High-Spectral-Resolution NO-PLIF Measurements for Compressible Flows,” in AIAA SCITECH 2023 Forum, National Harbor, MD &amp; Online: American Institute of Aeronautics and Astronautics, Jan. 2023. </a:t>
            </a:r>
            <a:r>
              <a:rPr lang="en-US" sz="180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: 10.2514/6.2023-0405.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[3] N. S. Rodrigues, O. K. Tyrrell, E.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Rieken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B. R. Hollis, and P. M. Danehy, “FLEET and PLIF velocimetry within a Mach 10 hypersonic air flow,” in AIAA SCITECH 2024 Forum, American Institute of Aeronautics and Astronautics.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: 10.2514/6.2024-2323.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7926"/>
      </p:ext>
    </p:extLst>
  </p:cSld>
  <p:clrMapOvr>
    <a:masterClrMapping/>
  </p:clrMapOvr>
</p:sld>
</file>

<file path=ppt/theme/theme1.xml><?xml version="1.0" encoding="utf-8"?>
<a:theme xmlns:a="http://schemas.openxmlformats.org/drawingml/2006/main" name="9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D Presentation template  -  Read-Only" id="{EC36B2AB-1DA7-486B-B20A-233AAAB2830D}" vid="{64489B35-DE88-41AB-8633-88014598A6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4732C2E6FC1E499F4995177B6A7121" ma:contentTypeVersion="16" ma:contentTypeDescription="Create a new document." ma:contentTypeScope="" ma:versionID="d60b3d329a7bf5271680020eb8f9f7fe">
  <xsd:schema xmlns:xsd="http://www.w3.org/2001/XMLSchema" xmlns:xs="http://www.w3.org/2001/XMLSchema" xmlns:p="http://schemas.microsoft.com/office/2006/metadata/properties" xmlns:ns2="a3ca650d-395d-47b6-956a-2110a0493348" xmlns:ns3="d9619fe8-92d9-41c9-985c-0b30f1c5780a" xmlns:ns4="d900e117-17a0-4b24-9e47-511ef1d02c43" targetNamespace="http://schemas.microsoft.com/office/2006/metadata/properties" ma:root="true" ma:fieldsID="15cbe47561598bf4476ddf82cf49d446" ns2:_="" ns3:_="" ns4:_="">
    <xsd:import namespace="a3ca650d-395d-47b6-956a-2110a0493348"/>
    <xsd:import namespace="d9619fe8-92d9-41c9-985c-0b30f1c5780a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Not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a650d-395d-47b6-956a-2110a04933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s" ma:index="10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619fe8-92d9-41c9-985c-0b30f1c5780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7a3d838-ccf7-4b66-be2b-4790a7c8a49b}" ma:internalName="TaxCatchAll" ma:showField="CatchAllData" ma:web="d9619fe8-92d9-41c9-985c-0b30f1c578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ca650d-395d-47b6-956a-2110a0493348">
      <Terms xmlns="http://schemas.microsoft.com/office/infopath/2007/PartnerControls"/>
    </lcf76f155ced4ddcb4097134ff3c332f>
    <TaxCatchAll xmlns="d900e117-17a0-4b24-9e47-511ef1d02c43" xsi:nil="true"/>
    <Notes xmlns="a3ca650d-395d-47b6-956a-2110a0493348" xsi:nil="true"/>
  </documentManagement>
</p:properties>
</file>

<file path=customXml/itemProps1.xml><?xml version="1.0" encoding="utf-8"?>
<ds:datastoreItem xmlns:ds="http://schemas.openxmlformats.org/officeDocument/2006/customXml" ds:itemID="{31C55AC4-B636-4D7B-91E6-7A93E80C1D44}">
  <ds:schemaRefs>
    <ds:schemaRef ds:uri="a3ca650d-395d-47b6-956a-2110a0493348"/>
    <ds:schemaRef ds:uri="d900e117-17a0-4b24-9e47-511ef1d02c43"/>
    <ds:schemaRef ds:uri="d9619fe8-92d9-41c9-985c-0b30f1c578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BEB6487-439E-4078-A477-EF21F3AD13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3A0567-3A76-4ECE-93A8-B95B9E943742}">
  <ds:schemaRefs>
    <ds:schemaRef ds:uri="a3ca650d-395d-47b6-956a-2110a0493348"/>
    <ds:schemaRef ds:uri="d900e117-17a0-4b24-9e47-511ef1d02c43"/>
    <ds:schemaRef ds:uri="d9619fe8-92d9-41c9-985c-0b30f1c578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9_ED PPT Template 7 12 11</vt:lpstr>
      <vt:lpstr>PowerPoint Presentation</vt:lpstr>
      <vt:lpstr>Acknowledgements</vt:lpstr>
      <vt:lpstr>Why use optical diagnostics?</vt:lpstr>
      <vt:lpstr>Why use planar laser induced fluorescence</vt:lpstr>
      <vt:lpstr>Frequency-scanning Burst-mode PLIF</vt:lpstr>
      <vt:lpstr>Frequency-scanning Burst-mode PLIF</vt:lpstr>
      <vt:lpstr>Experimental Setup</vt:lpstr>
      <vt:lpstr>Preliminary Results</vt:lpstr>
      <vt:lpstr>Planned Mach 10 Wake Flow Measurements</vt:lpstr>
      <vt:lpstr>References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Lillehei, Pete (LARC-D307)</dc:creator>
  <cp:revision>1</cp:revision>
  <dcterms:created xsi:type="dcterms:W3CDTF">2017-09-28T13:33:31Z</dcterms:created>
  <dcterms:modified xsi:type="dcterms:W3CDTF">2024-09-17T17:50:52Z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0x010100984732C2E6FC1E499F4995177B6A7121</vt:lpwstr>
  </property>
  <property fmtid="{D5CDD505-2E9C-101B-9397-08002B2CF9AE}" pid="3" name="MediaServiceImageTags">
    <vt:lpwstr/>
  </property>
</Properties>
</file>