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  <p:sldMasterId id="2147483684" r:id="rId5"/>
  </p:sldMasterIdLst>
  <p:notesMasterIdLst>
    <p:notesMasterId r:id="rId21"/>
  </p:notesMasterIdLst>
  <p:sldIdLst>
    <p:sldId id="4911" r:id="rId6"/>
    <p:sldId id="272" r:id="rId7"/>
    <p:sldId id="4914" r:id="rId8"/>
    <p:sldId id="4904" r:id="rId9"/>
    <p:sldId id="4907" r:id="rId10"/>
    <p:sldId id="4909" r:id="rId11"/>
    <p:sldId id="4916" r:id="rId12"/>
    <p:sldId id="4729" r:id="rId13"/>
    <p:sldId id="4915" r:id="rId14"/>
    <p:sldId id="4919" r:id="rId15"/>
    <p:sldId id="4905" r:id="rId16"/>
    <p:sldId id="4912" r:id="rId17"/>
    <p:sldId id="1119" r:id="rId18"/>
    <p:sldId id="4908" r:id="rId19"/>
    <p:sldId id="492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67FB8B-9464-9392-BD9C-6F506723C64D}" name="Howerton, Brian M (LARC-D321)" initials="HBM(D" userId="S::bhowerto@ndc.nasa.gov::3e0d470b-e0c7-4b29-9988-63c7e49f46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  <a:srgbClr val="0066B2"/>
    <a:srgbClr val="0070C0"/>
    <a:srgbClr val="FF3E00"/>
    <a:srgbClr val="FFFFFF"/>
    <a:srgbClr val="C00000"/>
    <a:srgbClr val="F7E719"/>
    <a:srgbClr val="B4C7E7"/>
    <a:srgbClr val="D55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1" d="100"/>
          <a:sy n="151" d="100"/>
        </p:scale>
        <p:origin x="56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21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2195 94 2841,'-7'-20'2597,"5"13"-2113,-1 0 0,1 1 0,-1-1 0,0 1 0,0 0 0,-1 0 0,0 0 0,0 0 0,-6-6 0,9 12-458,-1-1 0,1 0 0,-1 1 0,1-1 0,-1 1 0,1-1 0,-1 1 0,1 0 0,-1-1 0,1 1 0,-1 0 0,0 0 0,1 0 0,-1 0 0,1 0 0,-1 1 0,1-1 0,-1 0 0,1 1 0,-1-1 0,1 1 0,-1 0 0,1-1-1,0 1 1,-1 0 0,1 0 0,-3 2 0,-1 0 51,0 1 0,0 0 0,1 1 0,-1-1 0,-6 9-1,-56 75 251,64-87-219,0-1-1,0 0 1,0 0-1,1 0 1,-1 0 0,0-1-1,0 1 1,0-1-1,1 1 1,-1-1-1,0 0 1,1 0 0,-1 0-1,-3-3 1,-22-4-32,20 8-71,-1 0-1,0 1 1,0 0 0,0 0 0,0 1-1,1 0 1,-1 1 0,1 0 0,-1 0 0,1 1-1,-10 6 1,-12 8 7,-42 34 0,45-31-33,-142 116 17,158-127 4,1 1 0,-16 18 0,17-18 0,-1 0 0,-19 17 0,-22 7 0,39-28 0,0 1 0,1 0 0,0 1 0,0 0 0,1 0 0,-12 14 0,-25 40 4,12-15 6,-76 80 0,66-84-10,2 2 0,-60 83 0,-47 57-30,0-2 9,113-125 36,-51 114-1,81-160 4,-19 41 27,7-18 43,2 0 0,1 1-1,2 1 1,2 0 0,-11 58 0,19-62-78,-2-1 1,-1 1-1,-1-1 1,-17 40-1,6-24 98,1 1 1,3 1-1,2 1 0,-7 58 0,17-92-21,-2-1-1,-7 22 0,-6 25-55,-17 121 14,12-61-59,16-75 23,-22 76 0,-30 104-4,52-187-5,2-1 0,2 1-1,3 70 1,32 170 16,-25-197-12,-6-61 2,7 48 0,3-23-28,16 96 45,-24-122-12,-2 1-1,0 0 1,-1 0-1,-5 27 1,-1 12 151,2 0 0,3 1 1,3-1-1,2 0 0,4 0 0,24 99 1,-7-49-148,20 73-12,-18-74-1,-15-59 9,20 54 0,-12-56 103,2-1-1,3 0 0,1-2 0,3-1 0,43 54 0,-20-27-58,-3 2 0,66 138-1,-93-175-56,1-1-1,43 51 1,-11-14 29,-17-17 732,41 90 0,-53-92-663,-21-41-90,1 0 1,1-1-1,0 0 0,1-1 0,1 1 1,0-1-1,1-1 0,0 0 0,16 15 1,120 88 62,-133-105-57,2-1 0,-1-1 0,1 0 0,0-1 0,1 0 0,-1-1 0,2-1 0,25 5 0,-22-6 5,-1 1 0,0 1 0,0 1 0,0 0-1,27 17 1,-35-17-8,20 13 191,33 16 1,-51-30-168,0-1 1,0-1 0,0 1 0,0-2-1,1 0 1,16 1 0,256 17-1,-258-20-29,0-1-1,1-1 0,51-10 1,81-28 13,-120 28-16,-32 9 3,0 1 0,1 0 0,-1 0 0,18 2 0,-21-1-1,1 1 0,0-1 0,-1 0 0,1-1 0,-1 0 0,1 0 0,0 0 0,-1-1 0,0 0 1,10-4-1,35-21 1,-2-3 0,48-39 0,-39 30 3,-40 28-7,-1-1-1,25-22 1,48-54-9,71-66 20,-121 121-15,-22 19 2,-1-1 0,17-17 0,33-41 7,63-73 18,-102 111-18,-2-1-1,29-52 1,59-146 7,-88 177 0,17-27-9,-26 53-2,-1-1 0,-2 0-1,14-44 1,12-115 4,-26 116-4,33-108 1,-37 155-1,-1 0 1,-2-1-1,0 0 0,-2 0 0,2-60 0,-6 41-4,2-1 0,2 1 0,2-1 0,3 1 0,1 1 0,28-72 0,-27 88 5,5-12-1,15-57 0,-29 84 0,0 0 0,0-1 1,-2 1-1,0-1 0,-1 1 1,-1-1-1,-3-19 0,-41-287 7,30 177-8,9-282 0,10 356 0,11-114-1,-3 82 2,-4-190-1,-12 218 0,-3-1 0,-3 1 0,-4 0 0,-33-105 0,25 88 0,16 62 0,-17-50 0,5 24 0,-17-89-1,26 100 1,-1 0-1,-3 1 1,-33-78 0,-17-25 1,-15-30 0,-154-202-2,165 276-6,-44-60 18,95 144-19,-1 1-1,0 0 1,-2 2-1,0 0 1,-38-25-1,6 6 9,2-2 0,-54-53 0,96 85 0,-15-11 0,0 1 0,-1 1 0,-1 0 0,-42-17 0,44 22-1,-5-1-7,0 1 0,-43-10 1,5 2-2,47 13 3,0 1 0,-1 1 0,1 0 0,-1 1 0,1 1 0,-1 1 0,0 1 0,1 0 0,-35 8 0,6 3-14,0 2 1,-70 31-1,83-27 5,1 0 0,1 2 0,1 2 0,-44 39 0,38-30-86,-1-2 0,-43 25-1,4-9-2293,45-32 1400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51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1504 8225 2513,'6'-7'315,"2"1"1,-1 1 0,1-1 0,0 1 0,0 0-1,0 1 1,1 0 0,-1 0 0,1 1 0,0 0-1,0 1 1,17-3 0,7 2 73,-1 1 1,47 3 0,31-1-298,-12-12-42,-40 4-12,63 0-1,-117 8-23,0 0 0,0 0 1,0 1-1,0 0 0,0-1 0,0 1 0,0 1 0,-1-1 0,1 1 0,-1-1 0,1 1 0,-1 0 0,1 0 0,4 5 0,-3-2 40,0 0-1,-1 0 1,1 0-1,-1 1 1,-1-1-1,1 1 1,-1 0-1,3 6 1,3 12 163,-1 1 0,-2 0 1,7 40-1,-10-43-181,-1-12-11,-1 0 1,2 1-1,-1-1 0,2 0 0,-1 0 0,1-1 1,0 1-1,1-1 0,1 0 0,-1 0 1,1-1-1,14 16 0,-19-23-24,0 1-1,0 0 1,0 0 0,0 0-1,0 0 1,0 0 0,0 0-1,-1 0 1,1 0 0,-1 0 0,0 0-1,1 0 1,-1 0 0,0 0-1,0 0 1,0 1 0,-1-1-1,1 0 1,0 0 0,-1 0-1,1 0 1,-1 0 0,0 0-1,0 0 1,0 0 0,0 0-1,-1 2 1,0 0 0,-1 0-1,1 0 1,-1 0 0,0 0 0,0-1 0,0 1-1,0-1 1,-1 0 0,1 0 0,-1 0-1,-6 3 1,-77 28 58,65-27-46,-1 1 0,2 1 1,-1 1-1,-20 14 0,40-23-22,-18 12 619,-32 17-1,47-27-606,0 0 0,1 1-1,-1-1 1,1 1 0,0 0 0,0 1-1,0-1 1,1 1 0,-1-1 0,-3 9-1,-26 53 17,27-49-15,1 1-1,1-1 1,0 1-1,2 0 1,0 0-1,1 0 1,1 19-1,1-26-2,1 0 0,0-1-1,1 1 1,0-1 0,0 0-1,1 0 1,1 0 0,-1-1-1,1 1 1,13 15-1,-1-2 5,0-1-1,40 37 0,34 17 18,-52-45-7,51 53 0,-23-17-9,-46-48-2,0 2 0,-1 0-1,0 2 1,27 43-1,9 16-3,-6-10 0,-46-66 0,0-1 0,0 1 0,1-1 0,0 0 0,-1 0 0,2-1 0,-1 1 0,11 6 0,53 24 0,-51-27 0,0 1 0,21 14 0,-9-1 1,-20-14 11,-1 0-1,1-1 1,1 0 0,-1-1-1,1 0 1,1-1 0,-1 0-1,0-1 1,17 5 0,195 44 1663,-204-47-1672,2 0 0,-1-2 1,0 0-1,1-1 0,0-1 0,0-1 1,-1-1-1,33-4 0,-38 2 0,0-1-1,0 2 1,0 0-1,0 1 1,1 1-1,-1 0 1,0 1-1,0 0 0,0 1 1,0 1-1,-1 0 1,0 2-1,17 7 1,107 51 22,-38-20-10,-76-32-10,0-2 0,1-1 1,1 0-1,40 6 0,-48-12-5,0-1-1,0-1 1,0-1 0,0-1 0,0 0-1,0-1 1,30-8 0,41-15-1,90-20 30,-87 24-12,98-37 0,-151 45-3,37-14 8,-37 13-30,1 1-1,71-14 0,-32 16 21,188-36 24,-86 13-29,-132 28-2,1-2 0,-1-3 0,57-20 0,113-47-35,-95 36 849,-96 35-685,-1 1 0,1 1 0,0 2 0,0 1 0,46 2-1,11-1-106,599 17 7,-471-9-7,-178-8-25,0-2 0,0-1-1,-1-1 1,38-12 0,12-9-23,224-56 49,-101 53-32,41-8 13,-197 26 17,-5 2-19,-1-2 1,0-2-1,0-2 1,49-24-1,-30 8-4,-37 19 1,0-1 0,26-18 0,-41 22-2,0-1 1,-1-1 0,0 0-1,10-14 1,16-17 2,33-23-3,119-86-1,-142 116 9,-2-2 0,47-50 1,-82 78-11,0 0 1,1 1 0,-1 0 0,14-6 0,30-24-7,-17 13 6,-31 22 1,0-1 1,0 0-1,0 0 0,-1-1 1,1 0-1,6-7 1,50-55 0,-39 44-4,34-45 0,-27 34 9,2-5 2,-19 19-6,1 1 0,0 1-1,1 0 1,19-17 0,73-57-31,-91 81 24,0 1 0,1 1 0,0 0 1,0 2-1,1 0 0,34-9 0,23-9 21,-47 12-33,0-1-1,34-24 0,-33 19 294,43-19-1,-53 29 154,-16 7-413,0 0 1,1 0-1,-1 1 1,1-1-1,-1 1 1,1 0 0,0 0-1,-1 0 1,1 1-1,0-1 1,0 1 0,-1 0-1,1 0 1,0 0-1,5 1 1,1 1-14,1 0 0,0-1 0,0 0-1,0 0 1,0-2 0,1 1 0,-1-2 0,-1 1 0,1-1 0,0-1 0,0 0 0,18-8 0,-18 5 3,2 1 1,-1 0 0,0 1 0,1 1 0,21-4 0,31-9 3,197-84 73,-195 78-39,1 3-1,1 2 0,129-13 1,-172 28-46,12-1 1,-1-1 1,0-2-1,65-20 1,-45 5 2,-18 7 3,0 0 1,43-7 0,116-30 9,-90 32-16,-96 17 4,0-1 0,0-1-1,0 0 1,14-6 0,24-9 11,-32 12-12,0 0 0,0-1 0,0-1 0,-1-1 0,-1-1 0,0 0 0,29-26 0,-26 20 1,1 1-1,1 1 0,44-24 1,-56 34-3,0 0 1,0-1 0,0 0 0,-1 0-1,0-1 1,0 0 0,-1-1-1,11-13 1,5-10 11,19-35 0,-5 6-6,86-142 27,-118 194-34,0-1-1,0 0 1,-1-1-1,0 1 1,-1-1-1,0 1 1,2-13-1,5-71 3,-9 72 0,0 0 0,2 0 0,0 0 0,10-31 0,9-8-18,32-101 16,-34 100 4,2 2-1,3 1 0,35-59 1,24-72-15,-74 140-2,-2 8 10,0 7 1,-2 0 1,-1 0-1,0-37 1,2-14 0,7-2 7,4 0 0,30-89 0,-44 161-6,4-5-2,-2 1 0,0-2 1,-2 1-1,0 0 0,-1-1 1,-1 0-1,-2-39 0,-38-273 32,14 222-35,1 6 10,14 38-2,-16-93-17,19 135 16,-1 0-1,-1 1 1,-1 0-1,-17-32 1,13 31-11,-146-292-11,139 259 11,-17-76 1,-13-36-18,42 149 24,0 0 0,-2 1-1,-1 0 1,0 1 0,-26-33 0,-3 2-16,2-2 0,-37-69 0,-27-41 34,78 130-16,-41-42 0,8 9-2,45 51-4,0-1 0,-2 2 0,1 0 0,-1 0 0,-17-11 0,22 19 2,0 0 1,-1 0 0,1 1 0,-1 0-1,0 0 1,0 1 0,0 1-1,0-1 1,-1 2 0,-16-2 0,-42-8 3,52 7-2,0 1 0,-21-1 0,8 2 4,1-1 0,0-2 0,1-1 0,-1-1 0,1-2 0,0 0 0,-43-23 0,46 17 4,1-1 0,0-1 0,-38-36 0,33 26-26,-42-28 0,38 35 4,0 1-1,-1 1 0,-1 2 0,-1 2 0,0 1 1,-65-15-1,-27 2 27,44 10-1,0-3 0,-159-60 0,183 50 25,-103-66-1,123 72-84,-2 1 0,-49-19 0,8 5 60,65 27-21,0 1 0,-1 1 0,0 0 0,0 2 1,0 0-1,-1 1 0,0 1 0,0 1 0,0 1 0,-38 2 0,-66 7 14,0-6 1,-136-15-1,208 10 25,0-3 0,1-2 0,-83-24 0,131 31-27,-66-22-7,0 3-1,-1 3 1,-114-12 0,147 25 29,0-2 0,1-1 0,0-1 1,0-2-1,1-2 0,-44-21 1,55 22-28,-1 2 1,0 1-1,0 0 0,-1 2 1,-39-4-1,33 8-23,1 2 0,-1 1-1,0 1 1,-48 11-1,74-12 27,-166 28 19,138-26 0,1 0 1,-1-3 0,-49-4 0,54-1-3,0-2 1,-36-12 0,39 10-17,-1 1 1,-53-8-1,50 15-5,0 1 0,0 1 1,-59 11-1,61-6 4,0-2 1,0-2 0,-1 0 0,-54-5 0,58 0 10,0-2 1,0-1 0,0-1 0,0-1 0,1-1-1,1-1 1,0-1 0,-37-23 0,51 29-23,0 0 0,0 1 0,0 0 0,-1 1 0,1 0 0,-1 1 0,0 0 0,0 0 1,0 1-1,0 0 0,-1 1 0,1 0 0,-15 2 0,-14-1 2,33-1 16,0-1 0,0 1 0,0-1 1,1-1-1,-1 1 0,0-1 1,0 0-1,1 0 0,-1-1 1,-8-5-1,-3-4 32,-28-25 0,12 9-123,29 26 68,-1-1 0,0 1 0,1 0 0,-1 0 0,0 0 0,0 1 1,0-1-1,-1 1 0,1 0 0,-6 1 0,-22-6-13,2-1 39,21 5 14,0 0-1,-1-1 0,1 0 1,0-1-1,1 0 0,-15-8 1,-36-19 0,45 24-16,0-1 0,-20-12 0,31 17-6,-15-10 6,1-1 1,-22-21 0,35 29-4,-1-1-1,1 1 1,0-1 0,1 0-1,0 0 1,0 0-1,0 0 1,1-1 0,0 0-1,-2-9 1,-3-15 0,-2 1 1,0 0-1,-30-57 0,32 73-11,-1 1 0,0 0 1,-1 1-1,-1 0 0,0 1 0,-1 0 0,0 0 0,0 2 0,-25-17 1,28 20 13,0 0 0,1 0 0,0-1 0,-13-16 0,16 18-10,0-1 1,0 1 0,-1 1 0,0-1 0,0 1 0,0 0 0,-1 0 0,1 0 0,-1 1 0,0 0 0,-1 1 0,-7-4 0,-12-2-24,-49-22-1,12 3 23,55 23 7,-1 2 0,0-1 0,1 1 0,-2 0 0,1 1 0,0 0 0,0 1-1,-1 0 1,1 1 0,-1 0 0,1 0 0,0 1 0,-11 2 0,7 1-1,1-1 0,-1 0 0,0-1 0,0-1 0,0 0 0,0-1 0,0 0 0,1-2 0,-1 1 1,0-1-1,0-1 0,1-1 0,-1 0 0,-13-6 0,17 5-1,-1 1 0,1 1 0,-1 0 0,0 0 0,0 1 0,-1 0 0,1 1 0,-14 0 0,-26 1 15,-51-8-1,2 0 0,-36 17 15,94-10-27,23 2-5,-1-1 0,0-1 0,1-1-1,0 0 1,-1-2 0,1 0 0,0-1-1,-21-9 1,17 4 18,0 1-1,-1 1 0,-39-7 0,-32-10-1,61 16-19,1 1 0,-1 2 0,-1 1 0,1 2 0,-65 2 0,-15-1 2,96 0 5,0 0 0,0-2 1,0 0-1,0-1 0,0 0 1,-29-15-1,-93-61 31,74 40-33,42 29-6,0 2 1,0 0 0,-1 2 0,-1 1 0,1 1 0,-36-4 0,-12-4 6,-106-9-46,98 16 40,58 6-3,0 1 0,-1 1 0,1 1 0,1 1 0,-1 1 0,0 1 0,-39 14 0,40-12 8,-112 25-7,-13 5 0,15-5 1,88-24 2,-75 26 1,85-23 3,-19 9 4,-2 7-3,-1-3-1,-1-3 0,-76 18 1,107-30-1,0 1 1,-45 24-1,48-21 3,-1-2 0,0-1-1,-32 10 1,38-14-4,1 1 0,0 0-1,0 1 1,0 1 0,-16 13 0,-31 15-6,-96 59 7,18-9-12,32-23 32,-26 13 8,123-69-27,0 1 0,1 0 0,0 1 0,1 0-1,0 1 1,0 0 0,-12 18 0,-20 20 3,9-16-2,-117 109-20,126-120 8,1 1 1,1 1-1,-33 46 1,6-7-3,6-17 12,32-36-2,1 0 0,1 1 1,0 1-1,-11 16 0,15-18 6,-111 200-9,104-183 4,3 0-1,0 0 0,1 1 1,2 1-1,1-1 1,-3 37-1,1 8 39,-29 128 0,23-152-33,8-33 8,1 0 0,1 0 1,-3 29-1,-15 144-1862,17-110-1563,8-36 2440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16.2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260 305 3041,'-2'4'2599,"4"-10"-659,-2 6-1829,1 0 0,-1 0 0,1 0-1,-1 0 1,1 0 0,-1 0 0,1-1-1,-1 2 1,1-1 0,-1 0 0,1 0-1,-1 0 1,1 0 0,-1 0 0,1 0-1,-1 0 1,1 1 0,-1-1 0,0 0-1,1 0 1,-1 0 0,1 1 0,-1-1-1,0 0 1,1 1 0,-1-1 0,0 0-1,1 1 1,-1-1 0,0 1 0,1-1 0,-1 1-1,17 15 892,395 719 2276,-316-548-3036,-53-104 36,4-1 0,3-2 0,80 95 0,-33-54-216,22 24-5,-106-131-43,0 0 1,-1 0-1,-1 1 1,0 0-1,-1 1 1,-1 1 0,-1 0-1,0 0 1,-1 0-1,0 1 1,7 34-1,-10-9 167,-4-33-35,1 0 0,0 0 0,0 0 0,2 0 0,2 10 0,-1-23-108,1-1 61,-2 16-59,-4 7 15,1-12 21,-1 0 1,1 0-1,0 0 0,1 0 1,0 0-1,0 0 1,1 0-1,-1-1 0,4 9 1,25-49 1,-26 30-76,1 0-1,0 1 0,0-1 0,0 1 1,1 0-1,-1 1 0,1-1 0,-1 1 1,1 0-1,0 0 0,0 1 0,0 0 1,6-1-1,12 0 1,0 1 1,24 2-1,-7 1-3,358 17-8,-195-2 9,-76-7 1,141 28-1,-157-20 7,119 5-1,-134-16-4,-60-2 92,-1 2-1,0 1 1,-1 2 0,57 24-1,-72-28-1,0 0 1,1-2-1,-1 0 0,1-1 0,24 0 0,23 3-81,-13-1-3,-39-5-4,1 1-1,-1 1 0,26 7 1,-8 1-7,0-1 0,0-1 1,1-3-1,60 4 0,-75-9 5,1 0 5,0 0 0,25-4 0,-46 4-6,0 0 0,1 0 0,-1 0 0,0 0-1,0 0 1,1 0 0,-1 0 0,0 0 0,0-1 0,0 1 0,1 0 0,-1 0 0,0 0 0,0 0-1,1 0 1,-1 0 0,0 0 0,0 0 0,0-1 0,1 1 0,-1 0 0,0 0 0,0 0-1,0 0 1,0-1 0,1 1 0,-1 0 0,0 0 0,0 0 0,0-1 0,0 1 0,0 0 0,0 0-1,0-1 1,0 1 0,0 0 0,0 0 0,0-1 0,0 1 0,0 0 0,0 0 0,0-1-1,0 1 1,0 0 0,0 0 0,0 0 0,0-1 0,0 1 0,0 0 0,0 0 0,0-1 0,0 1-1,-1 0 1,1 0 0,0 0 0,0-1 0,0 1 0,0 0 0,-1 0 0,1 0 0,0 0-1,0 0 1,0-1 0,-1 1 0,1 0 0,0 0 0,0 0 0,-23-17 12,4 3-14,18 11 2,0 0-1,0 1 0,0-1 0,0 0 1,0 0-1,0 0 0,1 0 0,-1 0 1,1 0-1,0 0 0,0 0 1,0 0-1,0 0 0,2-5 0,-2 5 1,1 0-1,-1-1 0,0 1 0,0 0 1,0 0-1,0-1 0,-1 1 0,1 0 1,-1-1-1,0 1 0,0 0 1,0 0-1,0 0 0,-2-4 0,-80-132-16,68 96 21,7 14 0,-38-117-2,37 112-3,-1-1 1,-1 1 0,-2 0-1,-2 2 1,-24-43-1,-64-67 9,61 88-4,3-2 1,-46-84 0,25 5-13,34 73 17,-54-95 0,-39-21 2,93 145-15,-1 1 1,-1 1 0,-36-30 0,-124-111 5,171 157-9,6 5 3,-1 1 1,-21-13-1,-2 0-10,33 21 13,1 0 0,-1 0 0,1 0-1,-1 0 1,1 1 0,-1-1 0,1 0 0,-1 1 0,0-1 0,0 1 0,1 0 0,-1-1 0,0 1 0,1 0 0,-1 0 0,0 0 0,0 0 0,-3 1-1,-11 1-12,-5-14-4,22 15 12,-1-1 0,0 1 0,0-1 0,0 1 0,0-1 0,0 1 0,-1-1 0,1 1 0,-2 3 0,2-5 8,0-2 9,-9-11-11,10 12 6,-10-37-6,9 37-1,0 0 0,0 0 0,0 0 0,0 0 0,0 0 0,0 0 0,0 1 0,0-1 0,1 0 0,-1 0 0,0 0 0,0 0 0,0 0 0,0 0-1,0 0 1,0 0 0,1 0 0,-1 0 0,0 0 0,0 0 0,0 0 0,0 0 0,0 0 0,0 0 0,1 0 0,-1 0 0,0 0 0,0 0 0,0 0 0,0 0 0,0 0-1,0 0 1,1 0 0,-1 0 0,0 0 0,0 0 0,0 0 0,0 0 0,0 0 0,0-1 0,0 1 0,1 0 0,-1 0 0,0 0 0,0 0 0,0 0 0,0 0 0,0 0-1,0-1 1,0 1 0,0 0 0,0 0 0,0 0 0,0 0 0,0 0 0,0 0 0,0-1 0,0 1 0,0 0 0,0 0 0,0 0 0,0 0 0,0 0 0,0 0 0,0-1-1,0 1 1,0 0 0,0 0 0,8 4-4,-6-3 4,-1 0 0,1 0 0,0 0 0,-1 0 0,1 0 0,-1 0 0,1 1 0,-1-1 0,0 0 0,0 1 0,1 0 0,-1-1 0,0 1 0,0 0 0,1 3 0,-2-5 0,-1 0 0,1 0 1,-1 1-1,1-1 0,-1 0 0,1 1 0,0-1 0,-1 1 0,1-1 0,0 0 0,0 1 0,-1-1 0,1 1 0,0-1 0,0 1 0,-1-1 0,1 1 0,0-1 0,0 1 0,0-1 0,0 1 0,0-1 0,0 1 0,0-1 1,0 1-1,0-1 0,0 2 0,0-1 0,1 0 0,-1 0 0,0 1 0,0-1 0,0 0 1,-1 0-1,1 0 0,0 0 0,0 1 0,-1-1 0,1 0 0,0 0 1,-1 0-1,1 0 0,-1 0 0,1 0 0,-1 0 0,0 0 1,1 0-1,-1 0 0,0-1 0,0 1 0,0 0 0,0 0 0,0-1 1,0 1-1,-2 1 0,-34 16 12,24-12-2,-8 0-7,0 0 0,0-1-1,-1-1 1,1-1 0,-1 0-1,-41-3 1,18 2-2,8-1 3,0 0-1,0-2 0,0-2 0,0-2 0,0-1 0,1-2 1,-67-23-1,-75-30 12,26 11-13,-144-44 2,68 24 5,198 60-6,-400-126-2,344 114-8,-1 3 0,-1 5-1,-92-4 1,-77 18-8,255 0-178,-1 0 0,1-1 0,0 1 0,-1 0 0,1-1 0,0 1 0,0-1 0,-1 0 0,1 0 0,0 0 0,0 0 0,-3-2 0,4 3 106,1-1 1,-1 1 0,1-1-1,-1 0 1,1 1-1,0-1 1,-1 1-1,1-1 1,0 0 0,0 1-1,-1-1 1,1 0-1,0 1 1,0-1-1,0 0 1,0 1 0,0-1-1,0 0 1,0 1-1,0-1 1,0 0-1,0 1 1,0-1-1,0 0 1,1 1 0,-1-1-1,0 0 1,1 1-1,-1-1 1,0 0-1,1 1 1,-1-1 0,0 1-1,1-1 1,-1 1-1,1-1 1,-1 1-1,1-1 1,-1 1 0,1-1-1,0 1 1,-1 0-1,1-1 1,-1 1-1,2 0 1,12-10-2166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5:03.672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644 1826 2513,'-7'31'5247,"-3"11"-4841,-51 99 552,-9 21-728,53-108-149,2 1-1,3 0 1,-9 95 0,17-132-9,4-18-70,0 0-1,-1 0 0,1 0 1,0 0-1,0 1 1,0-1-1,0 0 0,0 0 1,0 0-1,-1 0 1,1 0-1,0 0 0,0 0 1,0 0-1,0 0 1,0 0-1,-1 0 0,1-1 1,0 1-1,0 0 1,0 0-1,0 0 0,0 0 1,0 0-1,-1 0 1,1 0-1,0 0 0,0 0 1,0 0-1,0 0 1,0-1-1,0 1 0,0 0 1,0 0-1,0 0 1,-1 0-1,1 0 0,0 0 1,0 0-1,0-1 1,0 1-1,0 0 0,0 0 1,0 0-1,0 0 1,0 0-1,0-1 0,0 1 1,0 0-1,0 0 1,0 0-1,0 0 0,-3-34 26,141-696 349,-135 715-363,0-1 0,0 1 0,0-23 0,-4 38-12,1 0-1,-1 0 1,1 0 0,-1 0-1,1 0 1,0 0-1,-1 0 1,1 0-1,-1 1 1,1-1 0,-1 0-1,1 0 1,-1 0-1,1 1 1,0-1-1,-1 0 1,1 1 0,0-1-1,-1 0 1,1 1-1,0-1 1,-1 0 0,1 1-1,0-1 1,0 0-1,-1 1 1,1-1-1,0 1 1,0-1 0,0 1-1,-1 0 1,-13 19 4,-2 15 0,1 0 0,1 2 0,-14 66 0,0-1-9,-31 106-6,31-102 67,-52 132 0,63-193-45,-9 19 28,61-157-110,-9 17 132,40-104 7,-32 78-23,5 3 1,73-135-1,-81 175-2,-105 162 40,28-18-65,4 3 0,-39 117-1,-8 39 114,117-342-68,26-162 0,-39 175-56,-9 50 8,-3 12 115,1 1-1,1-1 1,1 1 0,1 0 0,1 1-1,11-22 1,-5 26-96,-8 15-38,-5 13 9,-10 28 22,-3 0 1,-1-1 0,-1-1 0,-22 39-1,16-33-23,-102 260 116,65-170-87,47-112-133,30-75 142,-3 0 0,19-109 1,-15 63 31,20-96 983,-54 242-981,-1-1 0,-3-1 0,-29 55 0,18-38-36,-23 47-18,-29 67 50,68-131-71,14-24-30,-1-20 25,-1 0 1,0 1 0,1-1 0,-1 0-1,1 1 1,-1-1 0,1 0-1,-1 0 1,1 1 0,-1-1 0,1 0-1,-1 0 1,1 0 0,-1 0-1,1 1 1,-1-1 0,1 0 0,-1 0-1,1 0 1,-1 0 0,1 0-1,-1 0 1,1-1 0,-1 1 0,1 0-1,-1 0 1,1 0 0,-1 0-1,1-1 1,-1 1 0,1 0 0,-1 0-1,1-1 1,4-2-5,0 0 0,0-1 0,0 1 0,-1-1 0,0 0 0,1 0 0,-2-1-1,1 1 1,4-7 0,29-49 68,-25 39-31,10-19-11,-1-1-1,-3-1 1,-1-1 0,-2 0-1,15-71 1,-29 107-19,-4 7 0,-7 15 0,-11 25 0,-35 73 48,-26 59 20,74-155-64,6-15-6,1-1 1,0 1 0,-1 0-1,1 0 1,0 1-1,0-1 1,0 0 0,0 0-1,0 0 1,1 1 0,-1-1-1,1 0 1,0 1-1,-1-1 1,1 0 0,0 1-1,0-1 1,0 1-1,1 3 1,0-6 0,-1 0 0,0 0-1,0 1 1,1-1 0,-1 0 0,0 0 0,0 0-1,1 1 1,-1-1 0,0 0 0,0 0-1,1 0 1,-1 0 0,0 0 0,1 0 0,-1 0-1,0 0 1,1 0 0,-1 0 0,0 0 0,1 0-1,-1 0 1,0 0 0,0 0 0,1 0 0,-1 0-1,0 0 1,1 0 0,-1 0 0,0-1 0,0 1-1,1 0 1,-1 0 0,0 0 0,0 0-1,1-1 1,-1 1 0,0 0 0,0 0 0,1-1-1,10-12-26,-8 11 22,50-67 38,-2-2 0,44-81 0,-28 43 423,-61 100-388,-4 4-41,1 0 0,0 0 0,0 1-1,0-1 1,0 1 0,1 0 0,0 0 0,0 0 0,0 1 0,0 0-1,7-5 1,-10 8-26,-1-1-1,1 1 1,-1 0 0,1 0-1,-1 0 1,0 0 0,1 0-1,-1 0 1,1 0 0,-1 0-1,1 0 1,-1 1 0,0-1-1,1 0 1,-1 0 0,1 0-1,-1 0 1,0 1-1,1-1 1,-1 0 0,1 0-1,-1 1 1,0-1 0,1 0-1,-1 0 1,0 1 0,0-1-1,1 1 1,-1-1 0,0 0-1,0 1 1,0-1 0,1 0-1,-1 1 1,0-1-1,0 1 1,0-1 0,0 1-1,0-1 1,0 0 0,0 1-1,0-1 1,0 1 0,0-1-1,0 1 1,0-1 0,0 0-1,0 1 1,0 0 0,-4 28-8,-10 24 59,-3 0 1,-28 58-1,17-43-10,4-8-39,73-114-84,42-97 112,-32 49-6,-33 59-6,4-8-37,-27 48 11,-5 7 0,-14 32-4,-25 45 20,17-35 23,1 1 0,-21 65 0,43-109-32,-2 5-4,1-1 0,0 0 1,0 1-1,1-1 0,0 1 0,0 0 1,1-1-1,1 13 0,-1-20 3,1 1 1,-1-1-1,0 0 0,1 1 0,-1-1 1,1 0-1,-1 1 0,1-1 0,-1 0 1,1 0-1,0 1 0,-1-1 0,1 0 1,-1 0-1,1 0 0,-1 0 0,1 0 1,0 0-1,-1 0 0,1 0 0,-1 0 1,1 0-1,-1 0 0,1-1 0,-1 1 1,1 0-1,0 0 0,-1 0 0,1-1 1,-1 1-1,1 0 0,-1-1 0,0 1 1,1 0-1,-1-1 0,1 1 0,-1 0 1,1-1-1,20-15-12,-5-1 21,-1 0 0,-1-1 0,0 0 0,-1-1 1,-2-1-1,1 0 0,-2-1 0,-1 0 0,11-36 1,-17 47-7,-1 0 0,0-1 1,-1 1-1,0-1 0,0 1 1,-2-20-1,1 30-1,0 0-1,0-1 1,0 1 0,0-1 0,0 1-1,0 0 1,0-1 0,0 1-1,0 0 1,0-1 0,0 1 0,0 0-1,0-1 1,0 1 0,0 0 0,-1-1-1,1 1 1,0 0 0,0-1-1,0 1 1,0 0 0,-1-1 0,1 1-1,0 0 1,0 0 0,-1-1 0,1 1-1,0 0 1,-1 0 0,1 0-1,0-1 1,-1 1 0,1 0 0,0 0-1,-1 0 1,1 0 0,-1 0 0,-9 11-20,-7 25 4,16-35 17,-29 71 21,3 2 0,4 0 0,-18 97 0,41-143-62,7-24 2,5-14 2,0-8 43,-1-1-1,0 0 0,-1 0 1,-2-1-1,12-37 1,-12 34 1,0 0 0,1 0 0,2 1 0,13-21 0,-23 41-9,-1 1 0,1 0 0,0 0 0,0 0 1,-1 0-1,1 0 0,0 0 0,0 0 0,1 0 0,-1 0 0,0 0 1,0 0-1,0 1 0,0-1 0,3-1 0,-4 2 0,1 0 0,-1 0 0,1 1 0,-1-1 0,1 0 0,-1 0 0,1 0 0,-1 0 0,0 1 0,1-1 0,-1 0 0,1 0 0,-1 1 0,0-1 0,1 0 0,-1 0 0,0 1 0,1-1 0,-1 1 0,0-1-1,1 0 1,-1 1 0,0-1 0,0 1 0,0-1 0,1 0 0,-1 1 0,0-1 0,0 1 0,1 4-4,0-1-1,0 0 1,-1 0 0,0 0-1,1 0 1,-1 1-1,-1-1 1,0 6 0,-20 74 6,13-53 17,0-1 0,2 2 1,-4 58-1,10-88-19,0-1 0,0 1 0,0-1 0,0 1 0,0-1 0,0 1 0,1-1-1,-1 1 1,0-1 0,1 1 0,-1-1 0,1 0 0,-1 1 0,3 1 0,-3-2-1,0-1 1,1 0-1,-1 0 1,1 0 0,-1 1-1,1-1 1,-1 0-1,1 0 1,-1 0-1,0 0 1,1 0 0,-1 0-1,1 0 1,-1 0-1,1 0 1,-1 0 0,1 0-1,-1 0 1,0-1-1,1 1 1,-1 0-1,1 0 1,-1 0 0,1-1-1,-1 1 1,0 0-1,1 0 1,-1-1-1,0 1 1,1-1 0,5-5-10,0 0 0,0 0 1,9-14-1,-14 19 13,37-60-150,-3-1 0,36-90 1,-59 127 647,88-205-526,-203 497 64,35-100 8,64-156-41,0-2-6,1 0 0,0-1 0,0 2-1,1-1 1,-2 17 0,4-26 0,0 1 0,0-1 0,0 0-1,0 0 1,0 0 0,0 1 0,0-1-1,0 0 1,0 0 0,0 1 0,0-1-1,0 0 1,0 0 0,0 1 0,0-1 0,0 0-1,0 0 1,0 0 0,1 1 0,-1-1-1,0 0 1,0 0 0,0 0 0,0 1-1,1-1 1,-1 0 0,0 0 0,0 0 0,0 0-1,1 0 1,-1 0 0,0 1 0,0-1-1,0 0 1,1 0 0,-1 0 0,0 0-1,0 0 1,1 0 0,-1 0 0,0 0 0,0 0-1,1 0 1,13-6-23,9-13 18,6-18 17,-1-1 0,-3-1-1,37-75 1,-34 43 22,-35 96-45,-2-1 0,-18 38 0,0-2 15,-21 66 26,47-113-47,8-16-12,12-19 8,21-32 41,-2-3 0,-4 0 1,49-109-1,-82 165-19,-1 0-1,1 0 1,-1-1-1,1 1 1,-1 0 0,1 0-1,-1-1 1,0 1 0,1 0-1,-1-1 1,0 1-1,0 0 1,0-1 0,0 1-1,-1-3 1,0 5-1,0-1-1,0 1 1,0 0-1,0 0 1,1-1-1,-1 1 1,0 0-1,0 0 1,0 0 0,1 0-1,-1 0 1,0 0-1,1 0 1,-1 0-1,1 0 1,0 1-1,-1-1 1,1 1 0,-20 40-1,-5 11 14,2 1 0,-28 100 0,50-150-18,0-1-1,1 1 1,-1 0 0,1-1-1,0 1 1,0 0 0,0-1-1,2 7 1,-2-10 4,0 1 1,0-1 0,0 0-1,0 1 1,0-1-1,1 1 1,-1-1-1,0 0 1,0 1 0,1-1-1,-1 0 1,0 1-1,0-1 1,1 0-1,-1 0 1,0 1-1,1-1 1,-1 0 0,0 0-1,1 1 1,-1-1-1,1 0 1,-1 0-1,0 0 1,1 0 0,-1 0-1,1 0 1,0 1-1,0-2 0,1 1 1,-1 0-1,1-1 0,-1 0 0,1 1 0,-1-1 0,0 0 1,1 1-1,-1-1 0,0 0 0,1 0 0,1-2 1,11-11 9,0 0 0,-1-1 0,0 0 0,-1-1 1,-1 0-1,10-20 0,-6 7 8,-1 0 1,-2 0-1,9-35 0,-28 67-15,-2 7-3,-7 14 2,2 1 0,1 1 1,0 0-1,2 1 0,-11 39 0,19-55 0,-1 12-12,4-23 11,0 1 0,0-1 1,1 0-1,-1 0 0,0 0 1,0 1-1,0-1 0,0 0 0,1 0 1,-1 0-1,0 1 0,0-1 1,0 0-1,1 0 0,-1 0 1,0 0-1,0 0 0,0 0 1,1 1-1,-1-1 0,0 0 1,0 0-1,1 0 0,-1 0 1,0 0-1,0 0 0,1 0 1,-1 0-1,0 0 0,0 0 1,1 0-1,-1 0 0,0 0 1,0 0-1,1-1 0,-1 1 1,0 0-1,0 0 0,1 0 1,-1 0-1,4-3-4,-1 1 0,1 0 1,-1-1-1,0 0 0,0 1 0,0-1 0,5-7 1,15-21 33,38-66 0,-52 80-24,0-1 1,-2-1 0,0 1-1,-1-1 1,6-36 0,-12 48-27,-5 11 0,-5 17 7,-17 57 19,5-18 13,-24 107 1,46-166-19,-1-1-1,1 1 1,0 0-1,0 0 0,0 0 1,-1 0-1,1 0 1,0 0-1,0 0 1,0 0-1,0 0 0,1 0 1,-1 0-1,0-1 1,0 1-1,0 0 1,1 0-1,-1 0 0,1 0 1,-1 0-1,1 1 1,0-2-1,0 0-1,-1 0 1,1 1 0,0-1 0,-1 0 0,1 0-1,0 0 1,-1 0 0,1-1 0,0 1 0,-1 0-1,1 0 1,0 0 0,-1 0 0,1-1 0,0 1-1,-1 0 1,1-1 0,-1 1 0,1 0 0,-1-1-1,1 0 1,5-3-7,-1 0 0,0-1 0,0 0 0,7-9 0,7-13 24,0-1-1,-2-1 1,-1-1-1,16-40 1,-33 68-43,-3 8 13,-6 10 4,-7 27 6,7-21 12,1 1 0,1 0 0,1 1 0,1-1 0,2 1 0,-4 37 0,8-60-10,-1-1 0,1 1 0,0 0 1,0 0-1,0-1 0,0 1 0,0 0 0,0 0 1,0-1-1,0 1 0,0 0 0,1 0 0,-1-1 1,0 1-1,0 0 0,1 0 0,-1-1 0,0 1 0,1 0 1,-1-1-1,1 1 0,-1 0 0,0-1 0,1 1 1,0-1-1,-1 1 0,1-1 0,1 2 0,-1-3 1,0 1-1,0 0 0,0 0 0,0-1 0,0 1 1,0-1-1,0 1 0,0-1 0,0 1 1,0-1-1,0 0 0,0 1 0,0-1 1,0 0-1,0 0 0,0-1 0,32-41-7,23-49 38,31-46 1,-96 155-46,1 1 0,-7 23 1,-6 13 23,16-43-1,0 0 0,1 0 0,0 1 0,1-1 0,0 1 0,1 0 0,0 0 0,0 20 0,2-32-8,0 1-1,-1-1 1,1 1 0,0-1 0,0 1 0,0-1 0,1 1 0,-1-1 0,0 1 0,0-1 0,0 1 0,0-1 0,0 1 0,1-1 0,-1 1 0,0-1 0,0 1 0,1-1 0,-1 0 0,0 1 0,1-1 0,-1 0 0,0 1-1,1-1 1,-1 0 0,1 1 0,-1-1 0,0 0 0,1 0 0,-1 1 0,1-1 0,-1 0 0,1 0 0,-1 0 0,1 0 0,-1 1 0,1-1 0,-1 0 0,1 0 0,-1 0 0,1 0 0,-1 0 0,1 0 0,-1-1 0,1 1-1,-1 0 1,1 0 0,-1 0 0,1 0 0,-1 0 0,1-1 0,-1 1 0,1 0 0,-1-1 0,0 1 0,1 0 0,-1-1 0,0 1 0,1 0 0,-1-1 0,1 0 0,29-28-4,-25 24 5,44-46 16,-18 20 5,-1-2 1,28-39-1,-58 72-21,1-1-1,-1 1 1,0-1 0,1 1-1,-1-1 1,1 0-1,-1 1 1,0-1 0,0 0-1,1 1 1,-1-1-1,0 0 1,0 1 0,0-1-1,0 0 1,0 0-1,1 1 1,-1-1 0,-1 0-1,1 0 1,0 1-1,0-1 1,0 0 0,0 1-1,0-1 1,-1 0-1,0-1 1,1 2-1,-1 0 1,1-1 0,-1 1-1,1 0 1,-1 0-1,0 0 1,1-1-1,-1 1 1,1 0-1,-1 0 1,0 0-1,1 0 1,-1 0-1,0 0 1,1 0-1,-1 0 1,1 1 0,-1-1-1,0 0 1,1 0-1,-1 0 1,1 1-1,-1-1 1,1 0-1,-1 0 1,1 1-1,-1-1 1,1 1-1,-1-1 1,1 0-1,-1 1 1,0 0 0,-5 6-2,0 1 0,0 0 1,1 0-1,0 0 0,1 0 1,-1 1-1,-4 14 0,-9 16 2,6-19 8,1 2 0,1-1-1,0 1 1,-12 46 0,22-68-9,0 1 0,0-1 1,0 1-1,0-1 0,0 0 1,0 1-1,0-1 0,0 1 1,0-1-1,0 0 0,1 1 0,-1-1 1,0 1-1,0-1 0,0 0 1,0 1-1,1-1 0,-1 0 1,0 1-1,0-1 0,1 0 0,-1 1 1,0-1-1,0 0 0,1 0 1,-1 1-1,0-1 0,1 0 0,-1 0 1,0 0-1,1 1 0,-1-1 1,1 0-1,-1 0 0,0 0 1,1 0-1,-1 0 0,1 0 0,-1 0 1,0 0-1,1 0 0,-1 0 1,1 0-1,-1 0 0,0 0 1,1 0-1,-1 0 0,0 0 0,1 0 1,-1 0-1,1-1 0,-1 1 1,0 0-1,1 0 0,-1 0 0,0-1 1,1 1-1,24-12-10,-12 2 12,-1 0 1,0-1 0,0-1-1,-2 0 1,1 0-1,-2-1 1,1 0 0,-2 0-1,12-25 1,-2 12 9,-14 24-17,-12 18-2,-7 10 7,1-3 18,-21 46 1,35-68-19,-1 0 1,0 0 0,1 0 0,-1 1 0,1-1 0,0 0 0,0 0 0,-1 1 0,1-1 0,0 0 0,0 1-1,0-1 1,0 0 0,0 1 0,0-1 0,1 0 0,0 3 0,-1-4-1,1 1 0,-1-1 0,0 0 0,1 1 0,-1-1 1,1 0-1,-1 0 0,1 1 0,-1-1 0,1 0 0,-1 0 0,1 0 0,0 1 1,-1-1-1,1 0 0,-1 0 0,1 0 0,-1 0 0,1 0 0,0 0 0,-1 0 0,1 0 1,-1-1-1,1 1 0,-1 0 0,2 0 0,2-2-1,0 1-1,0-1 1,-1 0-1,1 0 1,-1 0 0,1-1-1,-1 1 1,0-1 0,5-4-1,104-139 33,-96 126-31,-16 20 1,0 0 0,0 0 0,0 0 0,0 0 0,0 0-1,0 0 1,0 0 0,0 0 0,0 1 0,0-1 0,0 0 0,0 0 0,0 0 0,0 0-1,0 0 1,0 0 0,0 0 0,0 0 0,0 0 0,1 0 0,-1 0 0,0 0 0,0 0 0,0 0-1,0 0 1,0 0 0,0 0 0,0 1 0,0-1 0,0 0 0,0 0 0,0 0 0,0 0 0,1 0-1,-1 0 1,0 0 0,0 0 0,0 0 0,0 0 0,0 0 0,0 0 0,0 0 0,0 0-1,0 0 1,-16 38-10,3-9 12,4-4-2,1 0 0,-8 39 0,15-55 0,-1 0 0,1 0 0,1 0-1,0 0 1,0 0 0,1 0 0,0 0 0,0 0-1,1 0 1,0-1 0,5 13 0,-7-20-2,1 1 0,0-1 1,-1 0-1,1 1 1,0-1-1,0 0 1,0 1-1,0-1 1,0 0-1,0 0 1,0 0-1,0 0 1,0 0-1,1 0 0,-1 0 1,0-1-1,1 1 1,-1 0-1,1-1 1,-1 1-1,0-1 1,3 1-1,-1-1 0,-1 0 0,1 0 0,-1 0 0,1 0 0,-1-1 1,0 1-1,1-1 0,-1 0 0,1 0 0,-1 0 0,0 0 0,4-2 0,2-2 3,0-1 0,0 0 1,-1-1-1,0 1 0,0-1 0,6-9 1,-1 0 12,-1 0 1,-1-1 0,-1 0 0,12-28 0,-17 35-12,-1 0 1,0 0-1,0 0 0,-1 0 0,0-1 1,-1 1-1,0-1 0,-1 1 1,0-1-1,-2-12 0,2 22-3,0 1 0,0 0 0,0 0 0,0 0 0,1 0 0,-1-1 0,0 1 0,0 0 0,0 0 0,0 0 0,0 0 0,0-1 0,0 1 0,0 0 0,-1 0 0,1 0 0,0-1 0,0 1 0,0 0 0,0 0 0,0 0 0,0 0 0,0-1 0,0 1 0,0 0 0,0 0 0,-1 0 0,1 0 0,0 0 0,0 0 0,0-1 0,0 1 0,0 0 0,-1 0 0,1 0 0,0 0 0,0 0 0,0 0 0,0 0 0,-1 0 0,1 0 0,0 0 0,0 0 0,0 0 0,0 0 0,-1 0 0,1 0 0,-6 9-8,-1 20-6,4-15 13,1 2 2,0-1 0,0 22 1,2-34-2,0 0 0,0 1 0,0-1 0,1 1 1,0-1-1,-1 0 0,1 0 0,0 1 1,1-1-1,-1 0 0,0 0 0,1 0 0,0 0 1,0 0-1,0 0 0,4 4 0,-5-6 1,0-1-1,0 1 1,0-1-1,0 1 1,0-1-1,0 1 1,0-1-1,1 1 1,-1-1 0,0 0-1,0 0 1,0 0-1,1 0 1,-1 0-1,0 0 1,0 0-1,0 0 1,1 0-1,-1 0 1,0-1-1,0 1 1,0 0-1,0-1 1,0 1 0,1-1-1,-1 0 1,0 1-1,0-1 1,0 0-1,0 1 1,-1-1-1,1 0 1,0 0-1,0 0 1,0 0-1,0-1 1,4-4 5,-1 1 0,0-1 0,0 0 0,6-11 0,5-12 8,-2-2 0,0 1 1,-2-2-1,-2 0 1,10-53-1,-42 217-69,12-80 81,-6 81 1,16-132-28,1 0 0,0 0 1,0 0-1,0 0 0,0 0 1,0 0-1,0 0 0,0 0 1,0 0-1,1 0 0,-1 0 1,0 0-1,0 0 0,1 0 1,-1 0-1,1 0 0,0 1 1,-1-2-1,1 0 0,-1 0 0,1 0 0,-1 0 0,0 0 1,1 0-1,-1 0 0,1 0 0,-1-1 0,0 1 0,1 0 1,-1 0-1,0 0 0,1 0 0,-1 0 0,0-1 0,1 1 1,-1 0-1,0 0 0,1-1 0,-1 1 0,0 0 0,1-1 1,-1 1-1,0 0 0,0-1 0,1 1 0,18-31-3,-2-3 20,-2-2 0,-2 0 1,-1-1-1,-2 0 1,6-44-1,-9 57-28,-7 24 3,-3 9-11,-33 109-2,8-20 49,22-80-18,2-8-10,0 0 0,1 1-1,0-1 1,-2 19 0,31-52-19,-25 21 23,1 1-1,0-1 1,-1 1 0,1-1-1,0 1 1,0-1 0,0 1-1,0 0 1,0 0 0,0 0-1,0 0 1,1 0 0,-1 1-1,3-2 1,-6 2-1,0 0-1,1-1 1,-1 1 0,0-1-1,0 1 1,1-1-1,-1 1 1,0-1 0,1 1-1,-1-1 1,0 0 0,1 1-1,-1-1 1,1 0 0,-1 0-1,1 1 1,0-1 0,-1 0-1,1 0 1,0 0-1,-1 0 1,1 1 0,0-1-1,0 0 1,0 0 0,0 0-1,0 0 1,0 0 0,0-1-1,0-34-5,6 19 0,1-1 0,1 2 0,0-1 0,1 1 0,1 0 0,21-25 0,11-18 0,-18 20 141,-3-1 0,30-73 0,-41 85-65,-2 0-1,-1 0 1,-1-1-1,-1 0 1,1-40-1,-5 40-68,0 8 4,0-1-1,-1 0 1,-1 0-1,-1 1 1,-1-1-1,-6-22 0,10 53-16,0 0-1,-1 0 0,0 0 0,0 0 0,-1 1 0,-3 15 0,-2 21-14,1 30 34,-25 226 99,54-393-117,23-100 58,-31 48-41,5-24 0,-19 155-7,-1 7-2,1 0 1,-1 1 0,-1-1 0,1 0-1,-1 0 1,0 0 0,0 0 0,0 1-1,-1-1 1,-1-7 0,2 12-1,0-1 1,-1 1-1,1 0 0,0 0 1,0 0-1,-1 0 0,1 0 1,0 0-1,0-1 0,-1 1 1,1 0-1,0 0 0,-1 0 1,1 0-1,0 0 0,0 0 1,-1 0-1,1 0 0,0 0 1,-1 0-1,1 0 0,0 1 1,0-1-1,-1 0 0,1 0 1,0 0-1,0 0 0,-1 0 1,1 0-1,0 1 1,0-1-1,-1 0 0,1 0 1,0 0-1,0 1 0,0-1 1,0 0-1,-1 0 0,1 0 1,0 1-1,0-1 0,0 0 1,0 1-1,-9 10-4,-4 15-1,2 0-1,-9 28 1,1-4 5,1-6 5,8-21 0,0 1 0,2 0 0,0 0 0,-6 41 0,14-66-4,1 1 0,-1 0 0,0 0 0,0 0-1,0 0 1,1-1 0,-1 1 0,0 0-1,0 0 1,1 0 0,-1 0 0,0 0 0,0 0-1,0 0 1,1 0 0,-1 0 0,0 0-1,0 0 1,1 0 0,-1 0 0,0 0 0,0 0-1,1 0 1,-1 0 0,0 0 0,0 0-1,1 0 1,-1 0 0,0 0 0,0 0 0,1 1-1,-1-1 1,0 0 0,0 0 0,0 0-1,1 0 1,-1 0 0,0 1 0,0-1 0,0 0-1,0 0 1,0 0 0,1 1 0,-1-1-1,0 0 1,0 0 0,0 1 0,0-1 0,0 0-1,0 0 1,0 1 0,0-1 0,0 0-1,0 0 1,0 1 0,0-1 0,0 0 0,0 0-1,0 1 1,0-1 0,0 0 0,0 0-1,0 0 1,0 1 0,0-1 0,-1 0 0,1 0-1,0 1 1,0-1 0,14-12-24,-14 12 23,6-8 0,0 0-1,0 0 1,-1-1-1,0 1 1,0-1-1,5-15 0,17-62 32,-23 73-26,9-37 11,-1 0-1,-2-1 1,-3 0 0,-2-1-1,-2-74 1,-4 111-14,1-17-1,-3-1 0,0 1 0,-13-54 0,12 68 4,0-1-1,2 1 0,-1-21 0,1 0-16,2 91-73,3 82 78,0-94 13,-2-26-2,0 1 0,0-1 0,2 0 0,-1 0 0,6 14-1,-8-28-2,0 0 1,0 1-1,0-1 0,0 0 0,0 0 0,0 0 0,0 0 0,0 0 0,0 0 0,0 1 0,1-1 0,-1 0 0,0 0 0,0 0 0,0 0 0,0 0 0,0 0 0,0 0 0,0 0 0,0 0 0,0 1 0,0-1 0,1 0 0,-1 0 0,0 0 0,0 0 0,0 0 0,0 0 0,0 0 0,0 0 0,0 0 0,1 0 0,-1 0 0,0 0 0,0 0 0,0 0 0,0 0 0,0 0 0,0 0 0,1 0 0,-1 0 0,0 0 0,0 0 0,0 0 0,0 0 0,0 0 0,0 0 1,0 0-1,1 0 0,-1-1 0,0 1 0,0 0 0,0 0 0,0 0 0,0 0 0,0 0 0,0 0 0,0 0 0,0 0 0,1-1 0,5-10 3,2-16 6,3-33 6,-4 0 1,-2-1-1,-3 1 1,-2-1 0,-10-75-1,9 124-17,0-1 1,0 1-1,-1 0 0,-1-1 1,0 1-1,0 0 0,-1 0 1,-1 1-1,0-1 0,-12-18 0,10 16-6,4 9-7,-1 17-3,-1 14 16,1 1-1,0 0 1,3 0-1,0 0 1,1 0-1,2 0 1,5 33-1,-6-57 2,-1 0 1,0-1-1,1 1 0,0-1 1,-1 1-1,1 0 0,0-1 1,0 1-1,0-1 0,1 0 1,-1 1-1,1-1 0,-1 0 1,1 0-1,0 0 0,0 0 1,-1 0-1,1 0 0,5 2 1,-6-4-1,0 0 1,-1 0-1,1-1 1,0 1-1,0 0 1,0-1-1,-1 1 1,1-1-1,0 1 0,0-1 1,-1 1-1,1-1 1,0 1-1,-1-1 1,1 0-1,0 1 1,-1-1-1,1 0 1,-1 0-1,0 1 1,1-1-1,-1 0 0,1 0 1,-1 0-1,0 1 1,0-1-1,1-1 1,7-27 9,-3-5 15,0-47 0,1 0-14,-4 63-5,-1-1 0,0 0 0,-2 1 0,0-1-1,-1 0 1,0 1 0,-2 0 0,0-1 0,-8-19 0,9 26-24,-4-10-5,-2 17 24,7 7 0,8 2 0,-4-1-4,-1 0 0,1-1 0,-1 1 0,0 0-1,0 0 1,-1 0 0,1 0 0,0 0 0,-1 6-1,0-9 5,6 62-7,-2 79 0,-4-138 9,0-1-1,0 1 1,-1 0-1,1-1 0,-1 1 1,0 0-1,0-1 0,0 1 1,0-1-1,-2 3 0,-3 7 0,11-25 4,-1-1 0,-1 0 0,0 0 0,-1 1 0,0-2 0,-1 1 0,-1-20 0,-12-111 42,10 126-45,1 12-4,-5-33-20,6 39 21,0 0 0,0 0 0,0 0 0,0-1 0,-1 1 0,1 0 0,0 0 0,-1 0 0,1 0 0,-1 0 0,1 0 0,-1 0 1,0 0-1,1 0 0,-1 1 0,0-1 0,0 0 0,1 0 0,-1 0 0,0 1 0,0-1 0,0 0 0,0 1 0,0-1 0,0 1 0,-2-1 0,2 1 0,0 1 0,-1 0 0,1-1 0,0 1 0,-1 0 1,1 0-1,0 0 0,0 0 0,0 0 0,0 0 0,0 0 0,0 0 0,0 0 0,0 0 0,1 1 0,-1-1 0,0 0 0,1 0 0,-1 1 0,1-1 0,-1 1 1,1-1-1,0 0 0,-1 1 0,1 1 0,-6 38-14,6-34 15,-1 1-1,0-1 1,0 0-1,-1 0 1,0-1-1,0 1 1,-1 0-1,1-1 0,-6 8 1,-38 57-12,16-27 3,-12 27 19,4 1-1,-49 127 1,87-198-8,-16 48-2,14-38-28,15-32-2,-2 0 36,11-20 12,-1-2-1,29-88 1,12-40 16,-31 91-34,-29 74-3,1-1-1,-1 0 0,1 1 1,1 0-1,-1 0 0,1 0 0,0 0 1,1 0-1,5-5 0,-14 43-44,-9 0 48,-2 0-1,-1 0 1,-27 40-1,-4 6 16,-109 246 36,150-306-64,8-10-26,0-9 37,-1 0 0,1 0 0,-1 1 0,1-1 0,-1 0 0,0 0 0,0 0 0,1-1 0,-1 1 0,0 0 0,0 0 0,0-1 0,-1 1 0,1-1 0,0 1 0,0-1 0,0-2 0,53-106 29,55-159-1,-91 225-12,-13 35-16,0-1 0,-1-1 0,0 1 0,-1-1 0,0 1 0,-1-1 0,2-14 0,-6 34-6,0-1 0,0 0 1,-1 0-1,0-1 0,-4 9 0,0 1 1,-54 139 27,-56 219 0,105-327-17,4-21 0,2 0 0,0 0-1,2 0 1,-1 50-1,4-76-3,1 0 0,0-1-1,0 1 1,0 0-1,0-1 1,1 1-1,-1 0 1,0 0-1,0-1 1,0 1-1,1 0 1,-1-1-1,0 1 1,0 0-1,1-1 1,-1 1-1,1-1 1,-1 1 0,1-1-1,-1 1 1,1-1-1,-1 1 1,1-1-1,-1 1 1,1-1-1,-1 1 1,1-1-1,0 0 1,-1 1-1,1-1 1,0 0-1,-1 0 1,1 1-1,0-1 1,-1 0 0,1 0-1,0 0 1,0 0-1,-1 0 1,1 0-1,0 0 1,-1 0-1,1 0 1,0-1-1,0 1 1,-1 0-1,1 0 1,0 0-1,-1-1 1,1 1-1,-1 0 1,1-1 0,0 1-1,-1-1 1,1 1-1,0-2 1,5-1 1,0-1 0,-1 0 0,1 0 1,8-9-1,-2-1 9,-1-1 0,0 0 0,-1-1 0,-1 0 0,0-1-1,-1 0 1,-1 0 0,10-35 0,-10 24 1,-2 0 0,0-1-1,-2 1 1,-1-1 0,-2-32-1,-2 53-9,-2 8-1,-6 16-7,1 8 1,2-1 1,0 1-1,2 1 0,-4 34 1,-1 105-10,9-128 5,-3 186 38,4-215-29,0 0 1,1 0 0,0 0-1,1 0 1,3 10 0,-5-16 0,0 0 0,0-1 1,1 1-1,-1 0 0,0-1 1,0 1-1,1-1 0,-1 1 1,1 0-1,-1-1 0,0 1 1,1-1-1,-1 1 0,1-1 1,0 1-1,-1-1 0,1 0 1,-1 1-1,1-1 0,0 1 1,-1-1-1,1 0 0,-1 0 1,2 1-1,0-2 1,-1 1 0,0-1 0,0 1 0,0-1 0,1 0 0,-1 1 0,0-1 0,0 0 0,0 0 0,0 0 0,0 0 0,0 0 0,-1 0 1,1 0-1,0 0 0,0 0 0,-1 0 0,1-1 0,0 0 0,12-24 9,-1-1-1,-1 0 1,-1 0 0,-1-1-1,-2 0 1,7-57 0,-2-176 72,-11 147-68,1 94-52,-3 51-17,-11 346-32,-9 90 126,23-441-44,-2-26 7,0 0-1,0 0 0,0 0 0,0 0 0,0 1 0,1-1 0,-1 0 0,0 0 0,0 0 1,0 0-1,0 0 0,0 0 0,1 0 0,-1 0 0,0 0 0,0 0 0,0 1 1,0-1-1,1 0 0,-1 0 0,0 0 0,0 0 0,0 0 0,1 0 0,-1 0 0,0 0 1,0-1-1,0 1 0,0 0 0,1 0 0,-1 0 0,0 0 0,0 0 0,0 0 1,0 0-1,0 0 0,1 0 0,-1 0 0,0-1 0,0 1 0,0 0 0,0 0 0,0 0 1,0 0-1,0 0 0,1 0 0,-1-1 0,0 1 0,0 0 0,0 0 0,0 0 1,0 0-1,0-1 0,0 1 0,0 0 0,0 0 0,20-47 33,2-14-11,-3-1 1,-2-1 0,12-101 0,-2-320 10,-43 552-103,-14 138 57,-5 33 79,27-200-60,-43 196 71,38-184-44,-3-1 0,-33 72 0,48-120-31,0 0-1,1-1 0,-1 1 0,0 0 1,0-1-1,0 1 0,0-1 1,-1 0-1,1 1 0,0-1 1,-1 0-1,-1 2 0,3-3 0,-1 0-1,1 0 0,-1 1 1,1-1-1,0 0 0,-1 0 0,1 0 1,0 0-1,-1 0 0,1 0 1,-1 0-1,1-1 0,0 1 1,-1 0-1,1 0 0,0 0 1,-1 0-1,1 0 0,-1-1 1,1 1-1,0 0 0,0 0 1,-1 0-1,1-1 0,0 1 1,-1 0-1,1 0 0,0-1 1,0 1-1,-1 0 0,1-1 0,0 1 1,0 0-1,0-1 0,-2-4 2,0 1 0,0-1 0,1 0 0,0 1 0,0-1 0,0 0 0,0-6 0,0-76-18,14-127 0,-6 122-68,-1-2 7,-4 31 26,3 1 0,23-111-1,-18 146 32,-10 27 20,0 0-1,0 0 0,0 1 0,0-1 0,0 0 0,0 0 1,0 0-1,0 0 0,0 0 0,0 0 0,0 0 0,0 0 0,0 0 1,0 0-1,1 0 0,-1 0 0,0 0 0,0 0 0,0 0 1,0 1-1,0-1 0,0 0 0,0 0 0,0 0 0,0 0 0,0 0 1,0 0-1,0 0 0,0 0 0,0 0 0,1 0 0,-1 0 0,0 0 1,0 0-1,0 0 0,0 0 0,0 0 0,0 0 0,0 0 1,0 0-1,0 0 0,0 0 0,0 0 0,0 0 0,0 0 0,1 0 1,-1-1-1,0 1 0,0 0 0,0 0 0,0 0 0,0 0 1,0 0-1,0 0 0,2 14-24,-2 21-6,-8 56 12,-22 99 0,-34 88 69,56-242-45,-15 57 46,-44 116-1,63-197-40,3-10-8,0 1-1,0 0 1,0 0-1,0-1 1,-1 1-1,1-1 1,-1 1 0,0-1-1,0 0 1,-2 3-1,4-5-2,-1-1 0,1 1 0,0-1 0,-1 1 0,1 0 0,0-1 0,0 1 0,-1-1 1,1 1-1,0-1 0,0 1 0,0-1 0,0 1 0,-1-1 0,1 1 0,0-1 0,0 1 0,0-1 0,0 1 0,0-1 0,0 1 0,0 0 0,1-1 0,-1 1 0,0-1 0,0 1 0,0-1 0,0 1 0,1-1 0,-1 1 0,0-1 0,5-28-21,101-383 88,-99 390-66,29-106 0,-35 114 1,-4 12-11,-12 26-15,-83 230 11,23-53 38,-20 36 802,143-346-868,-27 66 78,29-87 1,-13-39-19,-33 140-14,-1 0-1,-1 0 1,-5-54 0,3 79-3,-1-1 0,0 1 1,0 0-1,0 0 0,0 0 0,-1 0 0,1 0 1,-1 0-1,-2-4 0,3 8-2,0-1 1,1 0-1,-1 0 0,0 1 0,0-1 1,1 0-1,-1 1 0,0-1 1,0 1-1,0-1 0,0 1 1,0-1-1,1 1 0,-1 0 0,0-1 1,0 1-1,0 0 0,0 0 1,0 0-1,0 0 0,0 0 1,0 0-1,0 0 0,0 0 1,0 0-1,0 0 0,0 0 0,0 1 1,0-1-1,0 0 0,0 1 1,0-1-1,0 1 0,0-1 1,0 1-1,1-1 0,-1 1 0,0 0 1,0-1-1,1 1 0,-2 1 1,-6 5-4,1 1 0,-1 0 0,2 1-1,-1-1 1,1 1 0,0 0 0,-7 19 0,-27 76 4,30-75-5,-59 190-1,15-43 18,49-152-39,6-24 25,-1 0 1,0 0 0,0 0 0,0 0 0,1 0-1,-1 0 1,0 0 0,0 0 0,0 0 0,1 1 0,-1-1-1,0 0 1,0 0 0,0 0 0,1 0 0,-1 0-1,0 0 1,0 0 0,0 0 0,1-1 0,-1 1 0,0 0-1,0 0 1,0 0 0,1 0 0,-1 0 0,0 0-1,0 0 1,0 0 0,0 0 0,1-1 0,-1 1 0,0 0-1,0 0 1,0 0 0,0 0 0,0-1 0,1 1-1,-1 0 1,0 0 0,0 0 0,0-1 0,0 1 0,0 0-1,0 0 1,25-36-25,-8 3 28,-2 0 1,-1-1-1,-1-1 1,14-70 0,-15 39 0,7-123 1,-18 174-4,-1 12 0,1-1-1,-1 0 1,0 0-1,0 1 1,0-1 0,-1 0-1,-1-6 1,2 9-1,0 1 1,0 0-1,0 0 1,0-1-1,-1 1 1,1 0-1,0 0 0,0 0 1,0-1-1,0 1 1,-1 0-1,1 0 1,0 0-1,0 0 0,-1 0 1,1-1-1,0 1 1,0 0-1,0 0 1,-1 0-1,1 0 0,0 0 1,0 0-1,-1 0 1,1 0-1,0 0 1,0 0-1,-1 0 0,1 0 1,0 0-1,0 0 1,-1 0-1,1 0 1,0 0-1,0 0 0,-1 0 1,1 1-1,0-1 1,0 0-1,0 0 1,-1 0-1,1 0 0,0 0 1,0 1-1,0-1 1,-1 0-1,1 0 1,0 0-1,0 1 0,0-1 1,0 0-1,0 0 1,-1 0-1,1 1 1,0-1-1,0 0 0,0 0 1,0 1-1,0-1 1,0 0-1,0 1 1,-13 20-29,11-17 24,-46 97 5,5 2 0,-60 214 0,100-309-1,-6 26-12,9-33 12,-1 0 0,1 0-1,0 0 1,0 1 0,0-1 0,-1 0 0,1 0 0,0 0-1,0 1 1,0-1 0,1 0 0,-1 0 0,0 0-1,0 0 1,1 0 0,-1 1 0,1-1 0,-1 0-1,1 0 1,0 1 0,0-2-2,1 0 0,-1-1 1,0 1-1,0-1 0,0 1 0,1-1 0,-1 1 1,0-1-1,0 0 0,0 1 0,0-1 0,0 0 0,0 0 1,0 0-1,0 0 0,-1 0 0,1 0 0,0 0 1,-1 0-1,1 0 0,0-2 0,18-26 2,4-15 20,-2-2-1,-2 0 0,18-71 1,-25 72 1,14-94 1,-24 122-15,0-1 1,-2 0 0,0-1-1,-1 1 1,-1 1 0,-1-1 0,0 0-1,-7-20 1,9 34-5,0 1 1,-1-1-1,1 1 0,-1-1 0,0 1 1,1 0-1,-1 0 0,-1 0 1,1 0-1,0 0 0,-1 1 1,0-1-1,1 1 0,-1-1 0,0 1 1,-5-3-1,5 4-1,0 0-1,0 0 1,0 1 0,0-1-1,0 1 1,0-1-1,0 1 1,0 0 0,0 0-1,0 1 1,0-1-1,0 0 1,0 1 0,0 0-1,0 0 1,-3 1-1,-5 3-2,1 1 0,-1 0 0,1 1 0,1 0 0,-1 0 0,1 1 0,0 0 0,-11 16 0,-10 13 136,1 2 0,3 0 0,1 2 0,2 1 0,2 1 0,-29 86 1,50-127-136,-1-1 1,1 1 0,-1 0-1,1 0 1,-1 0 0,1 0-1,0-1 1,0 1 0,0 0-1,0 0 1,1 3 0,-1-5-2,0 0 1,0 1 0,0-1 0,0 0 0,1 1-1,-1-1 1,0 0 0,0 0 0,1 1-1,-1-1 1,0 0 0,0 0 0,1 1-1,-1-1 1,0 0 0,0 0 0,1 0 0,-1 1-1,0-1 1,1 0 0,-1 0 0,0 0-1,1 0 1,-1 0 0,0 0 0,1 0-1,-1 0 1,1 0 0,-1 0 0,0 0 0,1 0-1,-1 0 1,0 0 0,1 0 0,2-1-4,-1 0 1,1 0-1,-1-1 1,1 1-1,-1-1 1,0 1-1,0-1 1,0 0-1,0 0 1,0 0 0,0 0-1,0 0 1,2-4-1,8-13 18,0-1 0,-1 0 0,-1 0 0,-1-1 1,-1 0-1,8-35 0,-14 46-15,0 1 1,0-1 0,-1 0 0,0 0-1,-1 0 1,0 0 0,-1 0-1,0 0 1,0 1 0,-1-1-1,-1 0 1,1 0 0,-2 1-1,1 0 1,-1 0 0,0 0-1,-9-13 1,11 19 0,0 1-1,0-1 0,0 1 1,0 0-1,0-1 0,0 1 1,-1 0-1,1 0 0,-1 1 1,1-1-1,-1 0 1,0 1-1,0 0 0,0-1 1,0 1-1,0 1 0,0-1 1,0 0-1,0 1 0,0-1 1,-6 1-1,6 0-1,-1 1 0,1 0 0,0 0 0,-1 0 0,1 0 0,0 1 0,0-1 0,0 1 0,0 0 0,0 0 0,0 0 0,0 0 0,1 1 0,-1-1 0,1 1 0,-1-1 0,1 1 0,0 0 0,-2 4 0,-10 20-5,2 0 0,0 1 0,2 0-1,1 1 1,2 0 0,0 0 0,-2 36 0,8-59 8,0 0-4,0 0 1,0 0-1,1 0 1,-1 0-1,2 0 1,-1 0-1,0 0 1,1 0-1,0 0 1,3 7-1,-4-13 3,0 0-1,0 1 1,1-1 0,-1 1-1,0-1 1,0 1 0,1-1-1,-1 0 1,1 1 0,-1-1-1,0 0 1,1 1 0,-1-1-1,1 0 1,-1 0-1,1 1 1,-1-1 0,1 0-1,-1 0 1,0 0 0,1 0-1,0 0 1,-1 1 0,1-1-1,-1 0 1,1 0 0,-1 0-1,1 0 1,-1-1-1,1 1 1,-1 0 0,1 0-1,-1 0 1,1 0 0,-1 0-1,0-1 1,1 1 0,-1 0-1,1 0 1,0-1 0,15-14-17,-5-1 22,0 0-1,-1-1 1,-1-1 0,-1 1 0,0-2 0,-1 1-1,-1-1 1,4-21 0,-4 9 4,-2 0 0,0 0 0,-2 0 0,-3-42 0,1 71-7,-4-34 14,4 34-14,-1 1-1,1-1 1,0 1-1,0 0 1,-1-1-1,1 1 1,-1 0-1,1 0 1,-1-1-1,0 1 1,1 0-1,-1 0 1,0 0-1,0 0 1,0 0-1,0 0 1,0 0-1,0 0 1,0 0-1,0 0 1,-2-1-1,2 2-2,0 0 1,0 1-1,0-1 0,1 0 0,-1 0 0,0 0 0,0 1 1,0-1-1,0 0 0,0 1 0,1-1 0,-1 0 0,0 1 1,0-1-1,1 1 0,-1 0 0,0-1 0,1 1 0,-1-1 1,0 1-1,1 0 0,-1 0 0,1-1 0,-1 1 0,1 0 1,0 0-1,-1 1 0,-13 29-37,12-24 34,-78 259-52,32-92 102,36-116-50,13-48-30,11-37-5,-1-8 42,-1 0 0,-2-1 0,4-40 0,2-114 33,-12 154-40,1-15 9,4-137 24,-7 185-29,0 1 0,0-1 0,0 1 0,0-1 0,-1 1 0,1-1 0,-1 1 0,1-1 0,-1 1 0,0 0 0,-1-3 0,2 5 0,-1-1 0,1 1 1,0 0-1,-1 0 0,1 0 1,0 0-1,-1 0 0,1 0 1,-1 0-1,1 0 0,0 0 1,-1 0-1,1 0 0,0 0 1,-1 0-1,1 0 0,0 0 1,-1 0-1,1 0 0,0 1 1,-1-1-1,1 0 0,0 0 1,-1 0-1,1 0 0,0 1 1,0-1-1,-1 0 0,1 0 1,0 1-1,0-1 0,-1 0 1,1 1-1,0-1 0,0 0 1,0 1-1,-1-1 0,1 0 0,0 1 1,0-1-1,-6 10-11,1 0-1,0 0 1,-4 13-1,-59 177-34,-67 169 69,111-312-22,41-101-28,-3 0 0,9-49 0,14-118 107,-31 157-72,18-215 3,-30 246-3,0 19-15,-2 16-7,-3 18-13,2 1 0,-8 56 0,-3 8 17,-88 297 46,107-390-37,1-1 0,-1 1-1,0-1 1,1 0 0,0 1-1,-1-1 1,1 1 0,0-1 0,0 1-1,0-1 1,0 1 0,0 0 0,1 2-1,-1-4 2,1 0-1,-1 0 1,1-1-1,-1 1 0,1 0 1,0 0-1,-1 0 1,1-1-1,-1 1 1,1 0-1,-1-1 0,1 1 1,-1 0-1,0-1 1,1 1-1,-1-1 1,1 1-1,-1 0 0,0-1 1,1 1-1,-1-1 1,1 0-1,25-41-13,-8-9 41,-3 0 1,-2-1-1,11-87 0,-20 118-27,4-50 21,-2 0 0,-3 0 0,-8-75 0,5 139-20,-1-1 1,0 1-1,0 0 0,-1 0 0,-2-8 0,4 15-1,-1-1 0,1 0 0,0 0 0,-1 1 1,1-1-1,-1 0 0,1 1 0,-1-1 0,1 0 1,-1 1-1,1-1 0,-1 1 0,1-1 0,-1 1 0,0-1 1,1 1-1,-1-1 0,0 1 0,0 0 0,1-1 0,-2 1 1,1 0-2,0 0 1,-1 0 0,1 0 0,0 1 0,0-1 0,0 1-1,0-1 1,0 0 0,-1 1 0,1 0 0,0-1-1,0 1 1,0 0 0,0-1 0,1 1 0,-1 0 0,0 0-1,0 0 1,-1 1 0,-11 16-11,0 1-1,1 1 1,1 0-1,1 1 1,0 0-1,-7 26 1,1-4 2,-134 309 490,146-343-435,1-3-7,0 0 1,1 0-1,-1 1 0,1-1 0,1 1 0,-1-1 0,1 1 0,0 0 0,1-1 0,-1 10 0,1-16-39,1 1 1,-1-1-1,0 0 1,0 0-1,0 0 0,0 0 1,0 0-1,0 0 1,0 1-1,1-1 1,-1 0-1,0 0 0,0 0 1,0 0-1,0 0 1,0 0-1,1 0 0,-1 0 1,0 0-1,0 0 1,0 0-1,0 0 1,1 0-1,-1 0 0,0 0 1,0 0-1,0 0 1,1 0-1,-1 0 0,0 0 1,0 0-1,0 0 1,0 0-1,0 0 1,1 0-1,-1 0 0,0 0 1,0 0-1,0 0 1,0 0-1,1-1 0,-1 1 1,0 0-1,0 0 1,0 0-1,0 0 0,0 0 1,0 0-1,0-1 1,0 1-1,0 0 1,1 0-1,-1 0 0,0 0 1,0-1-1,0 1 1,8-11-19,3-7 12,-2-1 1,12-31-1,-2 2 11,-1 9-13,-2 0 1,-2-1-1,-2-1 1,-1 0-1,-2-1 1,-3 0-1,0 0 1,-3-1-1,-2-50 1,-2 90 6,-4-45-8,4 45 8,1 0 0,-1 0 0,0 0 0,0 0 0,0 1 0,-1-1 0,1 0 0,-1 1 0,1-1 0,-1 0 0,0 1 0,0 0 0,-2-3 0,3 5 0,0-1 1,0 1-1,0 0 1,0-1-1,0 1 1,0 0-1,1 0 1,-1 0-1,0 0 1,0 0-1,0 0 1,0 0-1,0 0 1,0 0-1,0 0 1,0 0-1,0 0 1,0 1-1,1-1 1,-1 0-1,0 1 1,0-1-1,0 1 1,0-1-1,1 1 1,-1-1-1,0 1 1,1 0-1,-1-1 1,0 1-1,1 0 1,-2 1-1,-21 27-29,21-25 26,-47 74 3,4 2 0,4 2 1,3 2-1,-30 98 0,62-161-18,10-25-25,14-35-23,77-250 76,-82 240 8,-3 0 0,-1-1 0,-3 0 0,0-51 0,-6 93-14,0-1 0,-1 1 1,0 0-1,-1-1 0,-3-11 1,5 19-3,0 0-1,-1 0 1,1 0 0,-1 0 0,1 1 0,0-1 0,-1 0 0,1 0 0,-1 1 0,0-1 0,1 0 0,-1 0 0,0 1 0,1-1 0,-1 1 0,0-1 0,0 1-1,1-1 1,-1 1 0,0-1 0,0 1 0,-1-1 0,0 1-1,1 1 0,-1-1 1,1 0-1,-1 1 0,1-1 0,-1 1 0,1 0 0,0-1 1,-1 1-1,1 0 0,0 0 0,0 0 0,-1 0 1,1 0-1,0 0 0,0 0 0,0 1 0,0-1 0,-1 2 1,-6 9-8,-1 1 1,2 0 0,0 0-1,0 0 1,-5 20 0,-20 77-25,26-89 24,-11 43 7,2 1 0,3 1 1,3 0-1,0 80 1,9-140 0,1 23-5,-1-29 5,0 1-1,0 0 0,0 0 0,0-1 0,1 1 1,-1 0-1,0 0 0,0-1 0,0 1 0,1 0 1,-1 0-1,0-1 0,1 1 0,-1 0 0,0-1 1,1 1-1,-1-1 0,1 1 0,-1-1 0,1 1 1,0 0-1,-1-1 0,1 0 0,-1 1 0,2 0 1,-1-1-1,0-1 0,-1 1 1,1 0-1,0 0 0,0-1 1,-1 1-1,1-1 0,0 1 1,-1 0-1,1-1 0,0 1 1,-1-1-1,1 1 1,0-1-1,-1 0 0,1 1 1,-1-1-1,1 0 0,-1 1 1,0-1-1,1 0 0,-1 0 1,0 1-1,1-1 0,-1-1 1,9-24-14,-8 23 14,15-70 17,-3-1 0,6-126-1,-15 128-2,3 1-1,3 0 0,20-74 1,-27 134-19,5-16-28,-5 26 12,-2 15 4,-5 31 14,-16 77-1,10-74 10,-4 62-1,14-102-6,3-8-1,5-15-3,6-24-3,11-47 21,24-157-1,-43 195 2,-2 0-1,-3 0 0,-1-1 1,-15-93-1,10 107-3,4 21-7,-1-1 0,-1 0 0,0 1 1,-1 0-1,-1-1 0,0 2 1,-8-16-1,13 28-4,0 1 1,-1-1-1,1 0 1,-1 0-1,1 1 1,-1-1-1,1 0 1,-1 1-1,0-1 0,1 1 1,-1-1-1,0 1 1,1-1-1,-1 1 1,0-1-1,0 1 1,1-1-1,-1 1 1,0 0-1,0 0 0,-1-1 1,1 1-2,1 1 0,-1-1 0,0 0 0,1 0 0,-1 1 0,0-1 0,1 0 0,-1 1 0,1-1 0,-1 1 0,1-1 0,-1 1 0,1-1 1,-1 1-1,1-1 0,-1 1 0,1-1 0,-1 1 0,1 0 0,0 0 0,-3 5-11,1 0 0,0 0 1,0 0-1,1 0 0,-1 6 1,-4 36 4,3 1 0,2 0 0,2 0 0,2 0 0,12 56-1,-9-84 25,-3-28 15,0-34 8,-7-11-15,-2 1 1,-1 0-1,-21-70 1,6 27-12,14 58-5,4 12-5,-1-1 0,-2 1 0,0 0 1,-18-38-1,25 61-5,0 1 0,0-1 0,0 0 1,-1 1-1,1-1 0,0 1 1,0-1-1,-1 1 0,1-1 1,0 1-1,0-1 0,-1 1 1,1-1-1,-1 1 0,1-1 1,-1 1-1,1 0 0,0-1 1,-1 1-1,1 0 0,-1-1 0,0 1 1,1 0-1,-1-1 0,1 1 1,-1 0-1,1 0 0,-1 0 1,0 0-1,0 0 0,-5 16-49,5 31-15,3-23 61,2 1-1,0-1 1,2 0-1,1-1 1,0 1-1,2-1 1,1-1-1,25 43 1,-33-62 7,0 0 0,0-1 0,0 1 0,1-1 0,-1 1 0,1-1 0,0 0 0,0 0 0,-1 0 0,1 0 0,5 1 0,-8-3-1,1 1 0,0-1 0,0 0 0,0 0 0,-1 0 0,1 0 0,0 0 0,0 0 0,-1 0 0,1 0 0,0 0 0,0 0 0,0 0 0,-1 0 0,1 0 0,0-1 0,0 1 0,-1 0 0,1-1 0,1 0 0,-1 0 0,0 0 0,0 0 0,-1 0 0,1 0 0,0 0 0,0 0 0,-1 0 0,1-1 0,-1 1 0,1 0 0,-1 0 0,1-1 0,-1 1 0,0 0 0,0-1 0,1-1 1,-1-21 15,-1 0 0,-1 0 0,0 0 0,-2 0 1,-1 1-1,-11-32 0,6 17-8,1 0-8,-78-334 39,86 364-47,1 5 3,0-1 0,-1 1 0,1-1 0,-1 1 0,0 0 0,0-1 0,0 1 0,0 0 0,-1 0 0,1 0 1,-5-6-1,6 11-6,-1 0 0,0-1 0,1 1 1,-1 0-1,1 0 0,0 0 0,-1 0 1,1 0-1,0 3 0,2 28 0,1 0-1,1-1 1,2 0-1,1 0 1,1 0-1,2-1 0,1 0 1,2-1-1,31 55 1,-43-84 10,19 29 10,-19-28-9,1-1 0,-1 1 0,0-1 0,1 1 0,-1-1 0,1 0 0,0 1 0,-1-1 0,1 0 0,0 0 0,0 0 0,-1 0 0,1-1 0,3 2 0,-5-2 1,1 0-1,-1 0 0,1 0 1,-1-1-1,1 1 0,-1 0 1,1 0-1,-1 0 0,0-1 1,1 1-1,-1 0 1,1-1-1,-1 1 0,1 0 1,-1-1-1,0 1 0,1 0 1,-1-1-1,0 1 0,1-1 1,-1 1-1,0 0 1,0-1-1,1 1 0,-1-1 1,0 1-1,0-1 0,0 1 1,0-1-1,0 1 0,0-1 1,0 1-1,1-1 1,-2 1-1,1-1 0,0 1 1,0-1-1,0 1 0,0-1 1,0 1-1,0-2 0,-5-25 43,4 24-39,-10-33 28,-1 0 1,-24-48-1,-7-19-19,16 36-11,13 34-3,-11-40 0,64 147-223,26 117 196,-46-127 33,3-1 0,2-1 0,33 60 1,-55-118-5,0 1 0,0-1 1,1 0-1,-1-1 0,1 1 1,0 0-1,0-1 1,0 1-1,1-1 0,-1 0 1,1 0-1,0-1 0,7 5 1,-10-7-3,-1 0 1,1 0 0,-1 0-1,1 0 1,-1-1 0,1 1-1,-1 0 1,1-1 0,-1 1-1,1 0 1,-1-1 0,1 1-1,-1 0 1,0-1 0,1 1-1,-1-1 1,0 1 0,1-1-1,-1 1 1,0-1 0,0 1-1,0-1 1,1 1-1,-1-1 1,0 1 0,0-1-1,0 1 1,0-1 0,0 1-1,0-1 1,0 1 0,0-1-1,0 1 1,0-1 0,0 0-1,-1-27 21,1 26-16,-10-101 8,-31-136 0,34 207-3,7 17-76,8 26 6,13 32-14,-19-39 70,39 92-21,-5 1-1,-4 2 0,-4 1 1,-4 2-1,17 177 1,-39-264 36,-1 0 6,1 1 0,0 0 0,6 17-1,-5-30 24,-2-13-13,0-17-2,-38-567 74,37 591-98,-3-30-26,3 41-38,3 60-25,30 712-1,-32-770 91,-1 2 0,1-1 0,1 1 0,0 0 0,0-1 0,1 1 0,8 18 0,-11-30-2,0 0 1,0-1-1,0 1 0,0 0 0,0 0 1,0 0-1,0 0 0,0 0 0,0 0 1,0 0-1,0 0 0,0-1 0,0 1 0,0 0 1,0 0-1,0 0 0,0 0 0,0 0 1,0 0-1,1 0 0,-1 0 0,0 0 1,0 0-1,0 0 0,0-1 0,0 1 1,0 0-1,0 0 0,0 0 0,0 0 1,1 0-1,-1 0 0,0 0 0,0 0 0,0 0 1,0 0-1,0 0 0,0 0 0,0 0 1,0 0-1,1 0 0,-1 0 0,0 0 1,0 0-1,0 0 0,0 0 0,0 0 1,0 0-1,0 0 0,0 1 0,1-1 1,-1 0-1,0 0 0,0 0 0,0 0 0,0 0 1,0 0-1,0 0 0,0 0 0,0 0 1,0 0-1,0 0 0,0 1 0,0-1 1,0 0-1,1 0 0,1-10 17,0-45 30,-2 1 0,-12-92 0,-32-108 29,15 99-44,26 138-31,0 0 0,-1 1 1,-10-25-1,7 30-24,3 16-9,2 25-22,2-24 49,-21 732-119,19-710 120,1-10-84,1-1 0,0 1 0,5 29 0,-1-39-28,0-13 803,3-17-140,3-23-523,-3 0 0,4-70 1,-9-96 35,-3 115-59,13-119 1,-11 214-2,-1-9-4,2 0 1,-1 0 0,2 0-1,-1 0 1,1 1-1,8-19 1,-11 28 2,1 0 0,-1 0 1,0-1-1,0 1 0,0 0 0,0 0 1,0-1-1,0 1 0,0 0 0,1 0 1,-1-1-1,0 1 0,0 0 0,0 0 1,1 0-1,-1-1 0,0 1 0,0 0 0,0 0 1,1 0-1,-1 0 0,0 0 0,0-1 1,1 1-1,-1 0 0,0 0 0,0 0 1,1 0-1,-1 0 0,0 0 0,1 0 1,-1 0-1,0 0 0,0 0 0,1 0 0,-1 0 1,0 0-1,0 0 0,1 0 0,-1 1 1,0-1-1,0 0 0,1 0 0,-1 0 1,0 0-1,1 1 0,9 15-32,3 30-22,17 105-16,11 160-1,-41-301 72,4 44 14,2-1 0,2 0 0,22 75 0,-13-93-12,-16-35-2,-1 0 0,0 1 0,1-1 1,-1 1-1,0-1 0,1 1 1,-1-1-1,0 0 0,1 1 0,-1-1 1,1 0-1,-1 1 0,1-1 0,-1 0 1,1 0-1,-1 0 0,1 1 1,-1-1-1,1 0 0,-1 0 0,1 0 1,0 0-1,0 0 1,-1-1 1,1 1-1,0-1 0,-1 1 0,1-1 1,-1 1-1,1-1 0,-1 1 1,1-1-1,-1 0 0,1 1 0,-1-1 1,0 0-1,1 1 0,-1-1 1,0 0-1,1 0 0,-1 1 0,0-1 1,0 0-1,0-1 0,4-26 22,-1 0 0,-1-1-1,-2 1 1,-6-57-1,3 39-7,-26-224 32,-1-24-35,69 1027-288,-38-689 276,-2-33 4,1 1 1,0-1-1,1 0 0,0 1 0,1-1 1,0 0-1,1 0 0,0 0 0,6 11 1,-9-22-5,0 0 0,0 0 0,0 1 0,0-1 1,0 0-1,0 0 0,0 0 0,0 0 1,0 0-1,0 1 0,0-1 0,0 0 0,0 0 1,0 0-1,1 0 0,-1 0 0,0 0 1,0 0-1,0 1 0,0-1 0,0 0 0,0 0 1,1 0-1,-1 0 0,0 0 0,0 0 1,0 0-1,0 0 0,0 0 0,1 0 0,-1 0 1,0 0-1,0 0 0,0 0 0,0 0 1,0 0-1,1 0 0,-1 0 0,0 0 0,0 0 1,0 0-1,0 0 0,0 0 0,1 0 1,-1 0-1,0 0 0,0 0 0,0 0 0,0 0 1,0-1-1,0 1 0,1 0 0,-1 0 1,4-10 3,11-78 52,8-173 0,-20 179-45,4 1 0,28-133 0,-35 212-13,1 0-1,-1 0 1,0 0 0,1 0 0,0 0-1,-1 0 1,1 0 0,0 1 0,0-1-1,0 0 1,0 0 0,1 1-1,1-3 1,-3 4 0,1 0 0,-1 0 1,1 0-1,-1 0 0,1 0 0,-1 1 0,1-1 0,-1 0 0,0 0 1,1 0-1,-1 1 0,1-1 0,-1 0 0,0 1 0,1-1 0,-1 0 1,0 1-1,1-1 0,-1 0 0,0 1 0,1-1 0,-1 1 0,0-1 1,0 0-1,0 1 0,1-1 0,-1 1 0,0-1 0,0 1 0,0-1 1,0 1-1,0 0 0,3 10-22,0 1 0,-1 0 0,1 12 0,-2 390-36,-6-183 49,7-215 17,1-23 8,3-34 21,1-119 27,14-150-2,-31 450-242,8-85 160,-5 344 42,7-383-14,0-4-3,-1-7-2,1-1-1,0 1 1,0-1-1,0 1 0,1-1 1,-1 1-1,1-1 1,0 1-1,0-1 1,1 0-1,2 7 1,-4-11-1,1 0 0,-1 1 0,0-1 0,0 0 0,0 0 0,0 0 0,0 1 0,1-1 0,-1 0 0,0 0 0,0 0 0,0 0 0,0 1 0,1-1 0,-1 0 0,0 0 0,0 0 0,1 0 0,-1 0 0,0 0 0,0 0 0,0 0 0,1 0 0,-1 0 0,0 0 0,0 0 0,1 0 1,-1 0-1,0 0 0,0 0 0,1 0 0,-1 0 0,0 0 0,0 0 0,1 0 0,-1 0 0,0 0 0,0 0 0,0 0 0,1 0 0,-1-1 0,0 1 0,0 0 0,0 0 0,0 0 0,1-1 0,8-15 3,1-21 9,9-61 21,28-118 54,-33 185-111,-13 31 23,-1 0 0,0 0 1,0-1-1,0 1 1,0 0-1,0 0 0,1 0 1,-1-1-1,0 1 1,0 0-1,0 0 0,1 0 1,-1-1-1,0 1 0,0 0 1,1 0-1,-1 0 1,0 0-1,0 0 0,1 0 1,-1-1-1,0 1 1,0 0-1,1 0 0,-1 0 1,0 0-1,0 0 1,1 0-1,-1 0 0,0 0 1,1 0-1,-1 0 1,0 1-1,5 16-17,-4 24 13,-3 1 0,-1 0-1,-10 47 1,2-43 42,6-40-16,3-29-11,2 12-8,1 0-1,0 0 1,0 0 0,1 0 0,1 0 0,0 1-1,0-1 1,7-13 0,2-12 14,-14 60-59,-4-8 47,1 0-1,1 0 0,1 1 1,0 0-1,1-1 0,1 1 1,1 18-1,2-27-6,2-8-4,6-17-14,7-26-16,-9 16 38,-1 0 0,-2 0 0,5-55 0,-7-82 13,-4 98-12,4 41-22,1 19 2,1 17-1,36 153-103,16 52 160,-50-198-29,-7-18-8,0 0-1,0-1 1,0 1-1,0 0 1,0 0-1,0 0 1,0 0-1,0 0 1,0 0-1,0 0 1,0 0 0,0 0-1,0 0 1,0 0-1,0 0 1,0 0-1,0 0 1,0 0-1,0 0 1,0 0-1,0 0 1,1 0 0,-1 0-1,0 0 1,0 0-1,0 0 1,0 0-1,0 0 1,0 0-1,0 0 1,0 0-1,0 0 1,0 0 0,0 0-1,0 0 1,0 0-1,0 0 1,0 0-1,0 0 1,0 0-1,0 0 1,0 0-1,1 0 1,-1 1-1,-4-28 60,2 10-41,-1-5-3,0 1 0,-2-1 0,-12-38 0,17 60-17,0 0 1,0 0-1,0 0 1,0 0-1,0 0 1,-1 1-1,1-1 1,0 0-1,0 0 1,0 0-1,0 0 1,0 0-1,0 0 1,0 0-1,0 0 1,0 1 0,0-1-1,0 0 1,0 0-1,-1 0 1,1 0-1,0 0 1,0 0-1,0 0 1,0 0-1,0 0 1,0 0-1,0 0 1,-1 0-1,1 0 1,0 0-1,0 0 1,0 0-1,0 0 1,0 0-1,0 0 1,0 0-1,-1 0 1,1 0 0,0 0-1,0 0 1,0 0-1,0 0 1,0 0-1,0 0 1,0 0-1,-1 0 1,1 0-1,0 0 1,0 0-1,0 0 1,0 0-1,0-1 1,0 1-1,0 0 1,0 0-1,0 0 1,0 0-1,-1 0 1,1 0 0,0 0-1,0 0 1,0-1-1,0 1 1,0 0-1,0 0 1,0 0-1,0 0 1,0 0-1,-6 16-24,-1 21-10,6-20 25,-10 82-14,9-87 32,-1 0 0,0 0 0,0 0 0,-1-1 0,-11 22 0,15-33-8,0 1 1,0-1 0,0 1 0,-1-1-1,1 0 1,0 1 0,0-1 0,0 1 0,0-1-1,-1 1 1,1-1 0,0 0 0,-1 1-1,1-1 1,0 0 0,-1 1 0,1-1-1,0 0 1,-1 1 0,1-1 0,0 0-1,-1 1 1,1-1 0,-1 0 0,1 0 0,-1 0-1,1 0 1,0 1 0,-1-1 0,1 0-1,-1 0 1,1 0 0,-1 0 0,1 0-1,-1 0 1,1 0 0,-1 0 0,1 0 0,-1 0-1,1-1 1,-1 1 0,1 0 0,0 0-1,-1 0 1,1 0 0,-1-1 0,1 1-1,-1 0 1,1 0 0,0-1 0,-1 1 0,1 0-1,0-1 1,-1 1 0,1-1 0,0 1-1,0 0 1,-1-1 0,1 6-4,-1 1 1,0-1-1,-1 0 1,1 0-1,-4 9 0,4-13 3,-6 17-2,5-21-3,8-38-7,-2 14 4,-2-15 4,10-122-43,-7 135 38,0 1 1,2-1-1,17-46 1,47-76-11,12-29-5,-66 137 30,-8 21 1,-1 0 0,7-33 0,-15 52-9,0 0 1,1 0-1,0 0 1,-1 0-1,1 0 1,0 0-1,0 1 1,0-1-1,1 0 1,-1 1-1,1-1 1,-1 1-1,1-1 1,0 1-1,0 0 1,0-1-1,0 1 1,1 0-1,-1 0 1,0 1-1,6-4 1,-8 7-2,1 0 0,-1 0 0,1 0 0,-1 0 0,0 0 0,0 0 0,0 0 0,0 0 0,0 0 0,-1 0 0,0 3 0,1-5 3,-8 42 3,-3 0 1,-18 49-1,6-19 25,11-41-10,-3 16-5,36-78-89,8-30 25,82-200 78,-55 104 1,-80 226-30,-45 143 1,55-154 11,5-18 1,-2 0-1,-24 59 1,34-98-12,1-1 1,-1 1-1,1-1 0,0 1 1,0 0-1,-1-1 1,1 1-1,0-1 1,0 1-1,-1 0 1,1-1-1,0 1 1,0 0-1,0-1 1,0 1-1,0 0 1,0-1-1,0 1 1,0 0-1,1-1 0,-1 1 1,0 1-1,12-2-23,16-16-10,-25 14 35,-1-1 0,1 0 1,-1 1-1,1-1 0,-1 0 1,0 0-1,0-1 0,0 1 1,-1 0-1,1-1 0,-1 1 0,0-1 1,2-4-1,-2-2 8,1-1-1,-2 1 1,0-14-1,0 14-3,0-1 0,1 1 0,3-17 0,-4 27-5,0 0 0,0 0 1,0-1-1,0 1 0,1 0 1,-1 0-1,0 0 0,0 0 0,0 0 1,0 0-1,0-1 0,0 1 1,0 0-1,0 0 0,0 0 0,0 0 1,0-1-1,0 1 0,0 0 0,0 0 1,0 0-1,0 0 0,0-1 1,0 1-1,0 0 0,0 0 0,0 0 1,0 0-1,0 0 0,0-1 1,0 1-1,0 0 0,0 0 0,-1 0 1,1 0-1,0 0 0,0-1 0,0 1 1,0 0-1,0 0 0,0 0 1,0 0-1,-1 0 0,1 0 0,0 0 1,0 0-1,0 0 0,0 0 0,0 0 1,-1-1-1,1 1 0,0 0 1,0 0-1,-8 5 2,4-3-4,4-4 0,79-136-86,-44 80 89,28-66 0,-47 89 1,-5 12 2,0-1 1,-2 0-1,6-27 1,-19 66-1,-1 1 1,-10 21 0,-3 9-9,5-6-4,-81 280 32,93-314-52,3-6 10,6-13 5,10-22-10,93-300 61,-101 296-39,25-63 1,-31 92-1,1 0 0,0 0 1,1 0-1,0 1 0,0-1 1,1 1-1,0 1 0,1 0 1,0 0-1,0 0 1,11-7-1,-18 14 1,1 0 0,-1 0-1,0 0 1,0 1 0,0-1 0,1 0 0,-1 1 0,0 0-1,1-1 1,-1 1 0,1 0 0,-1-1 0,3 1 0,-4 0-1,1 0 1,-1 0 0,0 1 0,1-1 0,-1 0 0,0 0 0,1 0-1,-1 1 1,0-1 0,0 0 0,1 0 0,-1 1 0,0-1 0,0 0 0,1 0-1,-1 1 1,0-1 0,0 0 0,0 1 0,1-1 0,-1 0 0,0 1-1,0-1 1,0 0 0,0 1 0,0-1 0,0 1 0,0-1 0,0 0 0,0 1-1,0-1 1,0 4 0,-1 0 1,1-1-1,-1 1 0,0-1 0,0 1 0,0-1 0,-1 1 0,-2 5 1,-91 136 61,32-52-39,56-79-21,8-10-23,14-21-28,11-27 41,26-60 1,-44 86 11,-1-1 0,-1 0-1,-1 0 1,0 0 0,-1-1 0,1-25 0,-5 43-2,1 0 1,-1 0-1,0 0 0,0 0 1,0 0-1,-1 0 0,1-1 1,0 1-1,-1 0 0,1 0 1,-1 0-1,0 1 0,0-1 1,0 0-1,0 0 0,-2-3 1,2 4-3,0 1 1,0-1-1,0 1 1,1-1 0,-1 1-1,0 0 1,0-1-1,0 1 1,0 0 0,0 0-1,0 0 1,0 0-1,0 0 1,0 0 0,0 0-1,0 0 1,0 0-1,0 0 1,0 0 0,0 1-1,0-1 1,0 0-1,0 1 1,-1 0-1,-5 3 1,-1 0 0,1 1-1,0 0 1,0 0-1,0 1 1,-5 7 0,-4 5 13,1 0 0,1 2 1,1 0-1,-18 34 1,-20 33-61,67-109 24,-1 0-1,-2-1 1,21-44-1,-32 62 28,1-1-1,-1 0 1,0 0-1,-1 0 1,1 0-1,-1 0 1,0 0-1,-1 0 1,0-1-1,0 1 1,0 0 0,0 0-1,-1 0 1,0-1-1,-1 1 1,1 0-1,-1 0 1,0 0-1,-1 1 1,1-1-1,-1 1 1,0-1-1,-5-6 1,6 10-5,0-1 1,0 1-1,0 0 1,-1-1-1,1 1 1,-1 0-1,1 0 1,-1 0-1,1 1 1,-1-1-1,0 1 1,0-1-1,0 1 1,0 0-1,0 0 1,0 0-1,0 1 1,0-1-1,0 1 1,0 0-1,-1 0 1,1 0-1,0 0 1,0 0-1,0 0 1,0 1-1,0 0 1,0 0-1,-1 0 1,2 0-1,-1 0 1,0 0-1,0 1 1,0-1-1,1 1 1,-5 4-1,-4 2-8,1 1-1,0 0 1,1 1-1,0 1 1,1-1-1,0 1 1,-10 18 0,-20 49-28,2 3 0,-38 130 0,50-137 32,0-4 15,3 1 0,-14 82 0,35-150-12,-1-1-1,1 1 1,0 0 0,0-1 0,0 1-1,0 0 1,0-1 0,1 1 0,-1 0 0,2 4-1,-2-7 1,0 1 0,1-1 0,-1 0 1,0 1-1,0-1 0,1 1 0,-1-1 0,0 0 0,1 1 0,-1-1 0,1 0 0,-1 1 0,0-1 0,1 0 0,-1 0 0,1 1 0,-1-1 0,1 0 0,-1 0 0,1 0 1,-1 0-1,1 0 0,-1 0 0,1 0 0,-1 0 0,1 0 0,-1 0 0,1 0 0,-1 0 0,1 0 0,-1 0 0,1 0 0,3-2-4,0 0 0,0 0 0,-1 0 0,1-1-1,-1 1 1,0-1 0,1 0 0,-1 0 0,0 0 0,4-5 0,8-13 1,0-1 0,-2 0 0,20-45 0,23-78 43,-48 121-32,16-49 7,-3-1 0,-3-1 1,-4-1-1,7-106 0,-21 175-14,0-36 4,0 42-4,0 1 1,0 0-1,0-1 0,0 1 0,-1-1 0,1 1 0,0 0 0,0-1 0,0 1 0,0 0 0,0-1 0,-1 1 0,1 0 0,0-1 1,0 1-1,0 0 0,-1 0 0,1-1 0,0 1 0,-1 0 0,1 0 0,0-1 0,-1 1 0,1 0 0,0 0 0,-1 0 0,1-1 1,0 1-1,-1 0 0,1 0 0,-1 0 0,0 0 0,0 1 0,0-1 0,-1 1 0,1 0 0,0-1 0,0 1 0,0 0 0,0 0 0,0 0 1,0 0-1,0-1 0,0 1 0,1 1 0,-2 1 0,-29 41-9,2 2 1,2 2 0,-28 69-1,13-28 6,19-41 11,-8 11-2,3 2-1,-37 116 0,65-177-7,0 1 0,0-1 1,-1 0-1,1 1 0,0-1 1,0 0-1,0 1 1,0-1-1,-1 1 0,1-1 1,0 0-1,0 1 0,0-1 1,0 1-1,0-1 1,0 0-1,0 1 0,0-1 1,0 1-1,0-1 0,0 1 1,1-1-1,-1 0 1,0 1-1,0-1 0,0 1 1,0-1-1,1 0 0,-1 1 1,0-1-1,0 0 0,1 1 1,-1-1-1,0 0 1,1 0-1,-1 1 0,0-1 1,1 0-1,0 1 1,17-9-28,17-23 11,-22 15 23,-1-1 0,-1 0 1,0-1-1,-2 0 0,0 0 1,-1-1-1,0 0 0,-2-1 1,7-30-1,-8 23 9,-2 0 1,0 0-1,-2 0 1,-1 0-1,-1 1 1,-8-49-1,7 63-9,-1 1 1,0-1-1,-1 1 0,0 0 0,-1 1 0,0-1 0,-1 1 0,0 0 1,-9-11-1,12 18-5,1 0 1,-1 0 0,1 0-1,-1 0 1,0 1 0,0-1-1,-1 1 1,1 0 0,0 0-1,-1 0 1,1 0 0,-1 0-1,0 1 1,1 0 0,-1 0-1,0 0 1,0 0 0,0 0-1,0 1 1,0 0 0,1 0-1,-1 0 1,0 0 0,0 0-1,0 1 1,0 0 0,0 0-1,0 0 1,1 0 0,-7 3-1,1 2-4,0-1 0,1 1 0,0 0 0,0 1 0,1 0 0,0 0 0,0 1 1,1 0-1,-1 0 0,2 0 0,-1 1 0,-4 11 0,-6 12-7,2 1 1,-11 38 0,12-29 5,2 1 1,2 0 0,-5 53-1,14-94 3,0-1 0,-1 1 0,1 0 0,0 0 0,0 0 0,0 0 0,0 0 0,0-1 0,1 1 0,-1 0-1,0 0 1,1 0 0,0-1 0,-1 1 0,1 0 0,0 0 0,0-1 0,0 1 0,0-1 0,0 1 0,0-1 0,0 1 0,1-1 0,2 3 0,-3-4 0,1 0 0,0 0 0,-1 0 1,1 1-1,0-1 0,-1-1 1,1 1-1,-1 0 0,1 0 1,0-1-1,-1 1 0,1-1 1,-1 1-1,1-1 0,-1 0 0,1 1 1,-1-1-1,1 0 0,-1 0 1,0 0-1,0 0 0,1 0 1,-1 0-1,0-1 0,0 1 1,1-3-1,7-7 5,0 0-1,-1-1 1,-1 0 0,0-1 0,-1 0 0,8-23 0,-2-3 15,8-45 1,-16 63-4,-1 0 0,-1 0 0,-1 0 0,-1 0 0,-4-36 0,2 43-8,-1 0-1,0 0 0,-1 0 1,0 1-1,-1 0 0,-1 0 1,0 0-1,0 0 0,-12-14 1,17 25-6,-1-1 0,1 1 0,-1 1 0,0-1 0,1 0 0,-1 0 0,0 1 0,0-1 0,0 1 0,0-1 0,0 1 0,-1 0 0,1 0 0,0 0 0,-6-2 0,7 3-2,-1 0 1,0 0-1,0 0 1,1 0-1,-1 1 1,0-1 0,0 0-1,1 1 1,-1-1-1,0 1 1,1 0 0,-1-1-1,1 1 1,-1 0-1,0 0 1,1 0-1,-2 2 1,-3 2-6,1 1-1,-1 1 1,2-1-1,-1 0 1,1 1 0,0 0-1,0 0 1,-3 10-1,-10 30 58,2 0-1,2 1 1,2 0-1,2 0 1,-2 61-1,10-94 0,0 0 0,2 0 1,0 0-1,4 20 0,-5-32-48,1 0 0,-1 0 0,1 0 0,0 0 0,0 0 0,0 0 0,1 0 0,-1 0 0,1 0 0,-1 0 1,1-1-1,0 1 0,0-1 0,0 1 0,0-1 0,1 0 0,-1 0 0,1 0 0,-1 0 0,1 0 0,0 0 0,-1-1 0,1 1 0,0-1 0,6 2 0,-6-3-1,0 0-1,0 0 1,1 0-1,-1-1 1,0 1-1,0-1 1,0 0-1,0 0 1,0 0-1,0 0 1,0 0 0,0-1-1,0 1 1,0-1-1,-1 0 1,1 0-1,-1 0 1,1 0-1,-1 0 1,0 0-1,0-1 1,0 1-1,0-1 1,2-3 0,5-8 8,0-1 0,-1 0 0,7-19 0,-15 34-8,10-25 14,-1-1 0,-1 1 0,-1-1 0,-2 0 1,0-1-1,1-48 0,-6 56-6,0 0 0,-2 0 0,0 1-1,-2-1 1,0 0 0,0 1 0,-2 0 0,0 0 0,-1 0 0,-13-22 0,17 35-9,0 0 0,0 1 1,0-1-1,-1 0 0,0 1 1,0 0-1,0 0 1,0 0-1,0 1 0,-1-1 1,-8-4-1,11 7-2,0 0 1,0 1-1,-1-1 0,1 1 0,0-1 1,-1 1-1,1 0 0,-1-1 1,1 1-1,0 0 0,-1 1 1,1-1-1,0 0 0,-1 1 1,1-1-1,0 1 0,-1 0 0,1 0 1,0 0-1,0 0 0,0 0 1,0 0-1,0 1 0,0-1 1,0 1-1,0-1 0,0 1 0,1 0 1,-3 3-1,-4 4-6,2 1 0,-1 0 0,1 1 0,0-1 0,1 1 0,0 0 1,1 1-1,1-1 0,-1 1 0,-1 15 0,0 5 2,2 0 0,0 54 0,4-75 0,-1-1 0,2 1 1,0 0-1,0-1 1,1 1-1,0-1 0,9 18 1,-11-25 3,0-1 0,0 0 0,1 0 0,-1 0 1,1 0-1,-1 0 0,1 0 0,0 0 0,0 0 1,0-1-1,0 1 0,0-1 0,0 0 0,0 1 0,0-1 1,4 1-1,-4-2 2,1 1 0,-1-1 0,1 0 0,-1 0-1,1 0 1,-1-1 0,0 1 0,1-1 0,-1 1 0,1-1 0,-1 0 0,0 0 0,1 0 0,-1 0 0,0 0 0,0 0 0,0-1 0,0 1 0,0-1-1,2-2 1,4-4 6,0 0 1,0-1-1,-1 0 0,0 0 0,0-1 0,-1 0 0,-1 0 0,0 0 0,0-1 0,-1 0 0,0 0 0,-1 0 0,0 0 0,-1 0 0,0-1 0,-1 1 0,0-1 1,-1 0-1,0 1 0,-1-1 0,-3-14 0,2 14 1,0 0 0,-1 0 0,-1 0 0,0 1 0,0-1 0,-1 1 0,-1 0 0,0 1 0,-7-11 0,7 14-5,1 0-1,-1 0 1,0 1-1,-1 0 0,1 0 1,-1 0-1,-1 1 1,1 0-1,-1 1 1,0 0-1,0 0 1,-16-6-1,19 9-3,-1 0 0,1-1 0,0 2 0,0-1 0,-1 1-1,1-1 1,0 1 0,0 1 0,-1-1 0,1 1 0,0 0 0,0 0 0,-1 1 0,1-1-1,0 1 1,1 0 0,-1 1 0,-9 5 0,14-8-1,0 0 0,-1 0-1,1 0 1,0 1 0,-1-1 0,1 0 0,0 1 0,0-1-1,0 0 1,-1 0 0,1 1 0,0-1 0,0 0-1,0 1 1,-1-1 0,1 0 0,0 1 0,0-1-1,0 1 1,0-1 0,0 0 0,0 1 0,0-1-1,0 0 1,0 1 0,0-1 0,0 1 0,0-1 0,0 0-1,0 1 1,0-1 0,1 0 0,-1 1 0,0-1-1,0 1 1,4 5-158,0 1 1,0-1-1,0 1 0,10 9 0,242 256-4251,-203-217 4246,-22-22 163,24 23-16,-54-54 17,0-1 1,0 1 0,1-1 0,-1 0 0,0 0 0,1 1-1,-1-1 1,1 0 0,-1 0 0,1 0 0,0-1 0,-1 1-1,1 0 1,0 0 0,0-1 0,-1 1 0,1-1 0,0 0-1,0 0 1,0 1 0,2-1 0,-3-2-4,1 1 0,-1-1 0,0 1 0,0-1 0,0 0-1,0 1 1,0-1 0,0 0 0,-1 0 0,1 1 0,-1-1 0,1 0 0,0-4 0,6-42 897,-6 33-134,2 1 1,6-27 0,-9 40-720,0 0-1,0 1 0,0-1 0,1 0 1,-1 0-1,0 1 0,0-1 0,1 0 1,-1 1-1,0-1 0,1 0 1,-1 1-1,1-1 0,-1 1 0,1-1 1,-1 0-1,1 1 0,-1-1 0,1 1 1,-1-1-1,1 1 0,0 0 0,-1-1 1,1 1-1,0 0 0,-1-1 0,1 1 1,0 0-1,0 0 0,-1 0 1,1 0-1,0-1 0,0 1 0,-1 0 1,1 0-1,0 0 0,0 1 0,-1-1 1,1 0-1,0 0 0,0 0 0,-1 0 1,1 1-1,0-1 0,-1 0 0,1 1 1,0-1-1,-1 1 0,1-1 0,0 0 1,-1 1-1,1-1 0,-1 1 1,1 0-1,-1-1 0,1 2 0,5 3 9,-7-8-19,-55-57-4,-93-88-9,123 123-12,-1 1 0,-1 1 0,-42-26 0,68 48-3,-1 0 0,1-1 1,0 1-1,0 0 1,-1 1-1,1-1 0,0 0 1,-1 1-1,1-1 1,-1 1-1,1 0 0,-1 0 1,1 0-1,-1 0 1,1 0-1,-1 0 0,1 1 1,-3 0-1,4 0 0,-1 0-1,1 0 1,-1 0 0,1 0 0,-1 0-1,1 0 1,0 1 0,-1-1-1,1 0 1,0 1 0,0-1-1,0 1 1,0-1 0,0 1-1,1 0 1,-1-1 0,0 4 0,-1 1 7,0 1 1,1-1-1,1 1 1,-1 0-1,1 0 1,0 9 0,0-16 11,0 0-16,-1-7 2,-1 0 0,0 0 0,0 0 0,-1 0 0,0 1 0,0-1 0,-1 1 0,1 0 0,-2 0 0,1 0 0,0 1 0,-1-1 0,0 1 0,-1 0-1,1 0 1,-1 1 0,0 0 0,0 0 0,0 0 0,0 1 0,-11-5 0,0 1-4,1 1-1,-1 0 0,-1 2 1,1 0-1,0 0 0,-1 2 1,-28-1-1,53 5-234,-1 0 0,1 0 0,-1 1 0,1 0 0,-1 0 0,0 0 0,6 5-1,20 9 1963,-32-17-1729,54 20 0,-52-20 2,1 1 0,0-1-1,-1 1 1,1-1 0,0 0 0,-1 0 0,1 0 0,0 0 0,0 0 0,-1-1 0,1 1 0,0-1 0,-1 0 0,1 0 0,-1 0 0,1 0-1,2-1 1,0-2 5,-4 4-5,0 0 0,-1-1 1,1 1-1,0 0 0,0-1 0,0 1 1,-1-1-1,1 0 0,0 1 1,0-1-1,-1 1 0,1-1 0,-1 0 1,1 1-1,0-1 0,-1 0 0,0 0 1,1 0-1,-1 1 0,1-1 1,-1 0-1,0 0 0,0 0 0,1 0 1,-1 0-1,0 0 0,0 0 0,0 1 1,0-1-1,0 0 0,0 0 0,0 0 1,0 0-1,0 0 0,-1 0 1,1 0-1,0 0 0,-1 1 0,1-1 1,0 0-1,-1 0 0,1 0 0,-2 0 1,-1-5 1,-1 0 1,0 0 0,0 1-1,0 0 1,-1 0 0,0 0-1,0 0 1,0 1 0,-1 0-1,1 0 1,-1 0 0,-9-3-1,-11-6 23,-44-14 0,52 21-24,13 4-2,-1-1-3,1 1 1,-1 0-1,0 0 1,-1 0-1,1 1 1,0 0-1,0 0 1,-1 0-1,1 1 0,0 0 1,-12 2-1,16-2 1,1 1-1,0 0 0,0 0 0,0 0 0,0 0 0,0 1 0,0-1 1,0 0-1,0 0 0,0 1 0,1-1 0,-1 0 0,1 1 1,-1-1-1,1 1 0,-1-1 0,1 0 0,0 1 0,-1-1 0,1 1 1,0-1-1,0 1 0,0-1 0,0 1 0,1-1 0,-1 1 0,0-1 1,0 1-1,1-1 0,0 3 0,17 45-22,-8-29 19,1-1 0,1-1 0,1 0-1,0 0 1,1-1 0,1-1 0,25 21 0,-36-34 7,0 1 0,0-1 0,0 0 0,0-1 1,0 1-1,1-1 0,-1 0 0,1 0 0,0 0 0,0-1 1,-1 1-1,1-1 0,0 0 0,0-1 0,0 1 1,6-1-1,-10 0 0,-1 0 0,0 0 0,0 0-1,0 0 1,1 0 0,-1 0 0,0 0 0,0 0 0,0 0 0,0 0 0,1 0 0,-1-1 0,0 1 0,0 0 0,0 0 0,0 0 0,1 0 0,-1 0 0,0 0 0,0-1-1,0 1 1,0 0 0,0 0 0,0 0 0,0 0 0,1-1 0,-1 1 0,0 0 0,0 0 0,0 0 0,0 0 0,0-1 0,0 1 0,0 0 0,0 0 0,0 0-1,0-1 1,0 1 0,0 0 0,0 0 0,-5-11 24,-13-11 0,16 19-20,-11-10 0,0 0 0,-1 1 0,0 0 0,0 1 0,-2 1 0,1 0 0,-1 1 0,-32-13 0,43 21-8,1-1-1,0 1 0,-1 0 1,1 0-1,0 0 0,-1 0 0,1 1 1,-1 0-1,1 0 0,-1 0 0,-7 2 1,10-2 1,0 1-1,0-1 1,1 1 0,-1 0 0,0 0 0,1 0 0,-1 0-1,0 0 1,1 1 0,-1-1 0,1 0 0,0 1 0,-1-1 0,1 1-1,0-1 1,0 1 0,0-1 0,0 1 0,0 0 0,1 0-1,-1-1 1,0 1 0,1 0 0,-1 0 0,1 0 0,0 0 0,-1 0-1,1 0 1,0 3 0,1 4-6,-1 0 0,2 0 0,-1 0 0,1 0 0,0-1 0,1 1 0,0 0 0,1-1 0,-1 0 0,7 10 1,4 6-5,2-1 1,20 24 0,-14-18 4,2-2 0,1-1 1,1-1-1,1-1 0,1-2 1,52 33-1,-76-53 12,0 0 1,0 0-1,0-1 1,0 1-1,1-1 1,-1 0-1,1 0 1,-1 0-1,1-1 1,-1 0-1,7 0 1,-9 0-4,-1 0 0,1-1 0,-1 1 1,1-1-1,-1 1 0,1-1 0,-1 0 0,1 0 1,-1 1-1,0-1 0,1 0 0,-1 0 0,0 0 1,0 0-1,0-1 0,0 1 0,0 0 1,0 0-1,0-1 0,0 1 0,0 0 0,-1-1 1,1 1-1,0-1 0,-1 1 0,1-1 0,-1 1 1,0-1-1,0 1 0,1-1 0,-1 0 1,0 1-1,0-1 0,0 1 0,-1-4 0,0-3 4,0 0 0,-1 0 0,0 0 1,0 0-1,-1 0 0,0 0 0,-6-11 0,-34-52 38,35 59-42,7 10-3,1 1 1,-1 0-1,0 0 0,1 0 1,-1 0-1,0 0 0,1 0 1,-1 0-1,0 0 0,0 0 0,0 0 1,0 0-1,0 1 0,0-1 1,0 0-1,0 1 0,-1-1 1,1 1-1,-2-2 0,3 3 0,-1-1 0,0 1-1,1-1 1,-1 1 0,1-1-1,-1 1 1,1 0 0,0-1-1,-1 1 1,1-1 0,-1 1-1,1 0 1,0 0 0,0-1-1,-1 1 1,1 0 0,0-1-1,0 1 1,0 0-1,0 0 1,0-1 0,0 1-1,0 1 1,3 59-63,-2-56 59,2 28-12,8 56-6,-10-80 21,1-1-1,1 0 0,-1 1 1,1-1-1,1 0 0,0-1 1,9 16-1,-13-23 3,0 1 0,0-1 1,1 1-1,-1-1 0,0 1 0,0-1 0,1 0 1,-1 1-1,0-1 0,1 1 0,-1-1 0,1 0 1,-1 1-1,0-1 0,1 0 0,-1 1 0,1-1 1,-1 0-1,1 0 0,-1 1 0,1-1 0,-1 0 0,1 0 1,-1 0-1,1 0 0,0 0 0,-1 0 0,1 1 1,-1-1-1,1-1 0,-1 1 0,1 0 0,-1 0 1,1 0-1,0 0 0,0-1 2,0-1 0,0 1 0,0 0 1,0 0-1,-1-1 0,1 1 0,0 0 0,-1-1 0,1 1 1,-1-1-1,1 1 0,-1-3 0,5-50 39,-5 53-42,-1-20 10,0 1 0,-1-1 0,-2 1 0,0 0 0,-1 0 0,-1 0 1,-1 0-1,-17-34 0,11 29-5,-1 0 0,-2 1 1,0 1-1,-1 1 0,-39-39 1,48 53-7,-1 1 1,0 0-1,-11-6 0,17 11 2,1 0-1,-1 1 1,1 0 0,-1-1-1,0 1 1,1 0-1,-1 1 1,0-1-1,0 0 1,1 1-1,-1-1 1,0 1-1,0 0 1,0 0-1,0 0 1,0 0 0,-3 1-1,6 0 1,0-1 0,-1 0 0,1 1-1,0-1 1,-1 0 0,1 0 0,0 0 0,-1 1 0,1-1 0,0 0-1,-1 0 1,1 0 0,0 0 0,-1 0 0,1 0 0,0 0 0,-1 0-1,1 0 1,-1 0 0,1 0 0,0 0 0,-1 0 0,1 0 0,0 0-1,-1 0 1,1 0 0,-1 0 0,1 0 0,0-1 0,-1 1 0,1 0-1,0 0 1,-1 0 0,1-1 0,0 1 0,0 0 0,-1 0 0,1-1-1,0 1 1,0 0 0,-1-1 0,1 1 0,0 0 0,0-1-1,0 1 1,-6-8 3,5 6-3,-1 0-1,0 1 1,0-1 0,0 1-1,0-1 1,0 1 0,-1 0-1,1 0 1,-2-1 0,2 1-20,7 1-1,13 1 2,13 1-1,-16-2 8,1 1 1,-1 0-1,0 1 1,0 1-1,0 1 1,17 5-1,73 46-1,-84-42 10,1-1 0,0 0 0,1-2-1,0-1 1,36 10 0,-30-13 6,-7-1 3,0-1 0,0 0 0,1-2 1,-1-1-1,27-1 0,-15-1-7,0 1 0,0 3-1,0 0 1,0 2 0,37 11 0,-7-2 0,-42-9 7,0 2 0,29 12-1,-33-11 1,1-1-1,1-1 0,24 5 1,-41-11-4,-1 0-1,1 0 1,0 0 0,0 0 0,0 0 0,0-1 0,0 1-1,0-1 1,0 0 0,-1 1 0,1-1 0,0-1 0,-1 1-1,1 0 1,2-2 0,33-31 8,-3 4-5,-23 26 5,-1 0 12,-11 3-21,0 1 0,0-1-1,0 1 1,0-1 0,0 1-1,0 0 1,0-1 0,-1 1-1,1-1 1,0 1 0,0 0-1,0-1 1,-1 1-1,1 0 1,0-1 0,0 1-1,-1 0 1,1-1 0,0 1-1,-1 0 1,1-1 0,0 1-1,-1 0 1,1 0 0,0 0-1,-1-1 1,1 1-1,-1 0 1,1 0 0,0 0-1,-1 0 1,-16-9 11,1 1 0,-1 1 0,-29-9-1,31 11-8,-1 0-1,1 0 0,1-2 1,-1 0-1,-15-11 0,25 14-3,0 0 0,-1 0-1,1 0 1,-1 1 0,1 0-1,-1 0 1,0 0 0,-1 1-1,1 0 1,0 0 0,0 0-1,-1 1 1,1 0 0,-9 0-1,0 1 2,0 0 0,0-1 0,0-1-1,0 0 1,0-1 0,1 0-1,-1-1 1,-18-9 0,11 5 6,0 0 0,0 2 0,-1 0 0,0 1 0,-43-3 0,-7-1 3,47 3 5,-47-17-1,55 16-12,0 1 0,0 1 0,-1 0 0,0 2 0,-31-3 0,109 47-127,-10-21 115,1-2-1,1-2 1,1-3 0,53 7 0,61 17 7,-81-24 42,-76-13 6,-9 0-43,-1 0-1,1 0 1,0 0-1,0 0 0,0 0 1,0 0-1,0 0 1,-1 0-1,1 0 1,0 0-1,0 0 1,0 0-1,0 0 1,0 0-1,0 0 1,-1-1-1,1 1 0,0 0 1,0 0-1,0 0 1,0 0-1,0 0 1,0 0-1,0-1 1,0 1-1,0 0 1,0 0-1,0 0 1,0 0-1,0 0 0,0-1 1,0 1-1,0 0 1,0 0-1,0 0 1,0 0-1,0 0 1,0-1-1,0 1 1,0 0-1,0 0 1,0 0-1,0 0 1,0 0-1,0 0 0,0-1 1,0 1-1,0 0 1,0 0-1,0 0 1,1 0-1,-1 0 1,0 0-1,0 0 1,0-1-1,0 1 1,0 0-1,0 0 0,1 0 1,-1 0-1,0 0 1,0 0-1,0 0 1,-3-1 3,-1-1 0,0 1 1,0 0-1,0 1 0,0-1 1,0 1-1,0 0 0,0 0 1,0 0-1,-7 1 0,-9 0 9,-51-5 1,-1-3 1,1-4 0,0-3-1,-130-42 1,188 51-18,-33-9-30,44 14 31,-1-1 0,0 1 0,0 0 0,0-1 0,1 1 0,-1 1 0,0-1 0,0 0 0,1 1 0,-1-1 0,0 1 0,0 0 0,-4 2 0,6-2 0,1-1 1,0 1-1,-1 0 0,1-1 1,0 1-1,-1 0 1,1 0-1,0 0 0,0-1 1,0 1-1,0 0 0,0 0 1,0-1-1,0 1 0,0 0 1,0 0-1,0 0 0,0-1 1,0 1-1,0 0 0,1 0 1,-1-1-1,0 1 0,1 0 1,-1 0-1,0-1 0,1 1 1,-1-1-1,1 1 1,-1 0-1,1-1 0,0 1 1,-1-1-1,1 1 0,0 0 1,22 24-33,-12-14 30,0-1 0,1 0 0,0 0 0,1-1 0,0-1 1,0 0-1,1-1 0,0 0 0,20 6 0,-185-58 175,112 29-170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5:05.838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208 125 19068,'-58'8'48,"48"-8"-40,8 0-8,-1 1-1,1-1 1,-1-1-1,1 1 1,-1 0-1,0 0 1,1-1-1,-1 0 1,1 1-1,-1-1 1,1 0-1,0 0 1,-1 0-1,1-1 1,-4-2-1,-19-12-1,9 7 4,1-1-1,-25-23 1,42 31-12,1 1 0,0-1 0,0 1 1,0 0-1,0 0 0,1 0 0,-1 0 1,6-1-1,10 3 1,-1 1 1,-1 1-1,25 6 0,-7-1 28,-45-10 29,7 2-45,0 0 1,0-1-1,1 1 1,-1-1-1,0 0 1,1 0-1,-1 0 0,0 0 1,-4-3-1,-73-47 15,80 52-25,0 1 1,0-1-1,0 1 0,0-1 1,0 1-1,0-1 1,1 0-1,-1 1 1,0-1-1,1 1 1,-1-1-1,2 2 0,32 79-54,29 110 0,1 1 77,24 65-15,-78-223 0,-1 1-1,-2 0 1,3 47-1,-4-28-1,-5-42-3,-1-1 0,-1 1 0,1 0 0,-2 0 0,0-1 0,-5 17 0,-3 25-2,-9 67-4,-5 54-3,19 359 63,8-433-45,-3-60-4,-1-18-1,1 1 0,1 0 0,2-1 0,0 1 0,1-1 0,9 27 0,-11-46 174,-1-11-384,-1-2-857,1 2 310,3-38-1240,2-19 4488,64-414-1664,-59 401-835,-7 42-27,2 1 0,19-64 0,-24 98 34,-1 0-1,0 0 1,0 0 0,0 0-1,0 0 1,0 0 0,0 1 0,0-1-1,0 0 1,0 0 0,0 0-1,0 0 1,0 0 0,0 0 0,0 0-1,1 0 1,-1 0 0,0 0-1,0 0 1,0 0 0,0 0 0,0 0-1,0-1 1,0 1 0,0 0-1,0 0 1,0 0 0,0 0 0,0 0-1,0 0 1,0 0 0,0 0-1,1 0 1,-1 0 0,0 0 0,0 0-1,0 0 1,0 0 0,0 0-1,0 14-15,-4 23-1,-134 726 45,134-738-27,3-20-7,0 1 0,0-1 0,1 0 0,-1 1 0,2 8 1,-1-13 4,0-1 1,0 1 0,0-1 0,0 0 0,0 1 0,1-1-1,-1 0 1,0 1 0,0-1 0,0 1 0,1-1-1,-1 0 1,0 1 0,0-1 0,1 0 0,-1 0 0,0 1-1,0-1 1,1 0 0,-1 0 0,0 1 0,1-1 0,-1 0-1,1 0 1,-1 0 0,0 1 0,1-1 0,-1 0 0,1 0-1,1 0 0,-1-1 0,0 1 0,1 0 0,-1-1 0,1 1-1,-1-1 1,0 1 0,1-1 0,-1 0 0,0 0 0,0 0 0,0 0-1,2-1 1,6-6-11,0-1 0,0 0 0,-1-1-1,0 0 1,-1 0 0,0-1 0,9-20 0,32-86 20,-47 114-7,20-60 21,-3-1 0,-2-1 1,-3 0-1,-4-1 0,3-124 1,-11 189-22,-1 0 0,0 1 0,0-1 0,0 1 0,1-1 1,-1 0-1,0 1 0,0-1 0,0 0 0,0 1 0,0-1 1,0 1-1,-1-1 0,1 0 0,0 1 0,0-1 0,0 1 1,0-1-1,-1 0 0,1 1 0,0-1 0,-1 1 0,1-1 1,0 1-1,-1-1 0,1 1 0,-1-1 0,0 0 0,-10 17-14,-10 40-17,20-54 32,-64 229-6,-17 45 54,76-260-43,0 1-5,-1 0 1,0 0-1,-2 0 0,-14 21 1,28-45-12,-2-1 0,1 0 0,-1 0 0,0 0 0,2-10-1,3-6 8,10-41-1,-2 0 1,12-110-1,-26 160 11,-1 0 0,-1 0 0,-2-18 0,2 33-7,0-1 1,0 1-1,0-1 0,0 1 0,0-1 1,0 1-1,0-1 0,0 1 0,0-1 1,0 1-1,0 0 0,0-1 0,-1 1 1,1-1-1,0 1 0,0-1 0,0 1 1,-1 0-1,1-1 0,0 1 0,-1 0 1,1-1-1,0 1 0,-1 0 0,1-1 1,0 1-1,-1 0 0,1-1 0,-1 1 1,1 0-1,0 0 0,-1 0 0,1 0 1,-1-1-1,1 1 0,-1 0 0,1 0 0,-1 0 1,1 0-1,-1 0 0,1 0 0,-1 0 1,1 0-1,0 0 0,-1 0 0,1 0 1,-1 1-1,1-1 0,-1 0 0,1 0 1,-1 0-1,1 1 0,0-1 0,-1 0 1,1 0-1,-1 1 0,1-1 0,0 0 1,-1 1-1,1-1 0,0 0 0,0 1 1,-1 0-1,-21 23-2,22-23 2,-65 96 8,-92 189 0,55-68 32,107-264-80,-1 35 31,0 1 0,0-1 0,1 1 0,1-1 0,-1 1 0,2 1 0,-1-1 0,1 1 0,1 0 0,14-13 0,16-16-3,-12 11 10,43-34 0,-61 54 1,1 1 1,0 0 0,0 0 0,1 1-1,0 1 1,0-1 0,0 2 0,0-1-1,18-2 1,-27 5 0,0 1-1,0 0 1,0 0-1,0 0 0,-1 0 1,1 0-1,0 0 1,0 0-1,0 0 1,0 0-1,0 0 1,-1 1-1,1-1 0,0 0 1,0 1-1,0-1 1,-1 0-1,1 1 1,0-1-1,-1 1 1,1-1-1,0 1 0,-1-1 1,1 1-1,0 0 1,-1-1-1,1 1 1,-1 0-1,1 0 1,-1-1-1,0 1 0,1 0 1,-1 0-1,0-1 1,1 1-1,-1 0 1,0 0-1,0 0 1,0 0-1,0 0 0,0-1 1,0 1-1,0 0 1,0 1-1,0 6-5,-1 0 0,0-1 0,-1 1 1,-2 7-1,3-13 4,-47 156-186,-15 57-225,61-206 406,0-5-25,1 0 0,-1 1 0,1 0-1,1-1 1,-1 1 0,1-1 0,-1 1 0,1 0-1,1 0 1,-1-1 0,1 1 0,2 8-1,-3-13 20,1 1-1,-1-1 1,0 0 0,1 1-1,-1-1 1,1 0-1,-1 0 1,1 1 0,-1-1-1,1 0 1,-1 0-1,1 0 1,-1 0 0,1 0-1,-1 0 1,1 0-1,0 0 1,-1 0-1,1 0 1,-1 0 0,1 0-1,-1 0 1,1 0-1,-1 0 1,1 0 0,-1-1-1,1 1 1,-1 0-1,1 0 1,-1-1 0,1 1-1,-1 0 1,0-1-1,1 1 1,0-1-1,17-13-115,-16 12 102,21-20-157,-16 14-115,0 1-1,1 0 0,0 0 0,1 0 0,-1 1 1,1 0-1,1 1 0,-1 0 0,12-4 0,11 7-594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5:09.417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841 318 2881,'0'-7'303,"-1"0"0,1 0 0,0 0 0,2-12 0,-1 14 146,0-1 1,-1 0-1,1 1 0,-1-1 1,-1 1-1,1-1 1,-3-10-1,2 15-386,1 1-1,0-1 1,0 1 0,-1 0 0,1 0-1,-1-1 1,1 1 0,0 0-1,-1 0 1,1-1 0,-1 1-1,1 0 1,-1 0 0,1 0-1,0 0 1,-1-1 0,1 1 0,-1 0-1,1 0 1,-1 0 0,1 0-1,-1 0 1,1 0 0,-1 0-1,1 0 1,-1 1 0,1-1 0,0 0-1,-1 0 1,1 0 0,-1 0-1,1 1 1,-1-1 0,1 0-1,0 0 1,-1 1 0,1-1-1,-1 1 1,-17 11 253,6 0-276,1 0 0,0 1 0,0 0 0,1 1 0,-12 23 0,-1 0-12,-151 211 314,159-232-317,14-16-26,1 0 0,0 0 0,0 0 0,0 0 0,-1 0 0,1 0 1,0 0-1,0 0 0,0 0 0,-1 0 0,1 0 0,0 0 0,0 0 0,0 0 0,-1 0 0,1 0 0,0 0 0,0 0 0,0-1 0,0 1 0,-1 0 0,1 0 0,0 0 0,0 0 0,0 0 0,0 0 0,-1-1 0,1 1 1,0 0-1,0 0 0,0 0 0,0 0 0,0-1 0,0 1 0,0 0 0,0 0 0,0 0 0,-1-1 0,1 1 0,0 0 0,0 0 0,0 0 0,0-1 0,0 1 0,0 0 0,0-4-8,0 0-1,1 1 1,-1-1-1,1 1 1,-1-1-1,1 1 0,0-1 1,0 1-1,3-6 1,13-26 69,191-426 1212,-204 451-1025,-2 4-166,-1 1 0,1 0 0,0 0-1,1-1 1,-1 1 0,1 1 0,0-1-1,0 0 1,1 1 0,-1-1 0,1 1 0,0 0-1,0 0 1,9-6 0,-12 13-67,-1-1 0,0 1 0,0-1 0,0 1 0,0-1 0,0 1 0,-1-1 1,1 1-1,-1-1 0,0 1 0,0-1 0,1 0 0,-3 3 0,-15 51 33,-16 22-11,21-52 4,2 0 0,1 0 0,-11 42 0,21-68-42,0 0 1,1 0-1,-1 0 1,0-1-1,0 1 0,0 0 1,0 0-1,1 0 1,-1 0-1,0 0 0,0 0 1,0 0-1,1 0 1,-1 0-1,0 0 0,0 0 1,0 0-1,1 0 1,-1 0-1,0 0 0,0 0 1,0 0-1,0 0 1,1 0-1,-1 0 0,0 1 1,0-1-1,0 0 1,0 0-1,1 0 0,-1 0 1,0 0-1,0 0 1,0 1-1,0-1 0,0 0 1,1 0-1,-1 0 1,0 0-1,0 0 0,0 1 1,0-1-1,0 0 1,0 0-1,0 0 0,0 1 1,0-1-1,0 0 1,0 0-1,0 0 0,0 1 1,13-16-40,3-16 48,-1-1 0,-1 0 0,-1-1 1,8-40-1,9-19 25,-35 130 3,-7-4-10,0 0-1,-3 0 1,0-1 0,-2-1 0,-2-1-1,-1 0 1,-1-2 0,-1 0 0,-2-2 0,-1 0-1,-47 38 1,-90 84-70,178-165-88,-5 6 110,-1 0 1,0-1 0,13-19-1,90-160 63,-107 180-34,-1 0-1,0-1 1,0 0 0,4-18-1,-25 58 39,-70 174-22,-29 79 9,68-168 28,-6 20 38,52-134-97,1 1 0,0-1-1,0 0 1,0 0-1,-1 1 1,1-1-1,0 0 1,0 1 0,0-1-1,0 0 1,0 1-1,0-1 1,-1 0-1,1 1 1,0-1 0,0 1-1,0-1 1,0 0-1,0 1 1,0-1-1,1 0 1,-1 1 0,0-1-1,0 0 1,0 1-1,0-1 1,0 0-1,0 1 1,1-1-1,-1 0 1,0 1 0,0-1-1,1 1 1,10-7-44,13-19-20,-10 3 60,0 1 0,-2-2 0,0 0 0,12-34 0,25-101 86,-47 152-79,35-168 41,-3 8-20,-27 147-23,-6 28 2,-6 38 5,4-41-6,-64 307 36,10-71 58,54-234-93,0-4-3,0-1 0,0 1 0,0 0 0,1-1-1,0 1 1,-1 0 0,1-1 0,1 1 0,-1 0-1,0-1 1,1 1 0,0 0 0,0-1-1,2 5 1,17-46-44,-4-18 59,-1-1 0,-3-1-1,-3-1 1,-2 1 0,-3-1-1,-3 0 1,-5-61 0,4 120-15,-1-9 2,1 0 0,-1 1 1,-1-1-1,0 1 0,0-1 1,-1 1-1,-6-15 0,9 23-2,0-1 0,-1 1 0,1 0 0,0-1 0,-1 1 0,1 0 0,0-1 0,-1 1 0,1 0 0,0-1 0,-1 1 0,1 0 0,-1 0 0,1-1 0,0 1 0,-1 0 0,1 0 0,-1 0 0,1 0 0,-1 0 0,1-1 0,-1 1 0,1 0 0,-1 0 0,1 0 0,-1 0 0,1 0 0,0 1 0,-1-1 0,1 0 0,-1 0 0,1 0 0,-1 0 0,1 0 0,-1 1 0,1-1 0,0 0 0,-1 0 0,0 1 0,-15 16 0,-4 15 0,1 1 0,-16 37 0,12-23 2,-11 22 18,-24 72 1,47-106-15,0 1-1,2 0 1,2 0 0,-3 43 0,10-76-8,-1 0 0,1 0 0,0 0 0,0 0 0,1 1 0,-1-1 0,1 0 0,0 0 0,-1 0 0,3 5 0,-2-7 0,0 0 0,-1-1 0,1 1-1,0 0 1,-1-1 0,1 1 0,0-1-1,0 1 1,0 0 0,-1-1 0,1 0-1,0 1 1,0-1 0,0 0 0,0 1-1,0-1 1,0 0 0,0 0-1,0 0 1,0 0 0,0 0 0,0 0-1,0 0 1,0 0 0,0 0 0,0 0-1,-1 0 1,1-1 0,0 1 0,0 0-1,0-1 1,0 1 0,0-1 0,0 1-1,-1-1 1,2 0 0,13-7-7,-1-1 1,-1 0 0,0-1-1,0 0 1,0-1-1,13-17 1,-1-1 21,34-50 1,-17 13 0,-26 38-4,2 1-1,0 0 1,2 1 0,36-37 0,-55 62-11,1 0 1,-1 0-1,0 0 1,0 0 0,1 0-1,-1 0 1,0 0-1,1 1 1,-1-1 0,1 0-1,-1 1 1,1-1-1,-1 1 1,1-1 0,3 1-1,-4 0 0,-1 1 0,1-1 0,0 1 0,0-1-1,0 1 1,0-1 0,-1 1 0,1 0 0,0 0 0,-1-1-1,1 1 1,0 0 0,-1 0 0,1 0 0,-1 0 0,0 0 0,1 0-1,-1-1 1,1 1 0,-1 0 0,0 0 0,0 0 0,0 0-1,0 0 1,0 0 0,0 0 0,0 0 0,0 2 0,2 21 3,-2 0 1,0 0 0,-2 0 0,-5 29 0,-27 98 65,-1 2 7,33-144-74,1 0 0,0 0 0,1 1 0,1 12 0,-2-20-3,1-1-1,0 0 1,1 0 0,-1 0 0,0 0 0,0 0 0,0 0 0,1 0-1,-1 0 1,0 0 0,1 0 0,-1 0 0,1 0 0,-1 0 0,1 0-1,0 0 1,-1 0 0,1-1 0,0 1 0,0 0 0,-1 0-1,1-1 1,0 1 0,0 0 0,0-1 0,0 1 0,0-1 0,0 1-1,0-1 1,0 0 0,0 1 0,0-1 0,0 0 0,0 0-1,0 0 1,0 0 0,1 0 0,-1 0 0,0 0 0,0 0 0,0 0-1,0 0 1,0 0 0,0-1 0,0 1 0,0-1 0,0 1 0,0 0-1,1-2 1,4-1-5,0 0 0,0 0 0,0-1 0,-1 0-1,0 0 1,0 0 0,0-1 0,0 0 0,-1 0 0,1 0 0,3-7-1,6-10 15,17-37 0,-20 37 5,-2 4 3,-1-1 0,0 1 0,-2-1 0,9-40 0,-25 100 62,-28 75 0,10-34-30,21-62-38,0-1-4,1 2 0,1-1-1,0 1 1,1 0-1,2 0 1,-1 27 0,3-47-6,0-1 0,0 0 0,0 0 0,0 0 0,0 0 0,0 1 0,0-1 1,0 0-1,0 0 0,0 0 0,0 1 0,0-1 0,0 0 0,0 0 0,0 0 0,0 0 1,0 1-1,0-1 0,0 0 0,0 0 0,0 0 0,0 0 0,0 0 0,0 1 0,1-1 1,-1 0-1,0 0 0,0 0 0,0 0 0,0 0 0,0 0 0,1 1 0,-1-1 0,0 0 1,0 0-1,0 0 0,0 0 0,1 0 0,-1 0 0,0 0 0,0 0 0,0 0 1,0 0-1,1 0 0,7-7-24,5-11-4,34-73 51,-3-2-1,55-168 0,-176 529 125,70-239-137,2-8-3,1 1 0,-2 27 1,6-48-9,0 0 1,-1-1-1,1 1 0,0 0 1,0 0-1,0 0 1,0-1-1,0 1 1,0 0-1,0 0 0,1 0 1,-1-1-1,0 1 1,0 0-1,0 0 1,1-1-1,-1 1 1,1 0-1,-1-1 0,0 1 1,1 0-1,-1-1 1,1 1-1,0 0 1,0-1-1,-1 0 1,1 0-1,0 0 0,0 0 1,-1-1-1,1 1 1,0 0-1,-1 0 0,1-1 1,0 1-1,-1 0 1,1-1-1,-1 1 1,1 0-1,0-1 0,-1 1 1,1-1-1,-1 1 1,2-2-1,25-34-26,-26 34 28,41-67 26,-4-2 0,35-90-1,-67 139-25,-33 85 47,3 1 1,-25 109-1,52-174-111,6-8 38,9-12 4,194-255 46,-189 252-10,-21 23 0,-14 15 0,-8 10-2,1 0-1,2 2 1,0 1-1,-16 36 1,-21 34 32,191-313-170,-121 194 129,-8 17 2,-5 16-2,-5-2 2,0 0-1,-1 0 1,0 0-1,-1-1 1,0 1-1,0-1 1,-1 0 0,0 0-1,-1 0 1,-6 6-1,-6 12 7,-1 3-1,8-9 2,-1-1 0,-1-1 1,-1-1-1,0 0 1,-1 0-1,-32 25 0,43-38-11,0 0 0,-1 0 0,1 0 1,1 0-1,-1 1 0,1 0 0,-1 0 0,1 0 0,1 0 0,-1 0 0,-2 7 0,-9 17 2,13-28-3,0 0 0,1 0 0,-1 0-1,0-1 1,0 1 0,1 0-1,-1 0 1,0-1 0,0 1 0,0-1-1,0 1 1,0-1 0,0 1-1,0-1 1,0 1 0,0-1 0,0 0-1,-1 0 1,1 1 0,0-1-1,0 0 1,0 0 0,0 0 0,0 0-1,0-1 1,0 1 0,-2 0-1,1-1 2,0 1 0,1 0-1,-1 0 1,0 0-1,0 0 1,1 0 0,-1 0-1,0 1 1,1-1 0,-1 0-1,0 1 1,-2 1-1,-20 13 11,16-9-6,0-1-1,-1 0 1,0 0 0,0-1 0,-10 4-1,16-7-3,-1 0 0,1-1-1,-1 1 1,1-1-1,0 0 1,-1 0 0,1 0-1,-1 0 1,1-1-1,-1 1 1,1-1 0,-1 0-1,1 0 1,0 0 0,-1-1-1,1 1 1,0-1-1,-6-3 1,4 1 0,0 1 0,-1 0 0,1 0 0,-1 0 0,0 1 0,0 0 0,0 0-1,0 1 1,0-1 0,0 1 0,-1 1 0,1-1 0,0 1 0,-1 0 0,1 0 0,0 1 0,0 0 0,-1 0 0,1 1 0,0-1 0,0 1-1,-9 5 1,-24 26-1,38-31 0,-4 1 0,-10-14-1,-109-131-3984,104 129 3193,-48-16 2463,36 17 1702,28 10-3217,-49 6 15593,52-3-15340,0 1-1,-6-6-408,-61-46 0,68 50 0,0-1 0,0 1 0,-1 0 0,1 0 0,0 0 0,0 0 0,-1-1 0,1 1 0,0 0 0,-1 0 0,1 0 0,0 0 0,0 0 0,-1 0 0,1 0 0,0 0 0,-1 0 0,1 0 0,0 0 0,-1 0 0,1 0 0,0 0 0,-1 0 0,1 0 0,0 0 0,0 0 0,-1 0 0,1 0 0,0 0 0,-1 0 0,1 1 0,0-1 0,0 0 0,-1 0 0,1 0 0,0 1 0,0-1 0,-1 0 0,1 0 0,0 0 0,0 1 0,0-1 0,0 0 0,-1 1 0,-16 29 0,17-30 0,0 1 0,-1-1 0,1 1 0,0-1 0,-1 0 0,1 1 0,0-1 0,-1 0 0,1 1 0,-1-1 0,1 0 0,0 1 0,-1-1 0,1 0 0,-1 0 0,1 0 0,-1 1 0,1-1 0,-1 0 0,1 0 0,-1 0 0,1 0 0,-1 0 0,1 0 0,-1 0 0,1 0 0,-1 0 0,1 0 0,-1 0 0,2 2 0,5 5 0,-4-1 0,-2-6 0,0 0 0,0 1 0,0-1 0,0 0 0,0 1 0,0-1 0,1 0 0,-1 1 0,0-1 0,0 0 0,0 1 0,0-1 0,1 0 0,-1 0 0,0 1 0,0-1 0,1 0 0,-1 0 0,0 0 0,0 1 0,1-1 0,-1 0 0,0 0 0,1 0 0,-1 0 0,0 1 0,1-1 0,-1 0 0,0 0 0,1 0 0,-1 0 0,4-1 0,0 1 0,-1-1 0,1 0 0,-1 0 0,1 0 0,-1 0 0,6-3 0,107-52 0,-98 52 0,-20 9 0,13-13 0,-10 8 0,-38 66 201,14-24-4718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5:12.305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0 1838 8386,'70'49'6180,"8"-4"-4112,-58-35-2078,1 0 0,0-1 1,0-2-1,1 0 0,28 5 1,-49-12 9,0 1 1,0-1 0,0 0-1,0 0 1,0 0 0,0 0-1,0 0 1,0 0 0,0 0-1,0 0 1,0-1 0,0 1-1,-1 0 1,1 0 0,0-1-1,0 1 1,0-1 0,0 1-1,0-1 1,-1 1 0,1-1-1,0 1 1,0-1 0,-1 0-1,1 1 1,-1-1 0,1 0-1,0 0 1,-1 1 0,1-1-1,-1 0 1,0 0 0,1 0-1,-1 0 1,0 0 0,1 0-1,-1 0 1,0 1 0,0-1-1,0 0 1,0 0 0,0 0-1,0 0 1,0-1 0,0-6 12,-1 1 1,0 0 0,0-1 0,-4-10 0,3 9 8,2 9-22,0-1 1,0 0-1,0 1 0,0-1 1,0 1-1,0-1 0,0 0 1,0 1-1,0-1 0,-1 1 1,1-1-1,0 0 0,0 1 1,0-1-1,-1 1 0,1-1 1,0 1-1,-1-1 0,1 1 1,0-1-1,-1 1 0,1 0 1,-1-1-1,1 1 0,-1-1 1,1 1-1,-1 0 0,1-1 1,-1 1-1,1 0 0,-1 0 1,1-1-1,-1 1 0,1 0 1,-1 0-1,0 0 0,1 0 1,-1 0-1,1 0 0,-1 0 1,0 0-1,1 0 0,-1 0 1,1 0-1,-1 0 0,0 0 1,1 0-1,-1 1 0,1-1 1,-1 0-1,1 0 0,-1 1 1,1-1-1,-1 0 0,1 1 1,-1-1-1,1 1 0,-1-1 1,1 0-1,0 1 0,-1-1 1,1 1-1,-1 0 0,0 1 1,-1-1-1,1 1 0,0-1 0,-1 1 0,1 0 1,0 0-1,0 0 0,0 0 0,0 0 1,1 0-1,-1 0 0,0 0 0,1 0 0,0 0 1,-1 0-1,1 0 0,0 4 0,1-5-2,-1 0 0,1 0 1,-1 0-1,1 0 0,0-1 0,0 1 0,-1 0 0,1 0 0,0-1 0,0 1 0,0-1 1,0 1-1,0-1 0,0 1 0,-1-1 0,1 1 0,0-1 0,0 0 0,0 0 0,1 1 1,-1-1-1,0 0 0,0 0 0,0 0 0,0 0 0,0 0 0,0 0 0,0-1 0,0 1 1,0 0-1,0 0 0,0-1 0,0 1 0,1-1 0,39-16-40,-25 5 35,0-1 0,-1-1-1,0 0 1,-1-1 0,-1-1-1,0 0 1,15-26 0,0-4 13,33-77 1,15-26 4,-54 114-3,-1-2 0,-2 0 0,-1-1 0,-3-1 0,-1-1 0,-1 0 0,11-71 0,-17 71-8,16-51 0,7-31 0,-27 89 7,-1-1 1,-3-43-1,0 36 1,4-44-1,24-58-24,-8 48 10,-14 72 9,-2 0 0,-1-1 0,-1 1 0,-2-38 1,1 58-5,0-1 1,0 1 0,0-1 0,1 1 0,-1-1 0,1 1 0,0-1 0,0 1 0,0 0 0,1-1-1,-1 1 1,1 0 0,0 0 0,-1 0 0,2 0 0,3-5 0,0 0-20,-3 1 4,-7 8 21,-10 11 9,6 1-14,-2 3-5,0 0 0,1 2 1,0-1-1,-11 36 0,-2 33 29,-10 93 0,29-122-32,3-54 7,1 1 1,-1-1-1,1 0 1,-1 1 0,1-1-1,0 0 1,0 0-1,0 0 1,1 1-1,-1-1 1,1 0-1,0-1 1,2 5-1,-3-6 2,-1-1-1,1 0 1,-1 0-1,1 1 1,-1-1-1,1 0 1,-1 0-1,1 1 1,-1-1-1,1 0 1,-1 0-1,1 0 1,-1 0-1,1 0 1,0 0-1,-1 0 1,1 0-1,-1 0 1,1 0-1,-1 0 1,1 0-1,-1 0 0,1-1 1,-1 1-1,1 0 1,-1 0-1,1 0 1,-1-1-1,1 1 1,-1 0-1,1-1 1,-1 1-1,1 0 1,-1-1-1,0 1 1,1-1-1,-1 1 1,0-1-1,1 1 1,-1-1-1,0 0 1,15-24-13,-13 21 13,11-23 47,-2-1 1,-1-1-1,-1 1 1,-1-2 0,-2 1-1,3-33 1,-3-5 179,-5-112-1,-1 172-166,0 3-43,0 0 0,0 0 0,0 0-1,-1 0 1,1 0 0,-1 0-1,0 0 1,0 0 0,-1 0 0,1 0-1,-1 0 1,-2-3 0,4 6-17,0 1 0,0 0 0,0 0 0,0 0 0,0 0-1,0 0 1,-1 0 0,1-1 0,0 1 0,0 0 0,0 0 0,0 0 0,0 0 0,0 0 0,-1 0 0,1 0 0,0 0 0,0 0 0,0 0 0,0 0 0,0 0 0,-1 0 0,1 0 0,0 0 0,0 0 0,0 0 0,0 0-1,-1 0 1,1 0 0,0 0 0,0 0 0,0 0 0,0 0 0,0 0 0,-1 0 0,1 0 0,0 0 0,0 0 0,0 0 0,0 0 0,0 0 0,0 1 0,-1-1 0,1 0 0,0 0 0,0 0 0,0 0 0,0 0-1,0 0 1,0 1 0,0-1 0,0 0 0,-3 13-5,3 15-3,1-20 14,1 1 0,1-1 0,-1 1 1,2-1-1,-1 0 0,1 0 0,0 0 0,8 10 0,-10-14-5,-1 1-5,1 1 1,-1-1 0,-1 0-1,1 1 1,-1-1-1,0 0 1,0 1 0,0-1-1,-2 8 1,1 9-18,-4 78-14,2-65 53,2 0 0,1 0 0,7 55 0,-7-90-17,0 0-1,0 0 0,0 0 0,0 0 1,0 0-1,0 0 0,0 0 0,0 0 0,0 0 1,0 0-1,0 0 0,0 0 0,0 0 0,1 0 1,-1 0-1,0 0 0,0 0 0,0 0 1,0 0-1,0 0 0,0 0 0,0 0 0,0 0 1,0 0-1,0 0 0,0 0 0,0 1 1,0-1-1,0 0 0,0 0 0,0 0 0,0 0 1,0 0-1,0 0 0,0 0 0,0 0 0,0 0 1,0 0-1,1 0 0,0-10 10,1-17 5,8-304 696,-10 330-705,3-41 179,-3 40-185,0 0 0,0 1 0,1-1 0,-1 1 0,0-1 0,1 1 1,-1-1-1,0 0 0,1 1 0,0 0 0,-1-1 0,1 1 0,0-1 0,0 1 0,0 0 0,0-1 0,0 1 0,0 0 0,0 0 0,1 0 0,1-2 0,6 27-51,-4-7 51,-2 1 0,0 0 1,-1 0-1,0 0 0,-3 35 0,0-31 16,1-1 0,1 1 0,6 38 0,14 42-33,7 108 0,-27-192 22,0 1 0,-1-1 0,-1 0 0,-1 1 0,0-1 0,-2 0 0,-9 31 0,-17 81 18,-1 3-44,19-85 37,10-37-13,0-1 1,0 0-1,-1 0 0,0 0 1,-1 0-1,0 0 1,-9 14-1,1-5-24,23-29-3,-9 6 23,0 1 1,0-1 0,0 0-1,0 0 1,-1 0 0,1 0-1,-1 0 1,0 0 0,0-5-1,0 4 4,0 0-1,0-1 0,1 1 1,0 0-1,4-8 0,72-104-23,-63 92 30,0-1-1,17-43 1,-28 59-7,-1 0 1,0 0-1,-1 0 1,0-1-1,-1 1 1,0-1-1,0 1 1,-1-1-1,-1 1 1,0-1-1,-2-10 1,-21-134 5,7 35-1,10 81-8,-18-124 23,24 131-21,1 1-1,2 0 1,0 0 0,12-48-1,-8 47 1,-5 20-3,0 0 0,-1 0 0,0 0 0,-3-19 0,-1-19-5,6 49 5,1 1 1,-1-1 0,1 1 0,0-1 0,-1 1-1,1 0 1,-1 0 0,1 0 0,0 0-1,-1 1 1,1-1 0,2 2 0,-4-2-2,0 1 0,0 0 1,0-1-1,0 1 0,0 0 1,0 0-1,0 0 0,0-1 1,-1 1-1,1 0 1,0 0-1,-1 0 0,1 0 1,-1 1-1,1-1 0,-1 0 1,1 0-1,-1 0 0,0 0 1,0 0-1,1 1 0,-1 1 1,3 38-31,-3-21 25,4 14 5,11 141 39,-15-149-34,-1 0 1,-1 0 0,-1-1 0,-12 47 0,-23 32 7,28-82-5,1 0 1,1 1 0,1 0-1,1 0 1,1 0 0,-2 29-1,1 19-2,-17 80 0,23-151-3,-7 30-3,0 0 0,-2-1 0,-19 42 0,-47 79 4,67-136 0,-9 22 2,-21 65 1,10-25 0,-35 85-11,46-117 7,14-33 1,-1 0 0,0-1 0,0 0-1,-1 0 1,0 0 0,-1 0 0,0-1-1,-15 16 1,21-24-10,0-1 0,0 0 0,0 1 1,0-1-1,-1 0 0,1 0 0,0 1 0,0-1 0,0 0 0,-1 0 1,1 0-1,0 1 0,0-1 0,-1 0 0,1 0 0,0 0 0,0 0 1,-1 1-1,1-1 0,0 0 0,-1 0 0,1 0 0,0 0 1,-1 0-1,1 0 0,0 0 0,0 0 0,-1 0 0,1 0 0,0 0 1,-1 0-1,1 0 0,0 0 0,-1 0 0,1 0 0,0 0 0,-1-1 1,1 1-1,0 0 0,0 0 0,-1 0 0,1 0 0,0-1 0,0 1 1,-1 0-1,1 0 0,0-1 0,-2-20-1005,10-27-1210,16-42-2069,-9 47 2951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5:13.226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473 203 2016,'-6'-12'2181,"4"8"-1544,0 0 1,0 0 0,0 0-1,0 0 1,-1 0-1,1 1 1,-1-1-1,-4-4 1,5 8-566,1-1-1,-1 0 1,1 0-1,-1 1 1,0-1-1,1 1 1,-1 0-1,1-1 1,-1 1-1,0 0 1,1 0-1,-1 0 1,0 0-1,1 0 1,-1 0-1,0 1 1,1-1-1,-1 1 1,0-1-1,1 1 1,-1-1-1,1 1 1,-1 0-1,1 0 1,-1 0-1,1-1 1,-2 3-1,-6 4-3,-1 1 0,1 0-1,1 0 1,0 1-1,0 0 1,-10 14 0,-12 15-12,-218 195 236,231-219-284,-12 10-37,27-22-17,19-14-30,26-21 39,60-57 1,-89 75 40,101-109 40,-97 102-19,-1-1 0,-1 0 0,25-50 0,-22 38 157,-15 28-69,1 0 1,-1 0-1,-1-1 0,1 1 0,-1-1 1,-1 0-1,1 0 0,-1 0 0,1-13 1,-5 22-106,0 0 0,-1 1 0,1-1 0,0 1 0,0 0 0,0-1 1,1 1-1,-1 0 0,-3 4 0,-19 26 34,1 1 1,-23 45-1,-15 22-17,19-45 22,-2-1-1,-92 86 1,113-113-82,13-14 3,10-12 31,0-1 0,0 0 0,0 0 1,0 0-1,-1 0 0,1 0 0,0 0 1,0 1-1,0-1 0,0 0 0,0 0 1,0 0-1,0 0 0,0 0 1,0 1-1,0-1 0,0 0 0,0 0 1,0 0-1,0 0 0,0 1 0,0-1 1,0 0-1,0 0 0,0 0 0,0 0 1,0 1-1,0-1 0,0 0 0,0 0 1,0 0-1,0 0 0,0 1 1,0-1-1,0 0 0,0 0 0,0 0 1,1 0-1,-1 0 0,0 0 0,0 1 1,0-1-1,0 0 0,0 0 0,1 0 1,3-1-133,1 0-1,-1-1 1,1 1 0,-1-1 0,0 0 0,0 0-1,4-3 1,-5 3-72,22-12-951,17 2 427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5:16.081"/>
    </inkml:context>
    <inkml:brush xml:id="br0">
      <inkml:brushProperty name="width" value="0.1" units="cm"/>
      <inkml:brushProperty name="height" value="0.1" units="cm"/>
      <inkml:brushProperty name="color" value="#849398"/>
    </inkml:brush>
  </inkml:definitions>
  <inkml:trace contextRef="#ctx0" brushRef="#br0">1069 197 3233,'-1'0'80,"1"0"1,-1-1-1,1 1 0,-1 0 1,1 0-1,-1 0 1,1 0-1,-1 0 0,1-1 1,-1 1-1,1 0 1,-1 0-1,1 0 0,-1 0 1,1 0-1,-1 1 1,1-1-1,-1 0 1,1 0-1,-1 0 0,1 0 1,-1 1-1,1-1 1,-1 0-1,1 0 0,-1 1 1,1-1-1,0 0 1,-1 1-1,1-1 0,-1 0 1,1 1-1,0-1 1,-1 1-1,1-1 1,0 0-1,0 1 0,-1-1 1,1 1-1,0-1 1,0 1-1,0-1 0,0 1 1,0-1-1,-1 1 1,-10 34 351,7-22 22,-189 642 3493,188-635-3917,-11 60 140,37-114-116,9-35 27,-3-3 0,23-94 1,-30 79 311,11-119 0,1-4 1951,-30 201-2254,-2 6-35,1-1-1,0 1 1,0-1-1,0 1 1,0 0-1,0-1 1,4-5-1,-5 9-53,0 0 1,0 0-1,0 0 0,1 0 0,-1-1 0,0 1 0,0 0 0,0 0 0,0 0 0,0 0 0,0 0 0,1 0 0,-1 0 0,0 0 1,0-1-1,0 1 0,0 0 0,1 0 0,-1 0 0,0 0 0,0 0 0,0 0 0,0 0 0,1 0 0,-1 0 0,0 0 1,0 0-1,0 0 0,0 0 0,1 0 0,-1 0 0,0 0 0,0 0 0,0 1 0,0-1 0,0 0 0,1 0 0,-1 0 0,0 0 1,0 0-1,0 0 0,0 0 0,0 0 0,1 1 0,-1-1 0,0 0 0,0 0 0,0 0 0,0 0 0,0 0 0,0 1 0,0-1 1,0 0-1,0 0 0,0 0 0,0 0 0,0 1 0,0-1 0,0 0 0,0 0 0,0 0 0,0 0 0,0 1 0,0-1 0,0 0 1,0 0-1,0 0 0,3 16-7,-5 56 13,-4-1-1,-2-1 1,-19 76-1,13-76 26,2-11 1,6-37-17,1 1 1,1 0 0,1 0-1,0 38 1,6-58-52,3-10 15,4-10 3,27-63 60,39-128 0,-55 143-41,-5 21 9,-3 0 0,-1-2 1,7-58-1,-21 80 0,2 24-11,0 0 0,0-1 1,0 1-1,0 0 0,0 0 1,0 0-1,-1 0 0,1-1 1,0 1-1,0 0 0,0 0 1,-1 0-1,1 0 0,0 0 1,0 0-1,0 0 0,0 0 1,-1 0-1,1 0 0,0 0 1,0 0-1,-1-1 0,1 1 1,0 0-1,0 0 0,0 1 1,-1-1-1,1 0 0,0 0 1,0 0-1,0 0 0,-1 0 1,1 0-1,0 0 0,0 0 1,0 0-1,0 0 0,-1 0 1,1 1-1,0-1 0,0 0 1,0 0-1,0 0 0,-1 0 1,1 0-1,0 1 0,0-1 1,-4 4 0,1 1 0,0-1 1,0 1-1,0 0 0,-4 9 1,-21 58-12,2 1 1,4 2 0,-14 88-1,28-123 15,1 1 0,3-1-1,1 1 1,4 67-1,7-84-8,-8-24 3,1 0 0,-1 1-1,0-1 1,1 1 0,-1-1 0,0 0 0,1 0-1,-1 1 1,1-1 0,-1 0 0,1 0 0,-1 1-1,1-1 1,-1 0 0,1 0 0,-1 0 0,0 0-1,1 0 1,-1 0 0,1 0 0,-1 0 0,1 0-1,-1 0 1,1 0 0,-1 0 0,2 0 0,0-1-2,1-1 1,-1 1-1,0-1 1,0 1-1,0-1 1,0 0-1,0 0 1,0 0 0,0 0-1,0 0 1,-1-1-1,1 1 1,1-3-1,11-22 15,-1 0-1,-1-1 0,15-52 0,12-96 64,-21 35-36,-13 89-30,3-1 1,16-60-1,-15 88-33,-9 25 24,0 0-1,0 0 0,0 0 1,1 0-1,-1-1 0,0 1 1,0 0-1,0 0 1,0 0-1,0 0 0,0 0 1,0-1-1,0 1 0,0 0 1,0 0-1,0 0 0,1 0 1,-1 0-1,0 0 1,0 0-1,0 0 0,0-1 1,0 1-1,1 0 0,-1 0 1,0 0-1,0 0 0,0 0 1,0 0-1,0 0 1,1 0-1,-1 0 0,0 0 1,0 0-1,0 0 0,0 0 1,1 0-1,-1 0 0,0 0 1,0 0-1,0 0 1,0 0-1,1 0 0,-1 0 1,0 0-1,0 0 0,0 1 1,0-1-1,0 0 0,1 0 1,-1 0-1,0 0 0,0 0 1,1 4-4,0 0-1,0 0 1,-1 0 0,1 0 0,-1 0 0,0 0 0,0 0-1,-1 6 1,-4 55 24,-4 0 0,-2-1-1,-2 0 1,-31 84 0,40-138-15,-15 34 26,19-42-27,-1-1 0,-1 1-1,1 0 1,0 0 0,0-1 0,0 1-1,-1 0 1,1-1 0,-1 0 0,0 1 0,1-1-1,-1 0 1,0 0 0,0 1 0,1-1-1,-1-1 1,-4 2 0,5-2-2,0 0-1,0 0 1,0 0 0,0 0-1,-1 0 1,1 0 0,0-1-1,0 1 1,0 0 0,0-1 0,0 1-1,0-1 1,0 0 0,0 1-1,0-1 1,0 0 0,0 1 0,1-1-1,-1 0 1,0 0 0,0 0-1,1 0 1,-2-1 0,-14-29 0,12 23 0,-58-138 48,36 82-34,-40-75 1,65 138-18,1-1 0,-1 1 1,0-1-1,0 1 0,0-1 1,0 1-1,0 0 0,0-1 1,0 1-1,0 0 0,-1 0 1,1 0-1,0 0 0,-1 0 0,1 0 1,-1 0-1,1 1 0,-1-1 1,1 0-1,-1 1 0,0-1 1,1 1-1,-3-1 0,2 2 0,1-1 0,-1 1 0,0-1-1,0 1 1,0 0 0,0-1 0,1 1 0,-1 0-1,0 0 1,1 0 0,-1 1 0,1-1 0,-1 0 0,1 1-1,-1-1 1,-1 3 0,-6 8-5,1 1-1,1 0 1,0 0 0,-6 14 0,11-22 5,-119 307-42,64-155 86,27-61-43,60-209-56,-14-6 98,-6 0 1,-10-231 0,-13 214-49,13 136 6,0 0-1,0 0 1,0 0-1,0 0 0,0 0 1,0 0-1,0 0 1,0 0-1,0 0 1,0 0-1,-1 1 1,1-1-1,0 0 1,0 0-1,0 0 1,0 0-1,0 0 0,0 0 1,0 0-1,0 0 1,0 0-1,-1 0 1,1 0-1,0 0 1,0 0-1,0 0 1,0 0-1,0 0 0,0 0 1,0 0-1,0 0 1,0-1-1,-1 1 1,1 0-1,0 0 1,0 0-1,0 0 1,0 0-1,0 0 0,0 0 1,0 0-1,0 0 1,0 0-1,0 0 1,0 0-1,0 0 1,0-1-1,0 1 1,0 0-1,-1 0 1,1 0-1,0 0 0,0 0 1,0 0-1,0 0 1,0 0-1,0 0 1,0-1-1,-6 16-7,-7 21 0,-63 175-12,5-20 6,66-175 14,-14 38 14,3 0-1,2 2 1,-12 104-1,26-157-17,0-1 0,0 1 1,0 0-1,0-1 0,0 1 0,0 0 0,1-1 0,-1 1 0,1-1 0,0 1 0,1 3 1,-2-6 1,0 0 0,0 0 1,1 0-1,-1 1 1,0-1-1,0 0 0,1 0 1,-1 0-1,0 0 1,0 1-1,1-1 0,-1 0 1,0 0-1,1 0 1,-1 0-1,0 0 0,0 0 1,1 0-1,-1 0 1,0 0-1,1 0 0,-1 0 1,0 0-1,0 0 0,1 0 1,-1 0-1,0 0 1,1 0-1,-1 0 0,0 0 1,1-1-1,14-12-21,3-14 37,0-1 1,-2 0-1,-1-1 1,-1-1-1,-2 0 1,-1-1-1,12-55 1,-14 39-2,-1 0 1,-3 0-1,-2-1 1,-2 0-1,-2 0 1,-3 1-1,-1-1 1,-15-59-1,18 97-12,-1 1 1,0-1-1,0 1 0,-7-12 0,10 20-1,0-1 0,-1 1 0,1 0 0,-1 0 0,0 0 0,1 0 0,-1 0 0,0 0 0,1 0-1,-1 0 1,0 0 0,0 0 0,0 0 0,0 1 0,0-1 0,0 0 0,0 1 0,0-1 0,0 0 0,0 1 0,0-1 0,0 1-1,-1 0 1,1-1 0,0 1 0,0 0 0,0 0 0,-1 0 0,1 0 0,0 0 0,0 0 0,-1 0 0,1 0 0,0 0 0,0 1 0,0-1-1,-1 0 1,1 1 0,0-1 0,0 1 0,0-1 0,0 1 0,0 0 0,-1 0 0,-2 3-3,1-1 0,-1 1 0,1-1 0,1 1 0,-1 0 0,0 0 0,1 1 1,0-1-1,-3 7 0,-13 44-19,16-45 20,-17 63-4,3 1 1,4 1 0,3 0-1,4 0 1,4 101 0,2-164 3,-2-6 1,1 1 0,1-1-1,-1 1 1,1-1 0,0 1-1,0-1 1,1 1 0,0-1-1,0 0 1,1 0 0,6 11-1,-9-16 1,1-1 0,-1 1 1,1-1-1,-1 0 0,0 1 0,1-1 0,0 0 0,-1 1 0,1-1 0,-1 0 0,1 1 1,-1-1-1,1 0 0,-1 0 0,1 0 0,0 0 0,-1 0 0,1 0 0,0 0 0,-1 0 1,1 0-1,-1 0 0,1 0 0,0 0 0,-1 0 0,1 0 0,-1-1 0,1 1 0,-1 0 1,1 0-1,-1-1 0,1 1 0,-1 0 0,1-1 0,-1 1 0,1 0 0,-1-1 0,1 1 1,-1-1-1,1 0 0,19-25-14,-18 24 14,15-26 13,-1 0 0,-1-2 1,-1 0-1,19-63 0,-19 37 10,-2 0 0,6-61 0,-16 99-18,-1 2-3,0 1 0,2-1 0,0 1 0,1-1 0,6-17 1,-10 33-3,0 0 0,0-1 1,0 1-1,0 0 1,0 0-1,0 0 0,0-1 1,1 1-1,-1 0 1,0 0-1,0 0 1,0-1-1,0 1 0,0 0 1,0 0-1,0 0 1,0 0-1,1-1 1,-1 1-1,0 0 0,0 0 1,0 0-1,0 0 1,1 0-1,-1 0 0,0 0 1,0-1-1,0 1 1,1 0-1,-1 0 1,0 0-1,0 0 0,0 0 1,1 0-1,-1 0 1,0 0-1,0 0 1,0 0-1,1 0 0,-1 0 1,0 0-1,0 0 1,0 0-1,1 0 0,-1 0 1,0 0-1,0 1 1,0-1-1,1 0 1,-1 0-1,0 0 0,0 0 1,0 0-1,0 0 1,1 1-1,-1-1 0,0 0 1,5 12-29,-1 21 18,-2-1-1,-1 0 1,-6 58-1,3-58 14,-2 26 1,-14 160 50,12-174-35,-2 0 0,-28 82 1,-25 26 2,33-86-16,-39 133 1,59-165-7,-31 112 38,33-130-29,0 0 0,-1-1 1,-1 1-1,0-2 0,-1 1 1,-19 22-1,28-36-8,-1-1 0,1 1 0,-1 0 0,1-1 0,-1 1 0,1 0 0,-1-1 0,0 1 0,1 0 0,-1-1 0,0 1 0,0-1 0,1 0 0,-1 1 0,0-1 0,0 0 0,0 1 0,0-1 0,1 0 0,-1 0-1,0 0 1,-2 1 0,3-2-2,-1 1 0,1-1 0,-1 1-1,1-1 1,-1 1 0,1-1-1,-1 1 1,1-1 0,0 1-1,-1-1 1,1 0 0,0 1 0,-1-1-1,1 1 1,0-1 0,0 0-1,-1 0 1,1 1 0,0-1-1,0 0 1,0 0 0,0-6-21,-1 0 0,1 1 0,1-1 1,1-12-1,103-376-26,-90 342 49,-16 50-2,-5 10-1,-8 13-6,-26 76 47,-36 131-1,36-101-22,31-98-3,-9 22-9,3 1 0,2 1 1,-12 91-1,34-190-46,1 0-1,3 1 1,37-87 0,-30 88 45,-62 99 84,4 10-52,3 0 1,-38 100 0,66-133-84,7-30 47,0-1 0,0 0 0,0 0 0,0 0 0,0 0 1,0 0-1,0 1 0,0-1 0,0 0 0,0 0 0,0 0 0,0 0 0,0 0 1,0 1-1,0-1 0,0 0 0,1 0 0,-1 0 0,0 0 0,0 0 0,0 0 1,0 0-1,0 1 0,0-1 0,1 0 0,-1 0 0,0 0 0,0 0 1,0 0-1,0 0 0,0 0 0,1 0 0,-1 0 0,0 0 0,0 0 0,0 0 1,0 0-1,0 0 0,1 0 0,-1 0 0,0 0 0,0 0 0,0 0 0,0 0 1,1 0-1,13-11-54,7-11 45,32-44 0,-41 49 11,0 1-1,0 0 1,2 1-1,0 1 1,1 0-1,21-15 1,-34 28 0,1 0 1,-1-1-1,1 2 1,-1-1 0,1 0-1,-1 0 1,1 1 0,0 0-1,-1-1 1,1 1-1,0 0 1,-1 0 0,1 0-1,0 1 1,-1-1 0,1 1-1,0-1 1,-1 1 0,1 0-1,-1 0 1,5 2-1,5 4-4,1 1 0,-1-1 0,12 12-1,7 3-55,-18-14-379,1-1 0,1 0 0,-1-2-1,1 1 1,0-2 0,0 0 0,0 0 0,1-2 0,-1 0 0,22 0 0,26-1-677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22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11 686 1872,'0'0'94,"0"0"-1,-1 0 0,1 0 1,0 0-1,-1 0 0,1 1 0,0-1 1,-1 0-1,1 0 0,0 0 0,-1 0 1,1 0-1,0 0 0,-1 0 1,1 0-1,0 0 0,-1-1 0,1 1 1,0 0-1,-1 0 0,1 0 1,0 0-1,0 0 0,-1-1 0,1 1 1,0 0-1,-1 0 0,1 0 0,0-1 1,0 1-1,0 0 0,-1 0 1,1-1-1,0 1 0,-1-1 0,11-8 3348,2-1-2953,-4 2-131,0 1 1,0 0-1,1 1 0,0 0 0,1 0 0,-1 1 0,1 0 0,0 1 0,1 0 0,-1 0 1,19-3-1,2 2-258,1 2 1,52 1 0,-48 2-23,68-9 1,-93 7-98,260-41 927,-201 35-633,134 4 0,-51-2-206,-114 3-71,0 1 0,1 2 0,44 5 0,-14 8 1,73 24 0,-113-28 3,-4-3 6,1 0-1,-1-2 1,1-1-1,0-1 1,0-2-1,0 0 1,0-2 0,-1-1-1,42-9 1,-46 7 5,54-10 2,113-39 1,-158 43-3,13-5-3,0-2 0,43-24 0,-54 24-2,0 1 0,2 3 1,39-13-1,111-20-21,-166 42 13,246-79 17,-227 69-16,-14 5 1,1 0-1,1 2 1,0 1-1,0 0 1,37-3-1,26 7 14,-31 1-16,107-17 1,-72 0 10,122-42 0,-193 54-10,1 0-1,0 2 0,1 1 0,-1 0 0,1 2 1,0 1-1,35 2 0,8 6-7,86 21 1,-117-21 7,20 2 11,0-4 0,78 0 0,-83-6 0,-1 3 1,0 2 0,71 15-1,92 46 16,-128-35-15,113 22 0,28-4 19,56 11 26,-214-49 45,0-2 1,80-2-1,-13-12 155,108 3 952,326 23-1157,-453-20-46,-52-2 3,1 3 0,-1 3 0,81 15 0,-102-12-1,0-1-1,0-2 1,1-2-1,0-2 0,-1-2 1,78-13-1,-94 13-1,-1 0 0,1 2 0,0 1-1,0 1 1,33 7 0,-32-4 1,1-1 0,0-2 0,0 0 0,46-5 0,6-6-11,66-11 35,-92 4 9,-40 10 145,0 2 0,1 0 0,17-2 0,37 0 230,54-8-302,-108 11-109,-1-1 0,0 0 0,-1-1-1,1-1 1,-1 0 0,15-9 0,-1-1 5,1 2 1,50-18-1,-62 27-6,-10 3 0,1-1 1,0 0 0,-1 0-1,14-8 1,-20 11-2,-1 0 0,1-1 0,0 1 0,-1 0 1,1 0-1,0-1 0,-1 1 0,1 0 0,0 0 0,0 0 1,-1 0-1,1 0 0,0 0 0,0 0 0,-1 0 0,1 0 1,0 0-1,1 1 0,-2-1-2,1 0 1,-1 1-1,1-1 0,0 0 0,-1 0 1,1 0-1,0 0 0,-1 0 0,1 0 1,-1 0-1,1 0 0,0 0 1,-1 0-1,1-1 0,-1 1 0,1 0 1,0 0-1,-1 0 0,1-1 0,-1 1 1,1 0-1,-1-1 0,1 1 0,0-1 1,-1 0-5,1 1 1,-1 0-1,0-1 0,1 1 1,-1-1-1,1 1 1,-1 0-1,1-1 1,-1 1-1,0 0 0,1 0 1,-1-1-1,1 1 1,-1 0-1,1 0 1,-1 0-1,1-1 0,-1 1 1,1 0-1,0 0 1,-1 0-1,1 0 1,-1 0-1,1 0 1,-1 0-1,1 0 0,-1 0 1,1 1-1,-1-1 1,1 0-1,-1 0 1,1 0-1,-1 1 0,1-1 1,-1 0-1,1 0 1,-1 1-1,1-1 1,-1 0-1,1 1 0,0 0-96,-1 0 0,1 1-1,0-1 1,-1 0 0,1 0-1,0 0 1,-1 1 0,0-1 0,1 0-1,-1 0 1,0 1 0,0-1-1,0 0 1,1 1 0,-1-1-1,-1 2 1,-1 21-640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55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474 65 3481,'-2'-1'495,"1"-1"1,0 0 0,0 0-1,0 0 1,0 0 0,1 0-1,-1-1 1,0 1 0,1 0-1,-1-4 1,1 4-289,0 0 0,0-1-1,0 1 1,0 0 0,0 0 0,1 0-1,-1 0 1,1 0 0,0 0 0,-1-1-1,1 1 1,0 1 0,0-1 0,0 0-1,0 0 1,0 0 0,2-2 0,1 24 1073,-3-7-1085,0 1 0,1-1-1,1 1 1,0-1 0,8 19 0,-8-26-179,0 0 0,1 0 0,0-1 0,-1 0 0,2 0 0,-1 0 0,1 0 0,-1-1 0,1 1 0,1-1 0,-1 0 1,0-1-1,10 5 0,38 15 87,-44-20-11,0 0-1,0 1 1,-1 0 0,1 0-1,-1 1 1,0 0-1,0 0 1,13 13 0,106 136 887,41 34-782,-136-149 100,-2 2-1,-2 1 1,34 71-1,31 46-248,-80-142-31,2 0 0,-1-1 1,2-1-1,34 26 0,-34-30-7,0 2-1,-1 0 1,-1 1-1,0 1 1,-1 0-1,13 19 1,4 14-21,-4-9 22,-2 1 0,-2 1 0,33 86 0,-1 10 231,-12-36 114,-18-39-326,-12-33-16,-1 0 0,-1 1-1,7 41 1,31 147 55,-33-157-87,-5-18 32,-2 0 1,-2 0-1,-1 1 1,-3 0-1,-1-1 1,-7 54-1,-18 297 645,21-319-651,-2-20 84,-2 1 0,-25 90-1,8-40 59,-20 47-125,18-73 26,23-67-45,-4 13 5,-1-1 0,-1 0 0,-1 0 0,-1-1-1,-16 26 1,12-23-3,1 2-1,1 0 0,-18 58 1,-1 4-1,18-50 3,-14 64 0,6-19-7,14-63 3,-1-1 0,-15 27-1,-10 24 11,-48 101-12,31-74-1,-52 84 0,-11 26-25,107-194 22,1 0 4,-1 1 0,0-1 0,-2 0 0,0-1 0,0 0 0,-2-1 0,1 0 0,-21 20 1,22-24-6,-1 0 0,2 1 0,-1 0 0,2 1 1,-10 17-1,8-14 0,0 0 0,-18 23-1,5-10 6,1 1-1,-25 48 0,33-52 0,-1-1-1,-2 0 1,-1-1 0,0 0-1,-28 26 1,-44 41 4,85-86-8,0-1 1,-1 0 0,0 0 0,0-1-1,0 0 1,0 1 0,0-1 0,0-1 0,0 1-1,-10 1 1,8-2 1,-1 1-1,1 0 0,0 0 1,0 1-1,-11 6 1,-14 10 15,22-14-15,1 0 0,0 1 0,0 0-1,0 0 1,0 1 0,1 0 0,0 0 0,1 1-1,0 0 1,0 1 0,1-1 0,0 1 0,-5 10 0,4-7-1,1-1 1,-1 0 0,-1 0-1,0-1 1,-1 0 0,1 0 0,-2-1-1,0 0 1,-14 10 0,-13 6 87,-55 28 0,53-32 149,23-7-202,15-10-336,10-8-739,0-6-347,-4-7 455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58.4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660 33 2505,'-6'-7'1716,"6"7"-1508,-1-1-1,0 1 1,1 0 0,-1-1 0,1 1 0,-1-1 0,0 0 0,1 1 0,-1-1 0,1 1 0,-1-1 0,1 0-1,0 1 1,-1-1 0,1 0 0,0 1 0,-1-1 0,1 0 0,0 0 0,0 0 0,0 1 0,-1-1-1,1 0 1,0 0 0,0 1 0,0-1 0,0 0 0,0 0 0,1 0 0,-1 1 0,0-1 0,0 0-1,0 0 1,1 1 0,0-2 0,-1 2-141,1 0-1,-1-1 1,0 1 0,1 0-1,-1 0 1,1 0 0,-1 1-1,1-1 1,-1 0 0,0 0-1,1 0 1,-1 0 0,1 0-1,-1 0 1,0 1 0,1-1-1,-1 0 1,0 0 0,1 0-1,-1 1 1,0-1 0,1 0-1,-1 1 1,0-1 0,0 0-1,1 1 1,-1-1 0,0 0-1,0 1 1,1 0 0,10 14 928,-9-13-881,108 159 1483,-97-137-1457,0 1-1,-2-1 1,-1 2-1,-1 0 1,7 30 0,1 42 749,-14-70-786,1-1 1,2 0 0,0 0-1,2 0 1,1-1 0,21 43 0,-1-26-79,0-1 0,65 67 1,-62-74-17,-1 1 0,-2 1 0,37 64 0,-61-93 73,108 212 681,-83-154-686,31 99 0,-28-34 344,-24-84-411,3-1 0,34 84-1,-31-98-2,-2 1-1,-1 0 1,-2 1-1,-1 0 1,-2 0-1,-1 1 0,-2 0 1,-1 0-1,-2 0 1,-4 50-1,-6 284 5,8-327-8,-3 1 1,-2-1 0,-1-1-1,-14 44 1,-13 76-17,29-127 12,0-1-1,-3 0 1,0 0 0,-26 61-1,-82 191 33,106-266-30,-1 0 0,-1 0 1,-26 31-1,21-29 2,-26 44 1,-44 78 11,-31 61-7,66-73-8,14-32-2,21-59 4,-42 91 10,50-114-11,-1-1-1,0 0 1,-1-1 0,-1 0-1,-22 21 1,12-14-3,2 1 0,0 1 0,2 1 0,-25 43 0,31-51 2,0 0 0,-29 27 0,25-26 0,-26 32 0,27-29 10,-34 33-1,-1 2 6,-2 8-13,-27 36 1,19-21-10,-101 101-1,139-160-2,-12 14-87,32-32 77,0 0 0,0 1 0,1-1 1,-1 1-1,1-1 0,0 1 0,0-1 0,0 1 0,0 0 0,0-1 1,0 1-1,1 0 0,-1 4 0,9-17-931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59.7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2123 237 1464,'1'-8'264,"0"0"1,0 1-1,1-1 0,0 0 0,5-11 0,-5 11 239,1 1-1,-1 0 1,0-1-1,-1 1 1,2-13-1,-3 19-426,0 1 0,0-1 1,0 1-1,0-1 0,0 1 0,-1-1 1,1 1-1,0-1 0,0 1 0,0-1 0,0 1 1,0-1-1,-1 1 0,1-1 0,0 1 1,-1-1-1,1 1 0,0 0 0,-1-1 0,1 1 1,0-1-1,-1 1 0,1 0 0,-1-1 0,1 1 1,0 0-1,-1 0 0,1-1 0,-1 1 1,1 0-1,-1 0 0,1 0 0,-1-1 0,1 1 1,-1 0-1,0 0 0,1 0 0,-1 0 1,1 0-1,-1 0 0,1 0 0,-1 0 0,1 1 1,-1-1-1,1 0 0,-1 0 0,1 0 1,-1 0-1,0 1 0,-34 15 3704,22-9-2681,5-5-929,1 1 1,0-2 0,-1 1-1,-9 0 1,-14 3 40,12-3-53,0 0 0,-1-1-1,-32-2 1,11 0-19,-37 1 357,0-4 1,-100-18-1,154 17-461,1-2 0,0 0 0,1-2 0,0 0 0,0-1-1,-34-22 1,47 26-13,-1 0-1,1 1 1,-2 0-1,1 1 1,0 0-1,-1 1 1,1 0-1,-1 1 1,0 0-1,0 0 0,0 2 1,0-1-1,0 1 1,0 1-1,-1 0 1,1 0-1,1 1 1,-1 0-1,-13 5 1,8-3-16,0-1 0,0 0 1,-1-1-1,1-1 0,-33-3 1,12 2-1,-142-1 20,161-1-10,0-1 0,-23-6 0,29 6 47,0 0 0,0 0 0,0 2 0,-1-1 0,1 1-1,0 1 1,-23 2 0,-82 23 318,62-12-308,-86 9 1,113-19-73,0 2 0,-36 10 0,33-7-31,-39 6 0,69-14-5,1 0 0,-1 0 0,0 0 0,0 0 0,0 0 1,0 0-1,0 0 0,1 0 0,-1 0 0,0 0 0,0 0 0,0 0 0,0-1 0,0 1 0,1 0 1,-1-1-1,0 1 0,0-1 0,1 1 0,-1-1 0,0 1 0,0-1 0,1 1 0,-1-1 1,1 0-1,-1 1 0,1-1 0,-1 0 0,1 0 0,-1 1 0,1-1 0,-1 0 0,1 0 0,0 0 1,0 1-1,-1-1 0,1 0 0,0 0 0,0 0 0,0 0 0,0 0 0,0 1 0,0-1 1,0 0-1,0 0 0,0 0 0,1-1 0,5-38-545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00.8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1720 273 2561,'-7'-11'2512,"6"9"-1767,0 0-1,0 0 0,-1-1 0,1 1 1,-1 0-1,0 0 0,0 1 0,1-1 0,-1 0 1,-3-1-1,3 2-566,1 1 1,-1-1 0,0 1-1,0 0 1,0 0 0,1 0-1,-1 0 1,0 0 0,0 0-1,0 0 1,1 1 0,-1-1-1,0 1 1,0-1 0,1 1-1,-1 0 1,0-1 0,-1 2-1,0-1-84,1 0 0,-1-1-1,1 1 1,-1-1 0,1 0-1,-1 1 1,1-1 0,-1 0-1,0-1 1,1 1 0,-1 0-1,1-1 1,-4-1 0,-37-14 567,18 5-593,-34-6 189,0 3 1,-85-11-1,-31-6-224,127 21 125,0 1 1,-89-3-1,94 11-149,1-1 0,-1-1 0,1-3-1,1-1 1,-50-16 0,40 7 213,-85-13-1,102 25-207,0 2-1,-45 1 0,-14 0 30,79 0-37,-5 0-6,1 0 0,-25 3 0,40-1-6,1 0 0,-1 1 0,1 0-1,-1-1 1,1 1 0,0 0-1,0 0 1,0 0 0,0 0 0,0 0-1,0 1 1,0-1 0,1 1-1,-1-1 1,1 1 0,0 0 0,-1 2-1,-15 22-874,13-24-350,15-25-4589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25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29 995 1408,'-1'10'950,"5"3"4200,-4-14-5091,7-3 1505,-7 3-1492,1 0 0,0 1-1,0-1 1,0 0 0,0 1 0,0-1-1,0 1 1,0 0 0,0-1 0,0 1-1,0 0 1,0-1 0,0 1 0,0 0-1,0 0 1,0 0 0,1 0 0,0 0-1,6 0 58,1-1-1,-1-1 0,1 1 0,-1-1 1,0-1-1,0 1 0,0-1 1,0-1-1,-1 0 0,9-5 0,9-7 389,33-28 0,10-6 380,112-61 1,-108 69-905,205-117 37,-204 122-11,144-51 0,62-8-22,-169 59 5,186-89-1,-231 88 11,-50 28-8,1 1 0,0 0 0,0 1 0,1 1 0,0 1 0,19-5 0,-10 5-1,1 0 1,-1-1-1,-1-2 0,44-20 0,-65 27 94,-1 0 0,1 1 0,-1-1 0,1 1-1,0 0 1,0-1 0,-1 2 0,1-1 0,0 0 0,0 1-1,0 0 1,4 0 0,17 21-100,-1 1-1,29 35 0,-42-44 7,-1 1-1,0 0 0,-1 1 1,-1 0-1,-1 1 0,9 23 0,19 40-21,-26-61 16,-1 1 1,0-1-1,-1 1 1,5 24-1,19 72-2,-6-25 2,-24-85 3,33 165-17,-30-137 14,-1 0-1,-1 0 0,-4 42 0,-11 60-3,-9 153 17,18-233-3,2-29 3,1 44 0,2-50-10,-2 0 1,-1 0-1,0 0 1,-2-1-1,-8 31 1,7-31 0,3-15 0,0 1 0,0 0 0,0 0 0,0-1 0,-6 8 0,5-8 1,1-1 0,-1 1 0,1 0 0,0 0 0,1 0 0,-1 1 0,-1 6 0,2-7 0,-1 0 0,1 0 0,0 0 0,-1 1 0,0-2-1,0 1 1,0 0 0,-1 0 0,1-1 0,-1 1 0,-5 5-1,-40 32 28,5-5-16,29-21-12,-10 12 3,-36 29-1,54-51 0,1 0 0,0 1 0,0 0 0,0 1 0,-6 11 0,7-10-6,-1-1 1,0 0-1,0-1 1,-10 12 0,-12 6 28,8-6-15,-2 0 0,0-1-1,-28 17 1,43-30-15,-37 17 29,42-20-25,-1 0-1,0-1 1,0 1 0,0 0 0,0-1 0,-1 0-1,1 1 1,0-1 0,0 0 0,0 0-1,0 0 1,0-1 0,0 1 0,0 0-1,0-1 1,0 1 0,0-1 0,0 0-1,-2-1 1,3 3 0,1 0 0,0 0-1,-1 0 1,1 0 0,0 0 0,0 0 0,0 0-1,0 0 1,0 0 0,0 0 0,0 0-1,0 0 1,0 0 0,0 0 0,1-1-1,-1 1 1,0 0 0,1 0 0,-1 0-1,0 0 1,1 0 0,1 1 0,14 2-1,-15-4 1,1 0 0,-1 0 0,1 0 0,-1 0 1,1 1-1,-1-1 0,0 0 0,1 1 1,-1-1-1,0 1 0,1-1 0,-1 1 1,0 0-1,0-1 0,0 1 0,2 2 0,-5 17 11,0-9 0,8-17-3,-5 4-8,0 1 1,-1 0-1,1 0 1,0-1-1,-1 1 1,1 0-1,-1-1 1,0 1 0,0 0-1,1-1 1,-1 1-1,0-1 1,0 1-1,0 0 1,0-1-1,-1 1 1,1-1-1,0 1 1,0 0-1,-1-1 1,1 1-1,-1 0 1,1 0-1,-1-1 1,0 1-1,0 0 1,1 0-1,-1 0 1,0 0-1,0-1 1,0 1 0,0 1-1,-1-2 1,-2-2 1,-1 1 1,1 0 0,-1 0 0,0 1 0,0-1 0,1 1 0,-10-3 0,0 0-2,0 0 0,0-2 0,-19-10 0,7 3 4,8 4-1,-30-21 0,10-1 6,-36-40-1,-17-15 5,71 72-9,-41-24 1,14 10-1,-313-201-8,149 70 14,197 149-12,-1 1 0,0 1 0,0 0 0,-1 1 0,-33-11 0,-88-19-31,122 34 30,2 0 4,0-1 0,0 0 0,-21-13 0,19 10-5,-1 0 0,-18-6 0,-16-1 11,30 10-9,2 0 0,-1-2 0,0 0 0,-32-18 0,12-3 7,29 20-5,0 1 1,0 0-1,-1 1 0,0 0 0,-15-6 1,16 8 11,0-1 0,0-1 0,1 0 1,0 0-1,0-1 0,-14-14 0,-3-2 116,2 1 701,20 17-735,0 1 1,-1-1-1,1 1 0,-1 0 0,0 1 1,0-1-1,-8-3 0,9 7-107,8 7 11,13 7-519,1-10-252,11-12 304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27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0 5017,'-39'69'4176,"38"-67"-4075,1 0 1,-1 1 0,1-1 0,0 0 0,0 1 0,-1-1 0,2 0-1,-1 1 1,0-1 0,0 0 0,1 1 0,-1-1 0,1 0-1,0 0 1,1 4 0,16 32 365,172 273 188,-171-281-1214,-9-6 248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27.8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 5 3073,'-2'-1'303,"0"0"1,1 1 0,-1-1-1,0 0 1,1 1 0,-1 0 0,0-1-1,0 1 1,0 0 0,0 0-1,1 0 1,-1 0 0,0 0-1,0 1 1,0-1 0,1 0 0,-1 1-1,0 0 1,0-1 0,-2 2-1,2 0-116,0 0-1,0-1 1,0 1-1,1 0 1,-1 0-1,1 0 1,-1 0 0,1 0-1,0 0 1,0 1-1,0-1 1,0 0-1,-1 4 1,-1 5-1,1 0 0,1 0 0,0 0 0,0 0 1,2 20-1,6 36 192,4 0 0,2 0 0,38 111 1,92 186-341,-95-251 10,-37-86-30,27 44 0,-33-62-19,1-1 0,-1-1 0,1 1 0,1-1 0,-1 0 0,1 0 0,0-1 0,1 0 0,7 5 0,-13-10-41,0 0 0,0 0 0,0 0 0,0 0 0,0 0-1,0-1 1,0 1 0,0-1 0,0 1 0,0-1-1,0 0 1,0 0 0,0 0 0,0 0 0,1 0 0,1-1-1,-2 0-185,0 1 0,-1-1-1,1 0 1,-1 0 0,1 0-1,-1 0 1,1 0 0,-1 0-1,1 0 1,-1-1 0,0 1-1,0-1 1,0 1-1,0-1 1,0 1 0,0-1-1,0 1 1,1-3 0,10-28-1679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28.5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 0 4841,'-19'41'4691,"2"25"-2922,-25 88-289,30-120-1188,1 1 0,2 1 0,2-1 0,1 1 1,-1 42-1,9-13-277,3 1 0,3-1 1,3 0-1,3-1 0,3 0 1,2-2-1,40 89 0,20 38 33,65 238-1,-139-408-104,19 60-3,-22-74-187,0 1 1,0-1 0,1 0-1,0 0 1,0 0 0,0 0-1,0 0 1,1-1 0,0 1-1,7 6 1,0-5-628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29.4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314 0 3057,'-1'0'274,"-1"1"0,1-1 0,-1 0 0,1 0 1,-1 1-1,1-1 0,-1 0 0,1 1 0,-1 0 0,1-1 1,0 1-1,-1 0 0,1 0 0,0-1 0,0 1 1,0 0-1,0 0 0,0 0 0,0 1 0,0-1 0,0 0 1,-1 2-1,-23 37 1669,12-17-1141,-15 20-704,2 1 0,2 1-1,2 2 1,3 0 0,1 1 0,-18 76 0,11-3-135,-15 191 0,33-168 67,6 0 1,24 193 0,-11-238-27,5 0 1,30 98-1,-26-128-49,3 0 0,3-2 0,55 97 0,-72-146-412,0-5 217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0.1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270 1 2529,'-10'11'689,"1"0"1,0 1 0,1 0 0,0 0 0,1 1-1,0 0 1,1 0 0,1 1 0,0 0 0,-4 18-1,-2 19-181,-6 81 0,8-47 231,-40 205-423,-16 149-264,53-293-112,-12 195 271,27-1-1127,1-275-150,0-11 436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0.8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388 0 3353,'-4'3'542,"0"1"-1,0-1 1,0 1 0,0 0 0,1 0 0,0 0 0,-1 0 0,2 1-1,-1-1 1,-2 6 0,-19 53 1000,8-18-847,-43 120-286,40-107-337,-131 453 124,123-392-832,6 1 0,-9 168 1,28-232-3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1.3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299 0 2401,'-7'8'750,"1"-1"0,0 1 0,0 1 0,1-1 0,-7 17 0,7-15-361,0-1 1,0 1-1,-1-1 0,-11 14 0,2-7-93,0 1 0,1 0 0,1 1 0,1 1 0,1 0 0,0 1 0,1 0 0,2 0 0,-9 26 0,-28 149 55,22-81-290,17-89-85,0-7-219,2 1 0,1-1-1,0 1 1,1 0 0,1 33 0,7-25-339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1.8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208 0 3689,'-10'13'3096,"-1"4"-2199,3 2 55,-2 4 16,0 5-192,0-4-304,-1 3-104,-4-1-64,-3 0-160,-5 3-120,2 1 9,0 3-586,-1-1-767,4-9 848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2.3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285 1 4145,'-18'19'2953,"5"4"-2481,2-2 40,1 1 64,-3-1 192,0-5-192,-2 2-104,-2 0-48,1-3-128,-4 1-168,2-1-32,-8-3-72,-1-1-144,-6-1-1024,-2-4 840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3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58 2881,'-1'0'218,"1"1"0,0 0 1,0 0-1,0 0 1,-1 0-1,1-1 0,0 1 1,0 0-1,0 0 1,1 0-1,-1 0 0,0 0 1,0-1-1,0 1 0,1 0 1,-1 0-1,0 0 1,1-1-1,-1 1 0,1 0 1,-1-1-1,0 1 1,1 0-1,0-1 0,0 2 1,1-1-28,0 0-1,0 1 1,0-2 0,0 1 0,0 0-1,0 0 1,0-1 0,0 1 0,0-1-1,4 1 1,7 0-62,0-1 1,25-3-1,-27 2 371,12 0-443,0 2 0,0 0 1,0 2-1,23 5 0,-14-3-46,35 3 0,-56-8-15,1 0 0,-1 0 0,1-2 0,-1 1 0,0-1 0,21-7 0,-23 6-133,0-1 0,0 0 0,0-1 0,-1 0 0,0 0 0,1-1 0,-2 0 0,10-9 0,17-28-325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4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1 650 3073,'1'1'274,"0"-1"0,0 1 1,0 0-1,0-1 1,0 1-1,0-1 0,0 1 1,0-1-1,0 1 1,0-1-1,0 0 1,0 1-1,1-1 0,-1 0 1,0 0-1,0 0 1,0 0-1,0 0 0,1 0 1,-1 0-1,2-1 1,28-4 825,-15-2-570,-1-1 0,-1 0 0,1-1 0,-1 0 0,18-17 0,5-2-102,183-153-88,-163 130-319,-19 17-35,-3-1 1,0-2-1,43-61 1,-14-3-2755,-53 82 1837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5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1339 5425,'-1'0'123,"1"1"0,0-1-1,-1 0 1,1 0 0,0 0 0,-1 0-1,1 0 1,0 0 0,-1 0 0,1 0-1,-1 0 1,1 0 0,0 0 0,-1 0-1,1 0 1,0 0 0,-4-3 1596,4 3-1597,-1-1 1,1 1 0,0 0 0,0-1-1,0 1 1,0 0 0,-1-1 0,1 0-1,3-18 1448,-1 15-1430,0 0 0,0 0 0,0 1 0,0-1 0,0 0 0,1 1 0,-1-1 0,5-3 0,43-25 1152,-39 27-1249,-1-1 0,0-1-1,0 0 1,0 0-1,-1-1 1,0 0-1,8-10 1,17-29 54,43-82 0,-17 25-59,-30 55-30,-2-1 0,-3-2 0,-2 0 0,21-69 0,-25 59-3,15-47 27,32-183 0,-60 193 0,-6 98-54,0 1-1,-1-1 1,1 1-1,0 0 1,0-1-1,0 1 0,0-1 1,0 1-1,0 0 1,0-1-1,1 1 1,-1 0-1,0-1 1,0 1-1,0-1 1,0 1-1,0 0 0,1-1 1,-1 1-1,0 0 1,0-1-1,0 1 1,1 0-1,-1 0 1,0-1-1,1 1 1,-1 0-1,0 0 0,1-1 1,-1 1-1,0 0 1,1 0-1,-1 0 1,0-1-1,1 1 1,-1 0-1,0 0 1,1 0-1,-1 0 1,1 0-1,-1 0 0,0 0 1,1 0-1,-1 0 1,0 0-1,1 0 1,-1 0-1,1 0 1,-1 0-1,0 0 1,1 1-1,-1-1 0,0 0 1,1 0-1,-1 0 1,1 1-1,0 0-112,1 0 0,-1 0 0,0 1 1,0-1-1,0 0 0,0 1 0,0-1 0,0 0 0,-1 1 0,1-1 0,0 1 0,-1-1 0,1 4 0,1 10-716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7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1604 3321,'-3'3'1613,"2"-2"-1412,1-1 1,-1 0 0,1 0-1,-1 1 1,1-1 0,-1 0-1,1 0 1,-1 0 0,0 0-1,1 1 1,-1-1-1,1 0 1,-1 0 0,0 0-1,0 0-108,0-1 0,0 1 0,1 0 0,-1 0 0,0 0-1,0-1 1,1 1 0,-1 0 0,0-1 0,1 1 0,-1-1-1,0 1 1,1-1 0,-1 1 0,1-1 0,-1 1 0,1-1 0,-1 0-1,1 1 1,-1-1 0,1 0 0,0 1 0,-1-1 0,1 0-1,0 1 1,-1-1 0,1 0 0,0 0 0,0-1 0,0 0 45,0-1 0,0 1 1,0 0-1,1-1 0,-1 1 1,1 0-1,-1-1 0,1 1 1,0 0-1,0 0 1,0-1-1,0 1 0,1 0 1,1-2-1,27-32 807,-13 16-826,0-2-82,-1 0 0,-2 0 0,0-1 0,-1-1 0,-2-1 0,0 1 0,12-46 0,21-204 16,-35 193-18,35-145 1,8 18-32,5-54 20,-27 86 24,-30 144-53,-4 23-3,-4 20-7,1 11-2568,5-24 1761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7.9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1911 2881,'21'-109'5269,"21"-55"-2847,-19 81-2124,-5 17-273,9-35 708,25-171-1,-39 191-663,-7 48-38,4-61 0,-19-395 65,8 464-96,0-1 0,2 1 0,1 0 0,1 0 0,7-28 0,-6 32 8,0 0 1,-1 0 0,0-29 0,-3 39-4,0-1 0,-1 1 0,0 0 0,-1 0 0,-1-1 0,1 1 1,-9-19-1,11 29-24,0 0 0,-1 0 0,1 0 0,0 0 0,-1 0 0,1 1 0,-1-1 0,1 0-1,-1 0 1,1 0 0,-1 1 0,0-1 0,1 0 0,-1 1 0,0-1 0,0 1 0,1-1 0,-1 1 0,0-1 0,0 1 0,0-1 0,0 1 0,0 0 0,1-1 0,-1 1 0,0 0 0,0 0 0,0 0 0,0 0 0,0 0 0,-2 0 0,2 0-113,0 1 0,0 0 0,-1 0 0,1 0 1,0 0-1,0 0 0,0 0 0,0 0 0,0 0 0,0 0 0,0 0 0,0 1 1,0-1-1,1 0 0,-1 0 0,0 1 0,1-1 0,-1 1 0,1-1 1,-1 3-1,-4 19-671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8.5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1613 5753,'-1'-4'560,"0"0"1,0 0-1,1 0 0,-1 0 0,1 0 0,0-1 0,1-4 1,12-53 121,-10 50-82,13-50-360,-3-1-1,-2 1 1,-3-2-1,-1-115 1,-14 79-180,-23-123 1,19 144-5,-2-136 1,10 109-43,-1-4-28,-9-119 48,10 221-178,-3 15-679,-2 5 449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9.2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 1009 3729,'5'3'5023,"-6"-2"-4949,20-6 1051,21-8-1294,-37 12 189,0 0-1,0-1 1,0 1-1,0 0 1,0-1 0,0 0-1,0 0 1,-1 0-1,4-2 1,-6 3 12,1 0 0,-1 0 0,1 0 0,-1 0 0,1-1 0,-1 1 0,1 0 0,-1 0 0,0 0 0,0 0 0,0 0 0,1-1 0,-1 1 0,0 0 0,-1 0 0,1 0 0,0-1 0,0 1 0,0 0 0,-1 0 0,1 0 0,0 0 0,-1 0 0,1 0 0,-1 0 0,0 0 0,1 0 0,-2-1 0,-10-25 439,0-1 0,2 0-1,1 0 1,2-1-1,0 0 1,-3-43 0,-19-76-149,-72-139 70,54 162 43,40 105-423,0 4-8,1 0 0,1-1 0,0 0 0,2 0 0,-3-23 0,13 66-4530,-5-13 2996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39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197 682 3497,'3'-15'4664,"2"-53"-2644,-5 55-1902,0 0 0,-1-1 0,-1 1 0,-1 0 0,-6-22 0,-28-65-87,13 41 19,-61-126 608,68 151-271,13 27-317,0 0 1,1 0-1,0-1 1,0 1-1,1-1 1,0 1 0,0-1-1,1 0 1,0 0-1,0 1 1,1-12-1,0 19-94,0-1 0,0 0 0,0 0 0,0 0 0,0 1-1,1-1 1,-1 0 0,0 0 0,1 0 0,-1 1 0,0-1 0,1 0-1,-1 0 1,1 1 0,-1-1 0,1 1 0,-1-1 0,1 0-1,0 1 1,-1-1 0,1 1 0,-1-1 0,1 1 0,0-1-1,0 1 1,-1 0 0,1-1 0,0 1 0,0 0 0,0 0 0,-1-1-1,1 1 1,0 0 0,1 0 0,8 8-269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40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244 554 4673,'0'0'137,"-1"0"-1,1 0 1,-1-1 0,1 1-1,-1 0 1,1-1 0,0 1-1,-1 0 1,1-1 0,0 1 0,-1-1-1,1 1 1,0 0 0,-1-1-1,1 1 1,0-1 0,0 1-1,0-1 1,0 1 0,-1-1-1,1 1 1,0-1 0,0 1-1,0-1 1,0 1 0,0-1 0,0 1-1,0-2 1,0-23 10,0 7 440,-5-1-356,0 1-1,-2 0 1,0 0-1,0 1 1,-19-30-1,4 7-143,1 2-19,-26-33 1,-15-25 557,57 86-485,0-1-1,1 1 1,-4-15 0,7 22-201,0-1 0,0 1 0,0 0 0,1-1 0,-1 1 0,1 0 0,0-1 0,0 1 0,0 0 0,1-1 0,-1 1 1,1 0-1,0-1 0,-1 1 0,3-4 0,4 5-2087,10 4 1008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49:40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210 221 3129,'1'-2'192,"3"-9"1040,-1 0 0,0 0 1,-1 0-1,-1 0 0,1-14 1,-2 22-1042,0 0 0,0-1 0,-1 1 0,1 0-1,-1 0 1,0-1 0,0 1 0,-1 0 0,1 0 0,0 0 0,-1 0 0,0 1 0,0-1 0,0 0 0,0 1 0,0-1 0,0 1 0,0 0 0,-1 0 0,0-1 0,1 2 0,-5-4 0,-21-9-135,-1 0 0,0 2 0,-55-15 0,68 25-3406,24-2 2363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04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15 2136,'-6'-15'8121,"12"61"-3982,3-19-3834,1-1 0,14 29 0,-16-41-266,1-1-1,0 0 0,1-1 0,1 0 1,18 18-1,27 31 427,38 78 526,-5-6-694,51 67-247,33 44 2,-148-212-34,103 142 473,-98-130-297,-3 1 0,22 51 0,-36-65 170,8 35 0,9 21-135,32 78-171,58 244 0,-109-356 118,7 97 0,6 29 307,-20-159-482,45 226 23,-39-178-16,2 115 0,1 97 25,-4-154-19,-10-73-7,-2 0 1,-2-1-1,-2 0 1,-20 71-1,4-15-1,4-16 8,-3 0 0,-5-2 0,-38 88 0,29-80-5,27-67-8,-3-1 0,-28 57 0,-65 99 224,-29 48 89,61-116-311,-172 298 28,102-175 7,130-224-33,0-1 1,-18 17-1,15-18 3,-23 31 0,-73 90 29,82-98 67,-2-2 1,-1-1-1,-55 44 0,8-18 214,75-57-271,4-4-45,0 1 0,0-1-1,0 1 1,0 0 0,1-1-1,-1 1 1,0 0 0,1-1-1,-1 1 1,0 0 0,1 0-1,-1-1 1,1 1 0,-1 0-1,1 0 1,0 0 0,-1 0 0,1 0-1,0 0 1,0 0 0,-1 0-1,1 0 1,0 0 0,0 0-1,0 0 1,0 0 0,0 0-1,1 0 1,-1 0 0,0-1-1,1 3 1,-1-4-40,0 1-1,0 0 1,0 0-1,0-1 1,1 1-1,-1 0 1,0-1-1,0 1 1,1 0-1,-1 0 1,0-1 0,0 1-1,1 0 1,-1 0-1,0 0 1,1-1-1,-1 1 1,0 0-1,1 0 1,-1 0-1,0 0 1,1 0-1,-1 0 1,0 0 0,1 0-1,-1 0 1,1 0-1,-1 0 1,0 0-1,1 0 1,-1 0-1,0 0 1,1 0-1,-1 0 1,0 0 0,1 0-1,-1 0 1,0 1-1,1-1 1,-1 0-1,0 0 1,0 0-1,1 1 1,-1-1-1,0 0 1,0 0-1,1 1 1,-1-1 0,0 0-1,0 1 1,0-1-1,1 0 1,-1 1-1,0-1 1,0 1-1,1-31-57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07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1648 3 3289,'0'0'138,"-1"0"0,1-1 0,0 1 0,-1 0 1,1 0-1,-1 0 0,1-1 0,0 1 0,-1 0 1,1 0-1,-1 0 0,1 0 0,-1 0 0,1 0 1,0 0-1,-1 0 0,1 0 0,-1 0 0,1 0 0,-1 0 1,1 0-1,0 0 0,-1 0 0,1 0 0,-1 0 1,1 1-1,0-1 0,-1 0 0,1 0 0,-1 0 1,1 1-1,0-1 0,-1 0 0,1 1 0,0-1 0,-1 0 1,1 1-1,0-1 0,0 0 0,-1 1 0,-1 23 1483,13 22-1002,3-4 962,18 84 0,-10-27-1020,31 114-303,60 193 870,-102-377-1112,3 8-6,-2 1-1,-1 0 1,9 58 0,9 415 36,-30-448-31,-3 1 1,-3-1 0,-3-1-1,-23 82 1,-25 110-8,-6 18-4,8-51 51,-32 94-48,35-154-4,-20 51 20,43-153-31,22-44 4,0 1 1,0 0-1,2 0 0,-8 26 1,12-30 3,-2 8 1,-1 0 1,0-1-1,-2 1 1,-15 32 0,-7 5-3,13-24 11,-1-1 0,-31 43 0,-12 15-4,42-61 16,0-1-1,-36 41 1,20-27-19,2 1 0,2 1 0,-29 58 0,42-72-9,-20 39 3,18-32 24,-41 60 1,29-43-11,26-43-8,0-1 1,-1 0-1,0 0 0,-12 15 0,-38 47 209,42-51 46,-1-1-1,-26 26 0,2-4-207,28-29-42,-2 1 1,0-2 0,-22 18-1,4-8-1,1 1 1,1 2-1,0 1 0,2 1 0,2 2 1,0 0-1,2 1 0,-31 55 0,39-60 12,0-1-1,-1 0 0,-2-1 0,-38 39 0,50-58 36,1 0-1,-1-1 1,0 1-1,0-1 0,0 0 1,0-1-1,0 1 1,-1-1-1,1-1 1,-1 1-1,0-1 1,1 0-1,-1-1 1,0 0-1,0 0 1,1 0-1,-1-1 1,0 1-1,1-2 0,-1 1 1,-10-5-1,16 6-51,1 0 0,0 0 0,0 0 0,0 0 0,-1 0 0,1 0 0,0 0-1,0 0 1,0 0 0,-1 0 0,1 0 0,0-1 0,0 1 0,0 0 0,-1 0-1,1 0 1,0 0 0,0-1 0,0 1 0,0 0 0,0 0 0,-1 0 0,1-1 0,0 1-1,0 0 1,0 0 0,0 0 0,0-1 0,0 1 0,0 0 0,0 0 0,0-1-1,0 1 1,0 0 0,0 0 0,0 0 0,0-1 0,0 1 0,0 0 0,0 0-1,0-1 1,0 1 0,0 0 0,1 0 0,11-7-194,22 0-1297,-5 4 832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09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2677 1 3113,'-19'9'4538,"18"-9"-4429,1 0 1,0 1-1,-1-1 0,1 1 1,0-1-1,0 0 0,0 1 1,-1-1-1,1 1 0,0-1 0,0 1 1,0-1-1,0 0 0,0 1 1,0-1-1,0 1 0,0-1 0,0 1 1,0-1-1,0 1 0,0-1 1,0 1-1,0-1 0,0 0 1,0 1-1,2 3 165,0-1 1,1 0 0,-1 0-1,0 0 1,1 0 0,0-1-1,4 4 1,13 15-96,-16-14-49,0 1 0,-1-1-1,0 1 1,0 0-1,-1 0 1,0 0-1,2 10 1,2 64 873,-3-29-550,2-11-189,3 0 0,20 66 0,38 78-32,-35-106 278,30 121 0,-52-159-461,87 466 85,-91-443 57,-2-1-1,-3 1 1,-2 0-1,-4-1 1,-2 0-1,-3 0 1,-36 114-1,-113 391 102,133-443-303,-12 45 33,-61 301 74,81-361-9,10-74-81,-2 0 1,-1 0-1,-20 40 1,4-10-4,20-44-2,-2 0-1,-1 0 0,-26 39 1,-51 84 23,9-12 5,-3 2 47,58-90-61,-52 70 1,-12 12-13,58-81-1,-70 83-1,16-30 5,55-63 0,-2-1 0,-1-2 0,-53 44 0,-191 146 747,240-189-748,24-23-2,-1 1 0,0-2 0,0 1 0,-1-2 1,-1 0-1,0-1 0,0 0 0,-27 10 0,-41 17 17,59-25-9,1-1 0,-42 12 1,-120 30 32,120-31-42,-64 17 210,83-26-148,1 2 0,0 2 1,-73 38-1,-59 20 89,60-21-34,116-52-123,0 0 1,0 0 0,-1-1 0,1 1 0,0 0-1,-1-1 1,1 1 0,-1-1 0,1 0 0,-1 1 0,1-1-1,-1 0 1,1 0 0,-1 0 0,1 0 0,-1 0-1,1 0 1,-1 0 0,1 0 0,-1-1 0,1 1-1,-1-1 1,1 1 0,-1-1 0,1 0 0,0 1 0,-1-1-1,1 0 1,0 0 0,0 0 0,0 0 0,-1 0-1,0-1 1,1 0-11,0 0 0,1 0 0,-1 0 0,0 0 0,1 0 0,-1 0 0,1 0-1,0 0 1,0 0 0,0 0 0,0 0 0,0-1 0,0 1 0,0 0 0,0 0 0,1 0 0,-1 0-1,1 0 1,0 0 0,0 0 0,0 0 0,0 0 0,1-1 0,47-60-4172,-33 30 2977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34.0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1845 27 1592,'0'0'20,"0"0"1,1 0-1,-1-1 0,1 1 0,-1 0 0,1 0 0,-1 0 0,0 0 0,1 0 1,-1-1-1,0 1 0,1 0 0,-1 0 0,0-1 0,1 1 0,-1 0 0,0 0 1,1-1-1,-1 1 0,0 0 0,0-1 0,1 1 0,-1 0 0,0-1 0,0 1 1,0-1-1,0 1 0,1 0 0,-1-1 0,0 1 0,0-1 0,0 1 1,0 0-1,0-1 0,0 1 0,0-1 0,0 1 0,0-1 0,0 1 0,0 0 1,0-1-1,-1 1 0,1-1 0,0 1 0,0-1 0,0 1 42,0 0 0,0-1 1,0 1-1,0-1 0,0 1 0,0 0 0,0-1 0,0 1 0,1 0 0,-1-1 0,-1 1 1,1 0-1,0-1 0,0 1 0,0-1 0,0 1 0,0 0 0,0-1 0,0 1 1,0 0-1,-1-1 0,1 1 0,0 0 0,0-1 0,0 1 0,-1 0 0,1 0 1,0-1-1,0 1 0,-1 0 0,1 0 0,0-1 0,-1 1 0,1 0 0,0 0 1,-1 0-1,1 0 0,0-1 0,-1 1 0,1 0 0,0 0 0,-1 0 0,1 0 0,0 0 1,-1 0-1,1 0 0,-1 0 0,1 0 0,0 0 0,-1 0 0,1 0 0,-1 1 1,-17 10 89,16-10-147,0 0 0,-1 0 1,1 0-1,0 0 1,0 1-1,0-1 1,1 1-1,-1-1 0,0 1 1,0 0-1,1 0 1,-1 0-1,-1 2 1,2-3 61,0 0 1,0 0-1,0 0 1,-1 0 0,1 0-1,0-1 1,-1 1 0,1-1-1,-1 1 1,1-1-1,-1 1 1,1-1 0,-1 0-1,1 0 1,-1 0-1,1 0 1,-1 0 0,1 0-1,-1 0 1,1 0 0,-1 0-1,1-1 1,0 1-1,-3-2 1,1 2 28,0-1 1,0 1-1,1-1 0,-1 1 1,0 0-1,0 0 0,0 1 1,0-1-1,1 0 0,-5 2 1,-44 27-3,2 3 1,1 1-1,-46 43 1,57-46-84,12-6-6,1 1-1,1 1 1,1 1-1,1 1 1,-27 50 0,10-18-6,12-25 7,-1-2 1,-2-1 0,-40 36 0,-15 15-1,62-61 11,-28 21-1,31-28-19,0 1 0,2 0-1,-20 24 1,-64 115 55,67-98-44,-42 53 0,26-43-30,-53 94 0,82-126 22,2-4-1,2 0-1,-15 38 1,-34 64-35,45-95 241,-31 78 1,22-43 928,20-52-1007,1-1 0,2 2 0,-8 25-1,4 0-85,-19 47-1,13-48-18,-9 51-1,13-30-7,3 1-1,3 0 0,3 124 1,4-162-15,-2 0 0,-1-1-1,-2 0 1,-10 40 0,-8 56 57,22-116-55,0-1 0,0 0-1,0 1 1,-1-1 0,-4 14-1,3-19 129,7-11-634,2-3 301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35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 66 1408,'-2'-3'305,"0"0"0,1-1 0,0 1 0,0-1 0,0 0 0,0 1 0,0-1 0,1 0 0,0 1 0,-1-1 0,1 0-1,1 1 1,-1-1 0,1 0 0,-1 1 0,2-5 0,-2 8-281,0 0 1,1 0-1,-1 0 0,0 0 0,0 0 1,0 0-1,0 0 0,1 0 0,-1 0 1,0 0-1,0 0 0,0-1 0,1 1 1,-1 0-1,0 0 0,0 1 1,0-1-1,0 0 0,1 0 0,-1 0 1,0 0-1,0 0 0,0 0 0,1 0 1,-1 0-1,0 0 0,0 0 0,0 0 1,0 0-1,1 1 0,-1-1 0,0 0 1,0 0-1,0 0 0,0 0 0,0 0 1,0 1-1,0-1 0,1 0 0,-1 0 1,0 0-1,0 0 0,0 1 1,0-1-1,0 0 0,0 0 0,0 0 1,0 1-1,0-1 0,0 0 0,0 0 1,0 0-1,0 1 0,0-1 0,4 11 278,0 6 50,-1 0 0,-1-1-1,0 1 1,-1 29-1,-1-23 406,5 41 0,3-28-665,2-1 1,25 60-1,6 17-98,12 45 25,-32-104-24,-3 0 0,-2 2 0,11 71 1,19 138 2,-17-110 48,-24-133 180,0 0 0,2 0 0,0-1 1,1 0-1,1 0 0,23 35 0,84 101 1047,-61-88-1541,145 220 314,-157-214-35,-3 2 1,33 86-1,-63-138-2,1-1-1,1-1 1,1 0-1,16 22 1,67 72 75,-56-71-50,37 56 0,-64-83-36,0-1 0,1-1-1,1 0 1,1 0 0,0-2 0,25 19 0,-30-26 12,0 1 1,1-2-1,-1 1 1,1-2-1,1 0 1,-1 0-1,1-1 1,0 0-1,-1-1 1,2-1-1,22 2 1,-35-4-9,1 0 1,-1 0-1,1 0 1,-1 0-1,1 1 1,-1-1-1,1 1 1,-1-1-1,1 1 1,-1 0 0,1-1-1,-1 1 1,0 0-1,0 0 1,1 0-1,-1 0 1,0 0-1,0 0 1,0 0-1,0 1 1,0-1 0,0 0-1,-1 1 1,1-1-1,0 0 1,0 1-1,0 1 1,1 4-92,0 1 1,0 0-1,-1-1 0,1 10 1,-1-10-105,4 35-935,5 8 451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42.5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0 286 1240,'5'0'212,"0"0"-1,1 0 0,-1-1 0,0 1 1,0-1-1,0 0 0,0 0 0,0-1 1,0 0-1,0 1 0,-1-2 1,7-3-1,21-6 894,135-18 1260,-118 23-1738,0-2-1,72-22 1,-78 15-285,1 2 1,1 1 0,-1 3 0,79-9-1,11 12-298,195-37 0,-259 33-27,0 4 0,1 2 0,87 7 0,-54-1 67,-23 2 835,-51-1-614,0-1 0,0-1-1,0-2 1,31-5-1,-25-6-273,-25 8-20,-1 1-1,0 1 0,14-3 1,-22 5-12,0 1 0,1 0 0,-1-1 0,0 1 0,0 0 1,1 0-1,-1 1 0,0-1 0,0 0 0,1 1 0,-1-1 1,0 1-1,0 0 0,0 0 0,0 0 0,0 0 0,0 0 0,0 0 1,0 0-1,2 3 0,-2-2-60,-1 0 1,-1 0 0,1 0-1,0 0 1,0 0-1,-1 0 1,1 0-1,-1 0 1,0 0-1,0 0 1,0 0-1,0 0 1,0 0 0,0 1-1,0-1 1,0 0-1,-1 0 1,1 0-1,-1 0 1,-1 3-1,-10 19-413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43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 2064,'8'1'580,"0"0"-1,0 0 1,0 1-1,12 4 1,21 4 762,-7-8-824,1-1 0,0-2 1,-1-2-1,60-11 0,-72 11-376,51-5 735,115 3 0,-172 5-739,218 20 0,-2 0-127,-201-18 10,1 1 0,0 2-1,-1 1 1,50 17 0,50 10-9,10-19-48,-30-4 64,-78-5-17,-1-3-1,1 0 1,0-2-1,52-7 0,-30 2-25,-44 5 19,-1-1 1,0 0-1,1 0 0,-1-1 0,0 0 0,0-1 0,0 0 1,-1 0-1,1-1 0,10-6 0,-15 7 147,1 0 1,-1 0-1,1 1 1,0 0-1,0 0 0,0 0 1,1 1-1,-1-1 1,0 2-1,0-1 0,10 1 1,-12 0-153,-1 0 1,1 1-1,-1-1 0,1 1 1,-1 0-1,1 0 0,-1 0 1,0 0-1,0 1 0,1-1 1,-1 1-1,0 0 0,0 0 1,-1 0-1,1 0 0,0 1 1,-1-1-1,1 1 0,-1-1 1,0 1-1,0 0 0,3 4 1,-1 10-720,-13 1 316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45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1 200 1656,'3'-5'262,"1"1"-1,0 0 0,-1 0 0,2 0 0,-1 1 0,0-1 1,1 1-1,0 0 0,-1 0 0,1 1 0,9-4 1,59-19 1243,-72 25-1492,60-14 479,109-10 0,-44 8 713,3-12-459,-76 15-690,58-6 1,-14 9 597,1 5 0,117 8-1,-177-2-649,1 2 0,-1 2 0,0 2 0,-1 1 0,72 26 0,143 66 24,-217-88-17,1-2 0,1-2-1,0-1 1,0-1 0,1-3-1,-1-1 1,1-1 0,58-7-1,-95 5-8,13 0 29,-10 0-15,-7-1-9,1 3-61,0 0-1,0 0 1,0 0-1,0 1 0,0-1 1,0 0-1,1 1 0,-1-1 1,0 1-1,1 0 1,-1-1-1,1 1 0,0 0 1,-2 3-1,-7 7-877,-6 2 315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46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7 2296,'-20'-6'2052,"20"6"-2003,0 0-1,-1 0 1,1 0 0,-1 0-1,1 0 1,-1 0-1,1 0 1,0 0 0,-1 0-1,1 0 1,-1 0-1,1 0 1,0 0 0,-1 0-1,1 0 1,-1 0-1,1 0 1,0 1 0,-1-1-1,1 0 1,0 0-1,-1 1 1,1-1 0,0 0-1,-1 0 1,1 1-1,0-1 1,0 0-1,-1 1 1,1-1 0,0 0-1,0 1 1,-1-1-1,1 1 1,0-1 0,0 0-1,0 1 1,0-1-1,0 1 1,26 13 2074,41 10-804,-39-15-666,32 16 1,-45-19-648,0 0 0,0-1 0,0 0 0,1-2 1,19 3-1,82 3 39,15 1-42,-69 0 46,-30-6-44,0 2 1,0 1-1,0 1 1,48 20-1,-58-17-6,2-1 0,-1 0 0,2-2 0,-1-2 0,1 0 0,37 4-1,7-5 2,76 4 9,-123-9 10,0-1 0,0-1 0,0-1 0,27-7 0,9-3-3,0 2 0,110-5 0,-136 13-7,1-1 0,-1-2 0,0-1 0,39-15-1,-65 21-4,-1-1 0,0 1 0,1 0 0,-1 1 0,1 0 0,-1 0 0,1 0 0,-1 1 0,13 2 0,-13-2 7,0 0-1,0 0 1,0 0-1,1-1 1,-1 0 0,0 0-1,0-1 1,0 1-1,0-1 1,10-3-1,-7 0 10,-7 4-19,-1 0-1,1-1 1,0 1-1,-1-1 1,1 0-1,-1 1 1,1-1-1,-1 0 0,0 0 1,1 0-1,-1 0 1,0 0-1,0 0 1,1 0-1,-1-1 1,0 1-1,1-2 0,-28 26-64,0 26-2596,17-27 1692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48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0 2136,'-2'8'534,"1"-1"-1,0 1 0,1-1 0,-1 1 0,1-1 0,1 1 0,2 14 0,3 16 322,-2-9-699,0 1 1,-2-1-1,-1 36 1,-8 10-139,-2 0 1,-4 0-1,-3-1 0,-3-1 1,-35 86-1,18-72-1,-85 148-1,88-183 27,-2-1 0,-3-1 0,-77 78-1,74-87 99,-63 81 0,77-70-2067,24-50 1175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48.7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665 1 1856,'6'22'1145,"-1"0"0,-1 1 0,0-1 0,0 46 0,-13 93-1080,-58 235-40,67-393-25,-15 62 23,-3 0 1,-50 120-1,48-139-7,-3-2 1,-2-1-1,-1-1 1,-53 63-1,-92 63 134,103-105-44,46-43-96,14-14-57,0 1 0,1 0 0,0 0 0,0 1 0,0 0 0,1 0 0,0 0 0,1 1 0,-5 9 0,4-2-162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49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877 1 3057,'-1'0'103,"1"0"1,-1 1 0,1-1 0,-1 1 0,1-1 0,-1 1 0,1-1-1,-1 1 1,1-1 0,0 1 0,-1-1 0,1 1 0,0-1-1,-1 1 1,1 0 0,0-1 0,0 1 0,0 0 0,-1-1 0,1 1-1,0 0 1,0-1 0,0 1 0,0 0 0,0-1 0,0 1-1,0 0 1,0-1 0,1 1 0,-1 0 0,0-1 0,0 1-1,1-1 1,-1 2 0,10 36 0,-7-26 232,-1 5-273,-1 1-1,0-1 1,-2 1 0,0 0 0,0-1 0,-9 33-1,1 5-6,-46 221-12,-129 393 184,169-617-213,-3 1 0,-1-2-1,-29 50 1,34-75-4,-2 0 0,-1-2-1,-1 0 1,-1-1 0,-1 0 0,0-2-1,-31 24 1,20-20 44,-1-3 0,-1 0 0,-1-2 0,0-2 0,-47 18-1,76-34-41,-6 3 48,0-1-1,-1 0 1,1 0 0,-1-2-1,0 1 1,-20 0 0,41 15 35,-4-10-96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52.3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0 2168,'-1'1'269,"0"-1"0,-1 1-1,1 0 1,-1 0-1,1 0 1,0 0-1,0 0 1,0 0-1,-1 0 1,1 1-1,0-1 1,0 0 0,1 1-1,-1-1 1,0 0-1,0 1 1,1-1-1,-2 2 1,4-1-200,-1-1 0,0 0 1,-1 0-1,1 1 0,0-1 0,0 1 0,-1-1 1,1 1-1,0-1 0,-1 1 0,0-1 1,1 1-1,-1-1 0,0 1 0,0-1 1,0 3-1,1 2 70,6 13 31,1 0 0,0 0 0,1-1 0,13 19 0,16 34-81,-29-49 219,1 0-1,1-1 0,1 0 1,1 0-1,1-1 1,0-1-1,2-1 1,26 26-1,-26-28-259,-1 0-1,0 1 0,-2 1 0,15 24 0,-15-21-43,1-1-1,1-1 0,27 28 1,36 18 33,20 20-18,-86-73-12,-1 0-1,0 1 0,-1 1 1,-1 0-1,15 27 0,4 13 4,2 0 0,56 74 0,-65-101 24,-2 1 0,-1 1 0,-1 0 0,-2 2 0,0 0 0,-3 0 0,10 35 0,-8 1-34,-10-40 0,14 42 0,-18-68 1,0 0-1,1 0 1,-1 0 0,0-1 0,0 1 0,0 0 0,1 0-1,-1-1 1,0 1 0,1 0 0,-1-1 0,0 1-1,1 0 1,-1-1 0,1 1 0,-1-1 0,1 1 0,0-1-1,-1 1 1,1-1 0,-1 1 0,1-1 0,0 1-1,-1-1 1,1 0 0,0 1 0,0-1 0,-1 0 0,1 0-1,0 0 1,0 1 0,-1-1 0,1 0 0,0 0-1,0 0 1,0 0 0,-1 0 0,1-1 0,0 1 0,0 0-1,-1 0 1,1 0 0,0-1 0,0 1 0,-1 0-1,1-1 1,1 0 0,3-3 12,1 0 1,-1-1-1,-1 1 0,9-11 0,1 0 7,1 2 7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53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22 2441,'-2'0'245,"1"1"1,-1-1 0,0 0-1,0 1 1,1-1 0,-1 0 0,0 0-1,0 0 1,0 0 0,0-1-1,-2 1 1,3-6 1400,10-5-1089,-8 10-498,-1 1-1,1-1 0,0 1 1,-1-1-1,1 1 0,0-1 1,-1 1-1,1 0 0,0-1 1,0 1-1,-1 0 0,1 0 1,0 0-1,0 0 0,0-1 1,-1 1-1,1 0 0,0 0 1,0 0-1,0 1 0,0-1 1,-1 0-1,1 0 0,0 0 1,1 1-1,17 16 1166,6 28 228,-24-43-1402,5 13 61,2 0 0,-1-1 1,2 0-1,0 0 1,1-1-1,0 0 1,1-1-1,0 0 1,1-1-1,1 0 1,0-1-1,0 0 0,15 7 1,20 11 12,-16-10 331,49 37 0,-72-48-374,0 1 0,0 0 1,-1 1-1,0 0 1,-1 0-1,0 0 1,0 1-1,-1 0 1,7 15-1,92 195 485,-89-189-558,-2 0 1,-1 0 0,-2 1 0,0 1 0,-3 0-1,8 58 1,-16-91-9,1 11 3,1-1-1,0 1 0,0-1 1,4 10-1,-5-17-4,0-1 1,0 1-1,1 0 1,-1-1-1,1 1 0,0-1 1,0 0-1,-1 1 0,1-1 1,1 0-1,-1 0 1,0 0-1,0-1 0,1 1 1,-1 0-1,1-1 1,0 0-1,5 3 0,-5-3 12,1 0 0,-1 1 0,0-1 1,0 1-1,1 0 0,-1 0 0,4 3 0,-7-5-7,1 1 1,-1-1-1,1 1 0,-1 0 1,1-1-1,-1 1 1,1 0-1,-1-1 1,1 1-1,-1 0 1,0-1-1,0 1 0,1 0 1,-1 0-1,0-1 1,0 1-1,0 0 1,0 0-1,0-1 1,0 1-1,0 0 0,0 0 1,0 0-1,0-1 1,0 1-1,0 0 1,0 0-1,-1-1 0,1 1 1,0 0-1,-1-1 1,1 1-1,0 0 1,-1-1-1,1 1 1,-1 0-1,1-1 0,-1 1 1,1-1-1,-2 2 1,2 0-61,5-2-376,8-7 157,-10 0 196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55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 2401,'0'0'127,"-1"0"1,1 0-1,-1 0 1,1 0 0,-1 0-1,1 0 1,-1 0-1,1 0 1,-1 1-1,1-1 1,-1 0 0,1 0-1,-1 0 1,1 1-1,-1-1 1,1 0 0,-1 1-1,1-1 1,0 1-1,-1-1 1,1 0 0,0 1-1,-1-1 1,1 1-1,7 8 1509,4 2-1067,9 19-67,0 0 0,-3 0 1,0 2-1,17 49 0,3 3 70,-15-33-163,-2 2 1,-3 0-1,19 97 0,-22-37-401,-11-80 2,-1-1 1,-1 1-1,-2-1 1,-5 40 0,2-43 0,1 0 0,2 1 0,1-1 0,1 1 1,10 51-1,-5-51 39,-1 1 0,-1-1 1,-2 60-1,-15 92 1572,9-135-1595,4-33-11,-1 0 0,-1 0 1,0-1-1,0 1 0,-1-1 1,-9 21-1,-18 33 11,7-17-2,-19 57-1,30-75-1,-22 45 0,19-48 7,-18 54-1,27-63-24,-11 39-5,16-55-4,1 0 1,-1 0-1,1 0 1,0 1-1,0-1 1,0 0-1,0 0 1,1 0 0,-1 0-1,1 0 1,2 6-1,-2-9 5,-1-1 0,0 1 0,1-1 0,-1 1 0,0-1-1,1 1 1,-1-1 0,1 1 0,-1-1 0,0 1 0,1-1 0,-1 0 0,1 1 0,0-1-1,-1 0 1,1 1 0,-1-1 0,1 0 0,-1 0 0,1 0 0,0 1 0,-1-1 0,1 0-1,0 0 1,-1 0 0,1 0 0,0 0 0,-1 0 0,1 0 0,-1 0 0,1 0-1,0-1 1,-1 1 0,1 0 0,-1 0 0,1-1 0,0 1 0,-1 0 0,1 0 0,0-1-1,28-20 59,-16 10-674,-2 5-353,1-4 396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56.4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832 38 880,'0'-29'2081,"1"21"876,1 20-186,-2 12-2308,-2 0 1,0 0 0,-1 0 0,-2 0 0,-7 24 0,0 1-312,-8 54 735,-39 143-411,14-131-469,26-71 14,-18 64-1,29-83-16,-2 1 1,-15 29-1,-4 9 12,11-25 10,13-29-15,0 1 1,1 0-1,0-1 1,0 2-1,-3 17 1,4-15-12,-1-1 1,0 0-1,-1 0 1,-1 0-1,0 0 1,-1-1-1,-11 17 1,-1 3 19,3-8-10,0 0 0,-34 34 0,-5 9 12,-13 7 26,57-61-40,-1-1-1,-17 16 1,18-18-1,0 0 0,0 1 1,-15 20-1,-1 8-4,2 1-1,-24 53 1,48-91-27,-7 18 75,8-19-56,-1-1 1,1 0-1,0 1 0,0-1 0,0 0 0,0 0 1,-1 1-1,1-1 0,0 0 0,0 1 0,0-1 1,0 0-1,0 1 0,0-1 0,0 0 0,0 1 1,0-1-1,0 0 0,0 1 0,0-1 0,0 0 1,0 1-1,0-1 0,1 0 0,-1 1 0,0-1 1,0 0-1,0 0 0,0 1 0,1-1 0,-1 0 0,0 0 1,0 1-1,0-1 0,1 0 0,-1 0 0,0 1 1,0-1-1,1 0 0,-1 0 0,0 0 0,1 0 1,-1 1-1,0-1 0,1 0 0,-1 0 0,0 0 1,1 0-1,11-5-71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0:57.4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716 24 2881,'0'-1'217,"0"0"1,0-1-1,0 1 1,0 0-1,0-1 1,0 1-1,-1 0 1,1-1-1,0 1 1,-1 0-1,1 0 0,-1-1 1,0 1-1,0-1 1,1 2-99,-1-1-1,1 1 1,-1 0 0,1-1-1,0 1 1,-1 0-1,1 0 1,-1-1 0,1 1-1,-1 0 1,1 0 0,-1 0-1,1 0 1,-1 0 0,1-1-1,-1 1 1,1 0-1,-1 0 1,1 0 0,-1 0-1,1 1 1,-1-1 0,1 0-1,-2 0 1,-1 2 72,0-1-1,0 1 1,0 0 0,0 0-1,0 0 1,0 0 0,1 0-1,-1 0 1,-3 6 0,-17 19 195,-22 38 0,28-39-334,-1-1 1,-33 35-1,-369 352 250,328-332-1307,96-85 637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2:42.6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1434 743 1912,'-34'-21'5023,"10"23"-4571,18 1-248,5-3-198,1 0 1,0 1-1,-1-1 0,1 0 1,-1 0-1,1 1 1,0-1-1,-1 0 0,1 0 1,-1 0-1,1 0 0,-1 0 1,1 0-1,-1 1 1,1-1-1,-1 0 0,1 0 1,0-1-1,-1 1 0,1 0 1,-1 0-1,1 0 0,-1 0 1,1 0-1,-1 0 1,1-1-1,0 1 0,-1 0 1,1 0-1,-1 0 0,1-1 1,0 1-1,-1 0 1,1-1-1,-1 1 0,-119-89 472,107 79-474,-1 1 1,0 0 0,-1 1-1,-25-9 1,0-2 28,-24-5-19,29 12-12,-56-35-2,49 25 6,27 13-2,0 1 1,-1 1-1,-27-9 1,16 7 1,1-1 0,-27-14 0,29 12 1,-1 1 1,-47-14-1,54 21-7,0-1 0,0-1 0,0-1 0,1-1 0,0 0 0,1-1 0,0-1 0,-16-13 0,0-1-3,18 14 0,-1-1-1,1 0 0,1-1 1,0-1-1,-20-26 1,14 9 2,-20-27 3,36 53-3,0 0-1,-1 0 1,1 1 0,-1-1-1,0 1 1,0 0 0,0 0-1,0 0 1,0 1 0,-8-4-1,11 6 1,0-1 0,0 1-1,0 0 1,1-1 0,-1 1-1,0 0 1,0 0-1,0 0 1,0-1 0,0 1-1,0 0 1,0 0 0,0 0-1,0 1 1,1-1-1,-1 0 1,0 0 0,0 0-1,0 1 1,0-1 0,0 0-1,0 1 1,1-1-1,-1 1 1,0-1 0,-1 2-1,1-1 0,1 0-1,-1 0 0,1 1 0,-1-1 1,1 0-1,-1 1 0,1-1 1,0 0-1,0 1 0,0-1 0,0 0 1,0 1-1,0-1 0,0 1 1,0 1-1,2 5 1,0 0-1,0-1 1,0 1-1,1-1 1,4 8 0,6 6 25,1-2 0,1 0 0,1 0 0,29 26 1,-29-29 66,-1-1-7,26 27 193,2-1 1,1-2-1,60 39 1,278 139 147,-194-122-367,-165-85-24,1 0 1,0-2-1,43 9 0,78 7 34,-123-21-63,40 4 17,42 7-2,-98-12-19,1-1 0,-1 1 0,0-2 0,1 1 1,0-1-1,-1 0 0,1 0 0,-1-1 0,1 1 0,11-4 0,-16 3-28,1-1 0,-1 1 0,0 0-1,1-1 1,-1 1 0,0-1 0,0 0 0,0 0 0,0 0 0,0 0 0,-1 0-1,1 0 1,-1 0 0,1-1 0,-1 1 0,0 0 0,0-1 0,0 1 0,0-1 0,0 0-1,0 1 1,-1-1 0,1 0 0,-1 1 0,0-1 0,0 0 0,0 1 0,0-4-1,0 5-13,0 0 0,0 0 0,0-1 0,0 1-1,0 0 1,0 0 0,0 0 0,0 0 0,0 0 0,0 0-1,-1 0 1,1 0 0,0 0 0,-1-1 0,1 1 0,-1 0-1,1 0 1,-1 1 0,-1-3 0,-12 11-476,12-7 522,0 1 1,0-1-1,0 1 0,0-1 0,0 1 0,0-1 0,-1 0 0,1 0 0,0 0 0,-1-1 0,-3 2 0,-19 1 15,18-2-5,0 0-1,-1-1 1,1 0 0,-1 0-1,1 0 1,-15-3 0,7 0-7,0 1-1,-28 0 1,30 2 11,0-1 0,0 0-1,0 0 1,0-1 0,-13-5-1,2-2-2,0-1 0,0-1 0,2-1 0,-1-1 0,-23-18 0,-94-88 6,29 23-14,89 79-14,-93-68-64,99 75 56,0 1-1,-1 1 0,0 1 0,-1 0 1,-32-7-1,-32-1 51,-31-8-20,103 20-17,0-1 0,0 0 0,1-1 0,-1 0 0,1-1 0,0 0 0,1 0 0,-1-1 0,1 0 0,0 0 0,1-1 0,-8-10 0,5 1-32,15 19-47,24 28-71,-18-19 161,39 29 40,2-1 0,2-3 0,89 46-1,53 34-9,-113-58 35,177 91 0,-233-135-69,-21-10-3,1-1 0,-1 0-1,1 0 1,0 0 0,0-1 0,0 0 0,0 0 0,0 0 0,13 0 0,-13-1-29,-17-6-120,-191-107-1611,-104-65 1821,239 133 94,-97-58-89,155 97-67,-1 1 1,0 0 0,0 0 0,0 1-1,0 0 1,0 1 0,-1 0 0,-10-1 0,20 3-2,0 0 1,-1 0-1,1 0 1,0 0 0,-1 0-1,1 0 1,0 0 0,-1 0-1,1 0 1,0 1-1,-1-1 1,1 0 0,0 0-1,0 0 1,-1 1 0,1-1-1,0 0 1,0 0 0,-1 1-1,1-1 1,0 0-1,0 0 1,0 1 0,-1-1-1,1 0 1,0 1 0,0-1-1,0 0 1,0 1-1,0-1 1,0 0 0,0 1-1,0-1 1,0 0 0,0 1-1,0-1 1,0 0 0,0 1-1,0-1 1,0 0-1,0 1 1,0-1 0,0 0-1,0 1 1,0-1 0,1 0-1,-1 0 1,0 1-1,0-1 1,0 0 0,1 1-1,-1-1 1,1 0 0,11 21-2,-11-20 4,20 25 101,2-2 1,0-1-1,1-1 1,2-1-1,40 27 1,-41-30 18,49 35 250,85 43 0,-121-75-317,2-3-1,0-1 0,1-2 0,58 14 0,-80-25-48,-11-1 2,1-1 0,0 0 1,1-1-1,-1 0 0,0 0 1,15-2-1,-24 1-10,0 0 0,-1 0-1,1 0 1,0 0 0,0 0 0,0 0 0,0 0-1,-1 0 1,1-1 0,0 1 0,0 0 0,0 0 0,0 0-1,0 0 1,-1-1 0,1 1 0,0 0 0,0 0 0,0 0-1,0 0 1,0-1 0,0 1 0,0 0 0,0 0-1,0 0 1,0-1 0,0 1 0,0 0 0,0 0 0,0 0-1,0-1 1,0 1 0,0 0 0,0 0 0,0-1 0,0 1-1,0 0 1,0 0 0,0 0 0,0 0 0,0-1-1,0 1 1,1 0 0,-1 0 0,0 0 0,0 0 0,0-1-1,0 1 1,0 0 0,1 0 0,-1 0 0,0 0-1,0 0 1,0 0 0,0-1 0,1 1 0,-1 0 0,0 0-1,0 0 1,1 0 0,-16-7-68,4 2 49,1 0 0,0-1 1,0 0-1,-11-9 0,-18-10-12,-26-13 32,25 14 0,-78-34 0,67 39 12,7 3 18,-52-27 0,39 13-7,-268-158 1,68 34-694,167 104 541,75 38 121,13 10 3,0 1 1,0-1 0,0 1-1,0-1 1,0 1 0,0 0-1,0 0 1,0 0-1,0 0 1,-5-1 0,7 2 1,0 0 1,0 0-1,0 0 1,0 0 0,0 0-1,-1 0 1,1 0-1,0 0 1,0 0-1,0 0 1,0 0 0,0 0-1,-1 0 1,1 0-1,0 0 1,0 0 0,0 0-1,0 0 1,0 0-1,0 0 1,-1 0-1,1 0 1,0 0 0,0 0-1,0 1 1,0-1-1,0 0 1,0 0-1,0 0 1,-1 0 0,1 0-1,0 0 1,0 0-1,0 1 1,0-1 0,0 0-1,0 0 1,0 0-1,0 0 1,0 0-1,0 0 1,0 1 0,0-1-1,0 0 1,0 0-1,0 0 1,0 0-1,0 0 1,0 1 0,0-1-1,0 0 1,0 0-1,0 0 1,0 0 0,6 13-87,13 10 25,64 52 11,-44-37 70,1-2 0,2-2-1,1-2 1,59 33 0,-58-43 18,2-3 1,74 23-1,103 12-397,-222-54 354,50 13-624,-6 0 270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30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354 106 2401,'-5'-21'2505,"4"17"-2041,0-1 0,0 0-1,0 0 1,0 1 0,-1-1 0,0 1-1,0-1 1,0 1 0,0 0-1,-1 0 1,0 0 0,-4-6-1,4 9-360,0-1-1,0 0 1,0 1-1,0 0 1,0-1-1,0 1 1,-1 0-1,1 1 1,0-1-1,0 1 1,-1-1-1,1 1 1,-1 0-1,1 0 1,0 0-1,-7 2 1,-6 1 173,0 1 1,-20 8 0,8-3 87,18-5-367,0 0-1,0 0 1,1 1 0,0 0 0,-1 1 0,2 0-1,-1 0 1,1 1 0,0 0 0,0 0-1,1 1 1,0 0 0,1 1 0,-1-1-1,2 1 1,-1 0 0,1 1 0,1-1-1,-1 1 1,-4 18 0,8-18-1,0-1-1,0 0 1,1 0 0,0 1 0,0-1-1,1 0 1,1 0 0,4 18 0,1 10 43,18 227 936,-25-257-971,0 0 0,0 0 0,1-1 1,0 1-1,0 0 0,0 0 0,1-1 0,0 1 0,1-1 0,-1 0 0,1 1 1,1-1-1,-1 0 0,1-1 0,0 1 0,0-1 0,0 0 0,1 1 0,0-2 0,0 1 1,0-1-1,1 0 0,8 5 0,24 15 18,-26-15-22,1-1 0,0-1-1,0 0 1,1-1 0,14 5 0,-13-7 5,0-1 0,0 0-1,1-1 1,-1-1 0,1-1-1,-1 0 1,1-1 0,-1 0 0,0-1-1,1-1 1,-1 0 0,0-1-1,-1-1 1,1-1 0,-1 0-1,20-11 1,-28 12 0,0 0 1,0 0-1,0-1 0,0 1 0,-1-1 1,0-1-1,0 1 0,4-9 0,30-60 59,-33 64-60,-1-2 4,0-1 0,0 1-1,-2-1 1,1 0 0,-2 0 0,0 0 0,-1 0-1,0 0 1,-1-1 0,-3-23 0,-1 5-10,-3 0 1,0 1-1,-18-47 1,15 50 3,-1 0 0,-2 1 1,0 1-1,-2 0 0,-1 1 1,-25-31-1,35 50-3,0 1 1,-1 0-1,1 0 1,-2 1-1,1 0 1,0 0-1,-1 1 1,0 0-1,0 0 1,0 1-1,0 0 1,-1 0 0,1 1-1,-1 0 1,0 0-1,1 1 1,-1 1-1,0-1 1,0 1-1,0 1 1,1-1-1,-14 4 1,6 0-1,1 0 0,0 1 1,0 1-1,1 0 1,-1 1-1,1 0 0,1 1 1,0 1-1,0 0 0,0 1 1,-16 18-1,21-21-60,1 0 0,0 1-1,0 0 1,1 1 0,0-1-1,1 1 1,0 0-1,0 0 1,1 1 0,0 0-1,1 0 1,-4 15 0,2 20-302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7:52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 26 1056,'-1'0'159,"0"-1"0,1 0 0,-1 0 0,1 0 0,-1 0 0,1 0 0,-1 0 0,1 0 0,0 0 0,-1 0 0,1-1 0,0 1 0,0 0 0,0 0 0,0 0 0,0 0-1,0 0 1,0 0 0,1 0 0,-1-3 0,0 5-109,0-1-1,0 0 0,0 1 0,0-1 1,0 0-1,-1 1 0,1-1 0,0 0 1,0 1-1,0-1 0,-1 0 0,1 0 1,0 1-1,-1-1 0,1 0 0,0 0 1,0 0-1,-1 1 0,1-1 0,0 0 1,-1 0-1,1 0 0,0 0 1,-1 0-1,1 0 0,0 0 0,-1 0 1,1 0-1,0 0 0,-1 0 0,1 0 1,0 0-1,-1 0 0,1 0 0,-1 0 1,1 0-1,0 0 0,-1 0 0,1 0 1,0-1-1,0 1 0,-1 0 0,1 0 1,0 0-1,-1-1 0,1 1 1,0 0-1,0 0 0,-1-1 0,1 1 1,0 0-1,0 0 0,0-1 0,-1 1 1,1 0-1,0-1 0,0 1 0,0 0 1,0-1-1,0 1 0,0 0 0,0-1 1,0 1-1,-8 15 1065,6-14-1027,1 0 0,1 0 0,-1 0 1,0 0-1,0 0 0,0 1 0,1-1 1,-1 0-1,0 1 0,1-1 0,-1 1 0,1-1 1,0 0-1,-1 1 0,1-1 0,0 1 1,0-1-1,0 1 0,0-1 0,0 1 1,0-1-1,1 1 0,-1-1 0,0 0 0,1 1 1,-1-1-1,1 0 0,1 3 0,23 38 93,-22-39-176,0 1 0,0-1 0,-1 1 0,1 0 0,-1 0 0,0 0 0,0 0 0,0 1 0,-1-1 0,1 0 0,-1 1 0,1 7 0,-1-9-1,-1-1-1,1 1 0,0-1 1,0 1-1,0-1 0,1 0 0,-1 0 1,1 1-1,-1-1 0,1 0 1,0 0-1,0 0 0,0 0 0,0-1 1,0 1-1,0-1 0,0 1 1,3 1-1,-3-2-2,1 0 0,-1 1 1,0-1-1,1 1 0,-1 0 0,0 0 1,0-1-1,0 1 0,-1 1 1,1-1-1,0 0 0,-1 0 0,1 1 1,-1-1-1,0 0 0,0 1 0,0 0 1,0-1-1,0 1 0,-1-1 1,1 5-1,-1 14 20,-1-15-17,0 0 0,1 0-1,0 0 1,0 0-1,1 0 1,-1 0-1,2 0 1,-1 0-1,0 0 1,1 0-1,0-1 1,0 1-1,1-1 1,3 7-1,-3-7 6,0 0-1,0 0 0,0 1 0,-1-1 1,0 1-1,0 0 0,0 0 0,-1-1 1,0 1-1,0 0 0,-1 0 0,1 7 0,-1-3 4,1 0-1,1 1 1,4 14-1,3-16-11,-8-8 2,-1-1-1,0 0 0,1 0 0,-1 1 1,1-1-1,-1 0 0,1 1 0,-1-1 0,0 0 1,1 1-1,-1-1 0,0 1 0,1-1 0,-1 0 1,0 1-1,1-1 0,-1 1 0,0-1 0,0 1 1,0-1-1,1 1 0,-1-1 0,0 2 0,4 12 23,-4-13-22,1 0 0,-1 0 0,1 0 1,-1 0-1,1 0 0,-1 0 0,0 0 0,1 0 0,-1 1 0,0-1 1,0 0-1,0 0 0,0 0 0,0 0 0,0 0 0,0 0 0,0 1 0,-1-1 1,1 0-1,0 0 0,-1 0 0,1 0 0,-1 0 0,1 0 0,-2 2 1,2-3-2,0 0 0,0 0 0,-1 0 0,1 0 0,0 0 0,0 0 0,0 0 0,0 0 0,0 0 0,-1 0 0,1 0 0,0 0 0,0 0 0,0 0 0,0 0 0,-1 0 0,1 0 0,0 0 0,0 0 0,0 0 0,0-1 0,0 1 0,-1 0 0,1 0 0,0 0 0,0 0 0,0 0 0,0 0 0,0 0 0,0-1 0,0 1 0,-1 0 0,1 0 0,0 0 0,0 0 0,0 0 0,0-1 0,0 1 0,0 0 0,0 0 0,0 0 0,0 0 0,0 0 0,0-1 0,0 1 0,0 0 0,0 0 0,0 0 0,0 0 0,0-1 0,0 1 0,0 0 0,0 0 0,0 0 0,0 0 0,0-1 0,1 1 0,2-15 0,-1 12 0,0 0 0,0-1 0,-1 1 1,1 0-1,-1-1 0,1 1 1,-1-1-1,-1 1 0,1-1 1,0 1-1,-1-1 0,1 0 1,-1 1-1,0-1 0,-1 0 1,1 1-1,-1-1 0,1 0 0,-1 1 1,-1-5-1,-3-4 32,-1 1 1,0-1-1,-1 1 0,-11-16 1,12 19 44,0 0 0,0-1 0,1 0 0,0 0 0,0 0 0,1 0 0,1-1 0,-4-10 0,4-8-5,3 23-63,-1-1 0,1 0 1,-1 0-1,0 1 1,0-1-1,-1 0 1,0 1-1,0-1 1,0 1-1,0 0 0,-1 0 1,0 0-1,0 0 1,-1 0-1,1 0 1,-8-6-1,8 7 42,-2 1 0,1-1 0,0 1-1,-1 0 1,1 0 0,-1 0 0,0 0 0,0 1 0,0 0 0,0 0-1,0 0 1,-1 1 0,1 0 0,0 0 0,-1 0 0,1 1 0,-1-1-1,1 1 1,-1 1 0,1-1 0,-1 1 0,-5 1 0,10-2-48,0 1 1,-1-1-1,1 0 1,0 1-1,0-1 0,0 0 1,0 0-1,0 0 1,-1 0-1,1 0 1,0 0-1,0-1 1,0 1-1,0 0 1,0 0-1,0-1 1,-1 1-1,1-1 1,0 1-1,0-1 0,0 1 1,0-1-1,1 0 1,-1 0-1,0 1 1,0-1-1,0 0 1,0 0-1,-1-2 1,2 2-4,0 0 1,-1 0 0,1-1 0,0 1 0,0 0-1,0-1 1,-1 1 0,1 0 0,1-1 0,-1 1-1,0 0 1,0-1 0,0 1 0,1 0 0,-1 0-1,1-1 1,-1 1 0,1 0 0,-1 0-1,1 0 1,0 0 0,-1 0 0,1-1 0,0 1-1,0 0 1,2-1 0,-2 1-2,0-1 1,0 1-1,1 0 0,-1 0 1,0 0-1,1 0 0,-1 0 0,1 1 1,-1-1-1,1 0 0,-1 1 1,1-1-1,0 1 0,-1-1 1,1 1-1,-1 0 0,1-1 0,0 1 1,-1 0-1,1 0 0,0 1 1,-1-1-1,1 0 0,0 0 1,-1 1-1,1-1 0,0 1 0,-1-1 1,1 1-1,-1 0 0,1 0 1,-1 0-1,0 0 0,1 0 1,-1 0-1,0 0 0,1 0 0,-1 0 1,1 3-1,17 22-11,-12-17 13,1 1-1,-2 0 1,0 0-1,0 0 0,-1 1 1,0 0-1,0 0 1,-1 0-1,-1 1 1,2 11-1,-3-6 202,-1 2-95,1-1 0,1 0 0,0 1 0,2-1 0,0-1 0,10 26 0,-12-37-101,-1-1 0,0 1 1,0-1-1,-1 1 0,0 0 0,1 7 0,-2-9-6,0 0 0,1 0 0,0 0 0,0 0 0,0 0-1,0 0 1,0-1 0,1 1 0,-1 0 0,1-1 0,0 0 0,5 7 0,4-1-8,-10-8 10,0-1 0,0 1 1,0-1-1,0 1 1,0-1-1,0 1 0,-1 0 1,1 0-1,0-1 1,0 1-1,0 0 0,-1 0 1,1 0-1,0 0 1,-1 0-1,1 0 0,-1 0 1,1 0-1,-1 0 1,0 0-1,1 0 0,-1 0 1,0 0-1,0 0 1,0 0-1,1 0 0,-1 0 1,0 1-1,-1 1 1,1-3-3,-1 1 0,1-1 0,-1 0 0,1 1 0,-1-1 0,1 1 0,0-1 1,-1 1-1,1-1 0,0 1 0,0 0 0,-1-1 0,1 1 0,0-1 0,0 1 1,0 0-1,-1-1 0,1 1 0,0-1 0,0 1 0,0 0 0,0-1 0,0 1 1,0 0-1,1-1 0,-1 1 0,0-1 0,0 1 0,0 0 0,0-1 0,1 1 1,-1-1-1,0 1 0,1 0 0,0-1 0,-1-1 0,1 1 0,0-1 0,-1 1 0,1-1 0,-1 1 0,1-1 1,-1 1-1,1-1 0,-1 0 0,1 1 0,-1-1 0,0 0 0,1 1 0,-1-1 0,0 0 0,0 0 0,1 1 0,-1-1 1,0 0-1,0 1 0,0-1 0,0 0 0,0 0 0,0 0 0,0 1 0,0-1 0,-1-1 0,2-25 4,0 16 2,-1-1 1,0 0-1,0 0 0,-1 1 0,-1-1 1,0 0-1,0 1 0,-1 0 0,-1-1 1,0 1-1,0 0 0,-7-10 1,1 2-10,1-1 1,1 0-1,1-1 0,1 1 1,0-1-1,2-1 1,-3-24-1,3 22 26,4 22-21,-1 0-1,1 0 1,-1 0 0,0 0-1,0 0 1,0 0-1,0 0 1,0 0-1,0 0 1,-1 0-1,1 1 1,0-1 0,-1 0-1,0 1 1,1 0-1,-1-1 1,0 1-1,-2-2 1,-42-16 0,0 0 12,46 18-15,0 1 0,0 0 0,0-1 0,0 1 0,0 0 0,0-1 0,0 1 0,0 0 1,0-1-1,0 1 0,0 0 0,0-1 0,0 1 0,0 0 0,0-1 0,0 1 0,0 0 1,0-1-1,0 1 0,1 0 0,-1-1 0,0 1 0,0 0 0,0 0 0,1-1 0,-1 1 1,0 0-1,0 0 0,1-1 0,-1 1 0,0 0 0,0 0 0,1 0 0,-1 0 0,0-1 1,1 1-1,-1 0 0,0 0 0,1 0 0,-1 0 0,19-8-8,-16 9 8,-1-1-1,1 0 1,0 1-1,0 0 1,-1 0-1,1 0 1,-1 0-1,1 0 1,-1 0 0,1 0-1,-1 1 1,0 0-1,1-1 1,-1 1-1,0 0 1,0 0-1,0 0 1,-1 0-1,1 0 1,0 1-1,-1-1 1,1 0-1,-1 1 1,0-1-1,0 1 1,1 3 0,4 11-5,-1 0 1,-1 0-1,3 21 1,-3-13 13,6 40 10,-3 0-1,-3 100 1,-3-162-18,-1 1-1,1-1 1,0 0-1,0 0 1,0 0-1,0 0 1,0 0 0,1 0-1,0 0 1,-1 0-1,1 0 1,0-1-1,0 1 1,0-1-1,4 3 1,-2-1-2,0 0 0,1 0 0,-1-1 0,1 1 0,0-1 0,0-1 0,10 5 1,-23-46-14,6 26 13,0-1 0,1 0 0,0-19 0,2 23 3,-1 0 0,0 0 0,-1 1 0,0-1-1,-1 0 1,0 1 0,0-1 0,-7-16 0,-34-51 15,-7-14-8,46 82-4,-1 0-1,-1 1 1,0 0 0,0 0-1,0 1 1,-1-1 0,0 1-1,-1 1 1,1-1 0,-1 1 0,0 1-1,-12-7 1,15 7-10,15 5-38,1 1 57,-7 2-16,0 1 1,0 0 0,0 0 0,-1 0 0,0 1 0,0-1-1,5 10 1,16 45-21,-2 1 0,14 69-1,-17-60 48,-17-64-15,0 4-3,1-1 0,-1 0 1,-1 1-1,0-1 0,1 17 0,-2-25-16,0 1 0,-1 0 0,1-1 1,1 1-1,-1-1 0,0 1 0,0 0 0,0-1 0,0 1 0,0-1 0,0 1 0,1 0 0,-1-1 0,0 1 0,0-1 0,1 1 1,-1-1-1,1 1 0,-1-1 0,0 1 0,1-1 0,-1 0 0,1 1 0,-1-1 0,1 1 0,-1-1 0,1 0 0,-1 0 0,1 1 1,-1-1-1,1 0 0,-1 0 0,1 1 0,0-1 0,0 0 0,26-1-1394,-2-6 769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7:55.6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337 88 2473,'-13'-16'5822,"8"24"-4206,1 0-1219,-2 4-84,0-1 1,1 1-1,1 0 1,-1 1-1,2-1 1,0 1 0,-2 19-1,2-12-282,0 0 0,-1 0 0,-1-1 0,-13 33 0,-39 73-13,31-72-20,-20 27 9,31-56 13,-23 49 1,31-59-21,0-1 0,-16 24 0,3-6 0,14-10-18,7-18-19,1-11 20,1 0 21,0-1 1,0 1 0,1 0-1,0 0 1,7-9-1,8-18 9,-13 22-13,6-14-5,1 1 0,2 0 0,23-34 0,-23 43 14,-2-1 0,0-1 0,-2 0 0,0 0 0,-1-2 1,0 1-1,-2-1 0,-1 0 0,0-1 0,-2 1 0,0-1 1,-2 0-1,2-33 0,-3 29-12,0-1 0,12-42 0,-11 53-8,-1 12 13,-1 0 0,1 0-1,0 1 1,0-1 0,0 0 0,0 1 0,1 0 0,-1 0 0,1 0 0,5-5-1,-7 8-1,-11 10 4,1 1 0,1 1 0,0-1 0,0 1 1,2 1-1,-1-1 0,1 1 0,-4 17 0,-29 118-5,18-56 38,5-43 268,-2 0 0,-2-1-1,-37 62 1,48-88-283,-6 12 23,14-32-46,0-1 0,0 1 0,1-1 1,-1 1-1,0-1 0,0 0 1,-1 0-1,1 1 0,0-1 1,0 0-1,-1 0 0,1 0 1,0 0-1,-1-1 0,1 1 0,-3 1 1,4-2-2,-1 0 0,1 0 1,0 0-1,0 0 0,-1 0 0,1 0 1,0 0-1,0 0 0,0-1 0,-1 1 0,1 0 1,0 0-1,0 0 0,0 0 0,-1 0 1,1 0-1,0 0 0,0-1 0,0 1 1,0 0-1,-1 0 0,1 0 0,0 0 1,0-1-1,0 1 0,0 0 0,0 0 1,0 0-1,0-1 0,0 1 0,-1 0 1,1 0-1,0 0 0,0-1 0,0 1 1,0 0-1,0 0 0,0-1 0,0 1 1,0 0-1,0 0 0,0 0 0,0-1 1,1 1-1,-1 0 0,0 0 0,0 0 1,0-1-1,0 1 0,0 0 0,0 0 1,0 0-1,0-1 0,1 1 0,-1 0 1,0 0-1,0 0 0,0 0 0,0 0 1,1-1-1,-1 1 0,0 0 0,14-24-19,-5 8 6,18-41 17,2 2 1,44-62-1,-34 57 11,-27 38-4,0 0 0,-2 0 1,0-1-1,-2 0 0,0-1 0,-1 0 0,-2 0 1,-1-1-1,3-34 0,-8 53-6,2 1 0,-1 0 0,1-1 0,0 1 0,0 0 0,0 0 0,1-1 0,-1 1-1,1 0 1,0 1 0,1-1 0,-1 0 0,1 1 0,4-5 0,-2 3-2,0-1 0,0 1 0,-1-1-1,0 0 1,0 0 0,0 0 0,2-8 0,-32 62-118,18-34 138,0 1-1,-10 24 1,-11 45-9,-76 190 24,-4-2 100,94-253-155,9-11-43,13-10-2,-6 1 63,1 0 0,0 0 0,-1-1 1,0 1-1,1 0 0,-1-1 0,0 1 0,0-1 0,-1 1 1,1-1-1,0 0 0,-1 1 0,0-1 0,0 0 1,1 0-1,-2-4 0,5-21 3,10-8-25,1 2 0,2 0 1,41-60-1,-28 46 15,138-244 93,-163 283-75,-1-1-1,0 0 1,0 0-1,-1-1 1,-1 1-1,1 0 0,-2-1 1,0 0-1,0 1 1,0-1-1,-2 0 1,-2-19-1,2 29-8,-2 7-7,-4 17-10,-2 5 13,-17 27 28,3 2 0,-18 61 0,-20 54 25,53-155-41,-17 40 36,-19 66 0,40-111-389,-1 0-1,0-1 1,-8 14-1,-4 10-747,18-29 329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7:58.6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98 172 2168,'-3'0'203,"1"-1"0,0 0 0,0 0 0,0 0 0,0 0 0,0-1 0,0 1 0,0-1 0,0 1 0,0-1 0,0 0 0,1 1 0,-1-1 0,1 0 0,0 0 0,-1 0-1,1 0 1,0 0 0,0-1 0,0 1 0,0 0 0,1 0 0,-1-1 0,1 1 0,-1-4 0,0-4 335,0 1 0,1 0 0,0-1 0,0 1 0,3-14 0,-3 21-405,0 1 0,0 0 0,1 0 0,-1 0 0,0 0 0,0-1 0,1 1 0,-1 0 1,1 0-1,-1 0 0,1 0 0,-1 0 0,1 0 0,0 0 0,0-1 0,0 2-93,0 1 1,-1 0-1,1-1 0,-1 1 0,1 0 1,-1-1-1,0 1 0,1 0 0,-1-1 1,0 1-1,1 0 0,-1 0 1,0 0-1,0-1 0,1 1 0,-1 0 1,0 0-1,0 0 0,0-1 0,0 1 1,0 0-1,-1 1 0,6 22 163,0-1-1,2 0 1,0 0-1,2-1 1,0 0-1,20 32 1,-13-23-250,123 304 137,-139-334-89,11 19 11,3 6 5,-13-26-16,-1 1 0,0 0 0,1-1 0,-1 1 0,0 0 1,0 0-1,1-1 0,-1 1 0,0 0 0,0 0 0,0 0 0,0-1 0,0 1 0,0 0 0,0 0 0,-1 0 0,1-1 0,0 1 0,0 0 0,-1 0 0,1-1 0,0 1 0,-1 0 0,1-1 0,-1 2 0,1-2-1,0 0 1,0 0 0,-1 0-1,1 1 1,0-1-1,0 0 1,0 0-1,0 0 1,0 0-1,-1 0 1,1 0-1,0 0 1,0 0-1,0 1 1,0-1-1,-1 0 1,1 0 0,0 0-1,0 0 1,0 0-1,0 0 1,-1 0-1,1 0 1,0 0-1,0 0 1,0 0-1,0 0 1,-1 0-1,1 0 1,0 0-1,0 0 1,0-1 0,0 1-1,-1 0 1,1 0-1,0 0 1,0 0-1,0 0 1,0 0-1,0 0 1,-1 0-1,1-1 1,0 1-1,0 0 1,-5-13 7,-1-26-12,4 21 8,-4-4 7,-2-1 0,0 1 1,-1 0-1,-1 1 0,-15-24 0,12 24 1,2-1-1,0-1 1,1 0 0,-9-34-1,-2-8-18,14 45 3,-9-38-1,16 57 5,-1-1-1,1 1 1,0-1-1,-1 0 1,1 1-1,-1-1 1,0 1-1,1-1 1,-1 1-1,0-1 1,0 1-1,0 0 1,0-1-1,0 1 1,0 0-1,0 0 0,0 0 1,-1 0-1,-1-1 1,0 0-2,0 1 0,-1 0 0,1 0 0,-1 0 0,1 1 0,-1-1 0,-3 1 0,-8-2 8,-1-1 15,-15 0 10,30 3-30,1 0-1,-1 1 0,1-1 1,-1 0-1,1 0 1,0 0-1,-1 0 0,1 0 1,-1 1-1,1-1 0,-1 0 1,1 0-1,-1 0 1,1 0-1,-1 0 0,1-1 1,-1 1-1,1 0 0,-1 0 1,1 0-1,-1 0 1,1 0-1,-1-1 0,1 1 1,-1 0-1,1-1 0,0 1 1,-1 0-1,1 0 1,-1-1-1,1 1 0,0-1 1,0 1-1,-1 0 0,1-1 1,0 1-1,-1-1 1,1 1-1,0-1 0,0 1 1,0 0-1,0-1 0,-1 1 1,1-1-1,0 1 1,0-1-1,0 1 0,0-1 1,0 0-1,1 0-2,-1-1 0,1 1 0,-1 0 0,1-1 0,0 1 0,0 0 0,-1 0 0,1 0 0,0-1 0,0 1 0,0 0 0,0 0 0,0 0 0,1 1 0,1-2 0,1-1 3,-3 2-2,1 0 1,-1 0-1,0 0 0,1 1 0,-1-1 0,0 0 1,1 1-1,-1-1 0,1 1 0,-1 0 1,1-1-1,-1 1 0,3 0 0,-3 1-1,1-1-1,0 1 0,-1 0 1,1 0-1,-1 1 0,1-1 1,-1 0-1,0 0 0,0 1 1,1-1-1,-1 0 1,0 1-1,1 2 0,27 34-18,74 109-11,-91-127 29,-2 0 1,0 2 0,-1-1 0,-1 1 0,9 41 0,-15-54 4,2 7 5,0 0 0,-2-1-1,0 1 1,-1 0 0,0 0 0,-2 0 0,-2 20 0,3-33 1,1-9-3,6-20-4,-5 19 0,0-1-1,-1 1 0,0-1 1,0 0-1,-1 1 1,-1-16-1,-9-8 16,-2 1 1,-1 0-1,-1 0 0,-2 2 0,-21-31 0,7 11-21,16 22 3,2 0 0,1-1 0,-14-50 0,2 6 2,9 49 0,14 22 0,-1-1 0,1 1 0,-1-1 0,1 1 0,-1 0 0,0-1 0,1 1 0,-1 0 0,1-1 0,-1 1 0,0 0 0,1 0 0,-1-1 0,0 1 0,1 0 0,-1 0 0,0 0 0,0 0 0,1 0 0,-1 0 0,0 0 0,1 0 0,-1 0 0,0 1 0,1-1 0,-1 0 0,0 0 0,1 0 0,-1 1 0,1-1 0,-2 1 0,-6 1 1,6-1-19,3 7 3,1 1 5,1 0-1,0-1 0,7 15 0,5 13-28,74 221 31,-39-121 26,12 44 57,-55-158-63,1-1-1,1-1 1,18 33 0,-15-32-3,6 5 16,-16-24-24,0-1 0,-1 1 1,1 0-1,-1 0 0,1 0 0,-1 0 0,0 0 0,0 1 0,0-1 0,0 0 1,0 1-1,0-1 0,-1 0 0,1 1 0,-1-1 0,1 1 0,-1 2 0,0 4 15,2-13-20,5-11-1,-5 12 7,0-1-1,-1 0 1,1 0-1,-1 0 1,0 0 0,-1 0-1,1 0 1,0 0-1,-1-7 1,-2-40 15,2 45-17,-7-29-759,5 30 532,1 0 0,0 0 0,0 0 0,0 0 0,0 0 0,1-8 0,1 0-545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08.9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74 1344,'0'0'25,"0"0"0,0-1 0,0 1-1,0 0 1,0 0 0,0 0 0,0 0-1,0-1 1,0 1 0,-1 0 0,1 0-1,0 0 1,0-1 0,0 1 0,0 0 0,0 0-1,-1 0 1,1 0 0,0 0 0,0 0-1,0-1 1,-1 1 0,1 0 0,0 0-1,0 0 1,0 0 0,-1 0 0,1 0-1,0 0 1,0 0 0,0 0 0,-1 0 0,1 0-1,0 0 1,0 0 0,0 0 0,-1 0-1,1 0 1,0 0 0,0 0 0,-1 0-1,1 0 1,0 0 0,0 1 0,0-1-1,0 0 1,-1 0 0,1 0 0,0 0 0,0 0-1,0 1 1,0-1 0,-1 0 0,1 0-1,0 0 1,0 0 0,0 1 0,-6 16 200,6-16-229,-1-1 0,1 1 0,0 0-1,0 0 1,0-1 0,0 1-1,0 0 1,0 0 0,1-1 0,-1 1-1,0 0 1,0 0 0,0-1-1,1 1 1,-1 0 0,0-1 0,1 1-1,-1 0 1,1-1 0,0 2 0,0-2 22,-1 0 0,1 0 0,0 0 0,0 1 0,0-1 0,-1 0 0,1 0 1,0 0-1,0 0 0,0 0 0,0-1 0,-1 1 0,1 0 0,0 0 0,0 0 1,-1-1-1,1 1 0,0 0 0,0-1 0,-1 1 0,1-1 0,0 1 1,-1-1-1,1 1 0,0-1 0,0 0 0,5-3 152,1 1 0,0 0-1,0 0 1,0 0 0,0 1 0,0 0-1,1 0 1,-1 1 0,0 0 0,1 0-1,-1 1 1,1 0 0,8 1 0,-8-2-17,0-1 1,0 1 0,0-1-1,0-1 1,9-3-1,13-4 383,-14 7-334,0 0 0,1 1-1,16 0 1,-19 2-197,-1-1 1,0 0-1,1-1 0,-1 0 1,18-6-1,-20 3 21,1 1 0,0 0 0,0 1 0,0 1 0,1 0 0,-1 1-1,1 0 1,-1 0 0,1 2 0,-1-1 0,1 2 0,-1 0 0,16 4 0,-2-1-23,-1-2 1,0 0-1,1-2 1,-1-1-1,51-5 1,-44 2 15,49 5 119,-26 0-27,-24-3-21,49-9 0,12-1 1363,-84 11-1432,0 1 0,0 0 0,0 0 0,-1 1 0,1 0 0,0 0 0,-1 1 0,11 5 0,-11-5-13,0 1 0,1-2 1,-1 1-1,1-1 0,-1 0 0,1 0 0,0-1 0,12 0 0,-4-1-8,0 0 0,0 0 0,0 2 0,24 5 0,-28-5 9,1 0-1,-1-1 0,1-1 1,0 0-1,0-1 0,-1 0 1,24-6-1,-19 4 5,0 1 1,0 0-1,23 1 0,-9 1 17,-23 0-25,0 0 0,0 0 1,0 1-1,14 2 0,-13-1 0,1 0 0,-1-1 0,1-1 0,14 0-1,-15-1 1,0 1 0,-1 0 0,1 1 0,16 3-1,-23-4-1,0 0 0,0 0 1,-1 0-1,1 0 0,0 0 0,-1-1 0,1 1 0,0-1 0,-1 1 0,1-1 0,2-1 0,-2 0 28,-16 7-7,4-1-47,9-4-5,1 0 1,-1 0-1,0 0 1,1 0-1,-1 0 1,0 0-1,1 0 0,-1 1 1,0-1-1,1 0 1,-1 1-1,0-1 1,1 0-1,-1 1 1,1-1-1,-1 0 0,1 1 1,-1-1-1,1 1 1,-1 0-1,1-1 1,-1 1-1,1-1 0,-1 1 1,1-1-1,0 1 1,0 0-1,-1-1 1,1 1-1,0 0 0,0-1 1,0 1-1,0 0 1,-1 0-1,1-1 1,0 1-1,0 0 0,0-1 1,1 1-1,-1 1 1,2 7-480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19.1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4 936,'3'-3'232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2:53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147 40 3281,'-1'-1'145,"-1"1"0,1 0 1,0-1-1,0 1 0,-1-1 1,1 1-1,0-1 0,0 0 1,0 1-1,0-1 0,0 0 1,0 0-1,0 0 0,0 0 1,0 0-1,0 0 0,0 0 1,0 0-1,1 0 0,-1 0 1,1 0-1,-1-1 0,0 1 1,1 0-1,0 0 0,-1-1 1,1 1-1,0 0 0,0 0 1,0-1-1,0 1 0,0 0 1,0-1-1,0 1 0,0 0 1,1-2-1,-1 3-139,0 0-1,0 0 1,0 0 0,0-1-1,0 1 1,0 0 0,0 0-1,0 0 1,0 0 0,0 0-1,0 0 1,0 0 0,1 0-1,-1 0 1,0 0 0,0 0 0,0 0-1,0 0 1,0 0 0,0 0-1,0 0 1,1 0 0,-1 0-1,0-1 1,0 1 0,0 1-1,0-1 1,0 0 0,0 0-1,0 0 1,1 0 0,-1 0-1,0 0 1,0 0 0,0 0 0,0 0-1,0 0 1,0 0 0,0 0-1,0 0 1,0 0 0,1 0-1,-1 0 1,0 0 0,0 0-1,0 1 1,0-1 0,0 0-1,0 0 1,0 0 0,0 0 0,0 0-1,0 0 1,0 0 0,0 0-1,0 1 1,2 9 170,-2 9 52,-2-3-8,0 0 0,2 0 0,1 20 0,0-21-137,-1 1 0,-3 28 1,-6 35 18,-4 22-22,13-99-77,-1 0 0,1 0-1,-1 1 1,1-1 0,-1 0-1,0 0 1,1 0 0,-1 0-1,0-1 1,0 1 0,-1 0-1,1 0 1,0 0 0,-1-1-1,1 1 1,-1-1 0,-2 3-1,4-8 16,0 0-1,0 0 0,0 0 0,1 0 1,0 0-1,0-1 0,2-5 0,-2 5 1,18-65 87,-9 40-77,-2 1 0,-2-1 0,0-1 0,1-37-1,-10 73-19,0 0 0,0 0 0,-1 0 0,0-1 0,0 1 0,-6 4-1,-3 5 138,5-3-4,-13 13 220,-19 30-1,36-48-349,0 0 0,0 1 0,1 0 0,0-1 0,0 1 0,0 1 0,1-1 0,0 0 0,1 0 0,-2 13 0,8 5-548,8-9 267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2:55.9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1347 2162 2737,'6'-7'2214,"-6"6"-2122,1 0 0,-1 0 1,1-1-1,0 1 0,-1 0 0,1 0 0,0 0 1,0 0-1,-1 1 0,1-1 0,0 0 0,0 0 0,0 0 1,0 1-1,0-1 0,0 1 0,1-1 0,-1 0 1,2 0-1,-14 2 1217,9-1-1244,0 1 0,0-1 0,1 0 0,-1 0 0,0 0 0,0 0 0,0 0 0,0 0 0,0 0 0,0-1 0,0 1 0,1-1 0,-1 1 0,0-1 0,0 0 0,1 0 0,-1 0 0,0 0 0,1 0 0,-1 0 0,1 0 0,-1 0 0,1-1 0,0 1 0,-1-1 0,1 1 0,0-1 0,0 1 0,-1-3 0,-14-41 19,15 40-75,0 0-1,0 0 1,-1 1-1,1-1 1,-1 1-1,0-1 0,0 1 1,-1 0-1,1 0 1,-1 0-1,0 0 0,0 0 1,0 0-1,-1 1 1,1 0-1,-1 0 0,0 0 1,-8-5-1,6 5 28,1 1 0,0-1 0,0 0 0,0 0 0,0-1 0,0 1 0,0-1 0,1 0 0,0-1 0,0 1 0,0-1 0,0 1 0,1-1 0,0 0 0,0 0 0,0-1 0,-2-6 0,-8-21-11,0 1 0,-2 1-1,-2 0 1,0 1 0,-37-47-1,40 57-24,1 0 0,1-1 0,1 0-1,1-1 1,0-1 0,2 1 0,-6-26 0,-12-29 5,20 64-5,-1 0 0,0 0-1,-1 1 1,-1 0 0,0 0 0,-18-18-1,16 19 9,1 0 0,0-1-1,0-1 1,2 0 0,-13-22-1,12 18-6,-1 1-1,-1 0 1,0 1-1,-1 0 0,-1 1 1,0 0-1,-1 1 1,-18-13-1,-16-17-4,28 22 5,0-1-1,2 0 1,1-1-1,1-1 1,1-1-1,1 0 0,1-1 1,-16-46-1,9 26 9,-2 1-1,-28-43 0,44 77-5,-23-37-9,-39-72-5,60 103 16,1-1 1,1 1 0,1-1-1,0 0 1,-4-28-1,7 23 1,0 1-9,-1 0-1,-8-30 0,9 46 1,0 0 1,0 0-1,0 0 0,-1 1 0,0-1 1,0 1-1,-1 0 0,1 0 0,-1 0 0,0 0 1,0 1-1,-1-1 0,-6-4 0,-8-2 14,17 11-10,1-1 0,-1 0-1,0 0 1,0 0-1,1 0 1,-1 0 0,0 0-1,1 0 1,-1 0-1,1-1 1,0 1-1,-1-1 1,1 1 0,0-1-1,0 1 1,0-1-1,0 0 1,0 1 0,0-1-1,1 0 1,-2-3-1,2 4 0,-1 0-1,1 0 1,-1 0-1,1 0 1,-1 0-1,1 0 1,-1 0-1,0 0 0,1 0 1,-1 0-1,0 0 1,0 0-1,0 1 1,0-1-1,0 0 1,0 0-1,0 1 1,0-1-1,0 1 0,0-1 1,0 1-1,0-1 1,0 1-1,-1 0 1,1 0-1,0-1 1,0 1-1,0 0 1,0 0-1,-1 0 0,1 0 1,-2 1-1,0-1 1,0 0 0,0 1 0,0-1 0,0 1-1,0 0 1,0 0 0,0 0 0,0 0 0,1 0 0,-6 4-1,5-2 8,-6 7 45,9-10-50,0 1-1,1 0 0,-1-1 0,0 1 1,1-1-1,-1 0 0,1 1 0,-1-1 0,1 1 1,-1-1-1,1 0 0,-1 1 0,1-1 1,-1 0-1,1 0 0,0 1 0,-1-1 0,1 0 1,-1 0-1,1 0 0,0 0 0,-1 0 1,1 0-1,0 0 0,-1 0 0,2 0 0,6 0 4,-5 0-3,-1-1-1,0 1 0,0 0 1,0 0-1,0 0 1,1 0-1,-1 1 1,0-1-1,0 1 1,0-1-1,0 1 0,0 0 1,0-1-1,0 1 1,0 0-1,0 0 1,0 1-1,3 2 0,-1 4 18,0-1-10,2-15-79,4-19-849,-8 4 584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2:56.4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 52 2120,'10'-12'818,"2"-2"-844,-12 13 85,1 1 0,-1 0 0,0 0 0,0-1-1,0 1 1,1 0 0,-1-1 0,0 1 0,0 0 0,0-1-1,0 1 1,1 0 0,-1-1 0,0 1 0,0 0 0,0-1 0,0 1-1,0 0 1,0-1 0,0 1 0,0 0 0,0-1 0,0 1-1,0 0 1,0-1 0,0 1 0,-1 0 0,1-1 0,0 1 0,0 0-1,0-1 1,0 1 0,-1 0 0,1-1 0,-1 1 24,1 0 0,-1 0 0,1 0 1,-1 0-1,0 0 0,1 0 0,-1 0 1,1 0-1,-1 1 0,1-1 0,-1 0 0,1 0 1,-1 1-1,0-1 0,1 0 0,-1 0 0,1 1 1,0-1-1,-1 1 0,1-1 0,-1 0 1,1 1-1,0-1 0,-1 1 0,1-1 0,0 1 1,-1-1-1,1 1 0,0-1 0,0 1 1,-1-1-1,1 1 0,0 0 0,0-1 0,0 2 1,-11 25 582,10-24-445,-12 34 245,-15 41 210,-18 88 1,36-133-638,8-27-32,0 0-1,0 1 1,0-1 0,1 0-1,0 1 1,0 0 0,0 7-1,1-14-6,0 1 0,0-1 1,0 0-1,0 0 0,0 0 0,0 0 0,0 1 0,0-1 0,0 0 0,0 0 0,0 0 0,1 0 0,-1 0 1,0 1-1,0-1 0,0 0 0,0 0 0,0 0 0,0 0 0,0 0 0,0 1 0,0-1 0,1 0 0,-1 0 0,0 0 1,0 0-1,0 0 0,0 0 0,0 0 0,0 0 0,1 0 0,-1 0 0,0 1 0,0-1 0,0 0 0,0 0 1,1 0-1,-1 0 0,0 0 0,0 0 0,0 0 0,0 0 0,1 0 0,7-6 7,7-10 17,2-22-94,-1-1 0,-1 0-1,16-75 1,-24 89-20,-7 23 84,8-28-90,-1 0-1,4-40 0,-11 69 97,0 0 1,0-1-1,-1 1 0,1 0 1,0 0-1,0 0 0,0-1 1,-1 1-1,1 0 0,-1 0 0,1 0 1,-1 0-1,1 0 0,-1 0 1,0 0-1,1 0 0,-1 0 1,0 0-1,0 0 0,-1 0 0,2 0 4,-1 1-1,1 0 0,-1 0 0,1-1 0,-1 1 0,1 0 0,-1 0 1,1 0-1,-1 0 0,1 0 0,-1 0 0,1 0 0,-1 0 0,0 0 1,1 0-1,-1 0 0,1 0 0,-1 0 0,1 0 0,-1 1 0,1-1 1,-1 0-1,1 0 0,-1 1 0,1-1 0,-1 0 0,1 1 0,0-1 1,-1 0-1,1 1 0,-1-1 0,1 0 0,0 1 0,-1-1 0,1 1 1,0-1-1,0 1 0,-1-1 0,1 1 0,0-1 0,0 1 0,-1 0 1,-11 32 8,1 0 0,2 1 1,1 0-1,1 0 1,-2 43-1,6-47-208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2:57.8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1 2529,'-5'5'3686,"5"-5"-3548,1-1 0,-1 1 0,1 0 0,-1 0 0,1 0 0,-1-1 0,1 1 0,0 0 0,-1 0 0,1 0 0,-1 0 0,1 0 0,0 0 0,-1 0 0,1 0 0,-1 0 0,1 0 0,0 0 0,-1 1 0,1-1 0,-1 0 0,1 0 0,-1 0 0,1 1 0,0-1 0,0 1 0,1 6-88,-1 0 1,0 0-1,0 0 0,0 1 1,-1-1-1,0 0 0,0 0 1,-1 1-1,-2 9 1,-20 66 2,11-45-3,-35 89 76,46-121-131,4-7 3,11-16-21,15-25-293,-26 37 300,0 0 0,0-1 1,0 1-1,0-1 0,-1 0 1,0 0-1,0 1 1,-1-1-1,1-1 0,-1 1 1,-1 0-1,1 0 0,-1 0 1,0 0-1,0 0 0,-1-1 1,0 1-1,0 0 1,0 0-1,-1 0 0,0 0 1,0 1-1,0-1 0,-7-10 1,9 15 23,0 1 0,-1-1 1,1 1-1,0 0 0,0-1 0,-1 1 1,1 0-1,0-1 0,0 1 1,-1 0-1,1-1 0,0 1 0,-1 0 1,1 0-1,-1-1 0,1 1 1,0 0-1,-1 0 0,1 0 0,-1-1 1,1 1-1,0 0 0,-1 0 1,1 0-1,-1 0 0,1 0 0,-1 0 1,1 0-1,0 0 0,-1 0 0,1 0 1,-1 0-1,0 1 0,-10 11 177,-3 25-15,3 10-48,-10 97 0,23-128-218,-3-24-836,-9-6 569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2:59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8 183 3281,'-8'-4'3740,"15"0"-4052,2-1 596,-7 4-207,0 1 0,0-1-1,0 0 1,0 1 0,0-1-1,1 1 1,-1 0-1,0-1 1,0 1 0,1 0-1,-1 0 1,0 1 0,0-1-1,0 0 1,1 1-1,-1-1 1,0 1 0,0 0-1,4 2 1,3 2 294,0 0-1,-1 1 1,12 10 0,19 13 54,-23-22-281,0 0 0,1-1-1,0-1 1,0 0 0,0-1 0,0-1-1,27 1 1,129-6 281,-96-1-415,295-27 152,-316 24-67,-29 3 108,0 1 1,0 1-1,1 2 0,-1 0 1,0 2-1,0 1 1,33 9-1,-4 4-189,1-4 1,0-1-1,59 4 0,-39-12 13,-1 4-1,96 22 0,-117-20-15,0-2 0,0-2 0,85-3 0,52 3 1304,-33 15-1262,-140-18-46,0 1 1,28 9-1,-45-12-9,0 0 1,0 0 0,-1 0 0,1 0-1,0 1 1,-1-1 0,1 0 0,-1 1-1,1 0 1,-1-1 0,0 1 0,1 0-1,-1-1 1,0 1 0,1 3 0,-16-20 74,11 14-72,0-2 0,1 1 0,-1 0 0,1 0 0,-1-1 0,1 1 0,0-1 1,0 0-1,-2-5 0,2 2 7,0 0 1,1 0 0,0 0 0,0-1 0,1 1 0,0 0-1,0-1 1,0 1 0,2-10 0,17-62 16,-3 14-24,-8 7 12,-4 19-13,12-40 1,-16 61-22,0 16-13,0 10-11,2 14 32,-1 1 1,-1 0 0,-2-1 0,0 1 0,-8 35-1,-4-26-559,-3-16-2990,3-11 2527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02.4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2436 281 2985,'0'0'34,"0"0"1,0 0-1,-1 0 1,1 0-1,0 0 1,0 0-1,-1 0 1,1 0-1,0 1 1,0-1-1,-1-1 1,1 1-1,0 0 1,-1 0-1,1 0 1,0 0-1,0 0 1,-1 0-1,1 0 1,0 0-1,0 0 1,0 0-1,-1 0 1,1-1-1,0 1 1,0 0-1,-1 0 1,1 0 0,0 0-1,0-1 1,0 1-1,0 0 1,-1 0-1,1-1 1,0 1-1,0 0 1,0 0-1,0-1 1,6-8 345,2-5 672,-10-3-199,3 13-612,-1 0 0,0 0 1,-1 0-1,1 0 0,-1 0 1,0 0-1,0 0 0,0 1 1,0-1-1,-1 0 0,1 0 0,-1 1 1,-2-5-1,-4 10-39,1-1 0,0 2 0,0-1 0,0 0 0,1 1 0,-1 1 0,1-1 0,-1 1 1,-7 6-1,7-3-173,-1-1 0,0 0 0,0 0 0,-1 0 0,0-1 0,0-1 0,-10 5 0,-72 20-13,64-22 419,-47 20 0,69-25-397,0 1-1,-1-1 0,1 0 0,-1-1 1,1 1-1,-1-1 0,0 0 0,0-1 1,1 0-1,-1 1 0,0-2 0,-7 0 1,3-1 81,-1-1 0,1 0 1,0-1-1,1 0 0,-19-11 1,9 4-17,0 1 1,-1 1 0,-1 0 0,1 1-1,-1 2 1,-1 0 0,1 1-1,-1 1 1,0 1 0,0 1 0,0 1-1,-24 2 1,30 2-56,-1-2 0,1 0 0,0 0 1,-1-2-1,1 0 0,0 0 0,-1-2 0,-27-7 0,23 4-47,-2 1-1,1 1 1,0 2-1,-1 0 1,-42 2-1,11 0 0,-55 1 30,-37-1-31,115-4 2,-50-12 0,58 10-1,-1 1-1,0 1 1,0 1 0,-27 1-1,32 2 3,0 0 0,0-1 0,-1-1 0,1-1 0,0-1 0,0 0 0,1-1 0,0-1 0,-1-1 0,2-1 0,-23-13 0,22 12-4,0 0-1,0 1 0,0 1 0,-1 0 0,0 1 0,-1 2 0,-35-5 0,18 6-25,-1 3 0,1 1 0,-47 7-1,80-8 41,0 1-1,-1-1 1,1 0-1,0-1 1,0 1-1,-1-1 0,1 1 1,0-1-1,0-1 1,-7-2-1,9 4-19,0-1 0,1 0 0,-1 0 0,0-1 0,1 1 0,-1 0 0,1-1 0,-1 1 0,1 0 0,0-1 0,-1 0 1,1 1-1,0-1 0,0 0 0,0 0 0,0 1 0,0-1 0,1 0 0,-1 0 0,1 0 0,-1 0 0,1 0 0,0 0 0,-1 0 0,1-3 0,4 7-583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4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 12 1168,'9'-9'521,"-6"7"-377,1 14 1,-4-5-81,1 1 0,-1 0 0,0 0 0,-1-1 0,0 1 0,0 0 0,0-1 0,-1 1 0,-4 10 1,0-3-75,0-1 0,-1 1 0,-13 20 0,6-14-68,1-3 34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4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 0 1008,'-1'2'38,"-1"-1"0,1 0 0,0 1 0,-1-1 0,1 0 0,0 1-1,0 0 1,0-1 0,0 1 0,0 0 0,0-1 0,1 1 0,-1 0 0,0 0 0,1 0 0,-1 0-1,1 2 1,-10 20 554,-27 27 641,23-34-934,1 1-1,1 0 1,-18 37-1,24-41-251,-22 54 60,26-62-106,1 0 0,-1 0-1,1 1 1,0-1 0,0 1 0,1-1 0,0 0 0,1 12-1,-1-18 0,0 1 0,0-1 0,0 0 0,1 1 0,-1-1 0,0 0-1,0 1 1,0-1 0,1 0 0,-1 0 0,0 1 0,1-1 0,-1 0 0,0 0-1,0 0 1,1 1 0,-1-1 0,0 0 0,1 0 0,-1 0 0,0 0 0,1 0-1,-1 1 1,1-1 0,-1 0 0,0 0 0,1 0 0,-1 0 0,0 0 0,1 0-1,-1 0 1,0 0 0,1-1 0,-1 1 0,0 0 0,1 0 0,-1 0 0,0 0-1,1 0 1,-1-1 0,0 1 0,1 0 0,-1 0 0,0 0 0,1-1 0,-1 1-1,20-13-83,-17 11 25,21-16-338,-1 0 1,-1-2-1,-1 0 0,-1-2 0,24-31 1,-20 20 335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4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196 1 2665,'-30'29'1040,"-1"-1"-456,6 6-128,1-1-256,1 0-88,7 3-72,-6-2-8,9-1-32,2 0 0,16-7-240,5-5-744,4-16 768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5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220 29 3689,'22'-29'3067,"-85"123"-2824,-93 190 1,151-275-246,3-4-3,-1-1-1,1 1 1,0-1 0,0 1-1,1 0 1,-1-1-1,1 1 1,0 0-1,0 0 1,0 10 0,1-15-29,0 1 0,0-1 0,0 0 0,0 1 0,0-1 1,0 0-1,1 1 0,-1-1 0,0 0 0,0 1 0,0-1 0,0 0 1,0 1-1,1-1 0,-1 0 0,0 0 0,0 1 0,1-1 1,-1 0-1,0 0 0,0 1 0,1-1 0,-1 0 0,0 0 1,1 0-1,-1 1 0,0-1 0,1 0 0,-1 0 0,0 0 1,1 0-1,-1 0 0,0 0 0,1 0 0,-1 0 0,0 0 1,1 0-1,-1 0 0,0 0 0,1 0 0,-1 0 0,1 0 1,8-4-581</inkml:trace>
  <inkml:trace contextRef="#ctx0" brushRef="#br0" timeOffset="1">361 67 7338,'-7'14'16,"-8"-1"0,-8 10 24,0 10-24,1-2 0,4 7-16,3-2-72,2-8-417,0-4-551,8-6 624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5.6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 1 3625,'-10'3'2632,"-5"12"-2432,-1 4-176,-7 12 8,-3-3-16,3 8 8,0 0 8,7 2-216,1-2-392,2-7 392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6.0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 3 3585,'0'0'2568,"0"15"-2336,-10 0-160,-5 9-48,-3 6 8,-3 3 8,-1 1-8,9 0-8,-3-6 8,5-5-416,7-5-448,4-13 536</inkml:trace>
  <inkml:trace contextRef="#ctx0" brushRef="#br0" timeOffset="1">311 5 3089,'-1'-5'1968,"-4"7"-896,-7 14-744,-4 9-176,-7 12-48,-2 4-32,6 3-16,-6 4-16,17-12-136,5-5-288,4-13 264</inkml:trace>
  <inkml:trace contextRef="#ctx0" brushRef="#br0" timeOffset="2">426 25 3041,'-2'8'1944,"-1"5"-416,-1 16-1456,-4 1-72,-1 6-16,-1 5 16,6-5-72,4 1-272,4-7 232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6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 1 3713,'2'13'2768,"-14"15"-2680,-2 3-88,-6 8 16,-6 2 8,16 5-8,3-4-88,16-6-608,-1-8-592,5-15 760</inkml:trace>
  <inkml:trace contextRef="#ctx0" brushRef="#br0" timeOffset="1">298 57 3017,'-11'13'1368,"-6"8"-1240,-4 7-96,-5 4-16,-3 4 24,1 0 16,8-1-40,14-6-728,1-8 536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6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44 3729,'-19'23'2840,"-4"10"-2552,2 6-248,-1 5 0,-1-4-24,10-4 16,10-7-192,3-13-424,18-7 400</inkml:trace>
  <inkml:trace contextRef="#ctx0" brushRef="#br0" timeOffset="1">250 0 3409,'-11'16'2160,"-4"14"-2128,2 8 24,0 9-40,2-1-48,2-4-1024,3-7 744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7.1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 0 3673,'-15'15'2784,"-2"8"-2384,-1 8-360,3 8-24,2 1 8,5 4-8,4-12-456,3-7-832,9-10 832</inkml:trace>
  <inkml:trace contextRef="#ctx0" brushRef="#br0" timeOffset="1">230 92 3409,'-7'34'2160,"9"9"-2128,-10-4 8,4-10-864,6-4 648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8.0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 0 1744,'-5'0'657,"0"4"-513,-2 0-40,-1 3 72,-2 1 56,-1 0 16,1 2 16,5 7-128,-3 1-80,-2-5-32,3 6-8,-1 1 0,3 1 0,5 2-16,0-10-48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8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 0 2264,'-15'18'761,"-3"7"-745,-9 0 32,4 4 40,1 2 0,3-8 0,7 2-32,-2-12-40,1-4-16,9-7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8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262 270 3673,'-19'15'2712,"-11"1"-2416,6 7-264,6 5 8,-7-8 16,11 1-40,7-10-88,5-6-424,17-8 352</inkml:trace>
  <inkml:trace contextRef="#ctx0" brushRef="#br0" timeOffset="1">200 126 5297,'-31'-1'3409,"15"9"-3233,-7 2-104,5 1-16,3 2-8,4-6-272,8 1-440,14-3 464</inkml:trace>
  <inkml:trace contextRef="#ctx0" brushRef="#br0" timeOffset="2">65 41 3377,'-15'-18'3064,"0"7"-247,2 6-2345,8 2-424,-3 3 24,0-2-416,19 0-840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9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140 181 6041,'-23'-5'3961,"3"6"-3385,1 9-480,-1 5 0,4 1-96,-1-1-24,11 0-520,6 0-600,0-14 720</inkml:trace>
  <inkml:trace contextRef="#ctx0" brushRef="#br0" timeOffset="1">34 12 3529,'-12'-8'2552,"2"5"-2064,4 6-400,3 0-64,1 2-24,2-1-184,6-9-2568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9.4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277 229 4313,'-23'-6'3241,"3"9"-2625,-3 4-464,5 6-40,0-5-88,2 0-24,10-1 0,-1-6 0,12-1-432,6-1-865,11-14 881</inkml:trace>
  <inkml:trace contextRef="#ctx0" brushRef="#br0" timeOffset="1">171 0 4601,'-30'0'3265,"4"10"-2849,-2 0-160,0 5-208,5-4-24,2-1 0,6-2-24,17 4-496,-2-8-889,23 0 913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09.8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205 246 3985,'-19'-12'2968,"-1"4"-2711,15 8-129,2-2-280,13-6-2633,0-8 2097</inkml:trace>
  <inkml:trace contextRef="#ctx0" brushRef="#br0" timeOffset="1">129 22 3785,'-36'-10'3056,"8"8"-2599,7 7-113,-1-2-232,8 1-72,7-4-24,18-5-544,12 0-1257,15-7 1201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0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205 140 3761,'-32'-11'3449,"-4"-1"-2025,10 9-728,10 3-448,1 3-120,12 0-80,0-3-48,11 2-352,5-7-616,11-1 704</inkml:trace>
  <inkml:trace contextRef="#ctx0" brushRef="#br0" timeOffset="1">62 1 4601,'-29'2'3153,"9"6"-2865,9 0-120,9-3-456,2-8-753,16-12 673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2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2016,'11'0'501,"1"0"-1,-1 1 0,0 0 0,0 1 1,1 1-1,-1 0 0,16 6 1,17 4-228,267 38 1051,-103-21-634,-102-11-594,358 77 40,32 67-99,-83-26-2,-327-112-494,1-5 0,1-3 0,106 6-1,-135-18-144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3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1 976,'311'7'848,"-131"2"377,623 63 2957,-773-68-4139,126 18-95,0 8 0,174 56 0,-271-70-846,-10-9 391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3.6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2913,'38'21'1741,"-22"-15"-1480,0-1 0,0-1 0,1 0 0,28 2 0,-21-3-97,494 55 469,6-45-174,-458-15-289,338-2 637,-330 7-873,0 4 0,-1 3-1,101 27 1,-125-23-51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4.1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1872,'35'-1'225,"-1"1"-1,1 2 1,-1 1-1,1 2 1,53 14-1,13 1 214,26-2-149,140-1 0,131-17 47,-310-1-175,269-13 354,48 0-263,-396 14-252,10 0-27,0 0 0,0 1-1,0 1 1,20 5-1,-19 0-61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4.6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17 1288,'-1'1'1,"0"1"0,1 0 0,-1-1-1,1 1 1,-1 0 0,1-1 0,0 1-1,0 0 1,0 0 0,0-1 0,0 1 0,0 0-1,0 0 1,1-1 0,-1 1 0,0 0-1,1-1 1,0 1 0,-1 0 0,1-1 0,0 1-1,0-1 1,0 1 0,0-1 0,0 0 0,0 1-1,0-1 1,0 0 0,3 2 0,1-1-19,0 0-1,0 0 1,1-1 0,-1 1 0,0-1 0,1-1 0,-1 1 0,0-1 0,8 0 0,429-29 1766,-166 4-555,-213 21-736,323-14 1880,-4 30-1541,-363-10-779,0 1 0,0 0 1,0 1-1,-1 1 0,35 15 1,-48-18-34,0 1 1,0-1 0,0 1 0,0 0 0,-1 0-1,0 1 1,1-1 0,-1 1 0,-1 0 0,1 0-1,-1 0 1,1 1 0,-1-1 0,0 1 0,-1 0-1,1 0 1,-1 0 0,0 0 0,0 0 0,-1 0-1,1 1 1,-1-1 0,0 1 0,0 7 0,-3 21-161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5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 2176,'41'1'304,"460"-2"749,241-25 2506,-603 28-3404,-1 6 0,0 6 0,232 55 0,-345-63-364,0 2-1,0 1 0,40 21 0,-42-16-134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5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84 2120,'-27'-5'2633,"27"6"-2610,19 2 169,18 2 103,1-2 1,69-3 0,81-16 129,-92 5-128,1045-52 1336,-1074 62-1655,125 6 232,-174-3-272,-1 0-1,1 1 1,-1 1 0,0 1-1,0 1 1,0 0-1,-1 1 1,20 12-1,-17-7-163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5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0 219 2425,'7'-5'87,"0"1"0,-1 0 0,2 1 0,-1 0 1,0 0-1,1 0 0,-1 1 0,1 0 1,0 0-1,-1 1 0,14-1 0,15-4-51,381-75 1702,-349 69-1084,160-26 823,314-10 1,-269 51-1449,-214 1-7,-1 4-1,95 23 0,-130-22-131,1 0 0,-1 2-1,-1 0 1,0 2-1,-1 1 1,32 25 0,-45-33-87,16 9-139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6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0 139 600,'89'-6'208,"12"1"-64,9 0 248,6-5 344,5 0 121,18-1 111,8-2 512,12 6-712,3-1-280,5 1-304,-5 1-72,-12-1-80,-12-2-32,-24-1 40,-9-2-23,-12 9 39,-9 0-153,-29-4 65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6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1 161 2240,'159'-34'715,"192"-18"0,-186 32 68,93-10 293,2 12 0,0 12 0,360 36 0,-457-6-931,-144-20-302,0 1-1,0 1 1,-1 1-1,0 0 1,0 2 0,20 12-1,-10 0-288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7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 1944,'177'-17'1321,"224"6"0,-388 11-1296,1050 15 1941,-615-6-2483,-391-11 242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7.6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1 240 2208,'0'-2'76,"0"0"0,1 0 0,-1 1 0,1-1 0,0 0 0,-1 0 0,1 1 0,0-1-1,0 0 1,0 1 0,0-1 0,0 1 0,1-1 0,-1 1 0,0 0 0,1-1 0,-1 1 0,1 0-1,-1 0 1,1 0 0,-1 0 0,4-1 0,4-2 195,0 2 0,0-1 0,17-2-1,-7 2 192,768-115 3044,12 56-3113,-506 55-266,-228 9-372,1 3 0,93 19 0,-118-14-930,-17 0 529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8.0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95 2296,'10'-7'168,"-1"0"-1,2 1 0,-1 1 1,1 0-1,-1 0 0,2 1 0,20-5 1,83-10 162,-108 19-226,426-28 2028,1 29-1938,-167 1-128,372 9-972,-520-1 496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8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1 136 880,'628'-34'3385,"308"-55"-2496,-861 82-1433,91 2 0,-124 9 135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8.8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 1064,'120'-5'368,"6"4"-312,-5-4 8,-3 5 64,-7-7 8,-21-1 8,-2 5-40,-14-4-64,-2 7-24,-13 3 0,-7-1-104,-19 5 56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9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76 2064,'140'-7'754,"21"1"-775,446-3 2273,-15-25-1905,-124 14-926,-426 20 291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19.6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90 1592,'33'2'1022,"65"12"1,-16-2-1046,-1-6 18,123-7 0,84-22 458,-227 17-166,288-36 1322,-35 4-1015,-205 29-538,134 4 1,-233 6-63,-1-1-130,1 0 0,-1 1 1,1 0-1,-1 1 1,11 3-1,-4 6-191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0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94 1680,'616'-43'1776,"-433"29"-591,-20-1-345,130-6-113,-241 21-687,0 2 0,0 2 0,83 17 0,-130-20-44,-3-1-123,0 1-1,1-1 1,-1 1 0,0-1 0,1 1-1,-1 0 1,0 0 0,0 0 0,1 0-1,-1 1 1,0-1 0,0 1 0,2 2-1,2 5-621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0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 1712,'724'-34'2689,"-467"25"-1941,-236 8-702,561-9 931,-563 10-840,13 1 168,32 4-1,-55-3-278,0-1 0,-1 1 0,1 1 0,-1-1 0,0 1-1,0 1 1,0 0 0,12 7 0,-19-11-55,0 1 1,0 0-1,0 0 1,0 0-1,0-1 1,0 1-1,0 0 1,-1 0-1,1 0 1,0 0-1,0 1 1,-1-1-1,1 0 1,-1 0-1,1 0 1,-1 0-1,1 1 1,-1-1-1,0 0 1,0 0-1,1 1 1,-1-1-1,0 2 1,-3 10-270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0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1728,'79'2'745,"1"9"-465,-11-4-64,-6-2-112,-4 1-64,-6-2-24,-14-1-16,-8-6-336,-31-5 248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1.2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974 39 2969,'-1'-2'174,"0"0"1,0-1 0,-1 1-1,1 0 1,0 0 0,-1 0 0,0 0-1,1 0 1,-1 0 0,0 0-1,0 1 1,0-1 0,0 1 0,0-1-1,-1 1 1,1 0 0,0-1-1,-1 1 1,1 1 0,-5-2-1,1 1 0,-1 0-1,1 0 1,-1 1-1,1 0 0,-1 1 1,1-1-1,-10 3 0,-85 23 52,-12 2-375,3-15 231,-1-5-1,0-4 1,-160-16 0,236 8-277,18 1 68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1.5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1016 49 2681,'0'-1'57,"1"0"0,-1 0 0,0 0 0,0-1 1,0 1-1,0 0 0,0 0 0,0 0 0,0 0 1,-1 0-1,1 0 0,0-1 0,0 1 1,-1 0-1,1 0 0,-1 0 0,1 0 0,-1 0 1,0 0-1,1 0 0,-1 0 0,0 1 0,0-1 1,1 0-1,-1 0 0,0 0 0,0 1 0,0-1 1,0 1-1,0-1 0,0 0 0,0 1 0,0 0 1,0-1-1,0 1 0,0 0 0,0-1 1,-2 1-1,-52-11-437,48 10 433,-36-2 166,0 2 0,-1 2 0,1 2 0,-48 10 0,-71 4 137,-85-18-379,65-1-342,106 2 246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1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1224 25 2753,'-18'-5'213,"-1"1"1,0 0 0,0 1 0,0 1-1,0 0 1,-1 2 0,-20 2 0,2-2 79,-462 12 1151,94-20-2113,300-2 339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2.3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1204 52 1152,'-24'-8'576,"-7"-1"-40,0 1 129,-2-2-9,4 7 488,-2-3-232,1 2-272,-3 4-192,-11-3-39,-5 3-177,-11 5-64,-14 3-112,-6 0 16,-20 5-72,-8-1 16,-33-1 16,-6 7-232,-12-3 168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2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993 51 2441,'-14'-15'1288,"-3"0"1064,1 6-1464,-5 5-575,-1-1-113,-2 4-56,-4-1 24,-8 2-64,-5 2 8,-11 6-80,-7 3-32,-10 2 0,-13-3 24,-29 2 8,-12-3-8,-16 6-960,0-2 703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3.1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635 22 2489,'-27'-8'1152,"-3"-2"120,-7 8-544,-8 1-256,-20 4-272,-7 5-32,-36 7-136,-10 4-376,-14-1 232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3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966 64 2545,'-5'-5'64,"-1"1"0,1-1 0,-1 1 0,0 0 1,-1 0-1,1 1 0,-1 0 0,1 0 1,-1 0-1,0 1 0,0 0 0,0 0 0,0 1 1,-1 0-1,1 0 0,0 1 0,0 0 1,-14 1-1,-279 30 84,205-28 88,0-4 0,-137-19 0,218 18-102,0 0 0,0-1-1,0-1 1,1 0 0,-18-7 0,27 7-322,11 4-198,14 0 137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4.4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1098 12 3481,'-32'-12'2848,"-8"12"-1679,-7 0-369,-12 15-464,-11 1-112,-17 4-176,-11 4-24,-15 6 0,-7 1-24,-1 0-144,13-3-80,20-10-368,19 0-320,24-5 599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5.0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1288 54 2913,'0'-2'122,"-1"0"0,1 0 1,-1 0-1,1 0 0,-1 0 1,1 0-1,-1 0 0,0 1 1,0-1-1,0 0 0,0 0 1,0 1-1,-1-1 0,1 1 1,0-1-1,-1 1 0,1 0 1,-1 0-1,-2-3 0,-1 2-72,0 0 0,1-1 0,-1 2-1,0-1 1,0 0 0,0 1-1,-8-1 1,-9 0-262,1 2 0,-39 3 1,58-3 233,-231 32 34,-41 3 385,-273-3-1888,487-32 966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5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1833 75 1912,'4'-4'178,"-2"2"5,0 1 0,0-1 0,0 0 0,0-1 0,0 1 0,0 0 0,-1 0 0,3-5 0,-9 1 887,-15 3 164,-93 12 1763,42-3-2274,-17 0-492,-728 16 557,666-29-468,1-6 1,-150-34-1,288 44-321,1 0-217,0 1 0,0 0 0,0 0 0,-1 1 0,1 0 0,0 0 0,-1 1 0,1 1 1,-15 2-1,9 4-533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6.5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2151 26 2489,'1'-1'141,"-1"0"-1,1 1 1,-1-1 0,0 0 0,1 1 0,-1-1 0,0 0 0,1 0 0,-1 1 0,0-1 0,0 0 0,0 0 0,0 0 0,0 1 0,0-1 0,0 0 0,0 0 0,0 0 0,0 1 0,0-1 0,0 0 0,0 0 0,-1 1 0,1-1 0,0 0 0,-1 0 0,0 0-63,0 0 1,0 1-1,0-1 0,0 1 1,0 0-1,0-1 1,0 1-1,0 0 1,0-1-1,0 1 0,0 0 1,0 0-1,0 0 1,0 0-1,0 0 1,-3 1-1,-8 1-146,0 0 0,-21 8-1,21-6 344,-40 7-275,-1-2 1,0-2-1,0-3 0,-69-3 1,-105 10 39,-161 24-26,-17-17 82,-71 4 449,334-12-173,65-3-1107,62-6-645,17-1 585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7.2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1196 12 440,'-19'0'376,"2"2"-8,-19-4 40,-6 1 16,-20-6-55,-12 4-33,-8 5-32,-16-1-96,-21 1-120,-20-2-32,-27 1-72,-4 4 8,-2-1 8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7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645 22 1064,'-27'-4'472,"-5"1"-192,-9 0 112,-5-2 105,-18 2 87,-11-1 112,-22 9-64,-19 7-304,-31 7-288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29.7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637 8 2240,'-1'-1'58,"1"1"-1,0-1 0,0 1 0,-1-1 0,1 1 0,0 0 1,-1-1-1,1 1 0,0-1 0,-1 1 0,1 0 0,-1-1 1,1 1-1,-1 0 0,1 0 0,0-1 0,-1 1 0,1 0 0,-1 0 1,1 0-1,-1-1 0,0 1 0,1 0 0,-1 0 0,1 0 1,-1 0-1,1 0 0,-1 0 0,1 0 0,-1 0 0,1 0 0,-1 0 1,1 1-1,-1-1 0,1 0 0,-1 0 0,1 0 0,-1 1 1,1-1-1,-1 0 0,0 1 0,-39 13 557,1-1-523,25-12-26,0 0-1,0 0 0,0-2 0,-17-2 0,-19 0 122,-248 3 578,217 2-834,59 2-20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30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330 117 3129,'-13'-12'2112,"0"2"-1056,-2 4-295,0-4-265,-1 2 48,-1-5 168,-1-2 32,2 2-200,-2 0-120,-3 3-344,-2 5-80,0 3 0,-2 4-24,-2 1-176,-4 2-448,-7 0 424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30.6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541 68 1432,'-1'-2'83,"1"1"-1,-1 0 0,0-1 1,1 1-1,-1 0 0,0 0 0,0-1 1,0 1-1,0 0 0,0 0 1,0 0-1,0 0 0,0 0 1,0 1-1,0-1 0,-1 0 1,1 0-1,0 1 0,-1-1 0,1 1 1,-2-1-1,-36-13 3080,32 12-2399,-21-4-489,0 0-1,0 2 0,-1 2 1,0 0-1,-44 4 0,-41-3-308,14-8-679,59 7 425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31.1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550 56 2617,'-22'-3'1416,"0"-5"264,1 3-351,-3 1-505,-8-4-152,-2 7-256,-10-9-88,-10 0-232,-2 7-16,-16-1-56,-6 6 0,-12 8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33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76 1696,'0'-5'273,"-2"1"-1,1-1 0,0 0 0,-1 1 0,0-1 1,0 1-1,0 0 0,0-1 0,-1 1 0,0 0 1,0 0-1,-6-6 0,-1-3 649,16 16-826,0-1 0,0 1 0,1-1 0,-1-1 1,0 0-1,1 1 0,8-1 0,2 1-3,19 5 133,0-3-1,66 1 0,-56-5-168,0 2 1,0 2-1,0 1 1,-1 3 0,0 2-1,52 18 1,-9-2 5,26 9-12,208 84 10,-294-109-51,0-1 1,1-1-1,55 8 1,89-4 1,-38-3-28,13-3 38,-11 0-2,50 21-6,-113-14-4,100 5 1,-134-16-2,-28 0-1,0-2-1,0 1 1,1-1-1,-1-1 1,0 0-1,0-1 0,17-4 1,-29 6-8,1-1 1,-1 1-1,0 0 1,1 0-1,-1-1 1,1 1-1,-1 0 1,1 0-1,-1 0 1,1-1-1,-1 1 1,1 0-1,-1 0 1,1 0-1,-1 0 1,1 0-1,-1 0 1,1 0-1,-1 0 1,1 0-1,-1 0 1,1 1-1,-1-1 1,0 0-1,1 0 1,-1 0-1,1 1 1,-1-1-1,1 0 1,-1 0-1,0 1 1,1-1-1,-1 0 1,1 1-1,-1 0-4,0 0-1,-1-1 0,1 1 1,0 0-1,-1-1 0,1 1 1,-1-1-1,1 1 0,-1-1 1,1 1-1,-1-1 0,1 1 1,-1-1-1,0 1 1,1-1-1,-1 0 0,1 1 1,-1-1-1,0 0 0,1 0 1,-1 0-1,0 1 0,0-1 1,-1 0-1,-28 6 12,-1-1 1,0-1-1,-58-1 1,-96-15 33,158 10-39,-47-5 59,1-2 0,1-3 0,-135-43 0,146 34-52,-1 3 0,-96-17 0,36 26 24,94 9-16,-1-2 0,0-1 0,1-1 1,0-1-1,-50-17 0,-4-12 75,43 16-122,-1 2 0,0 2-1,-1 1 1,-69-11 0,51 20 59,-62 3-1,-29-2 81,127 1-78,0-1 0,1-1 0,-1-1 0,-33-12 0,49 14-20,0 1-1,-1 0 1,0 0-1,1 1 0,-1 0 1,0 0-1,0 1 1,0 0-1,0 0 1,0 1-1,-13 2 0,1 3-116,-1 1 1,2 0-1,-20 11 0,25-11-99,-18 7-27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49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69 1744,'1'-2'52,"-1"-1"-1,1 1 1,-1 0-1,1-1 1,-1 1 0,0-1-1,0 1 1,0 0-1,0-1 1,0 1-1,-1-1 1,1 1-1,-2-5 1,-1-6 343,7-5 3291,-5 20-3631,0 1-1,0-1 1,1 1 0,-1-1 0,1 1 0,0-1 0,0 1 0,0-1 0,0 1-1,0-1 1,0 1 0,1-1 0,-1 1 0,1-1 0,0 1 0,1 2 0,-2-3 46,1 0 1,0 0 0,-1 0 0,1 0 0,0-1 0,0 1 0,0 0 0,0-1 0,1 1 0,-1 0-1,0-1 1,1 0 0,-1 1 0,1-1 0,-1 0 0,1 0 0,-1 0 0,1 0 0,0 0-1,3 2 1,-3-3-82,0 1 0,0-1 0,-1 1 0,1 0 0,-1 0 0,1 0-1,-1 0 1,1 0 0,-1 1 0,1-1 0,-1 0 0,0 0 0,0 1-1,1-1 1,0 3 0,18 30 54,-10-17-39,-3-4 130,0 0-1,-1 1 0,0 0 1,-1 0-1,0 0 1,-2 0-1,3 16 0,8 109 785,-9-68-1120,-3-26 185,-2 0 0,-2-1 0,-9 56 0,3-64-3,0 1 0,-20 49-1,-2 7 6,25-77-14,-1 0 1,-1-1 0,-1 0-1,-10 17 1,-12 21 8,23-25-4,7-26-6,0 0 0,-1 0-1,1 0 1,0 0 0,-1 0 0,1 0 0,-1 0-1,0 0 1,0 0 0,0 0 0,0 0 0,0-1-1,0 1 1,0 0 0,0-1 0,-1 1-1,1-1 1,-1 1 0,1-1 0,-4 3 0,-31 28 39,25-20-32,-11 4 17,20-15-26,0 0 0,0 0 0,0 0-1,0 0 1,0 1 0,0-1 0,0 1 0,1-1-1,-1 1 1,0 0 0,1 0 0,0-1-1,-1 1 1,1 0 0,0 0 0,0 1 0,0-1-1,0 0 1,1 0 0,-2 5 0,2-6 2,-1 0 1,1 0 0,-1 0-1,0 0 1,1 0-1,-1 0 1,0 0 0,1 0-1,-1-1 1,0 1 0,0 0-1,0 0 1,0-1 0,0 1-1,-2 1 1,1-1-106,12-7-237,4-2-202,2-6 240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9:50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214 4 2064,'-3'-4'3475,"2"4"-3421,14 1 869,-6 3-486,6 2 663,-1 0-1,22 16 1,-30-18-976,1 0 0,-1 0 0,0 0 0,0 1-1,0-1 1,-1 1 0,0 0 0,0 0 0,0 0 0,2 7-1,9 20-170,2 7 340,13 47 1,-25-72-177,-1 0 1,0 1 0,-1-1-1,-1 1 1,-1 0 0,0 0-1,-2 16 1,-1 7-87,3 1 1,1 0-1,10 65 1,-6-64-3,-1 1 1,-2-1-1,-4 60 1,-42 111 1109,29-151-970,8-34-163,-2-1 0,0 1-1,-2-1 1,0-1 0,-20 30 0,27-47 1,0 1 0,1 0 1,0 0-1,0 0 0,1 1 1,0-1-1,0 1 0,1-1 0,-1 16 1,-1 8 15,-30 147 11,32-175-33,0 0 0,0 0-1,-1 0 1,0 0-1,0 0 1,0 0-1,0 0 1,-1 0 0,1-1-1,-4 4 1,3-4 0,1 0 0,-1 0 0,1 0 1,0 1-1,0-1 0,0 1 1,0-1-1,1 1 0,-1 0 0,1-1 1,0 1-1,-1 6 0,1-8-1,1 0 0,-1 0 0,0 0 0,0 0 0,0 0 0,0-1 0,0 1 0,0 0 0,0 0 0,-1-1 0,1 1-1,-1-1 1,1 1 0,-1-1 0,0 0 0,0 1 0,-3 1 0,-36 18 13,37-19-9,-34 11 40,29-11 67,1 1-1,0 0 1,-1 0-1,1 1 1,-12 7-1,25-8-227,-4-3 120,0 0 0,0 0-1,1 0 1,-1 0 0,0 1 0,0-1-1,0 0 1,0 1 0,0-1 0,0 1-1,0 0 1,0-1 0,0 1 0,0 0-1,0-1 1,0 1 0,0 0 0,0 0-1,0 0 1,-1 0 0,1 0 0,0 0-1,-1 0 1,1 0 0,-1 0-1,1 0 1,0 2 0,4 19-3903,-7-10 2828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3:14.91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1041 946 1328,'7'-8'780,"-11"10"79,-11 12-127,7 0-403,0 1 0,0 0 0,1 0 0,1 1 0,-7 29 0,-9 23-201,21-67-122,1 0 0,-1 0-1,1 0 1,0 0 0,-1 0 0,1 0-1,0 0 1,0 0 0,0 0-1,0 0 1,0 0 0,0 0 0,0 0-1,0 0 1,0 0 0,0-1-1,0 1 1,1 0 0,-1 0 0,0 0-1,1 0 1,-1 0 0,1 0-1,-1 0 1,2 1 0,-2-2-6,1 0 1,-1 1-1,1-1 1,0 0 0,-1 0-1,1 0 1,-1 0-1,1 0 1,0 0-1,-1 0 1,1 0-1,0 0 1,-1 0 0,1 0-1,-1 0 1,1 0-1,0-1 1,-1 1-1,1 0 1,-1 0-1,1-1 1,-1 1 0,1 0-1,-1-1 1,1 1-1,-1-1 1,1 1-1,-1 0 1,1-1-1,-1 1 1,0-1 0,1 1-1,-1-1 1,0 0-1,1 1 1,-1-1-1,0 1 1,0-1-1,1 0 1,102-144 96,-3 7 69,-42 28-39,-40 74-28,-36 89-135,8-18-6,-152 328 195,102-240 194,58-119-408,4-5 13,10-14-18,14-27 42,2-3 57,1 2 1,36-40-1,-28 38 3,38-63 0,-4-30 68,-7 14 284,-59 119-320,-6 17-1,-8 21 4,-80 172 38,3-10 34,75-165-43,-22 42 0,21-59-84,8-11-38,9-8-55,33-42 58,-1-2 1,44-80-1,44-116 275,-235 510-167,91-223 17,2 1-1,-16 61 0,34-96-108,5-12-9,7-12-14,-13 16 25,10-13 47,-1 0 0,-1-1 0,-1 0 0,0-1 0,-1 0 0,-1 0 0,7-31 0,-12 46-45,0 1 0,1-1 1,-1 0-1,0 1 0,0-1 0,0 1 1,0-1-1,0 1 0,0-1 1,0 1-1,0-1 0,0 0 0,0 1 1,0-1-1,0 1 0,0-1 0,0 1 1,-1-1-1,1 1 0,0-1 0,0 1 1,-1-1-1,1 1 0,0-1 1,-1 0-1,-9 7-41,-11 24-46,9 3 43,-89 283 306,96-305-339,12-26-60,14-14 148,-1-1 1,-1-1-1,-2-1 1,-1 0-1,16-50 1,-21 56-23,16-50 50,-3 0-1,-3-1 1,18-135 0,-34 139 241,-20 106-281,-53 178-41,51-173 87,10-24-2,1-1-1,0 1 0,-6 28 1,26-98-92,3 0 0,2 0 0,35-69 0,-3 5 77,-27 59 0,29-68 52,-43 108-65,0 1 0,2 1-1,0 0 1,16-18-1,-43 59-59,1 1 1,1 0-1,2 1 0,-10 25 0,-18 36 71,-74 109 217,102-166-194,11-17-62,0-11 9,0 0 1,0 0-1,0 0 1,0 0-1,0 0 1,1 0 0,-1 0-1,0 0 1,0 1-1,0-1 1,1 0-1,-1 0 1,0 0-1,0 0 1,0 0-1,1 0 1,-1 0-1,0 0 1,0 0-1,0 0 1,1 0-1,-1 0 1,0 0 0,0-1-1,0 1 1,1 0-1,-1 0 1,0 0-1,0 0 1,0 0-1,0 0 1,1 0-1,-1 0 1,0-1-1,0 1 1,0 0-1,0 0 1,0 0 0,0 0-1,1-1 1,-1 1-1,0 0 1,0 0-1,0 0 1,14-16-18,-2 0 0,1 0 0,-2-1 0,0-1-1,9-21 1,-10 21 22,18-34 31,18-29 82,59-148 1,-104 226-110,7-30 60,-8 32-64,0 1-1,0-1 0,0 1 1,0-1-1,0 1 0,0-1 1,0 1-1,0-1 0,0 1 1,-1-1-1,1 1 0,0-1 1,0 1-1,-1-1 0,1 1 1,0-1-1,0 1 1,-1 0-1,1-1 0,0 1 1,-1-1-1,1 1 0,-1 0 1,1-1-1,0 1 0,-1 0 1,1 0-1,-1-1 0,1 1 1,-1 0-1,1 0 1,-1 0-1,1-1 0,-1 1 1,1 0-1,-1 0 0,1 0 1,-1 0-1,1 0 0,-1 0 1,0 0-1,1 0 0,-1 0 1,1 0-1,-1 1 1,1-1-1,-1 0 0,1 0 1,-1 0-1,1 1 0,-1-1 1,1 0-1,0 1 0,-1-1 1,0 1-1,-2 1-2,-1 0 0,1 0-1,-1 0 1,1 1 0,0-1-1,0 1 1,0 0 0,0 0 0,1 0-1,-1 0 1,-2 5 0,-24 44-46,24-43 45,-33 62 28,12-25 80,-33 81 1,54-110-96,10-25-92,10-25-12,16-45 100,-18 50 31,-2-1 0,0 0 1,-2-1-1,-2 0 0,7-47 0,-14 78-38,-1-1-1,1 0 1,0 0 0,0 1-1,0-1 1,-1 0-1,1 0 1,0 1 0,0-1-1,-1 0 1,1 0-1,0 0 1,0 0 0,-1 1-1,1-1 1,0 0-1,-1 0 1,1 0 0,0 0-1,-1 0 1,1 0 0,0 0-1,-1 0 1,1 0-1,0 0 1,-1 0 0,1 0-1,0 0 1,0 0-1,-1 0 1,1 0 0,0-1-1,-1 1 1,1 0-1,0 0 1,0 0 0,-1 0-1,1 0 1,0-1-1,-1 1 1,1 0 0,0 0-1,0-1 1,0 1 0,-1 0-1,1 0 1,0-1-1,0 1 1,0 0 0,0 0-1,0-1 1,-1 1-1,1 0 1,0-1 0,0 1-1,0 0 1,0-1-1,0 1 1,0 0 0,0-1-1,0 1 1,0 0-1,0-1 1,0 1 0,0 0-1,1-1 1,-21 24-67,-6 17-2,-26 41 142,-78 163 0,91-156 11,39-87-86,0-1 0,-1 0 0,1 1 0,0-1 0,0 0 1,0 1-1,-1-1 0,1 0 0,0 1 0,0-1 0,0 1 0,0-1 0,0 0 0,0 1 0,0-1 0,0 1 0,0-1 0,0 0 0,0 1 0,0-1 0,0 1 1,0-1-1,0 0 0,0 1 0,1-1 0,-1 0 0,0 1 0,0-1 0,0 1 0,1-1 0,-1 1 0,12-6-71,13-19-39,2-21 131,37-86-1,-47 91 31,-6 16-9,-1-1 0,-2 0 0,0-1 0,-2 0 0,6-53 0,-12 78-41,1 0 0,-1 0 0,0 0 0,0-1 0,0 1 0,0 0 0,0 0 0,0 0 0,-1 0 0,1 0 0,0-1 0,-1 1 0,1 0 0,0 0 0,-2-1 0,2 2 0,0 0-1,-1 0 1,1-1 0,-1 1-1,1 0 1,0 0 0,-1 0 0,1 1-1,0-1 1,-1 0 0,1 0-1,0 0 1,-1 0 0,1 0 0,0 0-1,-1 0 1,1 1 0,0-1-1,-1 0 1,1 0 0,0 0-1,0 1 1,-1-1 0,1 0 0,0 0-1,0 1 1,-1-1 0,1 0-1,0 1 1,-21 32-67,-10 30 79,3 1 0,2 2 0,-25 103 0,50-167-8,-4 28 20,5-20-57,8-18-62,23-42 124,-3-1 0,-2-1-1,-2-1 1,-3-2 0,25-96 0,-42 108 24,-9 25-47,5 18-6,-1 0 0,1 0 0,-1-1-1,0 1 1,1 0 0,-1 0 0,1 0 0,-1 0 0,1-1 0,-1 1 0,1 0 0,-1 0 0,0 0 0,1 0 0,-1 0 0,1 0 0,-1 1 0,1-1 0,-1 0-1,1 0 1,-1 0 0,0 0 0,1 1 0,-1-1 0,1 0 0,0 0 0,-1 1 0,1-1 0,-1 1 0,0-1 0,-8 7-17,1 0-1,-1 0 1,1 1 0,1 0-1,0 0 1,-9 12 0,-35 63 39,30-48 28,-70 91 68,4-7-11,79-107-179,23-32-15,25-27 121,-2-1 1,-3-3-1,-1-1 0,29-61 1,-61 109-26,0-1 0,0 1 0,-1-1 0,1 0 0,-1 0 0,0 0 0,0 0 0,0 1 0,-1-1 0,0 0 0,0 0 0,-1-5 1,1 8-9,0 0 1,-1 0 0,1 0 0,-1 1-1,0-1 1,1 0 0,-1 0 0,0 1-1,0-1 1,0 1 0,-1-1 0,1 1-1,0-1 1,0 1 0,-1 0 0,1 0-1,-1-1 1,1 1 0,-1 0 0,1 0-1,-1 1 1,0-1 0,0 0 0,1 0-1,-1 1 1,0-1 0,0 1 0,0 0-1,0-1 1,1 1 0,-1 0 0,0 0-1,-3 1 1,-1-1-4,0 0-1,0 1 0,-1 0 0,1 1 1,0-1-1,0 1 0,0 0 1,0 1-1,1 0 0,-1-1 1,1 2-1,-1-1 0,1 1 0,-7 5 1,-4 7 11,0 0 0,-23 32 1,15-18 41,22-28-47,-30 41 60,31-42-62,-1 1 1,1 0 0,0 0-1,0 0 1,0 0 0,0 0-1,0 0 1,0 0 0,0 0-1,1 0 1,-1 0 0,1 1-1,0-1 1,0 0 0,-1 0-1,2 1 1,-1-1 0,0 0-1,1 3 1,-1-4-5,1-1 0,-1 1 0,1 0 0,0 0 0,-1-1 0,1 1-1,0-1 1,0 1 0,0-1 0,-1 1 0,1-1 0,0 1 0,0-1 0,0 0 0,0 0 0,0 1 0,0-1 0,-1 0 0,1 0 0,0 0 0,0 0-1,0 0 1,0 0 0,0 0 0,0 0 0,0 0 0,0 0 0,0-1 0,0 1 0,0 0 0,-1-1 0,1 1 0,0-1 0,0 1 0,1-2-1,32-21-70,-30 20 72,13-9-9,3-4 36,32-29 0,-48 41-13,0-1 1,0 1-1,0-1 0,-1 0 1,0 1-1,0-2 0,0 1 0,0 0 1,-1 0-1,0-1 0,0 0 0,0 1 1,0-7-1,-2 11-11,1 0 0,-1 0 0,0 0 0,0 0 0,0 0 0,0 0 0,0-1 0,0 1 0,0 0 0,-1 0 0,1 0 0,0 0 0,0 0 0,-1 0 0,1 0 0,-1 0 0,1 0 0,-1 0 0,1 1 0,-1-1 0,0 0 0,1 0 0,-1 0-1,0 1 1,0-1 0,0 0 0,0 1 0,1-1 0,-1 0 0,0 1 0,0-1 0,0 1 0,0 0 0,0-1 0,0 1 0,0 0 0,0 0 0,0-1 0,0 1 0,-1 0 0,1 0 0,0 0 0,0 0 0,0 0 0,0 1 0,0-1 0,0 0 0,0 0 0,0 1 0,-2 0 0,-3 1-5,-1 0 1,0 0-1,0 1 1,1 0-1,-1 0 1,-8 6-1,6-1-2,0 1-1,0 0 1,1 0 0,0 1-1,1 0 1,-11 19 0,-9 12 6,14-25 6,-16 23 20,27-37-25,0 0 0,1 0 0,0 1 1,0-1-1,0 0 0,0 1 0,0-1 0,0 1 0,0-1 1,1 1-1,-1 0 0,1-1 0,0 4 0,0-5-1,0-1-1,0 0 1,0 1-1,0-1 1,0 0-1,0 0 0,0 1 1,0-1-1,0 0 1,1 0-1,-1 1 1,0-1-1,0 0 1,0 0-1,0 1 0,0-1 1,1 0-1,-1 0 1,0 0-1,0 1 1,1-1-1,-1 0 1,0 0-1,0 0 1,1 0-1,-1 0 0,0 0 1,0 1-1,1-1 1,-1 0-1,0 0 1,0 0-1,1 0 1,-1 0-1,0 0 0,0 0 1,1 0-1,-1 0 1,1 0-1,14-7-48,11-15-28,-4-3 103,-2 0-1,-1-2 1,-1 0 0,17-34-1,-33 55-15,1-1 0,-1 0-1,0-1 1,-1 1 0,1 0-1,-1 0 1,-1-1-1,1 1 1,-1-1 0,-1 1-1,0 0 1,0-1 0,0 1-1,0 0 1,-1 0 0,-5-11-1,7 18-11,0-1 0,0 1 0,0-1 0,0 1 0,-1-1 0,1 0 0,0 1 0,0-1 0,-1 1 0,1-1 0,0 1 0,-1 0 0,1-1 0,-1 1 0,1-1 0,0 1 0,-1 0 0,1-1 0,-1 1 0,1 0 0,-1-1 0,1 1 0,-1 0 0,0 0 0,1-1 0,-1 1 0,1 0 0,-1 0 0,0 0 0,-18 8-52,-17 26-17,34-31 67,-38 45 30,2 2 0,-62 110-1,39-57 87,256-367-228,-188 256 123,0 1 0,0-2 0,-1 1-1,0-1 1,-1 0 0,1 0 0,-2 0 0,1-1-1,3-12 1,-8 21-7,1 0 0,-1 0 0,0 0 0,0-1 0,1 1 0,-1 0 0,0 0 0,0 0 0,0-1 1,0 1-1,0 0 0,-1 0 0,1 0 0,0-1 0,0 1 0,-1 0 0,1 0 0,-1 0 0,1 0 0,-1 0 0,1 0 0,-1 0 0,0 0 0,0 0 0,1 0 0,-1 0 0,0 0 0,0 0 0,0 1 0,0-1 0,0 0 0,0 1 0,0-1 0,0 0 0,0 1 0,0-1 0,0 1 0,-1 0 0,1-1 0,0 1 0,0 0 0,0 0 0,-1 0 0,1 0 0,-2 0 0,-3 0-7,-1 0 0,0 0 0,0 1 0,0 0 0,0 0 0,-10 4 0,3 1 9,0 0 0,1 0-1,0 2 1,0-1-1,1 2 1,0 0 0,1 0-1,-1 1 1,2 0 0,-18 22-1,17-19 2,1 2 0,1-1 0,0 1 0,1 0 0,0 1 0,1 0 0,1 0 0,1 1 0,-4 16 0,8-28-7,1-1 0,-1 0 0,1 1 0,0-1 0,0 1 0,0-1 0,1 1-1,0 4 1,-1-8 3,1 0 0,-1 0 0,1 0-1,-1 0 1,0 0 0,1-1 0,-1 1-1,1 0 1,0 0 0,-1 0 0,1-1-1,0 1 1,-1 0 0,1-1 0,0 1-1,0-1 1,0 1 0,-1-1 0,1 1-1,0-1 1,0 1 0,0-1 0,0 0-1,0 1 1,0-1 0,0 0 0,0 0-1,0 0 1,0 0 0,0 0 0,0 0-1,0 0 1,0 0 0,0 0 0,0-1-1,0 1 1,0 0 0,0 0 0,-1-1-1,1 1 1,0-1 0,0 1 0,1-1-1,3-2-2,0 0-1,0 0 0,0-1 1,0 0-1,0 1 1,-1-1-1,0-1 0,0 1 1,6-8-1,30-51 56,-30 47-36,0-3-13,-1 1 1,-1-2-1,-1 1 0,0-1 0,-1 0 0,-2-1 1,0 1-1,-1-1 0,-1 0 0,-1-26 0,-3 47-69,-4 7 29,-4 8-3,-23 42-29,-9 12 90,2 2 0,-50 131 0,78-155 10,11-46-32,1 1 1,0-1 0,0 0-1,-1 1 1,1-1 0,0 1 0,0-1-1,0 1 1,0-1 0,1 1-1,-1-1 1,0 0 0,1 1 0,-1-1-1,1 1 1,-1-1 0,1 0-1,0 0 1,-1 1 0,1-1 0,0 0-1,0 0 1,0 0 0,0 0-1,0 0 1,0 0 0,0 0 0,1 1-1,-1-2-2,1 0-1,-1 0 1,0 0-1,0 0 1,0 0-1,0 0 1,0 0-1,0-1 1,0 1-1,0 0 1,0-1-1,0 1 0,0 0 1,0-1-1,-1 0 1,1 1-1,0-1 1,0 1-1,0-1 1,-1 0-1,1 0 1,0 1-1,0-2 1,20-23-7,-17 20 2,69-93 62,68-82 81,-65 88-81,-66 85-95,-10 7 38,0 0 1,0 1-1,0-1 0,1 0 0,-1 1 1,0-1-1,0 0 0,0 1 0,0-1 1,0 0-1,0 1 0,0-1 0,1 0 1,-1 1-1,0-1 0,0 1 1,0-1-1,-1 0 0,1 1 0,0-1 1,0 0-1,0 1 0,0-1 0,0 0 1,0 1-1,0-1 0,-1 0 0,1 1 1,0-1-1,0 0 0,0 1 0,-1-1 1,1 0-1,0 0 0,0 1 0,-1-1 1,1 0-1,-1 1 0,-19 32-37,-27 32-1,-6 11 13,-232 422 329,280-489-299,1-1-9,-1 0 1,2 1-1,-6 16 1,10-24-128,5-6 71,4-8-6,32-57-6,-4-2 1,36-89 0,-54 98 75,-21 59-15,-5 9-23,-7 11-58,-140 230 15,87-136 167,-55 75 10,120-183-98,0 1-1,0-1 0,0 0 1,0 0-1,0 1 1,1-1-1,-1 1 0,1-1 1,-1 1-1,1-1 1,0 4-1,0-6 1,0 1-1,0-1 1,0 0 0,0 1 0,0-1 0,0 1-1,0-1 1,0 0 0,1 1 0,-1-1-1,0 0 1,0 1 0,0-1 0,1 0-1,-1 1 1,0-1 0,0 0 0,1 1 0,-1-1-1,0 0 1,0 0 0,1 1 0,-1-1-1,0 0 1,1 0 0,0 1 0,0-1-3,0 0 0,0 0 1,0 0-1,0-1 0,0 1 0,0 0 1,0 0-1,0 0 0,0-1 1,0 1-1,0-1 0,0 1 1,0-1-1,0 1 0,1-2 0,8-6-5,0 0 0,-1-1 1,-1-1-1,1 1 0,-1-1 0,-1-1 0,0 1 0,10-22 0,-2 7 26,11-19 15,-2-1 1,-2-1-1,-1-1 0,-3-1 1,17-73-1,-30 93-16,-7 22 1,-17 39-24,11-20-11,-27 53-19,1-1 136,-3-1 0,-64 83 0,86-128-61,7-11-34,1 0-1,0 1 0,1 0 1,0 0-1,0 0 0,1 1 1,-6 16-1,55-61-262,-23 15 278,-2 0-1,-1-1 1,0-1 0,-2 0-1,23-42 1,-11 11 41,32-89 0,-59 139-54,9-27 23,-10 29-28,1-1 1,-1 1 0,1 0-1,-1 0 1,0 0-1,0 0 1,1 0-1,-1 0 1,0-1 0,0 1-1,0 0 1,0 0-1,-1 0 1,1 0-1,0-1 1,0 1 0,-1 0-1,1 0 1,-1-2-1,-6 7-12,-5 11-9,1 0 0,0 1 1,1 0-1,-11 27 0,-5 6 21,-41 60 92,-4-4 0,-94 108 0,164-213-91,-6 8 6,0 0 0,0 1 1,1-1-1,0 1 1,1 1-1,-7 13 0,13-23-15,-1 0-1,0 1 0,1-1 0,-1 0 1,0 0-1,1 1 0,-1-1 0,1 0 1,-1 0-1,1 1 0,-1-1 0,0 0 1,1 0-1,-1 0 0,1 0 0,-1 0 1,1 0-1,-1 0 0,1 0 0,-1 0 1,1 0-1,-1 0 0,1 0 1,-1 0-1,1 0 0,-1 0 0,0 0 1,1-1-1,-1 1 0,1 0 0,-1 0 1,1 0-1,-1-1 0,0 1 0,1 0 1,-1-1-1,24-9-131,-3-3 83,0-1 0,0-1 0,-1 0 0,-1-2 0,-1-1 0,0 0 0,29-40-1,-28 32 37,-2-1 0,-1-1-1,-1 0 1,-1-1-1,19-58 1,-33 86 23,1 0 1,-1 0-1,0 0 1,1 0-1,-1 0 1,0 0-1,0-1 1,0 1-1,0 0 1,0 0-1,0 0 0,0 0 1,0 0-1,0 0 1,-1-2-1,1 3-1,0 0-1,-1 0 0,1-1 1,0 1-1,-1 0 0,1 0 1,0 0-1,-1 0 0,1 0 0,0-1 1,-1 1-1,1 0 0,0 0 1,-1 0-1,1 0 0,0 0 1,-1 0-1,1 0 0,0 0 1,-1 0-1,1 0 0,0 0 1,-1 1-1,1-1 0,0 0 1,-1 0-1,1 0 0,0 0 1,0 0-1,-1 1 0,-27 21 15,-289 300 281,310-315-291,-4 3 5,0 1 0,0 0 0,1 0 0,1 1 0,0 1 0,-10 16 0,19-28-13,-1 0 0,1-1 0,0 1 0,-1 0 0,1 0 0,0-1 0,0 1 0,-1 0 0,1 0 0,0-1 0,0 1 1,0 0-1,0 0 0,0 0 0,0 0 0,0-1 0,0 1 0,0 0 0,1 1 0,-1-2 0,1 0-1,-1 0 1,1 1 0,-1-1 0,0 0-1,1 0 1,-1 0 0,1 0-1,-1 0 1,1 0 0,-1 0-1,0 0 1,1 0 0,-1 0-1,1 0 1,-1 0 0,1 0 0,-1 0-1,1 0 1,-1 0 0,0-1-1,1 1 1,-1 0 0,1 0-1,0-1 1,6-2-21,0-2 0,-1 1 0,1-1 0,6-5-1,277-273 212,-286 279-183,13-13 1,-17 17-5,0 0 0,1 0-1,-1 0 1,0-1 0,1 1 0,-1 0-1,0 0 1,0 0 0,1-1 0,-1 1-1,0 0 1,0 0 0,1-1 0,-1 1 0,0 0-1,0 0 1,0-1 0,1 1 0,-1 0-1,0-1 1,0 1 0,0 0 0,0-1 0,0 1-1,0 0 1,0-1 0,0 1 0,0 0-1,0-1 1,0 1 0,0-1 0,0 1-1,0 0 1,0-1 0,0 1 0,0 0 0,0-1-1,-1 1 1,-1 1-7,-1 0 1,0 0-1,0 1 1,1 0-1,-1-1 0,0 1 1,1 0-1,0 0 1,0 0-1,-1 0 0,1 1 1,0-1-1,1 1 1,-3 3-1,-8 8-2,-128 112 92,-2 3 102,68-56-42,74-73-146,1 0 0,-1 0 0,1-1 1,-1 1-1,1 0 0,-1 0 0,1 1 0,-1-1 1,1 0-1,-1 0 0,1 0 0,-1 0 0,0 0 1,1 0-1,-1 1 0,1-1 0,-1 0 0,1 0 1,-1 1-1,0-1 0,1 0 0,-1 0 0,0 1 1,1-1-1,-1 1 0,0-1 0,1 0 0,-1 1 1,0-1-1,0 1 0,0-1 0,1 0 1,-1 1-1,0-1 0,0 1 0,0-1 0,0 1 1,0-1-1,0 1 0,0-1 0,0 1 0,0-1 1,0 1-1,0-1 0,0 0 0,0 1 0,0-1 1,0 1-1,0-1 0,-1 1 0,41-31-5,-1-1 0,44-48 0,-58 55 40,-18 19-54,-15 15-115,-145 142-4,58-35 257,-12 16 4,117-148-128,-1 1 1,-1-2-1,13-28 1,-12 23-1,0 0 0,2 1 1,0 0-1,1 0 1,30-34-1,-30 43 19,-12 11-11,0 0-1,0 0 1,0 0-1,0 0 0,0 0 1,0 0-1,0 1 1,0-1-1,0 0 0,0 0 1,0 0-1,0 0 1,0 0-1,0 0 0,0 0 1,0 0-1,0 0 1,0 0-1,0 0 0,0 0 1,0 0-1,0 0 1,0 0-1,0 0 0,1 0 1,-1 0-1,0 0 1,0 0-1,-17 20-53,10-11 50,-12 14 53,-1 0-1,-1-1 1,-1-1-1,-1-1 1,-1-1 0,-38 23-1,61-42-49,1 1 0,-1-1 0,1 0 0,-1 1 0,1-1 0,-1 1 0,1-1 0,0 1 0,-1-1 0,1 1 0,0-1 0,-1 1 0,1-1 0,0 1 0,0-1 0,-1 1 0,1 0 0,0-1 0,0 1 0,0-1 0,0 1 0,0 0 0,0-1 0,0 1 0,0-1 0,0 1 0,0 0 0,0-1 0,0 1 0,0-1 0,0 1 0,1 0 0,-1-1 0,0 1 0,0-1 0,1 1 0,-1-1 0,0 1 0,1-1 0,-1 1 0,1-1 0,-1 1 0,0-1 0,1 1 0,-1-1 0,1 0 0,0 1 0,-1-1 0,1 1 0,-1-1 0,0 1 1,1-1-1,-1 0 0,0 1 0,1-1 0,-1 0 0,0 1 0,1-1 0,-1 0 0,1 0 1,-1 1-1,1-1 0,-1 0 0,0 0 0,1 0 0,-1 0 0,1 1 0,-1-1 0,1 0 1,-1 0-1,1 0 0,-1 0 0,1 0 0,-1 0 0,1 0 0,-1-1 0,1 1 0,-1 0 1,1 0-1,-1 0 0,1 0 0,-1-1 0,1 1 0,-1 0 0,0 0 0,1-1 0,-1 1 1,1 0-1,-1-1 0,0 1 0,1 0 0,-1-1 0,0 1 0,1 0 0,-1-1 0,0 1 1,0-1-1,0 1 0,1-1 0,-1 1 0,0-1 0,1-2 10,-1 1-1,0 0 1,1 0 0,0 0-1,0 0 1,0 0 0,-1 0-1,2 0 1,-1 1 0,0-1 0,2-2-1,-19 27-22,15-18-3,11-15-7,126-157-190,145-158 279,-199 236-11,112-157 1,-112 138 15,-54 73-45,-16 22-17,-2 0 0,1-1 0,-2 0 0,0 0 0,12-26 0,-20 38-6,-1-1-1,1 1 0,-1-1 1,1 1-1,-1-1 0,0 0 1,0 1-1,0-1 0,0 0 1,-1 1-1,1-1 0,-1 0 1,1 1-1,-3-4 0,-15 41-168,-106 244 70,-27-21 293,142-245-187,5-9-9,1 0 0,0 0 0,0 1 1,1-1-1,-1 1 0,1 0 0,0 0 0,0-1 0,0 1 1,1 0-1,-2 9 0,3-13-3,0-1 1,0 0-1,0 0 1,0 1-1,0-1 1,0 0-1,0 0 1,0 0-1,0 1 1,0-1-1,0 0 1,1 0-1,-1 1 1,0-1-1,0 0 0,0 0 1,0 0-1,0 1 1,0-1-1,0 0 1,1 0-1,-1 0 1,0 0-1,0 1 1,0-1-1,0 0 1,1 0-1,-1 0 1,0 0-1,0 0 1,1 0-1,-1 1 1,0-1-1,0 0 1,0 0-1,1 0 1,-1 0-1,0 0 1,0 0-1,1 0 0,-1 0 1,13-5-65,10-11-16,9-18 87,-1-2 0,50-78 1,-53 73 23,58-90 27,55-77 10,-133 198-65,0 2 0,1-1 0,17-14 0,-26 23-1,0 0 1,0 0-1,0 0 0,0-1 1,0 1-1,1 0 0,-1 0 1,0 0-1,0-1 0,0 1 0,1 0 1,-1 0-1,0 0 0,0 0 1,0 0-1,1 0 0,-1-1 0,0 1 1,0 0-1,1 0 0,-1 0 1,0 0-1,0 0 0,1 0 1,-1 0-1,0 0 0,0 0 0,1 0 1,-1 0-1,0 0 0,0 0 1,1 0-1,-1 0 0,0 1 1,0-1-1,1 0 0,-1 0 0,0 0 1,0 0-1,0 0 0,1 0 1,-1 1-1,0-1 0,0 0 0,0 0 1,1 1-1,-2 11-26,-4 2 25,-1-1 0,-1 0 0,0 0 1,-14 18-1,-5 11 3,-65 125 110,-51 88 94,222-361-445,84-101 342,-83 109-56,-76 91-42,5-4 4,0-1-1,-2 0 0,1-1 1,-1 0-1,6-15 0,-14 28-7,0 0 0,0 0 1,0-1-1,0 1 0,0 0 0,1 0 0,-1 0 0,0 0 0,0 0 0,0-1 0,0 1 1,0 0-1,0 0 0,0 0 0,0-1 0,0 1 0,0 0 0,0 0 0,0 0 1,0 0-1,0-1 0,0 1 0,0 0 0,0 0 0,-1 0 0,1 0 0,0-1 1,0 1-1,0 0 0,0 0 0,0 0 0,0 0 0,0 0 0,0 0 0,-1-1 0,1 1 1,0 0-1,0 0 0,0 0 0,0 0 0,0 0 0,-1 0 0,1 0 0,0 0 1,0 0-1,0 0 0,0 0 0,-1 0 0,1 0 0,0 0 0,0-1 0,0 2 0,-1-1 1,1 0-1,0 0 0,0 0 0,0 0 0,-1 0 0,-9 3 13,0 6-12,0 1 0,0 0-1,1 0 1,1 1 0,-9 13 0,0 0 2,-111 157 80,108-147-46,0 0 0,3 2 1,-21 57-1,37-91-40,0 0 0,0 0-1,1 0 1,-1 1-1,1-1 1,-1 0 0,1 0-1,0 1 1,0-1 0,0 0-1,0 0 1,1 1-1,0 3 1,-1-6 1,0 1 0,1-1 0,-1 0 0,0 0-1,0 0 1,0 1 0,1-1 0,-1 0 0,0 0 0,0 0 0,0 0 0,1 0-1,-1 1 1,0-1 0,0 0 0,1 0 0,-1 0 0,0 0 0,0 0 0,1 0 0,-1 0-1,0 0 1,1 0 0,-1 0 0,0 0 0,0 0 0,1 0 0,-1 0 0,0 0-1,0 0 1,1 0 0,-1 0 0,0 0 0,0-1 0,1 1 0,15-15-77,26-37 68,294-396 160,-274 354-149,-137 236 66,-112 162-1,135-214 26,37-60-66,-2-2 0,-22 31 1,272-350 27,-144 165-1,-21 28-7,-64 94-62,-3 6 1,-5 10-24,-15 24-25,-26 51 97,-65 96 1,75-134 3,-19 25 57,-63 120-1,116-193-94,1-1 0,-1 1-1,0 0 1,1 0-1,0-1 1,-1 1 0,1 0-1,0 0 1,-1 0-1,1 0 1,0-1 0,0 1-1,-1 0 1,1 0-1,0 0 1,0 0 0,0 0-1,0 0 1,0 0-1,1 0 1,-1-1 0,1 3-1,-1-3-1,1 0 0,0 1 0,0-1 0,-1 0 0,1 0 0,0 0 0,0 0 0,-1 0 0,1 0 0,0 0 0,0-1 0,-1 1 0,1 0 0,0 0 0,0 0 0,-1-1 0,1 1 0,0 0 0,-1-1 0,2 0 0,38-26-73,7-10 51,10-7 124,100-101 0,-141 122-128,-122 166-103,9-10 222,85-119-77,-45 62 88,52-69-97,1 0 1,0 0-1,1 0 0,-1 0 0,2 1 1,-1 0-1,1 0 0,0-1 0,-1 10 0,3-17-4,0 0-1,0 0 0,0 1 0,0-1 1,0 0-1,0 0 0,0 0 1,0 1-1,0-1 0,0 0 0,0 0 1,0 0-1,0 0 0,0 1 0,0-1 1,0 0-1,0 0 0,0 0 1,0 1-1,1-1 0,-1 0 0,0 0 1,0 0-1,0 0 0,0 0 0,0 1 1,0-1-1,1 0 0,-1 0 1,0 0-1,0 0 0,0 0 0,0 0 1,1 0-1,-1 0 0,0 1 1,0-1-1,0 0 0,1 0 0,-1 0 1,0 0-1,0 0 0,0 0 0,1 0 1,12-5-58,14-14 6,-25 17 54,10-6-13,2-4 23,1 1 1,0 1 0,1 0 0,0 1-1,0 0 1,1 2 0,27-10 0,-44 17-20,0 0 1,1 0-1,-1 1 1,0-1-1,0 0 1,0 0-1,0 0 1,1 0-1,-1 0 1,0 0-1,0 0 1,0 0 0,0 0-1,0 0 1,0 0-1,0 0 1,1 1-1,-1-1 1,0 0-1,0 0 1,0 0-1,0 0 1,0 0-1,0 0 1,0 1-1,0-1 1,0 0-1,0 0 1,0 0-1,0 0 1,0 0 0,0 1-1,0-1 1,0 0-1,0 0 1,0 0-1,0 0 1,0 1-1,0-1 1,0 0-1,0 0 1,0 0-1,0 0 1,0 0-1,0 1 1,0-1-1,0 0 1,0 0-1,0 0 1,0 0 0,0 0-1,-1 0 1,1 1-1,0-1 1,0 0-1,-9 18-121,-16 17 99,-14-1 43,31-28-4,-1 0 0,2 1 0,-1 0 0,1 0 0,0 0 0,0 1 0,1 0 0,0 1 0,1-1 0,-7 14 0,12-22-10,0 0 0,0 1 0,1-1 0,-1 1 0,0-1-1,0 0 1,0 1 0,0-1 0,1 1 0,-1-1 0,0 0 0,0 1-1,1-1 1,-1 0 0,0 1 0,1-1 0,-1 0 0,0 0 0,1 1-1,-1-1 1,1 0 0,-1 0 0,0 0 0,1 1 0,-1-1 0,1 0-1,-1 0 1,0 0 0,1 0 0,-1 0 0,1 0 0,-1 0 0,1 0-1,0 0 1,19 2-3,-19-2 4,11 1 2,47-1 64,-64 3-72,1 1 1,-1 0-1,1 0 0,0 1 0,0-1 1,1 1-1,-4 5 0,-34 51-8,26-37 47,4-8-19,-17 37 1,44-69-164,14-23 147,-27 35-9,40-47 6,-23 28 40,31-47-1,-51 70-34,1 0 0,-1 0 0,0 0 0,0 0 1,0 0-1,0 0 0,0-1 0,1 1 0,-1 0 0,0 0 0,0 0 0,0 0 0,0 0 0,0 0 0,0 0 0,1-1 0,-1 1 0,0 0 0,0 0 1,0 0-1,0 0 0,0 0 0,0-1 0,0 1 0,0 0 0,0 0 0,0 0 0,0 0 0,0-1 0,0 1 0,0 0 0,0 0 0,0 0 0,0 0 0,0-1 1,0 1-1,0 0 0,0 0 0,0 0 0,0 0 0,0 0 0,0-1 0,0 1 0,0 0 0,-1 0 0,1 0 0,0 0 0,0 0 0,0 0 0,0-1 0,0 1 1,0 0-1,-1 0 0,1 0 0,0 0 0,0 0 0,0 0 0,0 0 0,0 0 0,-1 0 0,1 0 0,-14 5 0,-16 14 4,20-11 20,-1-1-1,0-1 1,-1 0-1,1 0 1,-1-2 0,0 1-1,-1-1 1,-16 3-1,-3 3 10,26-7-33,1-1 0,-1 0 0,1 0 0,-1-1-1,0 0 1,1 0 0,-1 0 0,0 0 0,0-1 0,-6 0 0,30-35-120,11-10 120,-17 28 11,-1-1 0,-1 0 0,14-33 0,-24 51-11,0-1-1,1 1 1,-1-1-1,0 1 1,1-1 0,-1 1-1,0-1 1,0 1-1,0-1 1,1 1-1,-1-1 1,0 1-1,0-1 1,0 1-1,0-1 1,0 1 0,0-1-1,0 0 1,0 1-1,0-1 1,0 1-1,-1-1 1,1 1-1,0-1 1,0 1-1,0-1 1,-1 1-1,1-1 1,0 1 0,0-1-1,-1 1 1,1 0-1,0-1 1,-1 0-1,-17 8-45,-22 25 4,16-5 55,-26 36-1,30-36 127,-43 45 0,48-61-95,15-11-43,0 0 0,-1 0-1,1 0 1,0 0 0,0 0 0,0 0-1,0 0 1,0 0 0,0 0-1,0 0 1,-1 0 0,1 0 0,0 0-1,0 0 1,0-1 0,0 1-1,0 0 1,0 0 0,0 0-1,0 0 1,0 0 0,0 0 0,-1 0-1,1-1 1,0 1 0,0 0-1,0 0 1,0 0 0,0 0 0,0 0-1,0 0 1,0 0 0,0-1-1,0 1 1,0 0 0,0 0 0,0 0-1,0 0 1,0 0 0,0 0-1,0-1 1,0 1 0,1 0-1,-1 0 1,0 0 0,0 0 0,0 0-1,0 0 1,0 0 0,0 0-1,0-1 1,0 1 0,0 0 0,0 0-1,0 0 1,1 0 0,16-29 39,80-130 116,-68 106-116,-23 44-28,-4 7-10,-1 1 0,0-1-1,0 0 1,0 0-1,0 0 1,0 0 0,0 0-1,-1 0 1,2-4-1,-3 5-2,0 1 0,1 0 0,-1 0 0,0 0 0,1 0 0,-1 0 0,0 0 0,1 0 0,-1 0 0,0 0 0,1 0-1,-1 0 1,0 0 0,0 0 0,1 1 0,-1-1 0,1 0 0,-1 0 0,0 1 0,1-1 0,-1 0 0,1 1 0,-1-1 0,0 1-1,0 0 1,-24 18-14,-40 38-1,16-13 75,13-9 14,-7 6-2,36-38-80,10-7-11,12-11-17,0 2 51,0-1 0,0-1 1,21-28-1,-30 35 5,-1 0-1,0-1 1,0 0 0,-1 0 0,0 0 0,-1-1 0,1 1-1,-2-1 1,3-18 0,-4 26-18,-1 0 0,0 1 0,0-1 0,-1 0 0,1 0 0,0 0 0,-1 1 0,1-1 0,-1 0-1,1 1 1,-1-1 0,0 0 0,1 1 0,-1-1 0,0 1 0,0-1 0,0 1 0,0-1 0,-1 1 0,1 0 0,0 0 0,-1 0 0,1-1-1,-1 1 1,1 1 0,-1-1 0,1 0 0,-1 0 0,1 0 0,-1 1 0,0-1 0,0 1 0,1-1 0,-1 1 0,-2 0 0,-2-1-7,-1 0 0,1 0 1,-1 1-1,1 0 0,0 0 1,-1 1-1,1 0 0,-11 3 1,4 0 4,1 1 1,0 0-1,0 1 0,1 1 1,-1 0-1,2 0 1,-1 1-1,-10 10 0,4-2 13,2 1 0,0 0 0,-24 37 0,38-53-13,1 0 0,-1 0-1,0 0 1,0 1 0,1-1-1,-1 0 1,1 0 0,-1 1-1,1-1 1,0 0 0,-1 1-1,1-1 1,0 0 0,0 1 0,0-1-1,0 0 1,0 1 0,0-1-1,0 1 1,0-1 0,1 0-1,0 2 1,-1-2-3,1 0 0,0 0 0,0-1 1,0 1-1,0-1 0,0 1 0,0-1 1,0 1-1,0-1 0,0 1 0,0-1 0,0 0 1,0 0-1,0 1 0,0-1 0,0 0 0,0 0 1,0 0-1,0 0 0,0 0 0,0 0 1,1-1-1,-1 1 0,0 0 0,0 0 0,0-1 1,0 1-1,0-1 0,0 1 0,1-2 0,8-2-4,-1-1-1,1 0 0,-1-1 0,0 0 1,0-1-1,-1 0 0,10-9 0,51-62 99,-49 53-62,-4 6 14,27-43-1,-38 53-28,-1 1-1,0-1 1,0 0 0,0 0-1,-1 0 1,-1 0-1,1 0 1,0-13-1,-3 22-12,0-1 0,1 1 0,-1-1 0,0 1 0,0-1 0,0 1 0,0-1 0,0 1 0,0-1 0,0 1 0,0-1 0,0 0 0,0 1 0,0-1 0,0 1 0,0-1 0,0 1 0,-1-1 0,1 1 0,0-1 0,0 1 0,0-1 0,-1 1 0,1-1 0,0 1 0,-1 0 0,1-1 0,0 1 0,-1 0 0,1-1 0,-1 1 0,1 0 0,-1-1 0,1 1 0,-1 0 0,1-1 0,-1 1 0,1 0 0,-1 0 0,1 0 0,-1 0 0,1 0 0,-1-1 0,1 1 0,-1 0 0,1 0 0,-1 0 0,0 1 0,-1-1-2,1 1 0,-1-1 1,0 1-1,1 0 1,-1 0-1,1 0 1,0 0-1,-1 0 1,1 0-1,0 0 1,0 0-1,-1 0 1,1 1-1,-1 1 0,-14 26-45,-23 55 0,28-57 72,-1 0 0,-30 49-1,9-35 50,-51 52-1,67-75-67,-22 14-16,39-31 8,0-1 1,0 0-1,0 0 0,0 0 0,0 0 1,0 1-1,0-1 0,0 0 1,0 0-1,0 0 0,0 0 0,0 0 1,0 1-1,0-1 0,0 0 0,0 0 1,0 0-1,0 0 0,0 0 0,0 1 1,0-1-1,0 0 0,1 0 1,-1 0-1,0 0 0,0 0 0,0 1 1,0-1-1,0 0 0,0 0 0,0 0 1,1 0-1,-1 0 0,0 0 0,0 0 1,0 0-1,0 0 0,0 0 1,1 0-1,-1 0 0,0 0 0,0 1 1,0-1-1,0 0 0,1 0 0,-1 0 1,0 0-1,0 0 0,0-1 0,0 1 1,0 0-1,1 0 0,-1 0 1,0 0-1,0 0 0,0 0 0,0 0 1,0 0-1,1 0 0,-1 0 0,0 0 1,0-1-1,12 1-32,-2-4 12,-1 0 0,1 0 0,-1-1 0,16-11 0,4-2 8,18-9 41,-31 16-3,0 2 1,1 0-1,33-12 0,-50 21-24,1 0 0,-1 0 0,0 0 0,0 0 0,0-1 0,1 1 0,-1 0-1,0 0 1,0 0 0,0 0 0,1 0 0,-1 0 0,0 1 0,0-1-1,0 0 1,0 0 0,1 0 0,-1 0 0,0 0 0,0 0 0,0 0 0,0 0-1,1 0 1,-1 0 0,0 0 0,0 1 0,0-1 0,0 0 0,0 0-1,1 0 1,-1 0 0,0 0 0,0 1 0,0-1 0,0 0 0,0 0 0,0 0-1,0 1 1,0-1 0,0 0 0,0 0 0,0 0 0,0 0 0,1 1-1,-3 13-11,-7 15 6,1-10 25,-1 0-1,-1 0 0,-16 23 1,20-34-23,1-1 0,-2 0 0,1-1 1,-1 0-1,0 0 0,-1 0 0,1-1 1,-1 0-1,0 0 0,-13 5 0,2-4 14,1 0 0,-2-2-1,1 0 1,0-1-1,-1-1 1,1-1 0,-1 0-1,0-2 1,1 0-1,-1-1 1,1-2 0,0 1-1,0-2 1,-32-12 0,50 16-11,-27-11 19,27 11-18,0 1 1,0-1-1,0 1 0,0-1 1,0 0-1,0 0 0,0 1 1,0-1-1,0 0 0,0 0 1,0 0-1,0 0 0,1 0 1,-1 0-1,0 0 0,1 0 1,-1-1-1,1 1 0,-2-2 1,4 1-9,0-1 1,0 1 0,0 0 0,0 0 0,0 0-1,0 0 1,1 1 0,-1-1 0,1 1-1,-1-1 1,1 1 0,-1 0 0,1 0 0,4-1-1,77-23-61,-57 19 73,-1-2 1,-1 0-1,1-2 0,-2-1 0,34-19 0,-56 29 0,37-23 32,-37 23-35,0 0-1,0 0 1,0 1 0,0-1-1,0 0 1,0 1 0,0-1-1,0 1 1,0-1 0,1 1 0,-1 0-1,0 0 1,0 0 0,0 0-1,0 0 1,1 1 0,2 0-1,-5 0 0,0-1 0,0 1 0,0 0 0,0-1 0,0 1 0,0 0 0,0-1 0,-1 1 0,1 0 0,0-1 0,0 1 0,-1 0 0,1-1 0,0 1 0,-1-1 0,1 1 0,-1-1 0,1 1 0,0-1 0,-1 1 0,1-1 0,-1 1 0,0-1 0,0 1 0,-14 14-24,-1-4 32,-1 0-1,0 0 0,-1-2 0,-36 15 0,-80 18 96,105-33-93,18-6-10,0 0 0,0-1 1,0 0-1,-1 0 1,1-1-1,0-1 1,-1 0-1,-16-2 1,27 2-3,1 0 0,-1 0 0,0 0 1,1-1-1,-1 1 0,1 0 1,-1 0-1,0-1 0,1 1 0,-1-1 1,1 1-1,-1 0 0,1-1 0,-1 1 1,1-1-1,0 1 0,-1-1 1,1 1-1,0-1 0,-1 1 0,1-1 1,0 0-1,-1 1 0,1-1 1,0 1-1,0-1 0,0 0 0,0 1 1,0-1-1,0 1 0,0-1 1,0 0-1,0 1 0,0-1 0,0 0 1,0 1-1,0-1 0,0 0 1,0 1-1,1-1 0,-1 1 0,0-1 1,1 1-1,-1-1 0,0 0 1,1 1-1,-1-1 0,0 1 0,1 0 1,-1-1-1,1 1 0,0-1 1,24-26-41,23-12-45,94-57-1,-92 65 87,-2-2-1,51-44 0,115-154 95,-127 132-6,-76 85-70,-10 14-41,-16 23-13,-112 193 135,98-172-56,-2-1 0,-62 65 1,22-36-3,211-207-136,-131 128 111,0-1 0,-1 0 0,0 0 0,0-1 0,-1 0 0,-1-1 0,7-10 0,-13 15-15,-7 9-18,-9 10-20,16-14 38,-37 32 34,-1-2 0,-2-1 0,-1-2 0,-1-2 0,-50 21 0,84-42-38,-1 0 0,1-1 0,-1 0 0,0 0 0,0-1 0,0 0 0,0-1 0,-16 1 0,25-2 3,-1 0 1,1 0 0,0 0 0,0 0 0,0 0 0,0 0 0,0 0-1,-1 0 1,1 0 0,0 0 0,0 0 0,0 0 0,0-1 0,0 1-1,0 0 1,-1 0 0,1 0 0,0 0 0,0 0 0,0 0-1,0-1 1,0 1 0,0 0 0,0 0 0,0 0 0,0 0 0,0 0-1,0-1 1,0 1 0,0 0 0,0 0 0,0 0 0,0 0 0,0 0-1,0-1 1,0 1 0,0 0 0,0 0 0,0 0 0,0 0 0,0-1-1,0 1 1,0 0 0,0 0 0,0 0 0,0 0 0,0 0 0,0 0-1,1-1 1,-1 1 0,0 0 0,0 0 0,0 0 0,7-11 41,-6 8-13,-7 10-25,-9 5-10,1-1 0,-2 0 0,0-1 0,0 0 0,-30 12 0,-9 5 29,48-24-23,0 0 0,0-1 1,-1 1-1,1-2 1,-1 1-1,-11 0 1,20-5-21,0 0 1,0 0-1,0-1 1,1 1 0,-1 0-1,5-5 1,27-37-60,-19 26 105,0 1 0,-1-2 0,-2 1 0,15-33 0,-26 52-25,0 0-1,0 0 1,0-1-1,0 1 1,0 0-1,0 0 0,0 0 1,0-1-1,0 1 1,0 0-1,0 0 1,0 0-1,-1-1 1,1 1-1,0 0 1,0 0-1,0 0 1,0 0-1,0-1 0,0 1 1,-1 0-1,1 0 1,0 0-1,0 0 1,0 0-1,-1 0 1,1-1-1,0 1 1,0 0-1,0 0 1,-1 0-1,1 0 1,0 0-1,0 0 0,0 0 1,-1 0-1,1 0 1,0 0-1,0 0 1,0 0-1,-1 0 1,1 0-1,0 0 1,0 0-1,0 0 1,-1 0-1,1 0 0,0 1 1,0-1-1,0 0 1,-1 0-1,1 0 1,0 0-1,0 0 1,0 0-1,0 1 1,0-1-1,-1 0 1,-12 5-19,-11 13 37,1 1 1,1 1 0,-23 26 0,-7 6 10,50-51-32,1 1 1,-1 0 0,1 0-1,-1-1 1,1 1-1,0 0 1,0 0 0,0 1-1,0-1 1,0 0 0,0 0-1,0 5 1,-4 8-11,-7-11 121,12-4-109,0 0 0,0 0 0,-1 0 0,1 0 0,0 1 0,0-1 0,0 0 0,0 0 0,-1 0 0,1 0 0,0 0 0,0 0 0,0 0 0,-1 0 0,1 0 0,0 0 0,0 0 0,0 0 0,-1 0 0,1 0 0,0 0 0,0 0 0,0 0 0,-1 0 0,1 0 0,0 0 0,0 0 0,0 0 0,-1 0 0,1 0 0,0 0 0,0 0 0,0 0 0,-1 0 0,1-1 0,0 1 0,0 0 0,0 0 0,0 0 0,0 0 0,-1 0 0,1-1 0,0 1 0,0 0 0,0 0 0,0 0 0,0-1 0,0 1 0,0 0 0,0 0 0,0 0 0,0-1 0,0 1 0,0 0 0,0 0 0,0 0 0,0-1 0,0 1 0,0 0 0,35-13-61,-19 4 54,-1 0 1,-1-1-1,1 0 0,-2-1 0,1-1 0,-2 0 0,0-1 0,12-15 1,38-64-44,38-49 98,-85 123-42,0 1-1,1 0 1,0 2-1,2 0 1,26-18 0,-20 18-4,81-57-3,-92 62 7,-1-1 0,0 0 0,-1-1 0,-1 0 0,18-27 0,118-205 22,-136 225-27,13-36 0,-19 42 0,1 0 0,0 1 0,1-1 0,1 1 0,-1 0 0,2 1 0,11-14 0,-9 18-48,-11 14-5,-13 22-15,12-26 69,-27 54 32,-2-2 1,-3-1-1,-2-2 1,-76 85 0,80-110-56,21-20-34,21-18-42,37-40 111,-2-1 1,-3-2-1,36-62 1,36-47 52,-73 113-69,74-106 66,-100 120-30,-14 32-33,0 0 1,0 0-1,1 0 1,-1 0-1,1 0 1,0 1-1,0-1 1,0 1-1,1-1 1,-1 1-1,1 0 1,0 0-1,3-3 1,-13 59-47,7-51 46,0-1 1,0 1-1,-1-1 0,1 0 0,0 1 0,1-1 0,-1 1 1,0-1-1,0 1 0,1-1 0,-1 0 0,0 1 1,1-1-1,-1 0 0,1 1 0,0-1 0,-1 0 0,1 0 1,0 0-1,0 1 0,0-1 0,0 0 0,2 1 1,-2-1-2,1-1 1,0 1 0,-1-1 0,1 1 0,0-1 0,-1 0 0,1 0 0,0 0 0,0 0 0,-1 0-1,1 0 1,0 0 0,-1 0 0,1-1 0,0 1 0,2-2 0,8-2 0,0-2 1,-1 0-1,22-14 0,-30 18 2,1-1 0,0 1 1,1-1 0,-1 1 0,1 0-1,-1 0 1,1 0 0,0 1 0,7-2 0,-9 3-2,-1 0 0,1 0 0,0 0 0,0 0 0,0 1 0,-1-1 0,1 1 1,0 0-1,0-1 0,-1 1 0,1 1 0,-1-1 0,1 0 0,-1 1 0,1-1 0,1 3 1,-1-3-1,-1 1 1,0 0-1,0-1 1,1 1-1,-1-1 1,1 0 0,-1 0-1,1 0 1,-1 0-1,1 0 1,0-1-1,-1 1 1,1-1-1,0 0 1,0 1 0,-1-1-1,1 0 1,0-1-1,0 1 1,-1 0-1,1-1 1,0 0 0,-1 0-1,1 1 1,-1-2-1,1 1 1,-1 0-1,1 0 1,-1-1 0,0 1-1,1-1 1,-1 0-1,0 0 1,0 1-1,0-2 1,-1 1-1,1 0 1,0 0 0,-1 0-1,0-1 1,1 1-1,-1-1 1,0 1-1,0-1 1,1-3 0,-2 6-3,0 0 1,-1 0 0,1 1 0,0-1 0,0 0 0,0 0 0,0 0 0,0 0 0,0 0 0,-1 0 0,1 0-1,0 0 1,0 0 0,0 0 0,0 0 0,0 0 0,-1 0 0,1 0 0,0 0 0,0 0 0,0 0 0,0 0-1,0 0 1,0 0 0,-1 0 0,1-1 0,0 1 0,0 0 0,0 0 0,0 0 0,0 0 0,0 0 0,0 0-1,-1 0 1,1 0 0,0 0 0,0-1 0,0 1 0,0 0 0,0 0 0,0 0 0,0 0 0,0 0-1,0 0 1,0-1 0,0 1 0,0 0 0,0 0 0,0 0 0,0 0 0,0 0 0,0-1 0,0 1 0,0 0-1,0 0 1,0 0 0,0 0 0,0 0 0,0 0 0,0-1 0,0 1 0,0 0 0,-17 10-11,0 0 4,65-34-17,-36 17 24,1 2 0,-1 0 0,1 0 0,0 1 0,1 1 0,-1 0 0,21-1 0,-20 3 4,0-1 1,0-1 0,0 0 0,20-7 0,-36 14-14,0 0 0,1 0 0,-1 0 0,-1 0 0,1 0 0,-1 0 0,-4 5 0,-8 9-4,-9 11 51,-41 63-1,58-80-34,1 0 0,1 0 0,0 0 0,0 1 0,1 0 0,1-1 0,0 2 0,1-1 0,-1 20 0,0 8-22,2-25 10,0 0 1,1 28 0,0-44 7,0 0 0,1 0 0,-1 0 0,0 0 0,0-1 0,0 1 0,0 0 0,0 0 0,0 0 0,0 0 0,0 0 0,0 0 0,0 0 0,0 0 0,0 0 0,0 0 0,1 0 0,-1 0 0,0 0 0,0 0 0,0 0 0,0-1 0,0 1 0,0 0 0,0 0 0,0 0 0,1 0 0,-1 0 0,0 0 0,0 0 0,0 0 0,0 0 0,0 1 0,0-1 0,0 0 0,0 0 0,1 0 0,-1 0 0,0 0 0,0 0 0,0 0 0,0 0 0,0 0 0,0 0 0,0 0 0,0 0 0,0 0 0,0 0 0,0 0 0,1 1 1,-1-1-1,0 0 0,0 0 0,0 0 0,0 0 0,0 0 0,0 0 0,0 0 0,0 0 0,0 0 0,0 1 0,0-1 0,0 0 0,0 0 0,0 0 0,0 0 0,8-13-42,6-18 28,-2 2 23,1 1 1,1 1 0,1 0-1,2 1 1,36-45 0,-9 24-9,-28 32 1,-1-2 0,0 0 0,15-23 0,-22 15 24,-8 24-25,0 1 0,0-1 1,0 1-1,0-1 1,0 0-1,0 1 1,0-1-1,0 1 1,0-1-1,0 1 1,0-1-1,0 1 1,-1-1-1,1 1 1,0-1-1,0 1 0,-1-1 1,1 1-1,0-1 1,-1 1-1,1-1 1,0 1-1,-1-1 1,1 1-1,-1 0 1,1-1-1,-1 1 1,1 0-1,-1-1 0,1 1 1,-1 0-1,1 0 1,-1 0-1,1-1 1,-1 1-1,1 0 1,-1 0-1,1 0 1,-1 0-1,-1 0 1,46-19 23,-43 19-24,0-1 0,0 1 0,1 0 0,-1-1 0,0 1 0,0-1 0,0 1 0,0-1 0,0 1 0,0-1 0,0 0 0,0 1 0,0-1 0,0 0 0,0 0 0,0 0 0,-1 0 0,1 0 0,0 0 0,0 0 0,-1 0 0,1 0 0,-1 0 0,1 0 0,-1 0 0,0-1 0,1 1 0,-1 0 0,0 0 0,0 0 0,0-1 0,0-1 0,-2 9-28,-1 0 0,0 0 1,0 0-1,0 0 1,-1 0-1,0-1 1,-8 10-1,-8 11 5,6-5 35,1 0 0,0 1 0,2 1 0,0 0 0,2 0 0,0 1 0,2 1 0,1-1 0,-5 35 0,8-42 3,1-4-34,13-21-45,23-34 102,-3-1 0,51-90 0,-75 115-32,0 0 0,-1 0 0,0 0 0,5-36 0,-11 54-7,-1 0 0,1 0 0,0 0 0,0 0 0,0 1 0,-1-1 0,1 0 0,0 0 0,0 0 0,0 0 0,-1 0 0,1 0 0,0 0 0,0 0 0,-1 1 0,1-1 1,0 0-1,0 0 0,-1 0 0,1 0 0,0 0 0,0 0 0,-1 0 0,1 0 0,0-1 0,0 1 0,0 0 0,-1 0 0,1 0 0,0 0 0,0 0 0,-1 0 0,1 0 1,0 0-1,0-1 0,0 1 0,0 0 0,-1 0 0,1 0 0,0-1 0,0 1 0,0 0 0,0 0 0,0 0 0,-1-1 0,1 1 0,0 0 0,0 0 0,0 0 0,0-1 0,0 1 1,0 0-1,0 0 0,0-1 0,0 1 0,0 0 0,0 0 0,0-1 0,0 1 0,0 0 0,0 0 0,0-1 0,-18 18-48,16-15 50,-30 31 17,1 2 0,2 0 0,2 2 0,1 1 0,-33 67 0,43-75 3,6-11-63,20-36-61,7-10 128,1 0 1,1 1 0,41-44-1,-46 57-10,9-7 1,-2-1-1,0-1 1,-1-1 0,30-45 0,-50 67-16,1 1 0,-1-1 0,0 1 0,1-1 0,-1 1 0,0-1 0,0 1 0,1-1 0,-1 1 0,0-1 1,0 0-1,0 1 0,0-1 0,0 1 0,0-1 0,0 1 0,0-1 0,0 0 0,0 1 0,0-1 0,0 1 0,0-1 1,0 0-1,0 1 0,-1-1 0,1 1 0,0-1 0,0 1 0,-1-1 0,1 1 0,-1-2 0,0 2 0,0-1-1,-1 1 1,1-1-1,0 1 1,0 0-1,-1-1 0,1 1 1,0 0-1,-1 0 1,1 0-1,0 0 1,-1 0-1,-1 0 1,-46 11-19,46-10 19,-238 71 248,209-64-245,-1-1 0,0-2 0,0-1 0,-56 0 1,88-4-6,1 0 0,0 0 0,-1 0 1,1 0-1,0 0 0,-1 0 0,1 0 1,0 0-1,-1 0 0,1 0 0,0 0 0,-1 0 1,1 0-1,0 0 0,-1-1 0,1 1 1,0 0-1,-1 0 0,1 0 0,0 0 1,-1-1-1,1 1 0,0 0 0,0 0 1,-1-1-1,1 1 0,0 0 0,0 0 0,0-1 1,-1 1-1,1 0 0,0-1 0,0 1 1,0 0-1,0-1 0,0 1 0,0 0 1,0-1-1,-1 1 0,1 0 0,0-1 1,0 1-1,0 0 0,0-1 0,1 1 0,-1 0 1,0-1-1,0 1 0,0 0 0,0-1 1,0 1-1,0 0 0,0-1 0,1 1 1,-1 0-1,0 0 0,0-1 0,0 1 1,1 0-1,-1-1 0,0 1 0,0 0 1,1 0-1,-1 0 0,1-1 0,17-16-49,4 10 44,1 1 1,37-6-1,27-6 3,-84 16 4,21-4 19,0-2 0,-1-1-1,0-1 1,41-24 0,-63 34-18,-1-1 1,1 1-1,0 0 0,-1-1 0,1 1 0,0 0 0,-1-1 1,1 1-1,-1-1 0,1 1 0,-1-1 0,1 1 0,-1-1 1,1 0-1,-1 1 0,0-1 0,1 1 0,-1-1 0,0 0 1,1 1-1,-1-1 0,0 0 0,0 0 0,0 1 0,0-1 0,1 0 1,-1-1-1,-1 2 0,0-1 0,1 0 0,-1 1 0,0-1 0,0 1 0,1-1 0,-1 1-1,0-1 1,0 1 0,0 0 0,0-1 0,0 1 0,0 0 0,1 0 0,-1 0 0,0-1 0,-2 1 0,-42 0 7,-18 4 0,12-1 22,-68 12 0,107-13-28,-7 1-8,1 1-1,0 0 0,0 2 1,0 0-1,1 1 0,-25 13 1,42-20 4,-1 0-1,1 0 1,-1 1 0,1-1 0,-1 0 0,1 0 0,-1 1 0,1-1 0,-1 1 0,1-1-1,0 0 1,-1 1 0,1-1 0,0 1 0,-1-1 0,1 1 0,0-1 0,-1 1 0,1-1-1,0 1 1,0-1 0,0 1 0,0-1 0,0 1 0,-1-1 0,1 1 0,0-1 0,0 1 0,0 0-1,0-1 1,1 1 0,-1 0 0,1 0-3,-1 0 1,1 0-1,0 0 1,0 0-1,0 0 1,0-1-1,0 1 0,0 0 1,0 0-1,0-1 1,0 1-1,1-1 0,1 1 1,38 9-42,-1-9 42,-1-2 0,0-1 1,59-12-1,-46 6 19,-4 5-6,0 1 1,1 2 0,-1 3 0,49 9 0,-30-5-11,-45-4 14,-1-2 0,42-3 1,-63 2-13,0 0 0,1 1 0,-1-1 0,0 0 1,1 0-1,-1 0 0,0 0 0,1 0 0,-1-1 1,0 1-1,0 0 0,1 0 0,-1 0 0,0 0 0,1 0 1,-1 0-1,0 0 0,0 0 0,1-1 0,-1 1 1,0 0-1,0 0 0,1 0 0,-1-1 0,0 1 1,0 0-1,0 0 0,1-1 0,-1 1 0,0 0 1,0 0-1,0-1 0,0 1 0,0-1 0,-6-7 42,-16-6-11,21 13-36,0 1 1,0-1 1,0 1 0,1-1-1,-1 1 1,0-1 0,0 1 0,0 0-1,0-1 1,0 1 0,0 0-1,0 0 1,0 0 0,0 0 0,0 0-1,0 0 1,0 0 0,0 0-1,0 0 1,1 0 0,-1 1 0,0-1-1,0 0 1,0 0 0,0 1-1,0-1 1,0 1 0,0-1 0,1 1-1,-1-1 1,0 1 0,0 0 0,1-1-1,-1 1 1,0 0 0,1 0-1,-1-1 1,1 1 0,-1 0 0,1 0-1,-1 0 1,1 0 0,-1 1-1,-2 7-14,-1 0 0,2 1 0,-4 18-1,-4 12 43,2-24-1,-2 1-29,1 0 0,1 1 0,1 0 1,-6 24-1,-9 44-31,10-41 44,1 1 0,2 1-1,-3 57 1,12-102-10,0 0 0,0 1-1,0-1 1,0 0 0,0 1 0,1-1 0,-1 0 0,1 0 0,0 0 0,0 1 0,0-1 0,0 0 0,1 2 0,-1-3 0,-1-1 1,0 0-1,0 0 1,1 1-1,-1-1 0,0 0 1,0 0-1,1 1 1,-1-1-1,0 0 1,1 0-1,-1 0 0,0 0 1,0 0-1,1 0 1,-1 0-1,0 0 1,1 1-1,-1-1 0,0 0 1,1 0-1,-1 0 1,1 0-1,-1-1 0,0 1 1,0 0-1,1 0 1,-1 0-1,0 0 1,1 0-1,12-17-16,-4-7 26,0 0 0,-2-1 0,0-1 0,4-40 0,0 6 0,13-57 16,41-118 0,-60 219-30,1 0 1,0 1-1,2 0 1,0 0-1,0 1 1,1 0-1,20-24 1,-28 38 3,-1-1 0,1 0 0,-1 0 0,1 1 0,0-1 0,-1 1 0,1-1 0,0 1 1,0-1-1,0 1 0,-1-1 0,1 1 0,0-1 0,0 1 0,0 0 0,0 0 0,0-1 1,-1 1-1,1 0 0,0 0 0,0 0 0,2 0 0,-3 1 0,1-1 0,-1 1-1,0-1 1,1 1 0,-1 0 0,1-1 0,-1 1-1,0-1 1,0 1 0,1 0 0,-1 0-1,0-1 1,0 1 0,0 0 0,0-1-1,0 1 1,0 0 0,0 0 0,0-1 0,0 1-1,0 1 1,-10 42-59,-15 23 88,-2-1-1,-4-1 0,-62 96 1,90-156-29,0 1 1,0-1 0,0 0 0,0 1 0,1 0 0,0 0 0,0 0 0,0 0 0,1 0 0,-1 11 0,2-17-1,0 0 0,0 0 0,0 1 0,0-1 0,0 0 0,0 0 1,0 0-1,0 0 0,0 0 0,0 1 0,1-1 0,-1 0 0,0 0 1,0 0-1,0 0 0,0 0 0,0 1 0,0-1 0,1 0 1,-1 0-1,0 0 0,0 0 0,0 0 0,0 0 0,1 0 0,-1 0 1,0 0-1,0 0 0,0 0 0,0 0 0,1 0 0,-1 0 0,0 0 1,0 0-1,0 0 0,1 0 0,-1 0 0,0 0 0,0 0 0,0 0 1,0 0-1,1 0 0,11-6-47,11-9 14,-22 14 35,9-7 13,-1-1 0,0 0 1,0 0-1,-1-1 0,0 0 1,0-1-1,8-17 1,-11 20-5,-1 0 0,-1 0 1,1-1-1,-2 1 1,1-1-1,-1 1 0,0-1 1,-1 0-1,0 0 1,0 0-1,-1-15 1,0 24-11,0-1 0,0 1 1,0 0-1,0-1 0,0 1 1,0-1-1,0 1 0,0-1 1,0 1-1,0-1 0,0 1 1,0-1-1,0 1 0,-1-1 1,1 1-1,0-1 0,0 1 1,0 0-1,-1-1 0,1 1 1,0-1-1,-1 1 0,1 0 1,0-1-1,-1 1 1,1 0-1,0-1 0,-1 1 1,1 0-1,-1 0 0,1-1 1,0 1-1,-1 0 0,1 0 1,-1 0-1,1-1 0,-1 1 1,1 0-1,-1 0 0,1 0 1,-1 0-1,1 0 0,-1 0 1,1 0-1,-1 0 0,1 0 1,-1 0-1,1 1 0,0-1 1,-1 0-1,1 0 0,-1 0 1,1 0-1,-1 1 0,1-1 1,0 0-1,-1 1 1,1-1-1,-1 0 0,1 1 1,0-1-1,-1 0 0,1 1 1,-24 26-54,-74 131 97,14-21 2,73-125-77,8-11 3,6-3 2,6-5 24,-1 0 0,0-1 0,0 0 0,-1 0 1,0-1-1,0 0 0,9-16 0,33-75 81,-42 85-81,11-30 11,13-51 0,-7 19-4,-18 66-9,-8 27-18,-14 22-14,-1-1 0,-2 0 0,-37 52 1,7-11 64,14-19 12,-98 176 119,130-230-160,1 1 0,0-1 1,0 0-1,0 0 1,1 1-1,0-1 1,0 1-1,0-1 0,0 8 1,1-12-2,0-1 0,0 1 0,0 0-1,1 0 1,-1 0 0,0 0 0,0-1 0,1 1 0,-1 0 0,0 0 0,1-1 0,-1 1 0,1 0 0,-1 0 0,1-1 0,-1 1-1,1 0 1,-1-1 0,1 1 0,0-1 0,-1 1 0,1-1 0,0 1 0,1 0 0,0-1-2,0 0 0,0 1-1,0-1 1,0 0 0,0 0 0,0 0 0,0-1 0,0 1-1,0 0 1,0-1 0,0 1 0,0-1 0,0 0 0,3-1 0,14-7 7,0-1 1,-1 0 0,0-2 0,-1 0 0,0 0 0,-1-2 0,26-28-1,-22 20 15,-2-1-1,-1-1 0,-1-1 0,25-52 0,-143 262-93,63-112 122,-36 70-16,74-141-30,-146 348 54,141-335-166,8-26-20,8-23-6,8-7 142,1 0 0,2 2 0,2 1 0,2 0 0,1 2 0,47-50 0,-67 78-141,-19 19 83,-27 28 4,-284 386 219,298-383-195,26-42 24,0 0 0,0 0 0,0 0 0,0 0 0,1 0-1,-1 0 1,0 0 0,0 0 0,0 0 0,0 0 0,0 0 0,1-1 0,-1 1 0,0 0-1,0 0 1,0 1 0,0-1 0,1 0 0,-1 0 0,0 0 0,0 0 0,0 0-1,0 0 1,1 0 0,-1 0 0,0 0 0,0 0 0,0 0 0,0 0 0,0 0 0,0 1-1,1-1 1,-1 0 0,0 0 0,0 0 0,0 0 0,0 0 0,0 0 0,0 1 0,0-1-1,0 0 1,0 0 0,0 0 0,0 0 0,1 0 0,-1 1 0,0-1 0,0 0-1,0 0 1,0 0 0,0 0 0,0 1 0,0-1 0,-1 0 0,14-9-41,19-20 69,-3-1 0,42-52 0,40-76 85,-101 144-101,-7 9-8,1 1 0,-1-1-1,0 1 1,0-1 0,-1 0-1,1 0 1,1-6 0,-4 10-3,-1 1 0,1 0 0,0 0 1,-1-1-1,1 1 0,0 0 1,-1 0-1,1 0 0,0 0 0,-1 0 1,1 0-1,-1 0 0,1 0 1,0-1-1,-1 1 0,1 1 0,-1-1 1,1 0-1,0 0 0,-1 0 1,1 0-1,-1 0 0,1 0 1,0 0-1,-1 0 0,1 1 0,0-1 1,-1 0-1,1 0 0,0 0 1,-1 1-1,1-1 0,0 0 0,-1 1 1,1-1-1,-16 9-18,4 0 23,0 1-1,0 0 1,1 1-1,1 0 1,0 1-1,0 0 1,-12 23-1,9-13 2,2 2 0,1-1 0,-13 45 1,8-29 28,11-30-33,0 0 1,1 0-1,-5 19 1,12-38-20,0 1 0,0 0 0,1 0 0,0 0 0,0 1 0,1-1 0,0 1 0,9-8 0,27-41 51,-22 24-11,-113 209-204,74-136 231,16-32-43,0 0 0,-1-1 1,0 0-1,0 1 0,0-1 0,-8 8 0,16-19-6,0 1 0,0-1 0,1 1 0,-1 0 0,1 1 0,-1-1 0,1 1 0,7-3 0,-12 5 0,1 0 0,-1 0 0,0 0 0,0-1 0,0 1 0,0 0 0,1 0 0,-1 0 0,0 0 0,0 0 0,0 0 0,0 0 0,1 0 0,-1 0 0,0 0 0,0 0 0,0 0 0,1 1 0,-1-1 0,0 0 0,0 0 0,0 0 0,0 0 0,0 0-1,1 0 1,-1 0 0,0 0 0,0 0 0,0 1 0,0-1 0,0 0 0,0 0 0,1 0 0,-1 0 0,0 0 0,0 1 0,0-1 0,0 0 0,0 0 0,0 0 0,0 0 0,0 1 0,0-1 0,0 0 0,-3 11 4,-8 7 37,11-17-40,-1-1 0,1 1-1,-1-1 1,1 0-1,0 1 1,-1-1-1,1 0 1,-1 1-1,1-1 1,-1 0-1,0 0 1,1 1-1,-1-1 1,1 0-1,-1 0 1,1 0-1,-1 0 1,0 0-1,1 0 1,-1 0-1,1 0 1,-1 0-1,0 0 1,1 0-1,-1 0 1,1 0-1,-1 0 1,1-1-1,-2 1 1,-10-14 23,12 13-24,-1 0 0,1 0 1,-1 0-1,1 0 0,-1 0 1,1 0-1,-1 0 0,0 0 1,1 1-1,-1-1 1,0 0-1,0 0 0,0 1 1,1-1-1,-1 0 0,0 1 1,0-1-1,0 1 0,0-1 1,0 1-1,0 0 1,0-1-1,0 1 0,0 0 1,0 0-1,-1 0 0,1 0 1,0 0-1,0 0 0,0 0 1,-1 0-1,-7 4-23,0 0 0,1 1 0,-16 10 1,20-11 25,-1 0 0,0-1 0,0 0 0,0 0 0,-1 0 0,1-1 1,-1 1-1,1-1 0,-1-1 0,0 1 0,0-1 0,-10 1 1,9-2-4,1-1 1,-1 1 0,0-1 0,-11-4 0,17 5-1,0 0 0,-1 0 0,1-1 0,0 1 0,-1-1 0,1 1 0,0-1 0,0 1 0,0-1 0,0 0 0,-1 1 0,1-1 0,0 0 0,0 0 0,0 0 0,1 0 0,-1 0 0,0 0 0,0 0 0,0 0 0,1 0 0,-1-1 0,1 1 0,-1 0 0,1 0 0,-1-1 0,1 1 0,0 0 0,-1-1 0,1-1-1,0 2 1,0 0 0,0 0 0,0 0 0,1 0 0,-1 0 0,0 0 0,0 0 0,1 0 0,-1 1 0,1-1 0,-1 0 0,1 0 0,-1 0 0,1 0-1,-1 0 1,1 1 0,0-1 0,0 0 0,-1 1 0,1-1 0,0 0 0,0 1 0,0-1 0,0 1 0,1-1 0,0 0-1,0 1 1,0 0 0,0-1 0,0 1-1,0 0 1,0 0 0,0 0 0,0 1-1,0-1 1,0 0 0,4 2-1,1 0 2,0 1-1,0 0 0,-1 0 0,1 0 0,10 8 0,-17-11 1,0 1-1,0-1 0,0 0 0,1 0 0,-1 0 1,0 1-1,0-1 0,0 0 0,0 0 0,0 1 1,0-1-1,0 0 0,0 0 0,0 1 0,0-1 1,0 0-1,0 0 0,0 1 0,0-1 0,0 0 1,0 0-1,0 0 0,0 1 0,0-1 0,0 0 1,0 0-1,0 1 0,0-1 0,0 0 0,-1 0 0,1 0 1,0 1-1,0-1 0,0 0 0,0 0 0,-1 0 1,1 0-1,0 1 0,0-1 0,0 0 0,-1 0 1,1 0-1,0 0 0,-1 0 0,-19 12-18,-36 11-33,43-18 47,-93 34 72,105-38-71,0-1 0,0 0 0,0 1 0,0-1 0,0 1 0,0 0 0,0-1 0,0 1 0,0 0-1,0-1 1,0 1 0,0 0 0,0 0 0,1 0 0,-1 0 0,0 0 0,1 0 0,-1 0 0,0 1-1,1-1 2,0 0 0,1-1 0,-1 1 0,0-1 0,1 1-1,-1-1 1,1 1 0,-1-1 0,0 1 0,1-1 0,-1 1-1,1-1 1,0 0 0,-1 1 0,1-1 0,-1 0-1,1 1 1,-1-1 0,1 0 0,0 0 0,-1 0 0,1 1-1,0-1 1,-1 0 0,1 0 0,0 0 0,-1 0 0,1 0-1,0 0 1,-1 0 0,1 0 0,0-1 0,0 1-1,13 0-19,0-1 0,-1-1-1,1 0 1,0-1-1,22-7 1,61-33 38,-80 35 14,-10 4-19,0 0-1,0-1 0,0 0 0,-1 0 0,0 0 0,0-1 0,0 0 0,5-9 0,38-58 6,-31 44-63,20-26 42,-25 38 9,0-1 0,-1-1-1,-1 1 1,-1-2-1,-1 0 1,9-27-1,-7-5 13,8-91-1,-3 13 2,-5 91-22,-10 37 4,0 0-1,0 0 1,0 0-1,0-1 1,0 1-1,0 1 1,1-1-1,-1 0 1,1 0-1,-1 0 1,1 1-1,0-1 1,0 1-1,3-3 0,-26 52-166,-31 53 188,-52 144 0,103-242-19,-14 47 41,14-47-45,0 1 0,1-1 0,-1 1-1,1 0 1,0-1 0,0 1 0,0-1-1,0 1 1,0-1 0,1 1 0,1 3-1,-2-7 2,0 1-1,1-1 0,-1 0 1,0 0-1,1 0 0,-1 0 1,0 0-1,1 0 0,-1 0 1,0 0-1,1 0 0,-1 0 1,0 0-1,1 0 0,-1 0 1,0 0-1,1 0 0,-1-1 1,0 1-1,1 0 0,-1 0 1,0 0-1,1 0 0,-1-1 1,0 1-1,0 0 0,1 0 1,-1 0-1,0-1 0,0 1 1,1 0-1,-1-1 0,0 1 1,0 0-1,0 0 0,0-1 1,1 1-1,-1 0 0,0-1 1,0 1-1,0 0 0,0-1 1,10-15-4,221-469 146,-213 438-95,2 2 0,3 1 0,45-70 0,-67 113-42,0 0 0,-1 0 0,1 0-1,0 0 1,0 0 0,-1 0-1,1 0 1,0 0 0,0 0-1,0 0 1,0 0 0,0 1 0,0-1-1,0 1 1,0-1 0,1 0-1,-1 1 1,0 0 0,2-1-1,-3 1-2,1 0-1,0 1 1,-1-1-1,1 1 1,-1-1-1,1 0 0,-1 1 1,1-1-1,-1 1 1,1-1-1,-1 1 1,1-1-1,-1 1 1,0 0-1,1-1 1,-1 1-1,0-1 0,1 1 1,-1 0-1,0-1 1,0 1-1,0 0 1,0-1-1,1 2 1,0 10-19,0 0 0,-1 24 0,0-27 27,-2 23-8,-1 0-1,-1 0 1,-2 0-1,-17 55 1,-58 117 140,9-24 59,69-161-210,3-19 9,0 1 0,0-1 0,0 0 1,0 0-1,1 0 0,-1 1 0,0-1 0,0 0 0,0 0 0,0 0 0,1 0 1,-1 1-1,0-1 0,0 0 0,0 0 0,1 0 0,-1 0 0,0 0 0,0 0 1,0 0-1,1 0 0,-1 0 0,0 0 0,0 0 0,1 0 0,-1 0 1,0 0-1,0 0 0,1 0 0,-1 0 0,0 0 0,0 0 0,1 0 0,-1 0 1,0 0-1,0 0 0,1 0 0,29-20-145,-22 14 142,-4 3-9,9-6-27,0-1 1,0 0-1,-1 0 1,0-1-1,-1-1 0,-1 0 1,19-26-1,-18 17 4,0 0 0,-1-1 0,9-27 0,-15 37 39,-1-1-1,0 1 1,-1-1-1,-1 0 1,0 1-1,-1-1 1,-1-21-1,1 33 5,0 0 0,0 0 0,0 0-1,0 0 1,0 0 0,0 0-1,0 0 1,-1 0 0,1 0 0,0 0-1,0 0 1,-1 0 0,1 0-1,-1 0 1,1 0 0,-1 1-1,1-1 1,-2-1 0,-10 22 69,-21 39-85,-53 72-1,-23 38 78,74-100-18,14-27-15,-2 0 0,-35 47-1,54-81-90,10-10 9,10-11 7,3-7 75,-2-2 0,21-31 1,15-21 32,-22 38-46,-15 19-10,-1-1 0,-1 0 0,0-1-1,-1 0 1,-1-1 0,11-26 0,-20 27-49,-13 23-21,-18 28-13,-155 243 96,146-215 50,-8 17-19,45-77-57,0 0 1,-1 0 0,1 1-1,0-1 1,0 0 0,0 0 0,0 0-1,0 0 1,0 1 0,-1-1 0,1 0-1,0 0 1,0 0 0,0 0-1,0 1 1,0-1 0,0 0 0,0 0-1,0 0 1,0 1 0,0-1 0,0 0-1,0 0 1,0 0 0,0 1-1,0-1 1,0 0 0,0 0 0,0 0-1,0 1 1,0-1 0,1 0 0,-1 0-1,0 0 1,0 0 0,0 1-1,0-1 1,0 0 0,0 0 0,0 0-1,1 0 1,-1 0 0,0 1 0,0-1-1,0 0 1,0 0 0,1 0 0,-1 0-1,14-1-18,16-10 2,84-61 10,-105 64-10,0 0-1,0-1 0,-1-1 0,11-15 0,0 1 17,-8 9 5,-1 0 0,10-21 0,-10 16 12,-10 20-15,0-1-1,1 1 0,-1 0 1,0-1-1,0 1 0,0-1 0,0 1 1,1 0-1,-1-1 0,0 1 1,0 0-1,1-1 0,-1 1 0,0 0 1,0 0-1,1-1 0,-1 1 1,0 0-1,1 0 0,-1-1 1,1 1-1,-1 0 0,0 0 0,1 0 1,-1 0-1,0 0 0,1 0 1,-1-1-1,1 1 0,0 0 0,-1 1-3,0 0 0,1-1-1,-1 1 1,0-1 0,0 1-1,0-1 1,1 1-1,-1 0 1,0-1 0,0 1-1,0-1 1,0 1 0,0 0-1,0-1 1,0 1-1,0 0 1,-1-1 0,1 1-1,0-1 1,0 1 0,0-1-1,-1 2 1,-8 17-10,-1 1 1,0-2-1,-1 0 0,-1 0 1,-1-1-1,-19 21 1,-23 32 102,21-19-36,24-32-69,10-17-36,7-9-41,80-82 82,-44 47 39,41-52-1,-40 31 12,-3-3 0,51-107-1,-249 456 97,61-114-52,62-101-25,23-39-62,11-22-34,4-8-36,19-17 102,0-1 0,-2-1-1,32-37 1,48-77 62,-90 119-80,-1 0 1,-1 0 0,0-1-1,-1 0 1,11-33 0,-19 47-23,-4 5-2,-11 12-14,-15 24 10,2 3 22,-5 4 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3:19.29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833 1277 12043,'-1'26'28,"0"-11"5,1-15-33,0 1 0,1-1 1,-1 1-1,0-1 0,0 0 0,1 1 1,-1-1-1,0 0 0,1 0 0,-1 1 0,0-1 1,1 0-1,-1 0 0,0 1 0,1-1 1,-1 0-1,1 0 0,-1 0 0,0 1 0,1-1 1,-1 0-1,1 0 0,-1 0 0,1 0 0,-1 0 1,0 0-1,1 0 0,-1 0 0,1 0 1,1-1-9,0 1 1,0-1 0,0 1-1,-1-1 1,1 0 0,0 0-1,0 0 1,-1 0 0,1 0-1,-1 0 1,1 0 0,-1-1-1,1 1 1,1-3 0,0 1 1,10-11 12,0 0 1,-2-1 0,1 0-1,-2-1 1,13-24 0,35-91 48,-56 126-54,38-112-1,-32 85-1,2 1 0,2 0 1,0 0-1,24-38 0,-20 51-27,-16 17 26,0 1 1,0 0-1,0 0 0,1 0 1,-1 0-1,0 0 0,0 0 1,1 0-1,-1 0 0,0 0 1,0 0-1,1-1 0,-1 1 1,0 0-1,0 0 0,1 1 1,-1-1-1,0 0 1,0 0-1,1 0 0,-1 0 1,0 0-1,0 0 0,1 0 1,-1 0-1,0 0 0,0 0 1,0 1-1,1-1 0,-1 0 1,0 0-1,0 0 1,0 0-1,0 1 0,1-1 1,-1 0-1,0 0 0,0 1 1,0-1-1,0 0 0,1 4-10,0 0 0,0-1 0,-1 1 1,0 0-1,0 0 0,0-1 0,0 1 0,0 0 0,-2 6 0,-11 44 17,-2 0 1,-3-1 0,-1 0-1,-51 91 1,54-115 65,-29 40 1,45-68-74,0 0 0,0-1 0,-1 1 0,1-1 0,0 1 0,-1-1 1,1 1-1,0-1 0,-1 1 0,1-1 0,-1 1 0,1-1 0,-1 1 1,1-1-1,-1 0 0,1 1 0,-1-1 0,1 0 0,-1 0 0,0 1 1,1-1-1,-2 0 0,4-17-106,17-31 131,2 0 1,2 2-1,45-70 0,-41 73-13,17-27-4,4 3 0,2 1 0,61-59 0,-106 119-15,-3 4 8,-1 0-1,1 0 1,0 0-1,0 1 1,0-1 0,0 1-1,0-1 1,0 1-1,0 0 1,4-2 0,-6 3 2,0 0 1,0 0 0,0 0-1,0 0 1,0 0 0,0 1 0,0-1-1,0 0 1,0 0 0,0 0 0,0 0-1,0 0 1,0 0 0,0 0-1,0 0 1,0 1 0,0-1 0,0 0-1,0 0 1,0 0 0,0 0 0,0 0-1,0 0 1,0 0 0,0 0-1,0 0 1,0 0 0,0 1 0,1-1-1,-1 0 1,0 0 0,0 0-1,0 0 1,0 0 0,0 0 0,0 0-1,0 0 1,0 0 0,0 0 0,0 0-1,1 0 1,-1 0 0,0 0-1,0 0 1,0 0 0,0 0 0,0 0-1,0 0 1,0 0 0,0 0 0,1 0-1,-1 0 1,0 0 0,0 0-1,0 0 1,0 0 0,0 0 0,0 0-1,0 0 1,0 0 0,0 0-1,0 0 1,1 0 0,-1 0 0,0 0-1,0-1 1,0 1 0,0 0 0,-8 12-646,-60 67 708,33-36 393,-105 135-325,129-159-135,11-19 2,0 1 0,0-1 0,0 0 0,0 0 0,0 0 0,0 0 0,0 0 0,0 0 0,0 0 0,0 1 0,0-1 0,0 0 0,1 0 0,-1 0 0,0 0 0,0 0 0,0 0 0,0 0 0,0 0 0,0 0 0,0 0 0,0 0 0,0 1 0,0-1 0,1 0 0,-1 0 0,0 0 0,0 0 0,0 0 0,0 0 0,0 0 0,0 0 0,0 0 0,0 0 0,1 0 0,-1 0 0,0 0 0,0 0 0,0 0 0,0 0 0,0 0 1,0 0-1,0 0 0,1 0 0,-1 0 0,0 0 0,0-1 0,0 1 0,0 0 0,0 0 0,0 0 0,0 0 0,0 0 0,0 0 0,0 0 0,1 0 0,-1 0 0,0 0 0,0 0 0,0-1 0,0 1 0,0 0 0,0 0 0,19-15-61,27-32 90,-3-3 0,-1-1 1,-3-2-1,-2-2 1,34-67-1,-60 97-18,-5 11 112,1 0 0,1 0 0,15-22 0,-28 61 68,-15 38 1,15-46-165,-2-1 0,0 1 0,-1-1 0,0 0 0,-1-1 0,-1 0-1,-1 0 1,0-1 0,-1-1 0,0 0 0,-1 0 0,0-1 0,-19 12 0,51-65-238,11-6 252,39-44 1,-4 5 13,-55 73-48,86-117 89,-88 116-96,-13 8-23,4 6 21,0 0-1,-1 0 1,1 0 0,0 1-1,-1-1 1,1 0 0,0 1-1,-1-1 1,1 1 0,0-1-1,0 1 1,0 0 0,-1-1-1,1 1 1,0 0 0,0 0 0,0 0-1,-1 1 1,-9 12 5,1 0 0,1 1 1,0 0-1,0 1 0,2-1 0,0 2 0,1-1 1,-6 27-1,11-43-3,1 1 0,0 0 0,-1-1 0,1 1 0,0 0 0,0-1 1,-1 1-1,1 0 0,0 0 0,0-1 0,0 1 0,0 0 0,0 0 0,0 0 0,0-1 1,0 1-1,0 0 0,1 0 0,-1-1 0,0 1 0,0 0 0,1 0 0,-1-1 0,1 2 0,0-2-4,0-1 0,0 1-1,0 0 1,0 0-1,0-1 1,0 1 0,0-1-1,0 1 1,0-1-1,0 1 1,0-1-1,0 1 1,-1-1 0,1 0-1,0 0 1,0 1-1,0-2 1,6-5 14,0 1 1,-1 0 0,0-1-1,0 0 1,-1-1-1,0 1 1,0-1 0,-1 0-1,4-10 1,-10 21-20,0 1 0,-1 0 1,1-1-1,-1 0 0,0 1 0,-5 3 1,-9 11-27,13-13 29,-21 27 75,24-30-66,0-1 0,0 0 0,0 1 0,0-1 0,-1 0 0,1 0 0,0 0 0,-1 0-1,1 0 1,-1 0 0,1-1 0,-1 1 0,0 0 0,1-1 0,-1 1 0,0-1 0,1 1 0,-1-1 0,-2 0 0,4 0-4,-1-1-1,1 1 1,-1 0 0,1-1-1,-1 1 1,1-1 0,-1 1-1,1-1 1,-1 1 0,1-1-1,0 0 1,-1 1 0,1-1-1,0 1 1,0-1 0,-1 0 0,1 1-1,0-1 1,0 0 0,0 1-1,0-1 1,0 0 0,0 1-1,0-1 1,0 0 0,0 1-1,0-1 1,0 0 0,0 1-1,1-1 1,-1 1 0,0-1 0,0 0-1,1 1 1,-1-1 0,0 1-1,1-1 1,-1 0 0,1 0-1,15-28 0,-6 16 8,11-13 27,-2-1-1,17-34 1,-36 61-33,0 0 1,0 0-1,0 1 1,-1-1-1,1 0 1,0 0-1,0 0 1,0 0-1,0 0 1,0 0-1,-1 0 1,1-1-1,0 1 1,0 0-1,0 0 1,0 0-1,0 0 1,0 0-1,-1 0 1,1 0-1,0 0 1,0 0-1,0 0 0,0 0 1,0 0-1,0 0 1,0-1-1,-1 1 1,1 0-1,0 0 1,0 0-1,0 0 1,0 0-1,0 0 1,0 0-1,0-1 1,0 1-1,0 0 1,0 0-1,0 0 1,0 0-1,0 0 1,0-1-1,0 1 1,0 0-1,0 0 1,0 0-1,0 0 1,0 0-1,0 0 1,0-1-1,0 1 1,0 0-1,0 0 0,0 0 1,0 0-1,0 0 1,0 0-1,1 0 1,-1-1-1,0 1 1,0 0-1,0 0 1,0 0-1,0 0 1,-10 7-46,-11 19 13,3 2 0,-23 40 0,24-37 50,-1-2 0,-27 35 0,-23 16 7,-148 180 25,202-242-44,-31 36 62,41-50-69,0 0 0,0 0 0,-1-1-1,1 0 1,-1 1 0,0-1-1,0-1 1,0 1 0,-9 2 0,13-5-2,1 0 0,0 1 1,0-1-1,-1 0 0,1 0 1,0 0-1,0 0 0,0 0 1,-1 0-1,1-1 1,0 1-1,0 0 0,-1 0 1,1 0-1,0 0 0,0 0 1,0 0-1,-1 0 0,1 0 1,0 0-1,0-1 1,0 1-1,0 0 0,-1 0 1,1 0-1,0 0 0,0 0 1,0-1-1,0 1 0,0 0 1,0 0-1,-1 0 1,1-1-1,0 1 0,0 0 1,0 0-1,0 0 0,0-1 1,0 1-1,0 0 1,0 0-1,0-1 0,0 1 1,1-17-69,8-21 41,-8 35 24,30-86 78,69-141 1,-92 208-85,-6 16-24,-6 14 23,4-7 17,-1 0 0,1 0 0,0-1 0,-1 1 0,1-1 0,0 1 0,-1 0 0,1-1 0,0 1 0,-1-1 0,1 1 0,-1-1 0,1 1 0,-1-1 0,0 1 0,1-1 0,-1 1 0,1-1 0,-1 0 0,0 1 0,1-1 0,-1 0 0,0 0 0,1 0 0,-2 1 0,-1-5 3,10-6-50,21-17-17,-18 18 62,0 1 1,-1-1 0,0-1-1,0 1 1,-1-2 0,-1 1 0,0-1-1,0 0 1,9-21 0,-12 26-17,-3 17-49,-6 1 38,0 1 0,-1-1-1,0 1 1,-1-1 0,-16 21-1,-1 3 4,-4 14 67,2 1 0,2 2 0,-26 83 0,45-104-80,5-32 34,0 0 0,0 0 1,0 0-1,0 1 0,0-1 1,0 0-1,0 0 0,0 0 1,0 0-1,0 0 0,0 1 1,0-1-1,0 0 1,0 0-1,0 0 0,1 0 1,-1 0-1,0 0 0,0 1 1,0-1-1,0 0 0,0 0 1,0 0-1,0 0 0,1 0 1,-1 0-1,0 0 1,0 0-1,0 0 0,0 0 1,1 0-1,-1 0 0,0 0 1,0 0-1,0 0 0,0 0 1,0 0-1,1 0 1,-1 0-1,0 0 0,0 0 1,0 0-1,0 0 0,1 0 1,12-11-45,41-45 91,-29 31-129,-1 0 1,23-33-1,-47 57 60,1 1 1,-1 0-1,1-1 0,-1 1 0,0-1 0,1 1 0,-1-1 0,0 0 0,0 1 0,1-1 0,-1 1 0,0-1 0,0 1 0,0-1 0,0 0 0,0 1 1,0-1-1,0 1 0,0-1 0,0 0 0,0 1 0,0-1 0,0 1 0,0-1 0,0 0 0,0 1 0,-1-1 0,1 1 0,0-1 0,-1 0 0,0 0-4,0 0 0,0 1 0,0-1 0,0 0-1,-1 1 1,1-1 0,0 1 0,0-1-1,0 1 1,-1-1 0,1 1 0,0 0-1,-3 0 1,-46 1-223,46-1 227,-14 3 15,0 1-1,0 1 1,0 0-1,-28 13 0,33-11 74,0-2 0,-1 0-1,1 0 1,-1-1 0,0-1-1,0-1 1,0 0 0,-26 1 0,40-3-64,0 0 0,0 0 0,0 0 0,0 0 1,0 0-1,0 0 0,0 0 0,1 0 1,-1 0-1,0 0 0,0 0 0,0 0 1,0 0-1,0-1 0,0 1 0,0 0 1,0 0-1,0 0 0,0 0 0,0 0 1,0 0-1,0 0 0,1 0 0,-1 0 1,0 0-1,0 0 0,0 0 0,0 0 1,0 0-1,0-1 0,0 1 0,0 0 1,0 0-1,0 0 0,0 0 0,0 0 1,0 0-1,0 0 0,0 0 0,0 0 1,0 0-1,0-1 0,0 1 0,0 0 1,0 0-1,0 0 0,0 0 0,0 0 0,0 0 1,0 0-1,-1 0 0,1 0 0,0 0 1,0 0-1,0 0 0,0-1 0,0 1 1,0 0-1,0 0 0,0 0 0,0 0 1,0 0-1,0 0 0,0 0 0,0 0 1,-1 0-1,13-8 27,-9 6-19,1 0 0,-1 0 1,0-1-1,0 1 0,-1-1 0,1 1 1,4-6-1,-5-1 4,0 1 0,-1 0 0,0-1-1,0 0 1,0 1 0,-2-1 0,1 1 0,-1-1 0,0 0 0,0 1 0,-1 0 0,-4-12 0,2 6-8,1 1 0,1 0 0,-1-20 0,0 75-71,-2 0 0,-15 64 0,2-13 196,52-156-207,31-51 141,-22 44-42,-4-3 0,36-90 0,-73 151-53,-11 23-7,-12 24-2,-6 24 65,2 2 0,2 1 0,4 1 0,-19 99 0,36-153-16,-3 20 16,5-29-23,0 1-1,0 0 0,0-1 1,0 1-1,1 0 0,-1-1 0,0 1 1,0-1-1,0 1 0,0 0 1,1-1-1,-1 1 0,0-1 0,1 1 1,-1-1-1,0 1 0,1-1 1,-1 1-1,1-1 0,-1 1 0,1-1 1,-1 0-1,1 1 0,-1-1 1,1 1-1,-1-1 0,1 0 0,-1 0 1,1 1-1,0-1 0,-1 0 1,1 0-1,-1 0 0,1 0 0,0 0 1,-1 0-1,1 0 0,1 0 1,-3 0-2,0 0 0,1 0 1,-1-1-1,0 1 1,1 0-1,-1-1 0,1 1 1,-1 0-1,1-1 1,-1 1-1,1-1 1,-1 1-1,1-1 0,0 1 1,-1-1-1,1 1 1,-1-1-1,1 1 0,0-1 1,0 0-1,-1 1 1,1-1-1,0 0 0,0 1 1,0-1-1,0 0 1,-5-33-36,5-46-30,0 69 64,-1-126 29,0 61 7,9-99 1,-7 168-37,3-21-14,-4 27 15,0 0 0,0 0 0,1 0 0,-1 0 0,0 0 0,1 0 0,-1 0 0,0 0 0,1 1 0,-1-1 0,1 0 0,0 0 0,-1 0 0,1 0 0,0 1 0,-1-1 0,1 0 0,0 1 0,0-1 0,0 1 0,1-2 0,-2 3-4,1 0 0,0 0 0,-1 0 0,1 0 1,-1 0-1,1 0 0,-1 0 0,0 0 0,1 0 1,-1 0-1,0 0 0,0 0 0,1 0 1,-1 0-1,0 0 0,0 0 0,0 0 0,-1 0 1,1 0-1,0 0 0,0 1 0,-7 55 18,-3-1-1,-1-1 0,-24 66 1,33-115-13,5-8 1,8-20 4,15-35 13,-5-1 31,14-69 0,16-47 29,-37 157-58,-12 16-18,-1 0 1,1 0-1,-1-1 0,1 1 0,-1 0 0,0-1 0,0 1 0,0-1 0,0 0 0,0 1 0,0-1 1,1-4-1,1-8-31,-8 20-23,-8 25 29,7-3 61,-4 43 0,10-68-55,2-7 11,5-16 14,7-30 59,-12 36-54,-1 7-6,0 1 0,1-1 0,0 1 0,4-11 0,-9 24-8,0 0 0,0 0 0,1 1 0,0-1 0,0 1 0,0 11 0,1-16 0,1-1 1,0 1-1,0 0 1,0-1-1,0 1 1,0-1-1,1 1 1,-1-1-1,1 1 1,0-1-1,0 1 1,0-1-1,0 1 1,0-1-1,0 0 1,0 0-1,1 1 1,-1-1-1,1 0 1,0 0-1,0-1 1,0 1-1,0 0 1,0 0-1,4 2 1,-4-4-1,-1 1 1,1-1 0,-1 0 0,1 1 0,-1-1-1,1 0 1,0 0 0,-1 0 0,1 0-1,-1-1 1,1 1 0,0 0 0,-1-1 0,1 1-1,-1-1 1,1 1 0,-1-1 0,1 0-1,1 0 1,32-23 1,-13 9 19,8 0 29,-14 5-53,1 2 0,33-11 1,-43 17 4,-1 0 0,1 1 0,0 0 0,0 0 0,1 1 1,-1 0-1,0 0 0,0 1 0,0 0 0,0 0 0,8 3 1,-13-4 2,0 1 0,1 0 0,-1 0 0,1-1 0,-1 0 0,0 1 0,1-1 0,-1 0 0,1 0 0,-1 0 0,1-1 0,-1 1 0,0-1 0,1 1 0,-1-1 0,0 0 0,1 1 0,-1-1 0,4-3 0,-3 1-1,0 1 0,0-1 0,0 1 0,0-1 0,0 1 0,7-3 0,9-8 0,-19 13-3,0 0 0,0 0 0,0 0 0,0-1 0,0 1 0,0 0 0,0 0 0,0 0 0,0 0 0,0 0 0,0 0 0,1 0 0,-1-1 0,0 1 0,0 0 0,0 0 0,0 0 0,0 0 0,0 0 0,0 0 0,0-1 0,0 1 0,0 0 0,0 0 0,-1 0 0,1 0 0,0 0 0,0 0 0,0-1 0,0 1 0,0 0 0,0 0 0,0 0 0,0 0 0,0 0 0,0 0 0,0 0 0,0 0 0,-1 0 0,1-1 0,0 1 0,0 0 0,0 0 0,0 0 0,0 0 0,0 0 0,0 0 0,-1 0 0,1 0 0,0 0 0,0 0 0,0 0 0,0 0 0,0 0 0,0 0 0,-1 0 0,1 0 0,0 0 0,0 0 0,0 0 0,0 0 0,0 0 0,0 0 0,-1 0 0,1 0 0,-5-1 0,-2-1 2,0 0 0,0 1 0,-1 0 0,1 0 0,-1 1 0,1-1 0,-15 3 1,-53 10 4,-16 11 25,49-11 25,-56 7 0,87-19-51,0 0-1,0-1 0,-1-1 0,1 0 0,0 0 0,0-1 0,1-1 1,-1 1-1,1-2 0,-20-10 0,14 7 2,-1 1 0,-25-8 0,31 13-7,-1 0 0,1 1 0,-1 0 0,-17 2 0,20 0 0,0-1 0,-1 0 0,1 0 0,-1-1 0,1-1 0,0 1 0,-12-5 0,-127-47 44,139 51-48,1 0 0,-1 1 0,0-1 0,0 2 0,1-1 0,-1 1 0,0 1 0,0-1 0,0 2 0,1-1 0,-1 1 0,1 0 0,-1 1 0,1 0 0,0 0 0,-15 9 0,8-5 6,0-1 1,0 0-1,-1-1 1,0-1-1,0 0 1,-29 2-1,19-3-3,-39 11 1,27-3-40,12-4-315,1 1 0,0 1-1,-27 14 1,20-2-41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3:29.389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642 355 1680,'-1'1'22,"0"-1"0,1 1-1,-1 0 1,0 0 0,1 0-1,-1 0 1,1 0-1,0 0 1,-1 0 0,1 0-1,0 0 1,0 0 0,0 0-1,-1 0 1,1 0-1,0 0 1,0 0 0,0 0-1,1 0 1,-1 1 0,0-1-1,0 0 1,1 0-1,-1 0 1,0 0 0,1 0-1,-1 0 1,1-1 0,-1 1-1,1 0 1,1 1 0,27 32-81,-11-15 115,2 14 35,24 52 1,13 21-27,-22-50-36,-19-29-21,1 0 0,1-1 0,2-1 0,25 27 0,-44-51-7,0-1 0,-1 1 0,1 0 0,0 0-1,0-1 1,0 1 0,0 0 0,0-1 0,0 1-1,0-1 1,0 1 0,0-1 0,0 1 0,0-1 0,0 0-1,0 0 1,0 1 0,1-1 0,1 0 0,-3-1-1,1 1 0,-1-1 1,0 1-1,0-1 1,1 1-1,-1-1 0,0 1 1,0-1-1,1 1 1,-1-1-1,0 1 0,0-1 1,0 0-1,0 1 1,0-1-1,0 1 0,0-1 1,0 0-1,0 1 1,0-1-1,0 1 0,0-1 1,0 1-1,-1-1 1,1 1-1,0-1 0,0 0 1,-1 1-1,1-1 1,0 1-1,-1-1 0,1 1 1,0 0-1,-1-1 1,0 0-1,-12-18-7,-1 0 0,-1 0-1,0 1 1,-2 1 0,0 1 0,-20-15 0,15 12 119,0-1 0,1-1-1,-27-34 1,38 39 46,0 0-1,1-1 0,1 0 1,-8-22-1,29 79-199,5 22 708,3 0 1,43 86 0,-48-113-615,-13-27-45,1 0 1,-1 0-1,1 0 1,0-1-1,1 1 1,0-1-1,10 11 1,-15-17-8,1-1 1,-1 0 0,0 1-1,0-1 1,0 0-1,0 0 1,1 1-1,-1-1 1,0 0-1,0 0 1,0 1-1,1-1 1,-1 0-1,0 0 1,0 0 0,1 1-1,-1-1 1,0 0-1,1 0 1,-1 0-1,0 0 1,0 0-1,1 0 1,-1 1-1,0-1 1,1 0 0,-1 0-1,0 0 1,1 0-1,-1 0 1,0 0-1,1 0 1,-1 0-1,0-1 1,1 1-1,-1 0 1,0 0-1,0 0 1,1 0 0,-1 0-1,0 0 1,1-1-1,-1 1 1,0 0-1,0 0 1,1 0-1,-1-1 1,0 1-1,0 0 1,0 0-1,1-1 1,-1 1 0,0 0-1,0 0 1,0-1-1,0 1 1,0 0-1,1-1 1,-1 1-1,0 0 1,0-1-1,0 1 1,0 0-1,0-1 1,0 1 0,-3-23 26,-8-4-7,-2 0 1,0 0-1,-32-44 1,7 10-7,-89-136 27,39 63 539,85 130-349,3 7-83,6 18-22,13 32-35,-13-37-66,101 245 209,-77-197-205,76 119-1,-82-156-9,-24-27-19,1 0 0,-1 1 1,0-1-1,1 0 1,-1 1-1,1-1 1,-1 0-1,1 0 0,-1 0 1,1 1-1,-1-1 1,1 0-1,-1 0 1,1 0-1,-1 0 0,1 0 1,-1 0-1,1 0 1,-1 0-1,1 0 1,-1 0-1,1 0 0,0-1 1,-1 1-1,1-1 1,-1 0-1,1 1 0,-1-1 1,1 0-1,-1 1 0,0-1 1,1 0-1,-1 1 1,0-1-1,0 0 0,0 0 1,1 1-1,-1-1 0,0 0 1,0 0-1,0 1 1,0-1-1,-1-1 0,1-4 5,-1 0 0,0 1-1,0-1 1,-1 1-1,0-1 1,0 1 0,0 0-1,-1 0 1,-5-9-1,-35-47 33,30 43-17,-76-98 9,-92-131 110,215 317-8,16 6-104,-24-37-12,-2 1 0,22 46 0,-56-105-2,0 0-1,-16-20 1,-2-4 1,-43-66-4,-17-29 4,80 122-18,15 29-4,17 30-4,33 75 11,97 190 6,-144-294 11,-8-19-12,-9-25-4,-9-8 13,-3 0 1,-24-38-1,26 47-17,0 0 0,2-1-1,1-1 1,-12-38-1,23 51 3,17 48-1,23 60-8,4-2 0,99 158 0,-135-238 14,1-1 0,-1 0 1,1 0-1,0 0 0,10 7 1,-15-14-4,-1 1 0,0-1 0,0 0 0,1 1 0,-1-1 0,0 0 0,0 0 0,1 1 0,-1-1 0,0 0 0,1 0 0,-1 0 0,0 1 0,0-1 0,1 0 0,-1 0 0,1 0 0,-1 0 0,0 0 0,1 0 0,-1 0 0,0 0 0,1 0 0,-1 0 0,0 0 0,1 0 0,-1 0 0,1 0 0,-1 0 0,0 0 0,1 0 0,-1 0 0,0 0 0,1-1 0,-1 1 0,0 0 0,1 0 0,-1 0 0,0-1 0,0 1 0,1 0 0,-1 0 0,0-1 0,0 1 0,1 0 0,-1 0 0,0-1 0,0 1 0,0 0 0,1-1 0,-1 1 0,0 0 0,0-1 0,0 1 0,0-1 0,-1-18 0,-4-2 1,-2 0 1,-1 1-1,-1 0 1,0 1-1,-17-26 1,-69-90 8,56 82-13,36 49 3,-43-57 0,4-2 0,-45-89 0,81 131-3,7 18-4,4 14 1,15 37 6,78 170 0,-79-189 0,-7-17 0,-11-12 0,-1 0 0,0 0 0,0 0 0,0 1 0,1-1 0,-1 0 0,0 0 0,0 0 0,0 0 0,1 0 0,-1 0 0,0 0 0,0 0 0,1 0 0,-1 0 0,0 0 0,0 0 0,1 0 0,-1 0 0,0 0 0,0 0 0,0 0 0,1 0 0,-1 0 0,0 0 0,0 0 0,0 0 0,1-1 0,-1 1 0,0 0 0,0 0 0,0 0 0,1 0 0,-1 0 0,0-1 0,0 1 0,0 0 0,0 0 0,0 0 0,1-1 0,-1 1 0,0 0 0,0 0 0,0-1 0,0-1 0,0-1 0,0 1 0,0-1 0,0 1 0,0-1 0,-1 1 0,1-1 0,-1 1 0,0-1 0,1 1 0,-1-1 0,-1 1 0,1 0 0,0 0 0,0-1 0,-1 1 0,1 0 0,-1 0 0,-2-2 0,-4-7 0,-25-34-6,-75-79-1,67 81 14,-54-75-1,88 107-7,-5-7 1,18 31-19,109 169-3,-52-87 37,-51-80-11,-12-25-4,-14-31-15,2 18 22,0-1 0,-2 2 0,-1 0 0,-1 0-1,-23-24 1,-9-12-10,1 2 3,-4 2 0,-75-64 0,118 114-5,6 10-9,7 16-5,10 5 21,2 0-1,1-1 0,0-1 1,2-1-1,24 24 0,-36-40 2,108 110-32,-116-118 29,0 0 0,0 0 0,0 0 0,0 1 0,0-1 0,0 0 1,0 0-1,0 0 0,0 0 0,0 0 0,0 0 0,1 1 0,-1-1 0,0 0 0,0 0 1,0 0-1,0 0 0,0 0 0,0 0 0,1 0 0,-1 0 0,0 0 0,0 0 0,0 1 0,0-1 1,0 0-1,1 0 0,-1 0 0,0 0 0,0 0 0,0 0 0,0 0 0,0 0 0,1 0 1,-1 0-1,0 0 0,0 0 0,0-1 0,0 1 0,0 0 0,1 0 0,-1 0 0,0 0 1,0 0-1,0 0 0,0 0 0,0 0 0,0 0 0,1 0 0,-1 0 0,0-1 0,0 1 1,0 0-1,0 0 0,0 0 0,0 0 0,0 0 0,0-1 0,0 1 0,0 0 0,0 0 1,0 0-1,0 0 0,1 0 0,-1-1 0,0 1 0,-2-11 11,-4 4-8,0 0 0,0 1 0,0-1-1,-1 1 1,-13-9 0,-11-11 14,-43-40-12,-53-53 10,127 118-16,0 1 1,-1-1-1,1 1 1,0-1-1,-1 1 1,1-1 0,0 1-1,-1-1 1,1 1-1,-1 0 1,1-1-1,-1 1 1,1 0-1,-1-1 1,1 1-1,-1 0 1,0 0 0,1-1-1,-1 1 1,1 0-1,-1 0 1,0 0-1,1 0 1,-1 0-1,1 0 1,-1 0-1,0 0 1,1 0-1,-1 0 1,1 0 0,-1 0-1,0 1 1,1-1-1,-2 0 1,1 1 0,0-1 0,0 1 0,-1-1 0,1 1 0,0-1 0,-1 0 0,1 0 0,0 0 0,0 0 0,-1 0 0,1 0 0,0 0 0,-1 0 0,-1-1 0,0 3 15,7 7-20,7 5-5,6 4 8,2-1 1,0-1-1,1-1 1,1-1-1,0 0 1,32 14-1,143 50-11,-154-63 13,-30-9 3,0-1-1,0 2 1,-1-1 0,11 10 0,33 17 7,-55-32-10,1-1 1,-1 1-1,1-1 1,-1 0-1,1 1 1,-1-1-1,1 0 1,-1 0-1,1 0 1,-1 1-1,1-1 1,-1 0-1,1 0 1,-1 0-1,1 0 1,0 0-1,-1 0 1,1 0-1,-1 0 1,1 0-1,-1 0 1,1 0-1,-1 0 1,1 0-1,0 0 1,-1-1-1,1 1 1,-1 0-1,1 0 1,-1-1-1,1 1 1,-1-1-1,1 0 1,-1 0 0,0 0 0,0 0-1,0 0 1,0 0 0,0 0-1,0 0 1,0-1 0,0 1-1,-1 0 1,1 0 0,0 0 0,-1 0-1,0-2 1,-22-37 6,-27-26-2,2-1-1,-58-112 1,105 177-7,0-1 1,0 1-1,0 0 0,1 0 1,-1-1-1,1 1 0,0 0 1,0-1-1,0 1 1,0 0-1,0-1 0,0-2 1,0 5 0,1 0 1,-1-1 0,0 1-1,0 0 1,0 0 0,0-1-1,0 1 1,0 0 0,0 0-1,0-1 1,0 1-1,1 0 1,-1 0 0,0 0-1,0-1 1,0 1 0,0 0-1,1 0 1,-1 0 0,0 0-1,0-1 1,0 1-1,1 0 1,-1 0 0,0 0-1,0 0 1,1 0 0,-1 0-1,0 0 1,0 0 0,1-1-1,-1 1 1,0 0 0,1 0-1,12 13 3,12 28-2,33 77 1,-51-101 0,18 41 11,-15-33-12,1 0 0,0-1 1,2 0-1,1-1 0,32 41 1,-45-63-1,0 0 0,0 1 0,0-1 0,0 0 0,0 0 0,0 0 0,1 0 0,-1 0 0,0 0 0,1 0 0,-1-1 0,0 1 0,1 0 0,-1-1 0,1 1 0,1-1 0,-2 0 0,0 0 0,-1 0 0,1 0 0,-1-1 0,1 1 0,-1 0 0,1 0 0,-1-1 0,1 1 0,-1 0 0,1-1 0,-1 1 0,1-1 0,-1 1 0,0 0 0,1-1 0,-1 1 0,0-1 0,1 1 0,-1-1 0,0 0 0,0 1-1,1-1 1,-1 1 0,0-1 0,0 1 0,0-2 0,1-4 2,0 1 0,-1-1 0,0 0-1,0 1 1,0-1 0,-1 1-1,-2-9 1,-5-12 2,-2 0 1,-1 0-1,-1 2 0,-1-1 0,-1 1 1,-1 1-1,-1 1 0,-1 0 1,-30-29-1,40 46-5,5 9 0,5 18-3,14 28-1,14 17 10,-20-46 0,-1 1 1,-1 0-1,12 42 1,-22-54 1,-6-15-2,-8-15-1,-87-172 16,67 122-16,8 19 5,28 57-17,0 1-1,-1-1 1,0 0-1,0 1 1,0-1 0,-2 8-1,1-10 50,1 1-1,-1 0 0,1-1 1,0 1-1,0-1 1,0 1-1,0-1 0,1 1 1,0-1-1,0 1 0,0-1 1,1 1-1,-1-1 1,3 5-1,14 18 222,1-1 1,1-1-1,1-1 1,34 31-1,-51-51-253,0-1 0,1 0 0,-1 0-1,1-1 1,0 1 0,0-1 0,0 0 0,6 1-1,-10-3-7,0 1 0,0-1-1,0 0 1,0 0-1,0 0 1,0 0-1,0 0 1,-1 0-1,1-1 1,0 1-1,0 0 1,0 0 0,0-1-1,0 1 1,0 0-1,0-1 1,0 1-1,0-1 1,0 0-1,0 0-1,0-1-1,0 1 1,0 0-1,0-1 1,0 1-1,-1-1 1,1 1-1,0-1 0,-1 1 1,0-1-1,1 1 1,-1-1-1,0 1 1,0-1-1,0-3 1,0-5 6,-1 0 1,-1 0 0,0 0 0,0 0 0,-1 0 0,0 0 0,0 0-1,-9-15 1,6 13-5,1 0-1,0 0 0,1-1 1,-4-18-1,8 30 1,0 0 0,-1 0 0,1 1-1,0-1 1,0 0 0,0 0 0,0 0-1,0 1 1,0-1 0,0 0 0,0 0 0,0 0-1,0 1 1,0-1 0,1 0 0,-1 0-1,0 0 1,1 1 0,-1-1 0,0 0 0,1 1-1,0-2 1,-1 2-1,1 0 1,0 0-1,-1 0 0,1 0 0,-1 0 1,1 0-1,0 0 0,-1 0 0,1 0 1,-1 0-1,1 1 0,0-1 0,-1 0 1,1 0-1,-1 1 0,1-1 0,-1 0 1,1 1-1,-1-1 0,1 0 0,0 1 1,26 27 15,23 37 0,-3 3 0,51 97 0,-90-152-11,-5-15 6,-7-21 16,2 11-22,-50-221 50,49 213-54,-1 1 1,-1-1-1,-12-34 0,22 116-1,3-25 2,2 0 0,1-1 0,2-1 0,1 1-1,2-2 1,1 0 0,2-1 0,1-1 0,2-1 0,1-1 0,1-1-1,32 30 1,-51-54 0,0 0 1,1 0-1,-1-1 0,1 1 0,0-1 1,0 0-1,0-1 0,10 4 0,-15-7-2,-1 1 1,0-1-1,1 0 0,-1 0 0,1 0 0,-1 0 1,0 0-1,1 0 0,-1 0 0,1 0 0,-1 0 0,0 0 1,1 0-1,-1 0 0,1 0 0,-1-1 0,0 1 1,1 0-1,-1 0 0,1 0 0,-1-1 0,0 1 1,1 0-1,-1 0 0,0-1 0,1 1 0,-1 0 0,0-1 1,0 1-1,1 0 0,-1-1 0,2-16 15,-9-17 15,7 33-29,-7-18 5,-1 1-1,-1 0 1,0 0-1,-1 1 1,-1 0-1,-21-25 1,-20-31 3,50 70-9,0 1 0,1-1 0,0 1 0,-1-1 0,1 1 0,0-1 0,0 0 0,0 0 0,0-5 0,1 8 0,0 0 0,0-1 0,0 1 0,0 0 0,0 0 0,0 0 0,0 0 0,0 0 0,1-1 0,-1 1 0,0 0 0,0 0 0,0 0 0,0 0 0,0 0 0,0 0 0,1 0 0,-1 0 0,0-1 0,0 1 0,0 0 0,0 0 0,1 0 0,-1 0 0,0 0 0,0 0 0,0 0 0,0 0 0,1 0 0,-1 0 0,0 0 0,0 0 0,0 0 0,0 0 0,1 0 0,-1 0 0,0 0 0,0 0 0,0 1 0,0-1 0,1 0 0,-1 0 0,0 0 0,0 0 0,0 0 0,18 12 0,13 19 7,-2 0-1,-1 2 0,-1 1 0,-2 1 1,-1 1-1,29 62 0,-53-97-5,1 0-1,-1 1 0,0-1 0,1-1 0,-1 1 1,1 0-1,-1 0 0,1 0 0,-1 0 0,1 0 1,0 0-1,-1 0 0,1-1 0,0 1 0,0 0 1,0-1-1,-1 1 0,1 0 0,0-1 1,0 1-1,1 0 0,-1-2-1,-1 0 1,1 0-1,-1 0 0,0 0 1,1 0-1,-1 0 0,0 0 1,0-1-1,1 1 0,-1 0 1,0 0-1,0 0 0,0 0 1,-1 0-1,1-2 0,-7-51-9,-47-230 66,98 453-40,-29-118-12,-2-2-4,29 66 0,-27-88 12,-15-26-11,0 0-1,1 0 1,-1 0-1,1 0 1,-1 0-1,1 0 1,-1-1-1,1 1 0,0 0 1,-1 0-1,1-1 1,0 1-1,0 0 1,-1-1-1,1 1 1,0-1-1,0 1 1,0-1-1,0 1 1,0-1-1,0 0 0,0 1 1,0-1-1,0 0 1,1 1-1,0-4-1,-1 1 0,0-1 0,0 1 1,0-1-1,0 1 0,0-1 0,-1 0 0,1 1 0,-1-1 0,0 0 0,0 1 0,0-1 0,0 0 0,0 1 0,-1-6 0,0-1-4,0-33 8,-2 0 0,-2-1 0,-2 1 0,-2 1 0,-2 0-1,-16-43 1,18 65-3,9 19 0,0 0 0,0 0 0,0 0 0,0 1 0,0-1 0,0 0 0,0 0 0,0 0 0,0 0 0,0 0 0,0 0 0,0 0 0,0 0 0,0 0 0,0 0 0,0 1 0,0-1 0,0 0 0,0 0 0,0 0 0,0 0 0,0 0 0,0 0 0,0 0 0,0 0 0,0 0 0,0 0 0,0 0 0,-1 1 0,1-1 0,0 0 0,0 0 0,0 0 0,0 0 0,0 0 0,0 0 0,0 0 0,0 0 0,0 0 0,0 0 0,0 0 0,-1 0 0,1 0 0,0 0 0,0 0 0,0 0 0,0 0 0,0 0 0,0 0 0,0 0 0,0 0 0,0 0 0,0 0 0,-1 0 0,1 0 0,0 0 0,0 0 0,0 0 0,0 0 0,0 0 0,0 0 0,0 0 0,0-1 0,0 1 0,5 35 0,44 111-12,21 85-20,-58-200 51,-12-31-18,0 0-1,0 0 0,0 0 0,0 0 1,0 1-1,0-1 0,0 0 1,0 0-1,1 0 0,-1 0 1,0 0-1,0 0 0,0 0 0,0 0 1,0 0-1,0 1 0,0-1 1,0 0-1,0 0 0,0 0 0,1 0 1,-1 0-1,0 0 0,0 0 1,0 0-1,0 0 0,0 0 1,0 0-1,0 0 0,1 0 0,-1 0 1,0 0-1,0 0 0,0 0 1,0 0-1,0 0 0,0 0 0,0 0 1,1 0-1,-1 0 0,0 0 1,0 0-1,0 0 0,0 0 0,0 0 1,0 0-1,0 0 0,0-1 1,1 1-1,-1 0 0,0 0 1,0 0-1,0 0 0,0 0 0,0 0 1,0 0-1,0 0 0,1-18 8,-2 0-8,0 10 0,0 0 0,1 0 0,0 0 0,0-1 0,1 1 0,2-10 0,-3 18 0,0-1 0,0 1 0,0 0 0,0 0-1,0 0 1,0 0 0,0-1 0,0 1-1,0 0 1,0 0 0,0 0 0,1 0 0,-1 0-1,0-1 1,0 1 0,0 0 0,0 0 0,0 0-1,0 0 1,1 0 0,-1 0 0,0 0 0,0-1-1,0 1 1,0 0 0,1 0 0,-1 0 0,0 0-1,0 0 1,0 0 0,0 0 0,1 0 0,-1 0-1,0 0 1,0 0 0,0 0 0,1 0 0,-1 0-1,0 0 1,0 0 0,0 0 0,0 0 0,1 1-1,-1-1 1,0 0 0,0 0 0,0 0 0,0 0-1,0 0 1,1 0 0,-1 0 0,0 0 0,0 1-1,0-1 1,0 0 0,0 0 0,0 0 0,0 1-1,7 8-11,13 37 12,-3 0 1,-1 0-1,13 70 0,-10-41 3,6 27 6,31 108 2,-55-206-11,12 31 0,-12-34 0,-1 1 0,1-1 0,-1 0 0,1 0 0,0 1 0,-1-1 0,1 0 0,0 0 0,0 0 0,0 0 0,0 0 0,0 0 0,0 0 0,0 0 0,1 0 0,-1-1 0,0 1 0,0 0 0,3 0 0,-3-1 0,0 0 0,0-1 0,-1 1-1,1 0 1,0-1 0,0 1 0,0-1 0,-1 1-1,1-1 1,0 1 0,-1-1 0,1 0-1,0 1 1,-1-1 0,1 0 0,-1 0 0,1 1-1,-1-1 1,1 0 0,-1 0 0,0 0 0,1 0-1,-1 1 1,0-1 0,0 0 0,1 0-1,-1-1 1,6-29-12,-6 28 10,8-60 0,-1-81 0,-8 110 2,-1 0 0,-1 0 0,-3 1 0,-8-35 0,11 60 3,1 0-1,-1 0 1,0 1-1,-7-12 0,9 18-1,1 0-1,-1 0 0,1-1 1,-1 1-1,0 0 0,0 0 1,1 0-1,-1 0 0,0 1 1,0-1-1,0 0 0,0 0 1,0 0-1,0 1 0,0-1 1,0 0-1,0 1 0,-1-1 0,1 1 1,0 0-1,0-1 0,0 1 1,-1 0-1,1 0 0,0-1 1,0 1-1,-1 0 0,1 0 1,0 1-1,0-1 0,-1 0 1,1 0-1,0 1 0,0-1 1,-1 0-1,-1 2 0,1-1 0,0 1 0,0 0 0,1 0 0,-1 0 0,0 0 0,1 0 0,-1 0 0,1 1 0,0-1 0,-1 0 0,1 1 0,1-1 0,-1 1-1,0-1 1,0 6 0,-6 41 4,7-45-3,-1 30 2,1 0-1,2 1 1,1-1-1,12 52 1,49 131-12,-56-203 1,-4-21 6,-2-27 4,-8-8-1,-2 0 0,-2 1 0,-1 0 0,-33-75-1,38 100 9,-1 0 0,-1 0 0,0 1 0,-11-16-1,18 31-8,1 0 0,0 0 0,0 0 0,0-1 0,0 1 0,0 0 0,0 0 0,0 0 0,0-1 0,0 1 0,0 0 0,-1 0 0,1 0 0,0 0 0,0-1 0,0 1 0,0 0 0,0 0 0,-1 0 0,1 0-1,0 0 1,0 0 0,0 0 0,-1-1 0,1 1 0,0 0 0,0 0 0,0 0 0,-1 0 0,1 0 0,0 0 0,0 0 0,0 0 0,-1 0 0,1 0 0,0 0 0,0 0 0,-1 0 0,1 0 0,0 0 0,0 1 0,0-1 0,-1 0 0,1 0-1,0 0 1,0 0 0,0 0 0,-1 0 0,-1 14-5,4 23-8,7 13 11,21 67-1,-18-77 4,-2 0-1,10 84 0,-21-119 1,-3-11-1,-5-16-5,-148-413 9,146 416 0,10 19-4,1 0 0,0 0 1,0-1-1,0 1 0,0 0 0,0 0 0,-1 0 0,1 0 1,0 0-1,0 0 0,0 0 0,0 0 0,0 0 0,-1 0 0,1 0 1,0 0-1,0 0 0,0 0 0,0 0 0,-1 0 0,1 0 1,0 0-1,0 0 0,0 0 0,0 0 0,-1 0 0,1 0 1,0 0-1,0 0 0,0 1 0,0-1 0,0 0 0,0 0 0,-1 0 1,1 0-1,0 0 0,0 0 0,0 0 0,0 1 0,0-1 1,0 0-1,0 0 0,0 0 0,0 0 0,-1 0 0,1 1 1,0-1-1,0 0 0,0 0 0,0 0 0,0 1 0,-2 38 12,8 35-18,21 91 0,-9-65-2,-9-43 4,18 92 4,-23-137 0,-1-13 0,-2-24 0,-5-44 4,-3 0-1,-4 1 1,-2 0-1,-3 1 0,-3 0 1,-34-77-1,49 136-3,2 2 1,0 0-1,0 0 0,-1 0 1,0 0-1,0 0 0,-1 0 0,0 1 1,0-1-1,0 1 0,0 0 1,-1 1-1,-6-6 0,10 10 1,1 0-1,0 0 1,0-1-1,-1 1 0,1 0 1,0 0-1,-1 0 1,1 0-1,0 0 1,0 0-1,-1 0 0,1 0 1,0 0-1,-1 0 1,1 0-1,0 0 0,-1 0 1,1 0-1,0 1 1,0-1-1,-1 0 1,1 0-1,0 0 0,0 0 1,-1 0-1,1 1 1,0-1-1,0 0 0,-1 0 1,1 0-1,0 1 1,0-1-1,0 0 1,-1 0-1,1 1 0,0-1 1,0 0-1,0 0 1,0 1-1,0-1 1,0 0-1,0 1 0,-1-1 1,-1 16 0,2 7 0,2 0 0,0 0 0,1 0 0,12 42-1,38 89 521,-36-111-179,-11-24-203,15 36 153,-20-52-283,0 0 0,1 0 0,-1 0 0,1 0 1,0 0-1,0 0 0,0 0 0,0-1 0,1 1 0,-1-1 0,1 0 1,5 4-1,-8-6-9,1 0 1,-1 0-1,1 0 1,-1 0-1,0 0 1,1 0 0,-1-1-1,1 1 1,-1 0-1,0 0 1,1 0-1,-1 0 1,0-1-1,1 1 1,-1 0-1,0 0 1,1-1 0,-1 1-1,0 0 1,1-1-1,-1 1 1,0 0-1,0-1 1,0 1-1,1 0 1,-1-1 0,0 1-1,0-1 1,0 1-1,0 0 1,0-1-1,0 1 1,1-1-1,-1 1 1,0 0 0,0-1-1,0 1 1,0-1-1,-1 1 1,1-1-1,0 1 1,0 0-1,0-1 1,0 0 0,-1-24 28,-6-21-21,-2-1 0,-2 2-1,-2 0 1,-3 0-1,0 1 1,-32-56 0,43 89-5,-1 0-1,-1 0 1,0 1 0,0 0 0,-1 0 0,-10-9 0,18 18-3,-1 1 0,1 0 0,0 0 0,0 0 0,0-1 0,0 1 0,-1 0 0,1 0 0,0 0 0,0 0 0,0-1 0,-1 1 0,1 0 0,0 0 0,0 0 0,0 0 0,-1 0 0,1 0 0,0 0 0,0 0 0,-1 0 0,1 0 0,0 0 0,0 0 0,-1 0 0,1 0 0,0 0 0,0 0 0,-1 0 0,1 0 0,0 0 0,0 0 0,-1 0 0,1 0 0,0 0 0,0 1 0,0-1 0,-1 0 0,1 0 0,-3 12-1,4 19 10,11 47 5,38 130 1,0-2-24,-41-173 31,-5-28-7,-2-21-8,-2-15-3,-2 0 1,-1 0-1,-1 1 1,-14-51-1,2 28-3,-40-90 0,49 127-1,3 7 3,0-1-1,0 1 0,-1 0 0,0 0 0,-1 1 0,0-1 0,0 1 1,-10-9-1,15 16-2,1 0 0,-1 1 1,1-1-1,-1 1 1,1-1-1,-1 1 0,1-1 1,-1 1-1,1-1 1,-1 1-1,0-1 0,1 1 1,-1 0-1,0-1 0,1 1 1,-1 0-1,0 0 1,0-1-1,1 1 0,-1 0 1,0 0-1,0 0 0,1 0 1,-1 0-1,0 0 1,0 0-1,1 0 0,-1 0 1,0 0-1,0 1 1,1-1-1,-1 0 0,0 0 1,1 1-1,-1-1 0,0 0 1,1 1-1,-1-1 1,0 1-1,1-1 0,-1 1 1,1-1-1,-1 1 1,1 0-1,-1-1 0,1 1 1,-1-1-1,1 1 0,0 0 1,-1-1-1,1 1 1,0 0-1,0 0 0,-1-1 1,1 1-1,0 0 1,0 0-1,-2 7-2,1-1-1,0 0 1,0 0-1,1 1 1,0 7 0,8 61 7,2-1 0,4 0 0,27 83 0,-38-146-5,-3-9 0,1 1 0,0 0 0,0 0 0,0-1 0,0 1 0,0-1 0,1 1 0,0-1 0,0 1 0,0-1 0,4 5 0,-6-8 0,0 0 0,1 0 0,-1 0 0,0 0 0,0 0 0,1 0 0,-1 0 0,0 0 0,1 0 0,-1-1 0,0 1 0,0 0 0,1 0 0,-1 0 0,0-1 0,0 1 0,0 0 0,1 0 0,-1 0 0,0-1 0,0 1 0,0 0 0,0 0 0,0-1 0,1 1 0,-1 0 0,0 0 0,0-1 0,0 1 0,0 0 0,0-1 0,0 1 0,0 0 0,0-1 0,0 1 0,0 0 0,0 0 0,0-1 0,2-14 0,-2-18 4,0 0 0,-2-1 0,-2 1 0,-1 0 0,-1 0 0,-2 1 0,-2 0 0,-14-36 0,23 66-3,-32-61 17,32 60-18,-1 0 0,0 1 0,0-1 0,-1 0 0,1 0 0,-1 1 0,1 0 0,-1-1 0,0 1 0,1 0 0,-1 0 0,0 1 1,0-1-1,-1 0 0,1 1 0,-6-2 0,8 3 0,0 0 0,0 0 0,0 0 0,0 0 0,0 0 0,0 0 0,1 0 0,-1 0 0,0 0 0,0 1 0,0-1 0,0 0 0,0 1 0,0-1 0,1 0 0,-1 1 0,0-1 0,0 1 0,1-1 0,-1 1 0,0 0 0,1-1 0,-1 1 0,0 0 0,0 1 0,0 0 0,-1 1 0,1 0 0,0-1 0,0 1 0,0 0 0,1 0 0,-1 0 0,0 4 0,1 5 0,0-1 0,0 1 0,3 14 0,11 47 1,4-2 0,38 99 1,-53-161 1,14 35 8,-16-42-11,0 0 1,0 0-1,0 0 1,0 0-1,1 0 0,-1 0 1,1 0-1,-1 0 0,1 0 1,0 0-1,0-1 1,0 1-1,0-1 0,4 3 1,-5-4-1,0 0 0,0-1 0,0 1 1,0 0-1,0 0 0,0-1 0,0 1 0,0-1 1,-1 1-1,1-1 0,0 1 0,0-1 0,0 1 1,0-1-1,-1 0 0,1 0 0,0 1 1,-1-1-1,1 0 0,0 0 0,-1 0 0,1 1 1,-1-1-1,1 0 0,-1 0 0,0 0 0,1 0 1,-1 0-1,0 0 0,0 0 0,0 0 0,1-2 1,6-36 12,-4-10-13,-3 0 1,-2 0 0,-2 0-1,-2 0 1,-23-90 0,22 114 7,-1 1 0,-11-26 0,16 44-7,1 0 1,-2 0 0,1 0 0,0 0-1,-1 0 1,0 1 0,-1 0-1,1 0 1,-1 0 0,0 0 0,0 1-1,-1 0 1,-5-4 0,10 7-2,0 1 0,0-1 0,0 1 1,0-1-1,-1 1 0,1-1 0,0 1 1,0 0-1,0-1 0,-1 1 0,1 0 1,0 0-1,0 0 0,-1 0 0,1 0 1,0 0-1,0 0 0,0 1 0,-1-1 1,1 0-1,0 1 0,0-1 0,0 1 1,0-1-1,-1 1 0,1 0 0,0-1 1,0 1-1,0 0 0,1 0 0,-1 0 1,0-1-1,0 1 0,0 0 0,0 0 1,1 0-1,-1 0 0,1 1 0,-1-1 1,1 0-1,-1 0 0,1 0 0,-1 0 1,1 1-1,0-1 0,0 0 0,0 0 0,-1 2 1,0 5 1,0 1 0,1-1 0,-1 1 0,1 0 0,2 9 0,4 15-7,2 0 0,2-1 0,18 44 0,-7-19 1,-19-51 4,7 19 0,0 0 0,2 0 0,0-1 0,16 25 0,-26-49 0,-1 1 0,0 0 0,1-1 1,-1 1-1,0-1 0,1 1 0,-1 0 0,1-1 1,-1 1-1,1-1 0,0 1 0,-1-1 0,1 1 1,-1-1-1,1 0 0,0 1 0,-1-1 0,1 0 1,0 0-1,1 1 0,0-12 11,-8-24 2,-10-14-13,-2 0 1,-2 2 0,-2 0-1,-2 2 1,-52-74 0,43 81 38,32 37-38,0 0 0,0 0 0,0 0 0,0 0 0,0 1 0,-1-1 0,1 0 0,0 1 0,0-1 0,-1 1 0,1-1 0,-1 1 1,-1-1-1,3 1-1,-1 1 0,1-1 0,-1 0 1,1 0-1,-1 0 0,0 1 0,1-1 1,-1 0-1,1 1 0,-1-1 1,1 0-1,0 1 0,-1-1 0,1 1 1,-1-1-1,1 1 0,0-1 0,-1 1 1,1-1-1,0 1 0,-1-1 0,1 1 1,0-1-1,0 1 0,0-1 1,-1 1-1,1 0 0,0-1 0,0 1 1,0-1-1,0 1 0,0 1 0,0 12-7,0 0 0,1 0 0,0 0 0,1-1-1,0 1 1,7 20 0,1 8-9,-3-6 12,2 1 0,2-1 0,1-1 0,1 0 0,2-1 0,28 46 0,-43-78 4,1-1 0,0 1 0,0-1 0,0 1 0,0-1 0,0 1 0,0-1 0,0 0 0,0 0 0,1 1 0,-1-1 0,1 0 0,-1 0 0,0 0 0,1 0 0,0-1 0,-1 1 0,1 0 0,1 0 0,-2-1 0,0-1 0,0 1 0,0-1 0,-1 1 0,1 0 0,0-1 0,-1 0 0,1 1 0,0-1 0,-1 1 0,1-1 0,0 0 0,-1 1 0,1-1 0,-1 0 0,1 0 0,-1 1 0,1-1 0,-1 0 0,0 0 0,0 0 0,1 1 0,-1-1 0,0 0 0,0-1 0,3-10 0,-2 0 0,1 0 0,-1-22 0,-4 2 3,-1 0 0,-1 0 0,-2 0 0,-1 1 0,-2 0 0,0 1 1,-3 0-1,-28-51 0,37 71-3,-1 1 0,-1 0 0,0 0 0,0 1 0,0 0 0,-1 0 0,-1 1 0,-13-12 0,21 19 0,-1 0 1,1-1-1,-1 1 1,1 0-1,-1 0 0,1 0 1,-1 0-1,0-1 1,1 1-1,-1 0 1,1 0-1,-1 0 1,0 0-1,1 1 0,-1-1 1,1 0-1,-1 0 1,0 0-1,1 0 1,-1 1-1,1-1 1,-1 0-1,1 0 0,-1 1 1,1-1-1,-1 0 1,1 1-1,-1-1 1,1 1-1,0-1 1,-1 1-1,1-1 0,0 0 1,-1 1-1,1 0 1,0-1-1,-1 1 1,1-1-1,0 1 1,0-1-1,0 1 0,0-1 1,-1 1-1,1 1 1,-1 12-1,1 1 0,0 0 0,1 0 0,1 0 0,0 0 0,1-1 0,5 17 0,52 160-19,-31-107 14,-25-71 5,30 80-8,-30-85 6,-1 1 1,2-1-1,-1 0 1,1-1-1,0 1 1,1-1-1,11 13 1,-17-20 1,1 0 0,-1 1-1,0-1 1,1 1 0,-1-1 0,0 0 0,1 1 0,-1-1 0,1 0 0,-1 1 0,0-1 0,1 0 0,-1 0-1,1 0 1,-1 1 0,1-1 0,-1 0 0,1 0 0,-1 0 0,1 0 0,-1 0 0,1 0 0,-1 0-1,1 0 1,-1 0 0,1 0 0,-1 0 0,1 0 0,-1 0 0,1 0 0,-1-1 0,1 1 0,-1 0 0,1 0-1,-1 0 1,1-1 0,-1 1 0,0 0 0,1-1 0,-1 1 0,1 0 0,-1-1 0,0 1 0,1 0-1,-1-1 1,7-22 1,-3-13 4,-1 0-1,-2 0 1,-1 0 0,-6-39 0,-33-145 19,36 210-24,-1-11 0,-1 0 0,-1 1 0,-1 0 0,-16-33 0,22 51 0,0 1 0,0-1 0,0 1 0,0-1 0,0 1 0,0-1 0,-1 1 0,1 0 0,0 0 0,-1 0 0,-1-2 0,2 3 0,1 0 0,-1 0 0,1 0 0,-1 0 0,1 0 0,-1-1 0,1 1 0,0 0 0,-1 0 0,1 0 0,-1 0 0,1 0 0,-1 0 0,1 1 0,-1-1 0,1 0 0,-1 0 0,1 0 0,-1 0 0,1 0 0,-1 1 0,1-1 0,0 0 0,-1 0 0,1 1 0,-1 0 0,-1 1 0,1 0 0,0 0 0,-1 0 0,1 1 0,0-1 0,0 1 0,0-1 0,1 1 0,-1-1 0,1 1 0,-1-1 0,1 1 0,0-1 0,0 4 0,1 32-3,1 0 1,3-1 0,1 1-1,13 44 1,54 145-10,-69-217 12,0 1 0,0 0 0,11 18 0,-14-29 0,-1 0 0,0 1 0,0-1 0,0 0 0,0 0 0,0 1 0,1-1 1,-1 0-1,0 0 0,0 0 0,0 1 0,1-1 0,-1 0 0,0 0 0,0 0 0,1 1 1,-1-1-1,0 0 0,0 0 0,1 0 0,-1 0 0,0 0 0,0 0 0,1 0 0,-1 0 0,0 0 1,1 0-1,-1 0 0,0 0 0,0 0 0,1 0 0,-1 0 0,0 0 0,1 0 0,-1 0 0,5-11 9,-3-14 3,-8-49-12,-3 0 0,-3 1 0,-3 0 0,-49-137 0,47 155-12,17 50 7,2 7 1,13 26 1,36 91 3,-28-60 0,2-2 0,44 70 0,-51-104-12,-8-20 3,-4-16 6,-5-7 10,-1 0 0,-1 0 0,-1 0 0,0 0 1,-2 1-1,-8-29 0,4 14-5,-6-31-4,-44-119 0,51 174 2,4 18 0,4 17 0,3 26-164,6 48-574,4-44 447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3:42.76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562 502 2913,'-6'-5'1741,"-11"-5"2637,17 10-4320,-1 0 0,1 0-1,-1 0 1,1 1 0,0-1 0,-1 0-1,1 0 1,0 0 0,-1 0-1,1 0 1,0 0 0,-1 1-1,1-1 1,0 0 0,-1 0-1,1 1 1,0-1 0,-1 0-1,1 0 1,0 1 0,0-1-1,-1 0 1,1 1 0,0-1 0,0 0-1,0 1 1,0-1 0,-1 0-1,1 1 1,0-1 0,0 1-1,0-1 1,0 0 0,0 1-1,0-1 1,0 0 0,0 1-1,0-1 1,0 1 0,0-1-1,0 0 1,0 1 0,1-1-1,-1 0 1,0 1 0,0-1 0,0 1-1,4 29 276,1 0-1,2 0 0,13 37 1,-12-45-326,-2 0 0,0 1 1,-1-1-1,-1 1 1,-1 0-1,0 46 1,-3-68-6,0-1 1,0 1-1,0 0 1,0 0-1,0 0 0,0 0 1,-1 0-1,1 0 1,0-1-1,0 1 1,-1 0-1,1 0 0,0 0 1,-1-1-1,1 1 1,-1 0-1,1 0 1,-1-1-1,1 1 1,-1 0-1,1-1 0,-2 2 1,2-3-2,-1 1 1,0 0-1,1 0 1,-1 0-1,0 0 1,1-1 0,-1 1-1,1 0 1,-1-1-1,1 1 1,-1 0-1,0-1 1,1 1-1,0-1 1,-1 1-1,1-1 1,-1 1-1,1-1 1,-1 1-1,1-1 1,-1 0-1,-19-40 19,-5-23 43,-20-86-1,39 124-52,2 1-1,0-2 0,1 1 1,2 0-1,0 0 1,6-42-1,5 41-9,-8 25 0,-1 0-1,0-1 1,0 1 0,0 0-1,0-1 1,0 1 0,-1 0-1,1-1 1,-1 1 0,1-1-1,-1-3 1,8 57-35,1-1-1,3 1 1,21 51 0,-31-95 42,0 1 2,1-1 0,1 1 0,-1 0 0,1-1 0,0 1 0,1-1 0,0-1 0,0 1 0,9 9 0,-14-16-9,0 0 0,1 0 0,-1 0 0,0 1 0,0-1 0,1 0 0,-1 0 0,0 0 0,1 0 0,-1 0 0,0 0 0,1 0 0,-1 0 0,0 0 0,1 0 0,-1 0 0,0 0 0,1 0 0,-1 0 0,0 0 0,0 0 0,1 0 0,-1-1 0,0 1 0,1 0 0,-1 0 0,0 0 0,0 0 0,1-1 0,-1 1 0,0 0 0,0 0 0,1-1 0,-1 1 0,0 0 0,0 0 0,0-1 0,0 1 0,1 0 0,-1 0 0,0-1 0,0 1 0,0 0 0,0-1 0,0 1 0,0 0 0,0-1 0,0 1 0,0 0 0,0-1 0,0 1 0,0 0 0,0 0 0,0-1 0,0 1 0,0 0 0,0-1 0,0 1 0,-1 0 0,1-1 0,0 1 0,-2-25 0,-21-67 34,14 59-5,1 0 1,2 0-1,-5-66 1,8 50-14,-1 97-148,0-11 124,4-20 32,1-1 1,4 26-1,-2-22-26,-6-48-26,2 14 43,-1 1 0,0 0 1,-7-22-1,0 14 6,-22-37 1,22 42-6,0-1 1,-11-28-1,5 20-10,15 24-6,-1 1 0,1-1-1,-1 1 1,1-1 0,-1 1 0,1-1 0,-1 1 0,1 0-1,-1-1 1,0 1 0,1 0 0,-1-1 0,0 1 0,1 0-1,-1 0 1,0 0 0,1-1 0,-1 1 0,0 0 0,0 0-1,1 0 1,-1 0 0,0 0 0,1 0 0,-1 1-1,0-1 1,1 0 0,-1 0 0,0 0 0,1 1 0,-1-1-1,0 0 1,1 1 0,-2 0 0,1 1-4,1 0 1,-1 1-1,1-1 1,-1 1 0,1-1-1,0 0 1,0 1-1,0-1 1,0 1-1,1-1 1,0 4-1,0 2-10,0 9 9,1-1 1,1 0 0,0 0-1,2 0 1,0 0-1,0-1 1,1 0-1,12 21 1,-14-29 4,5 9-2,-11-29 12,-10-27 20,-2 1 1,-26-51-1,17 41-9,19 39-22,1 0 1,0 0-1,-3-21 1,-3-14 22,9 45-23,0 1 0,-1-1 1,1 1-1,0 0 0,0-1 0,0 1 0,0-1 1,-1 1-1,1-1 0,0 1 0,0-1 0,-1 1 1,1-1-1,-1 1 0,1-1 0,0 1 0,-1-1 1,1 1-1,-1-1 0,1 0 0,-1 1 0,1-1 1,-1 0-1,1 1 0,-1-1 0,1 0 0,-1 0 1,0 0-1,1 1 0,-1-1 0,1 0 0,-1 0 1,0 0-1,1 0 0,-1 0 0,1 0 0,-1 0 1,0 0-1,1 0 0,-1 0 0,1-1 0,-1 1 1,0 0-1,1 0 0,-1-1 0,1 1 0,-1 0 1,1-1-1,-1 1 0,1 0 0,-1-1 0,1 1 1,0 0-1,-1-1 0,1 1 0,-1-1 0,1 1 1,0-1-1,-1 1 0,1-1 0,0 0 0,0 1 1,-1-1-1,1 0 0,6 31-56,2 0 1,14 37-1,-9-30 59,50 143 82,-62-166-58,-2-23 12,2 1-33,-1 1 1,1-1-1,-2 1 0,1-1 1,-1 1-1,0-1 0,-1 1 1,1 0-1,-1-1 0,-1 1 1,0 0-1,0 0 0,0 1 1,-6-10-1,-24-42 11,27 50-12,1-1 1,0 0-1,0 0 1,1-1-1,0 0 1,0 1-1,-3-21 1,6 26-4,-1 0 0,1 1 0,-1-1 0,1 0 0,-1 1 0,0-1 0,0 1 0,-1-1 0,1 1 0,-4-4 0,-8-12 12,9 9 10,5 8-23,-1 1 0,1-1 0,-1 1 0,0-1 0,0 1 0,1-1 0,-1 1 0,0-1 1,0 1-1,0 0 0,-1-1 0,1 1 0,0 0 0,0 0 0,-1 0 0,1 0 0,0 0 0,-1 0 0,-2-1 0,-25-17 423,-9 9 77,30 9-497,1-1 0,-1 0 0,1 0-1,-1-1 1,-12-6 0,17 7-4,1 0 1,0 1-1,-1-1 0,1 1 1,-1 0-1,0 0 0,1 0 0,-1 0 1,0 0-1,0 1 0,1-1 0,-1 1 1,0 0-1,0-1 0,0 1 1,0 1-1,0-1 0,1 0 0,-1 1 1,0-1-1,-4 2 0,5-1 2,-1 0 0,0-1 0,1 0 1,-1 1-1,0-1 0,1 0 0,-1-1 0,0 1 0,1 0 0,-1-1 0,0 1 0,1-1 0,-4-1 1,4 1 29,-1 0 0,1 1 1,-1-1-1,1 0 0,-1 1 1,1 0-1,-1 0 0,0-1 1,1 2-1,-1-1 0,1 0 1,-6 2-1,7-2-27,0 0-1,0 0 1,0 0-1,0 0 1,0 0 0,0 1-1,0-1 1,0 0-1,0 1 1,1-1 0,-1 1-1,0-1 1,0 1-1,0 0 1,0-1 0,1 1-1,-1 0 1,0-1 0,1 1-1,-1 0 1,1 0-1,-1-1 1,1 1 0,-1 0-1,1 0 1,-1 0-1,1 0 1,0 0 0,-1 0-1,1 0 1,0 0-1,0 0 1,0 0 0,0 0-1,0 0 1,0 0 0,0 0-1,0 0 1,0 0-1,0 0 1,1 0 0,-1-1-1,0 1 1,1 0-1,-1 0 1,1 0 0,0 1-1,-1 0-2,1 0-1,-1 0 1,1-1 0,-1 1-1,1 0 1,0 0-1,0-1 1,0 1 0,0-1-1,0 1 1,0-1-1,0 1 1,0-1 0,1 1-1,-1-1 1,0 0 0,4 2-1,-2-2 3,1 0-1,-1 0 1,1-1-1,-1 0 1,1 1 0,-1-1-1,1-1 1,4 0-1,1 1-4,0 0 0,1 0 0,0 1-1,-1 0 1,1 0 0,0 1-1,-1 0 1,0 1 0,0 0-1,0 1 1,0 0 0,10 6-1,4 4-4,0 2-1,32 28 1,-37-30 7,0-2 1,1 0 0,27 13-1,-33-19 4,0 1-1,-1 1 1,0 0-1,0 0 1,0 1-1,14 15 1,-21-18-5,0 0 1,-1 0-1,0 0 1,0 0 0,0 1-1,-1 0 1,0-1 0,0 1-1,-1 1 1,0-1-1,0 0 1,0 0 0,-1 1-1,0 8 1,1 129 29,-7-111-29,4-31 0,0 0 0,0 1 0,0-1 0,1 0 0,-1 1 0,1-1 0,0 0 0,0 1 0,1 5 0,38 121 4,-9-35 14,-23-70-16,0-1 1,-1 1 1,0 1-1,-2-1 0,1 35 0,-3-42-11,-1-18 7,-1 1 1,1-1 0,-1 0 0,1 1-1,-1-1 1,1 0 0,0 1 0,-1-1 0,1 0-1,-1 0 1,1 1 0,0-1 0,-1 0-1,1 0 1,0 0 0,-1 0 0,1 0-1,0 0 1,1 0 0,-4-6 35,2 5-34,0 1-1,0 0 1,0 0 0,0-1-1,0 1 1,0 0-1,0 0 1,0-1-1,1 1 1,-1 0-1,0 0 1,0-1 0,0 1-1,0 0 1,-1 0-1,1 0 1,0-1-1,0 1 1,0 0 0,0 0-1,0-1 1,0 1-1,0 0 1,0 0-1,0-1 1,-1 1 0,1 0-1,0 0 1,0 0-1,0 0 1,0-1-1,-1 1 1,1 0 0,0 0-1,0 0 1,0 0-1,-1 0 1,1-1-1,0 1 1,0 0 0,-1 0-1,1 0 1,0 0-1,0 0 1,0 0-1,-1 0 1,1 0 0,0 0-1,0 0 1,-1 0-1,1 0 1,0 0-1,0 0 1,-1 0-1,1 0 1,0 0 0,0 1-1,-1-1 1,1 0-1,-2 0 2,1 1 0,-1-1 0,0 0 0,1 0 0,-1 0 0,0 0 0,1 0 0,-1 0 0,0-1 0,1 1 0,-4-1 0,-16-2 6,3 4 75,0 0-1,0-1 0,0-1 1,0-1-1,0 0 1,1-2-1,-1 0 0,-29-11 1,23-2-76,23 16-7,0 1 0,0-1 0,1 0 0,-1 0 0,0 1 0,1-1-1,-1 0 1,1 0 0,-1 0 0,1 0 0,-1 0 0,1 0 0,0 0 0,-1 0-1,1 0 1,0 0 0,0 0 0,-1 0 0,1 0 0,0 0 0,0 0-1,0 0 1,1 0 0,-1 0 0,0 0 0,0-1 0,36 37-63,-21-22 64,0-2-1,0 0 0,1-1 1,0 0-1,26 10 1,-106-16 81,41-7-69,1-2-1,0 0 1,-28-11-1,41 13 0,1 1 45,7 5-320,17 3-753,8-4 544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3:50.88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1989 731 1712,'-1'-10'951,"-4"-23"994,4 32-1652,1 0-1,0 0 1,-1 0 0,1 0 0,0 0 0,-1 0 0,1 1 0,-1-1 0,1 0 0,-1 0 0,0 0 0,1 1 0,-1-1 0,0 0 0,-7-3 2790,6 10-2530,1-1-387,-1 3 13,1 0-1,0 0 1,1 0-1,0-1 1,0 1 0,0 0-1,3 11 1,15 59 196,-5-28-281,-1 12-64,-7-29-5,1-1 0,2 0 0,1 0 1,1-1-1,25 51 0,-21-63 6,2-20 18,-3-1-39,-10 0-10,0 1 1,0 0 0,0-1 0,0 0 0,-1 0-1,1 1 1,0-2 0,-1 1 0,1 0 0,-1 0 0,0-1-1,0 1 1,0-1 0,0 0 0,0 0 0,-1 1 0,1-1-1,-1 0 1,0-1 0,0 1 0,1-4 0,0 2 0,0 0 1,-1 0 0,0 0-1,0 0 1,-1 0 0,1 0-1,-1 0 1,0 0 0,0 0-1,-1 0 1,0 0 0,1 0-1,-4-8 1,-6-8 19,-3-6 3,-19-55 0,28 69 41,0 1-1,-1 0 1,-1 0-1,1 0 1,-2 1-1,0 0 1,0 0-1,-1 0 1,0 1-1,-14-12 1,15 13-65,1 1 0,0-1 0,0-1 0,1 1 0,0-1 0,0 0 0,1 0 0,-4-13 0,4 9 99,-2 0 0,1 0 0,-14-21 0,10 17 449,9 18-537,-1-1 1,1 0 0,0 1-1,0-1 1,-1 1 0,1-1-1,0 0 1,0 1 0,0-1-1,0 0 1,0 1 0,0-1-1,0 0 1,0 1 0,0-1-1,0 0 1,0 1 0,0-1-1,1 0 1,-1 1 0,0-1-1,0 1 1,1-1 0,-1 0-1,0 1 1,1-1 0,-1 1-1,0-1 1,1 1 0,-1-1-1,1 1 1,-1-1 0,1 1-1,-1 0 1,1-1 0,0 1-1,-1 0 1,1-1 0,-1 1-1,1 0 1,0 0 0,0-1-1,1 2 15,0-1-1,0 0 0,0 1 1,0-1-1,1 1 0,-1 0 1,-1 0-1,1-1 0,0 1 1,0 1-1,0-1 0,0 0 1,2 3-1,25 20 38,-14-10-49,12 12 8,1-1-1,37 24 0,-35-35-3,-26-12-15,1-1-1,-1 1 1,1 0 0,-1 1 0,1-1 0,-1 1 0,6 5-1,38 44 32,-37-38-35,1-1 0,0 0 0,18 14 0,-28-25 2,0 0 0,0 0 0,1 0 0,-1 0 0,-1 0 0,1 1 0,0-1 1,-1 1-1,3 3 0,-2-1 0,1 0 1,0 0 0,0-1-1,1 1 1,-1-1 0,1 0-1,4 4 1,-5-5-1,0 1 0,-1 0 0,1-1 0,-1 1 0,0 0 0,-1 0 0,4 8 0,-3-7 1,0 1-1,0-1 0,1 0 0,0 1 1,4 4-1,17 21-5,-1 1 0,-1 0 0,23 47 0,-41-67 8,1 0-1,4 25 1,-7-29-2,-1 0 0,1 0 0,1 0 0,0 0 0,0 0 1,0 0-1,1-1 0,0 1 0,6 6 0,1-6 5,-11-8-7,1 0 1,-1 0-1,0 0 0,0 0 0,0 0 0,1 0 1,-1 1-1,0-1 0,0 0 0,0 0 1,1 0-1,-1 0 0,0 0 0,0 0 0,1 0 1,-1 0-1,0 0 0,0 0 0,1-1 0,-1 1 1,0 0-1,0 0 0,0 0 0,1 0 1,-1 0-1,0 0 0,0 0 0,0 0 0,1-1 1,-1 1-1,0 0 0,0 0 0,0 0 0,0 0 1,0-1-1,1 1 0,-1 0 0,0 0 1,0 0-1,0-1 0,0 1 0,0 0 0,0 0 1,0-1-1,0 1 0,0 0 0,0 0 0,0 0 1,0-1-1,0 1 0,0 0 0,0-1 0,-2 3 4,1-1 0,-1 0-1,1 0 1,-1 1 0,1-1-1,-1 1 1,1-1-1,0 1 1,0-1 0,-1 1-1,1 0 1,1 0 0,-2 2-1,2-3-3,-1-1 0,1 1 0,0-1 0,0 1 0,0-1 0,0 0 0,0 1 0,0-1 0,-1 1 0,1-1 0,0 0 0,0 1 0,-1-1 0,1 0 0,0 1 0,0-1 0,-1 0 0,1 1 0,0-1 0,-1 0 0,1 0 0,-1 1 0,1-1 0,0 0 0,-1 0 0,1 0 0,-1 1 0,1-1 0,0 0 0,-1 0 0,1 0 0,-1 0 0,1 0 0,-1 0 0,1 0 0,-1 0 0,-18-11 7,-12-23 21,22 21-27,0 0 0,-17-17 1,17 22 3,1-1 0,1 0 0,0 0 0,0-1 0,1 0 1,-8-16-1,4 1-5,-2 2 0,-20-30 0,16 26 0,8 11 0,0 0 0,1-1 0,-5-19 0,9 24 0,-1-1 0,-1 1 0,0 0 0,-1 1 0,0-1 0,0 1 0,-10-12 0,14 21 0,1 1 0,-1-1 0,0 0 0,0 0 0,-1 1 0,1 0 0,0-1 0,-1 1 0,1 0 0,0 0 0,-1 0 0,1 0 0,-1 1 0,0-1 0,1 0 0,-1 1 0,1 0 0,-1 0 0,-5 0 0,7 0 0,0 1-1,-1-1 0,1 0 1,0 1-1,-1-1 0,1 1 1,0 0-1,0-1 0,0 1 1,-1 0-1,1 0 0,0-1 1,0 1-1,0 0 0,0 0 1,0 0-1,0 0 0,1 1 1,-1-1-1,0 0 0,1 0 1,-1 0-1,0 1 0,1-1 1,-1 0-1,1 1 0,0-1 1,0 0-1,-1 1 0,1-1 1,0 0-1,0 1 1,0-1-1,0 1 0,0-1 1,1 0-1,-1 1 0,1 2 1,5 20-12,1 0 0,2 0 0,0-1 0,1 0 0,18 28 0,21 52-19,-47-100 31,0 1 0,-1-1 1,1 0-1,1 0 0,-1 0 1,0 0-1,1 0 0,-1 0 1,1 0-1,0-1 0,0 1 1,5 2-1,-7-4 0,-1-1 0,1 1 1,0-1-1,0 0 0,0 1 0,0-1 0,0 0 1,0 0-1,0 1 0,0-1 0,-1 0 1,1 0-1,0 0 0,0 0 0,0 0 1,0 0-1,0-1 0,0 1 0,0 0 1,1-1-1,-1 1 0,0-1 1,0 0-1,0 0 0,0 0 1,0 0-1,0 0 0,-1 0 1,1 0-1,0 0 0,-1 0 1,1-1-1,0 1 0,-1 0 1,0 0-1,1 0 0,-1-1 1,0 1-1,1 0 0,-1-2 1,1-5 4,0-1-1,0 1 1,-1-1 0,0 1-1,0-1 1,-1 1 0,0-1-1,-1 1 1,1 0 0,-2 0 0,1 0-1,-6-13 1,5 17-3,1 0 0,0 0 0,-1 0 0,0 1 0,0-1 0,0 1 0,0-1 0,-1 1 0,1 0 0,-1 0 0,0 1 0,0-1 0,0 1 0,0 0 1,0 0-1,0 0 0,0 0 0,-1 1 0,1 0 0,-1 0 0,1 0 0,-1 0 0,0 1 0,-6 0 0,9 0-3,-1 0 0,1 1 0,-1-1-1,1 1 1,0-1 0,-1 1 0,1 0 0,0 0 0,-1 0 0,1 0 0,0 0 0,0 1 0,0-1 0,0 1 0,0-1-1,0 1 1,1 0 0,-1 0 0,0 0 0,1 0 0,-1 0 0,1 0 0,0 0 0,-2 4 0,3-5 0,-1 1 1,1-1-1,-1 1 1,1 0 0,0-1-1,-1 1 1,1 0-1,0-1 1,0 1 0,0 0-1,0-1 1,1 1 0,-1 0-1,0-1 1,1 1-1,-1-1 1,1 1 0,-1-1-1,1 1 1,0-1-1,0 1 1,0-1 0,0 1-1,0-1 1,0 0-1,0 0 1,0 0 0,0 1-1,1-1 1,-1 0-1,0 0 1,1-1 0,-1 1-1,1 0 1,-1 0-1,1-1 1,-1 1 0,3 0-1,5 1 0,1 1 0,-1-2 0,1 1 0,0-1-1,0-1 1,13 0 0,-15-1 1,0 1-1,0 0 1,0 0-1,1 1 0,-1 0 1,0 1-1,0 0 1,0 0-1,11 5 1,-15-5 0,-1 1 1,1 0 0,-1 0-1,1 0 1,-1 0 0,0 1-1,0-1 1,0 1-1,-1 0 1,1 0 0,-1 0-1,3 6 1,-2-2 0,0 0 0,-1-1 0,1 1 0,-2 0 1,1 1-1,0 8 0,-1-10-1,1-1 0,-1 0 0,1 1 0,1-1 0,-1 0 0,1 0 0,0 0 0,6 9 0,-4-7 0,0-1 0,-1 1 0,0 0 0,4 17 0,4-3 0,-10-20 0,-1 1 0,1-1 1,-1 0-1,0 0 0,0 1 0,0-1 1,0 1-1,0-1 0,1 6 1,-1-19-1,0 9 2,-1-1 0,0 1 0,1 0 0,-1 0 0,0-1 0,0 1 0,0 0 0,-1 0 0,1 0 0,0-1 0,-1 1 0,0 0 0,1 0 0,-1 0 0,0 0 0,-1-2 0,0 1-3,0 1 0,0 0 0,0-1 1,0 1-1,0 0 0,-1 0 0,1 0 0,-5-3 0,5 4 1,-1 0 0,1-1 0,0 1-1,0-1 1,0 0 0,0 1 0,1-1 0,-1 0 0,0 0-1,1 0 1,-1 0 0,1-1 0,0 1 0,-1 0 0,0-3 0,-21-66-4,12 42 5,-8-35-1,18 59 1,-1 1 0,0-1 0,0 1 0,0 0 0,0-1 0,-7-6 0,7 8-1,0 0 1,-1 0 0,1 0-1,0-1 1,1 1 0,-1 0 0,1-1-1,-1 0 1,1 1 0,0-1-1,0 0 1,0-3 0,1-1-1,-1 0 0,-1 1 0,1-1 0,-1 0 0,-1 1 0,1 0 0,-1 0 0,-7-13 0,1 4-1,-1 1 0,-19-24 0,23 33 1,-1 1 0,1-1-1,-1 1 1,0 0 0,-1 1-1,1-1 1,-13-4 0,9 4 1,0 0 0,1-1 1,-18-14-1,-24-30 5,37 33-3,-1 2 1,-26-21-1,31 27-3,1-1 0,0 1 0,0-2 0,1 1 0,1-1 0,-10-15 0,9 11 0,-1 1 0,-1 1 0,-14-15 0,23 26-1,0 0 0,-1 0 0,1 1 0,0-1 0,-1 1 0,1 0 0,-1-1 0,1 1 0,-1 0 0,1 1 0,-1-1 0,0 0 0,0 1 0,1-1 0,-1 1 0,0 0 0,0 0 0,1 0-1,-1 0 1,0 1 0,0-1 0,-3 2 0,-29 0-7,7-14 8,-205-26 16,201 29-16,22 6 2,0 0 1,0 1-1,0 0 0,-1 1 0,-18-1 0,25 2-2,-1 1 1,0-1-1,1-1 0,-1 1 0,0-1 1,1 0-1,-1 0 0,1 0 0,-1-1 1,1 1-1,0-1 0,-5-2 1,0-3-2,0 0 1,0 0 0,-14-15 0,16 16-1,-1 1 0,1 0 1,-1 0-1,0 0 0,0 1 0,-1 1 0,1-1 1,-1 1-1,0 1 0,1-1 0,-13 0 1,-16-6-4,-11 1 0,40 7 6,-1 0 0,1 0 0,0 0 0,0-1 0,1-1 0,-14-5 0,-68-45-16,42 23 15,38 25-1,-1 0 0,1 1 0,-21-5 0,19 6 0,1 0 0,0-1 0,-17-8 0,25 11-2,1 0 1,-1 0-1,1 0 0,-1 0 1,0 1-1,1-1 0,-1 1 1,0-1-1,1 1 1,-1 0-1,0-1 0,-2 1 1,3 0-4,0 0 1,1 1-1,-1-1 0,0 0 1,1 0-1,-1 0 1,0 1-1,1-1 0,-1 0 1,0 1-1,1-1 1,-1 0-1,1 1 0,-1-1 1,1 1-1,-1-1 1,1 1-1,-1-1 1,1 1-1,0 0 0,-1-1 1,1 2-1,-1 0-4,0 0 0,1 1-1,-1-1 1,1 1 0,0-1 0,0 1-1,0-1 1,0 1 0,0-1 0,1 1-1,-1-1 1,1 1 0,0-1 0,-1 0-1,1 1 1,2 2 0,2 6 6,1 0 1,1-1-1,0 0 1,0 0-1,1-1 1,0 0-1,1 0 1,10 8-1,12 7 13,41 24 0,-15-11 18,-48-31-29,-1 1 0,-1 0 0,1 1 0,-1-1 0,-1 1 0,1 0 0,-2 1 0,1 0 0,-1 0 0,0 0 0,-1 0 0,6 18 0,-4-7-1,-1 0-1,-1 0 0,-1 1 0,-1-1 1,0 28-1,-2-40 13,0-1 0,0 1 0,-1 0 0,0 0 0,-1 0 0,1-1 0,-2 1 0,1-1 0,-1 1 0,-5 10 0,8-18-9,0 1 0,0-1 0,-1 0 0,1 1-1,0-1 1,0 0 0,0 1 0,0-1 0,-1 1-1,1-1 1,0 0 0,0 1 0,0-1 0,-1 0-1,1 0 1,0 1 0,-1-1 0,1 0-1,0 0 1,0 1 0,-1-1 0,1 0 0,-1 0-1,1 0 1,0 0 0,-1 1 0,1-1 0,0 0-1,-1 0 1,1 0 0,-1 0 0,0 0 0,-8-15 18,8 14-18,-106-179 90,94 156-88,1-1 0,2 0 0,-11-39 1,1 5-1,16 49-2,-2 0 1,0 1 0,0-1-1,0 1 1,-1 0-1,0 1 1,-1 0 0,0 0-1,-1 1 1,1-1-1,-1 2 1,0-1 0,-1 2-1,-18-10 1,22 11-3,1 0 0,-1-1 0,1 1 0,1-1 0,-1-1 0,1 1 0,0-1 0,0 1 0,0-1 0,1 0 0,0 0 0,-3-8 0,-14-23-2,-2 8 3,-14-25 0,31 51-2,-1 0 0,1 0 0,-1 1 0,-9-3 1,14 5 1,0 0 0,0-1 1,0 1-1,0 0 1,0 0-1,0 0 0,0 0 1,0 0-1,0 0 1,0 0-1,0 0 1,0 0-1,0 1 0,0-1 1,0 0-1,0 1 1,-2 0-1,2-1 0,1 1 0,-1-1 0,0 1 0,0-1 0,0 0 1,0 0-1,0 1 0,0-1 0,0 0 0,0 0 0,0 0 0,0 0 0,0 0 0,0 0 0,0 0 0,0-1 0,0 1 1,0 0-1,0 0 0,-1-1 0,-7-3-2,-1 1 1,1 0-1,0 1 0,-1 0 1,0 0-1,1 1 1,-19 0-1,-24-3-6,48 3 9,0 0 0,0-1 0,-1 0 0,1 1 0,1-2 0,-1 1 0,0 0 0,0-1 1,1 1-1,-5-5 0,-2-1-3,8 6 1,1 1-1,-1 0 1,0 1-1,0-1 1,0 0-1,0 1 1,0-1-1,0 1 1,0-1-1,0 1 1,-1 0 0,1 0-1,0 0 1,-4 0-1,-33 8-29,17-3 23,16-5 11,-1 0-1,1-1 1,-1 1 0,1-1 0,0-1 0,-1 1-1,1-1 1,0 0 0,0-1 0,-10-4 0,7 2 0,-1 1 1,0 1 0,-18-5-1,13 7-15,1 0 1,-25 2-1,6 0 2,20-10-28,1 0-27,12 9 63,-1 0 1,1 0-1,-1 0 1,1 0-1,-1 0 1,1 0-1,-1 0 0,1 0 1,0 0-1,-1 1 1,1-1-1,-1 0 1,1 0-1,0 0 1,-1 0-1,1 1 0,-1-1 1,1 0-1,0 0 1,-1 1-1,1-1 1,0 0-1,-1 1 0,1-1 1,0 0-1,0 1 1,-1-1-1,1 1 1,0-1-1,0 0 1,0 1-1,0-1 0,-1 1 1,0 3-4,0 0 0,0-1 0,0 1 0,0 0 0,0 0 0,1 0 0,0 0 0,-1 0 1,2 0-1,-1 0 0,0 0 0,1 0 0,0 0 0,0 0 0,2 5 0,-1-6 10,0 0-1,0 0 1,1 0 0,0-1-1,-1 1 1,1-1-1,0 0 1,0 1 0,0-1-1,0-1 1,0 1-1,4 1 1,19 14-1,11 20-18,38 49-1,-43-47 58,54 51-1,-81-85-39,4 3 8,0 0 0,1 0 0,-1-1 0,1 0 0,21 10 0,164 71 70,-190-85-79,0-1 0,-1 1 0,0 0 1,0 0-1,0 1 0,0-1 0,0 1 1,-1 0-1,6 6 0,26 47-16,-17-28 19,63 111 8,-73-129-12,-1-1 0,1 0-1,1 0 1,9 8-1,-10-10 0,0-1 0,-1 2 0,0-1 0,0 1 0,-1 0 0,9 17 0,-5-7 0,0 1 0,2-2 1,0 1-1,1-2 0,25 28 0,-30-35 2,0 1 0,-1 0-1,0 0 1,-1 0 0,0 1-1,5 15 1,-7-16-5,0 0 0,1-1 0,0 0 0,0 0 0,1 0 0,1-1 0,0 0 0,10 11 1,73 72 36,-78-84-33,-8-14 31,-5 3-24,1 0 1,-1 1-1,0-1 0,1 1 0,-1-1 0,0 1 0,-1-1 1,-1-3-1,-57-72 25,-11-17 3,20 23-13,31 46-16,1-1-1,-28-54 1,-23-50-7,44 87 0,-33-78 0,52 105 0,2 0 0,0-1 0,1 0 0,0 0 0,2 0 0,0 0 0,1 0 0,2-27 0,1 31-1,1 1 0,1 0-1,0 0 1,0 0 0,2 1 0,9-18 0,4-11-15,-19 40 14,0 1 1,0 0-1,0-1 1,0 1-1,0 0 1,1-1-1,-1 1 1,0-1-1,0 1 1,0 0-1,0-1 1,1 1-1,-1 0 1,0 0-1,0-1 1,1 1-1,-1 0 1,0-1-1,1 1 1,-1 0-1,0 0 1,1 0-1,-1-1 1,0 1-1,1 0 1,-1 0-1,0 0 1,1 0-1,-1 0 1,0 0-1,1-1 1,-1 1-1,1 0 1,-1 0-1,0 0 1,1 0-1,-1 0 1,1 1-1,-1-1 1,0 0-1,1 0 1,-1 0-1,0 0 1,1 0-1,-1 0 1,0 1-1,1-1 1,-1 0-1,0 0 1,1 0-1,-1 1 1,0-1-1,1 0 1,-1 1-1,0-1 1,0 0-1,0 1 1,1-1-1,-1 0 1,0 1-1,0-1 1,0 0-1,0 1 1,1-1-1,-1 1 1,16 33-67,-11-23 47,129 211-24,-50-92 49,-70-103 2,20 48 1,-3-2 14,60 135 30,-81-182-43,-1 0 0,-1 1 1,4 29-1,-5-20 3,13 35 1,-18-65-13,1-1 1,-1 1-1,1-1 1,0 1-1,1-1 0,-1 0 1,1 0-1,0 0 1,0 0-1,1-1 0,-1 0 1,1 0-1,0 0 1,0 0-1,0-1 0,1 0 1,-1 0-1,1-1 1,0 1-1,0-1 0,0 0 1,0-1-1,0 1 1,0-1-1,0 0 0,9-1 1,-1 2 0,0 1 0,-1 0 0,1 1 0,-1 0 0,0 1 0,0 1 0,0 0 0,0 0 0,13 11 0,12 4 0,9 13 32,-44-34-31,-1-1 1,1 1-1,0-1 0,0 1 0,0-1 1,-1 0-1,1 0 0,0 0 1,-1 0-1,1-1 0,-1 1 1,1-1-1,-1 1 0,0-1 1,3-2-1,4-3 2,3-5 6,-11 12-9,-1-1 1,0 1-1,0 0 1,1-1-1,-1 1 1,0 0-1,1-1 1,-1 1-1,0 0 1,1-1-1,-1 1 1,0 0 0,1 0-1,-1-1 1,1 1-1,-1 0 1,1 0-1,-1 0 1,0 0-1,1 0 1,-1 0-1,1-1 1,-1 1-1,1 0 1,-1 0-1,1 0 1,-1 1-1,1-1 1,-1 0-1,0 0 1,1 0-1,-1 0 1,1 0-1,-1 0 1,1 1-1,-1-1 1,0 0-1,1 0 1,0 1-1,35 1-10,34 13-17,-52-10 31,-1-1 0,24 3 0,-24-5 0,1 1 0,24 8 0,-28-7-2,0-1-1,0-1 1,0 0 0,0-1 0,0 0 0,0-1-1,1-1 1,20-3 0,-5-5-5,-26 7 2,0 0-1,1 1 1,-1-1 0,0 1 0,1 0 0,-1 1 0,0-1 0,9 1 0,0 0 0,-1-1 0,1 0 1,16-4-1,18-1-2,-41 6 3,1 0 0,-1 0 1,0 1-1,0-1 0,0 2 0,1-1 0,-1 1 0,-1 0 0,1 0 0,0 0 1,0 1-1,-1 0 0,1 0 0,-1 0 0,0 1 0,0 0 0,-1 0 0,1 0 1,-1 0-1,7 9 0,-6-8 0,0 0 0,1 0 0,-1-1 0,1 1 0,0-1 0,0-1 0,11 6 0,15 9 3,-25-12 30,-12-8-18,-15-12 6,-6 4-9,14 11-9,12-1-3,0 1 0,0-1 0,0 0 0,0 1 0,0-1 0,0 1 0,0-1 0,0 1 0,0-1 0,0 1 0,0-1 0,0 1 0,0-1 0,0 0 0,0 1 0,0-1 1,1 1-1,-1-1 0,0 1 0,0-1 0,1 0 0,-1 1 0,0-1 0,0 0 0,1 1 0,-1-1 0,0 0 0,1 1 0,0 0-63,-1 0 0,0 0 0,1 0 0,-1 0 0,0 0 0,0 0 0,0 0 0,0 0 0,0 0 0,0 0 0,0 0 0,0 0 0,0 0 0,0 0 0,-1 1 0,1-1-22,-1 0-1,1 0 1,0 0-1,0-1 1,0 1-1,0 0 1,-1 0-1,1 0 1,0 0-1,1-1 1,-1 1-1,0 0 1,0 0-1,0 0 1,0 0-1,1-1 1,-1 1-1,0 0 1,1 0-1,-1 0 1,1 0-1,7 1-946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3:57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96 1144,'0'-1'99,"-1"0"0,0 0 0,1-1-1,-1 1 1,0 0 0,1 0 0,-1-1 0,1 1-1,0 0 1,-1 0 0,1-1 0,0 1-1,0 0 1,0-1 0,0 1 0,0 0 0,0-1-1,0 1 1,1 0 0,-1-1 0,1-1 0,0 0 168,0 1 0,0-1 1,0 0-1,0 1 0,0-1 1,1 1-1,-1 0 1,5-5-1,-7 7-226,1 0 1,0 0-1,0 1 0,0-1 1,0 0-1,0 0 0,0 0 1,0 0-1,-1 0 0,1 0 1,0 1-1,0-1 0,0 0 1,0 0-1,-1 0 0,1 0 1,0 0-1,0 0 0,0 0 1,0 0-1,-1 0 0,1 0 1,0 0-1,0 0 0,0 0 1,0 0-1,-1 0 0,1 0 1,0 0-1,0 0 0,0 0 1,-1 0-1,1 0 1,0 0-1,0 0 0,0 0 1,0 0-1,-1 0 0,1 0 1,0 0-1,0 0 0,0-1 1,0 1-1,-1 0 0,1 0 1,0 0-1,0 0 0,0 0 1,0-1-1,0 1 0,0 0 1,0 0-1,0 0 0,0 0 1,-1-1-1,1 1 0,0 0 1,-1 3 112,0-1-92,0 0 0,0-1 0,0 1 0,0 0-1,1-1 1,-1 1 0,1 0 0,-1 0-1,1 0 1,0-1 0,0 1 0,-1 0 0,1 0-1,1 0 1,-1 0 0,0 0 0,0-1 0,1 1-1,-1 0 1,1 0 0,-1 0 0,1-1 0,0 1-1,0 0 1,0-1 0,2 4 0,8 14 86,6 5 53,-2 1 0,-1 1 0,-1 1 1,-1 0-1,-1 0 0,7 31 0,17 126 337,-13-129-516,-18-49-19,-1 1 1,1 0-1,-2 1 0,1-1 1,-1 1-1,0-1 0,0 1 0,0 10 1,3-6-16,-3-9 3,-3-8 6,-23-111 51,21 104-41,0 0 0,-1 1 0,-5-13 0,-5-14 19,-25-54-1,4 10 0,16 38 0,13 32-26,1 0 1,-8-23 0,12 32 2,0 1 0,-1 0 1,0 0-1,1 0 0,-1 0 1,0 0-1,0 0 0,-4-2 1,5 4-2,-1-1 1,1 0-1,0 0 0,0 0 1,0 0-1,0 0 1,0 0-1,0 0 1,0 0-1,0 0 0,0 0 1,0 0-1,0-1 1,1 1-1,-1 0 0,0-1 1,1 1-1,-1-2 1,-2 8 29,3-4-16,-1 0-1,1-1 1,-1 1 0,1 0-1,0 0 1,-1 0 0,1 0-1,0-1 1,0 1-1,-1 0 1,1 0 0,0 0-1,0 0 1,0 0 0,0 0-1,0 0 1,0 0 0,1 0-1,-1 0 1,0-1 0,0 1-1,1 0 1,-1 0-1,0 0 1,2 1 0,35 135 849,-28-97-570,2 0 1,17 43-1,-22-65-202,0 0 1,-1 0 0,3 25-1,-7-29-86,2-1-1,0 1 1,0-1-1,1 0 1,1 0-1,0 0 1,11 20 0,-16-33-7,0 0 1,1 0-1,-1 0 1,0 0-1,0 0 1,0 0-1,0 0 1,0 0-1,0 0 1,0 0-1,0 0 1,1 0 0,-1 0-1,0 0 1,0 0-1,0 0 1,0 0-1,0 0 1,0 0-1,0 0 1,0 0-1,1 0 1,-1 0 0,0 0-1,0 0 1,0 0-1,0 0 1,0 0-1,0 0 1,0 0-1,0 0 1,1 0-1,-1 0 1,0 0 0,0 0-1,0 0 1,0-1-1,0 1 1,0 0-1,0 0 1,0 0-1,0 0 1,0 0-1,0 0 1,0 0-1,0 0 1,0 0 0,0-1-1,0 1 1,0 0-1,0 0 1,0 0-1,0 0 1,0 0-1,0 0 1,0 0-1,0-1 1,0 1 0,0 0-1,0 0 1,0 0-1,0 0 1,3-16 0,0-15 39,-3 8-43,0 1 1,-2-1-1,-1 1 0,-1 0 0,-7-25 1,-3 4 11,-29-63 1,26 63 17,-16-58 0,-5-16-25,32 98 3,6 17-4,0 1 1,-1-1 0,1 0-1,-1 0 1,0 1 0,1-1-1,-1 0 1,0 1 0,0-1-1,0 1 1,0-1 0,0 1-1,0-1 1,-1 1 0,1 0-1,-1-1 1,1 1 0,-2-1-1,2 2 0,1 0 0,0 0 0,0 0 0,0 0 0,0 0 0,-1 0 0,1-1 1,0 1-1,0 0 0,0 0 0,0 0 0,-1 0 0,1 0 0,0 0 0,0 0 0,0 1 0,-1-1 0,1 0 0,0 0 0,0 0 0,0 0 0,0 0 0,0 0 0,-1 0 0,1 0 0,0 0 0,0 0 0,0 0 0,0 1 0,0-1 1,-1 0-1,1 0 0,0 0 0,0 0 0,0 0 0,0 1 0,0-1 0,0 0 0,0 0 0,0 0 0,0 0 0,0 1 0,0-1 0,0 0 0,0 0 0,0 0 0,0 0 0,0 1 0,0-1 0,0 0 0,0 0 0,0 0 0,0 0 1,0 1-1,0-1 0,0 0 0,0 0 0,1 22 5,12 23 3,23 22-36,40 65-21,-60-113-949,-15-15 601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6:28.67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1280 1813 1064,'-10'175'4981,"8"-35"-4302,-21 161 0,15-275-693,6-20-79,5-18-9,11-37 100,-2-1 0,6-66 0,1-106-39,-19 219 40,2-50 106,-1 1 1,-3-1 0,-12-72-1,13 124-70,1 0-1,0-1 0,0 1 0,-1-1 1,1 1-1,0 0 0,-1 0 1,1-1-1,-1 1 0,0 0 0,1 0 1,-1-1-1,0 1 0,-1-1 1,1 2-14,1 0 1,0-1-1,-1 1 1,1 0-1,0 0 1,-1 0-1,1 0 1,0 0-1,-1 0 1,1 0-1,-1 0 1,1 0-1,0 0 1,-1 0-1,1 0 1,-1 0-1,1 0 1,0 0-1,-1 0 1,1 1-1,0-1 1,-1 0-1,1 0 1,0 0-1,-1 1 1,1-1-1,0 0 1,-1 0-1,1 1 1,0-1-1,-1 1 1,-1 2 35,-1 0 1,1 0-1,0 1 1,0-1-1,0 1 1,0 0 0,1 0-1,-2 4 1,-24 83 68,4 2 0,5 0 1,-13 177-1,31-268-128,-1 0 0,1-1 0,0 1 0,0 0-1,0-1 1,0 1 0,0 0 0,1-1 0,-1 1 0,0 0 0,1-1 0,-1 1 0,1-1-1,0 1 1,1 2 0,-2-4-1,1 0-1,0 0 1,-1 0 0,1 0-1,-1 0 1,1 0-1,-1 0 1,1 0 0,-1-1-1,1 1 1,-1 0-1,1 0 1,-1 0 0,1-1-1,-1 1 1,1 0-1,-1-1 1,1 1 0,-1 0-1,1-1 1,-1 1 0,0-1-1,1 1 1,-1 0-1,0-1 1,1 1 0,-1-1-1,0 0 1,7-9-27,-2 1 0,0-1 0,6-12 0,28-96 183,41-211 0,-58 224-126,-18 86-22,33-176 92,-56 358-189,-21 153 389,28-260-233,25-78-251,13-33 1,-7-8 228,-2-1 1,-4 0 0,-2-1-1,-3-1 1,-1-112 0,-7 161-38,-1-39 35,0 52-37,1 0 0,-1 0 1,0 1-1,0-1 0,0 0 1,0 0-1,-1 0 0,0 1 1,1-1-1,-5-5 0,5 8-7,1 1 1,-1-1-1,1 1 0,-1-1 1,0 1-1,1-1 0,-1 1 1,0-1-1,1 1 0,-1-1 0,0 1 1,0 0-1,1 0 0,-1-1 1,0 1-1,0 0 0,0 0 1,1 0-1,-1 0 0,0 0 0,0 0 1,0 0-1,1 0 0,-1 0 1,0 0-1,0 0 0,0 1 1,1-1-1,-1 0 0,0 1 0,0-1 1,1 0-1,-1 1 0,0-1 1,1 1-1,-1-1 0,1 1 1,-1-1-1,0 1 0,1-1 0,-1 1 1,0 1-1,-23 33-55,20-30 65,-9 20 30,1 0-1,1 1 1,1 1-1,1-1 1,2 1-1,0 1 0,2-1 1,1 1-1,0 42 1,3-68-36,1 1 0,1 0 0,-1 0-1,0 0 1,1-1 0,-1 1 0,1 0 0,0-1 0,1 4 0,-1-5-3,-1-1 0,0 0 0,0 1 1,0-1-1,1 0 0,-1 0 0,0 1 0,1-1 0,-1 0 1,0 0-1,0 1 0,1-1 0,-1 0 0,0 0 0,1 0 1,-1 1-1,0-1 0,1 0 0,-1 0 0,1 0 0,-1 0 1,0 0-1,1 0 0,-1 0 0,0 0 0,1 0 0,13-10-99,-6 0 73,-1-1-1,0 0 1,-1 0 0,0 0-1,7-21 1,16-62 42,-17 44 36,-1 0 0,5-71 0,-14 97-28,-1 0 0,-2 1-1,0-1 1,-2 0 0,-1 1 0,0-1 0,-12-32 0,13 49-10,0 0 0,0 0 0,-1 0 0,0 1 0,0 0 0,-1-1 0,0 1 0,-6-5 0,9 9-9,0 0-1,0 0 1,0 0-1,0 1 0,0-1 1,0 0-1,-1 1 0,1 0 1,-1-1-1,1 1 0,-1 0 1,1 1-1,-1-1 0,0 0 1,1 1-1,-1-1 0,0 1 1,0 0-1,1 0 0,-1 0 1,0 0-1,0 0 0,1 1 1,-1-1-1,-4 2 0,6-1 8,-1 0 0,1 0 0,0 0 0,0 0 0,0 0-1,0 0 1,0 0 0,0 0 0,0 0 0,0 1 0,0-1 0,0 0 0,1 0-1,-1 1 1,1-1 0,-1 1 0,1-1 0,-1 1 0,1 2 0,-4 33 87,4-27-80,-2 9 4,2 0 1,0 0 0,1 0 0,1 0-1,0 0 1,2-1 0,0 1 0,12 30-1,-16-49-23,0 0 0,0 1 1,0-1-1,0 0 0,0 0 0,0 1 0,0-1 0,0 0 0,0 1 0,0-1 0,1 0 0,-1 1 0,0-1 0,0 0 0,0 0 0,1 1 0,-1-1 1,0 0-1,0 0 0,1 0 0,-1 1 0,0-1 0,1 0 0,-1 0 0,0 0 0,0 0 0,1 1 0,-1-1 0,0 0 0,1 0 0,-1 0 0,0 0 1,1 0-1,-1 0 0,0 0 0,1 0 0,-1 0 0,0 0 0,1 0 0,-1 0 0,1-1 0,7-13-97,0-24 23,-1-49 144,-4-1 0,-3 0 0,-21-150 0,19 227-67,2 6-1,0 1 0,-1-1 0,0 0 0,0 1 0,0-1-1,0 1 1,-1-1 0,0 1 0,0 0 0,-3-5 0,5 9-2,0 0 0,0 0 0,0 0 0,0 0 0,0-1 0,0 1 0,0 0-1,0 0 1,0 0 0,-1 0 0,1 0 0,0 0 0,0 0 0,0 0 0,0 0 0,0 0-1,0 0 1,0 0 0,-1 0 0,1 0 0,0 0 0,0 0 0,0 0 0,0 0 0,0 0-1,0 0 1,0 0 0,0 0 0,-1 0 0,1 0 0,0 0 0,0 0 0,0 0 0,0 0-1,0 1 1,0-1 0,0 0 0,0 0 0,0 0 0,-1 0 0,1 0 0,0 0 0,0 0-1,0 0 1,0 0 0,0 0 0,0 1 0,0-1 0,0 0 0,0 0 0,0 0 0,0 0-1,0 0 1,0 0 0,0 0 0,0 0 0,0 1 0,0-1 0,-3 12-67,1 14 67,1 85 181,22 196 0,-17-302-292,1-13 15,4-16 8,-2-9 112,-2 0-1,-1-1 0,-1 1 0,-2-1 1,-2 1-1,0-1 0,-3 1 1,-1 0-1,-1 0 0,-2 0 0,-1 1 1,-1 0-1,-28-57 0,2 29 38,32 55-60,0-1 0,0 1 0,-1 0 0,0 0 0,0 0 0,0 1 0,-11-8 0,15 11-3,1 1 1,-1-1-1,0 1 1,1-1 0,-1 1-1,0 0 1,1-1-1,-1 1 1,0 0 0,0-1-1,0 1 1,1 0-1,-1 0 1,0 0 0,0 0-1,0 0 1,0 0-1,1 0 1,-1 0 0,0 0-1,0 0 1,0 0-1,1 0 1,-1 1 0,0-1-1,0 0 1,0 1-1,1-1 1,-1 0 0,0 1-1,1-1 1,-2 1-1,1 1 9,0 0 0,0 0 0,1 0 0,-1-1 0,1 1 0,-1 0 0,1 0 0,-1 0 0,1 0 0,0 0-1,0 0 1,0 0 0,0 2 0,1 8 29,1 0 0,0 0 0,5 17 0,4 3-5,1-1 0,20 36 0,-25-52-14,2-1 0,-1-1 0,2 0 0,0 0 0,0 0 0,21 17-1,-30-29-15,0 0-1,0 0 1,0 0-1,0 0 0,0 0 1,1 0-1,-1-1 0,0 1 1,1 0-1,-1-1 0,0 1 1,1-1-1,-1 1 1,1-1-1,-1 0 0,1 0 1,-1 1-1,1-1 0,2 0 1,-3-1-6,0 1 1,0-1-1,0 0 1,-1 1-1,1-1 1,0 0-1,0 1 1,-1-1-1,1 0 1,0 0-1,-1 1 0,1-1 1,-1 0-1,1 0 1,-1 0-1,1 0 1,-1 0-1,0 0 1,1 0-1,-1 0 1,0-1-1,2-9-5,-2 1 0,1 0 0,-1 0 0,-2-14 0,2 20 50,-14-124 45,-6 0 0,-44-155 0,61 270-85,-1-1 0,-1 1 0,-8-16 0,13 29-1,0-1 0,0 1-1,0 0 1,0-1 0,0 1-1,-1-1 1,1 1 0,0 0-1,0-1 1,-1 1 0,1 0-1,0 0 1,0-1 0,-1 1 0,1 0-1,0-1 1,-1 1 0,1 0-1,0 0 1,-1 0 0,1-1-1,-1 1 1,1 0 0,0 0-1,-1 0 1,1 0 0,-1 0-1,1 0 1,0 0 0,-1 0-1,1 0 1,-1 0 0,1 0-1,-1 0 1,1 0 0,-1 0-1,-9 15-71,1 21 58,7-17 47,0-1 1,1 1 0,1 0-1,1 0 1,1 0 0,0 0 0,1-1-1,2 1 1,-1-1 0,13 29-1,-12-36-32,-1 0 9,0 0 0,1 0 0,1 0-1,0-1 1,0 0 0,1 0 0,0 0 0,1-1-1,12 12 1,-19-21-10,-1 0-1,0 0 1,1 0-1,-1 1 1,0-1-1,1 0 1,-1 0-1,0 0 1,1 0 0,-1 0-1,0 0 1,1 0-1,-1 0 1,0 0-1,1 0 1,-1 0-1,0-1 1,1 1 0,-1 0-1,0 0 1,1 0-1,-1 0 1,0 0-1,1-1 1,-1 1-1,0 0 1,0 0-1,1 0 1,-1-1 0,0 1-1,0 0 1,0-1-1,1 1 1,-1 0-1,0 0 1,0-1-1,0 1 1,0 0 0,1-1-1,-1 1 1,0 0-1,0-1 1,0 1-1,0 0 1,0-1-1,0 1 1,0 0-1,0-1 1,0 1 0,0 0-1,0-1 1,0 1-1,0-1 1,-1 1-1,1-1 1,1-22-31,-1 23 32,-4-30 38,-1 1-1,-1 0 0,-2 0 0,-1 1 0,-17-40 0,11 29 1,12 32-26,-10-24 27,12 30-42,1-1 1,-1 1-1,0 0 0,0-1 0,0 1 1,0 0-1,0 0 0,0 0 0,0 0 1,0 0-1,-1 0 0,1 0 0,0 0 1,-1 0-1,1 1 0,0-1 0,-3 0 1,3 3 5,0-1 0,0 1 1,0 1-1,1-1 0,-1 0 1,1 0-1,-1 0 0,1 0 1,0 0-1,-1 0 0,1 1 1,0-1-1,1 4 0,-1-3 17,1 13 6,1 1 0,1-1 0,1 0 0,0 0 0,1 0 0,1 0 0,10 19 0,-2-1-6,-10-22-10,-2-8-4,-1 1 0,1-1 0,-1 0 0,1 1 0,0-1 0,1 0-1,-1 0 1,1 0 0,0 0 0,5 4 0,-7-10-40,1-1 1,-1 0-1,1 0 0,-1 0 0,0 0 1,0-1-1,0 1 0,0-6 0,4-15 66,-1 0-1,-1 1 1,-1-1-1,-1 0 0,-2 0 1,0 0-1,-1 0 1,-2 0-1,-6-24 0,0 30-39,10 18 9,0 0-1,0 0 1,-1 0 0,1 0-1,0 1 1,-1-1 0,1 0-1,0 0 1,-1 0 0,1 0-1,0 0 1,0 0 0,-1 0-1,1 1 1,0-1-1,0 0 1,-1 0 0,1 0-1,0 1 1,0-1 0,0 0-1,-1 0 1,1 1 0,0-1-1,0 0 1,0 0 0,0 1-1,0-1 1,-1 0-1,1 0 1,0 1 0,0-1-1,0 1 1,-8 35-67,5-8 94,2 1-1,0-1 1,2 1-1,6 35 1,27 115 116,2 5-105,-30-133-36,6 50 23,3-1 0,45 152-1,-41-196-8,18 106-1,-32-133-7,-2 0 0,-2 0-1,0 0 1,-2 1-1,-7 46 1,6-70 1,1-1 0,-1 1 0,0 0 0,0-1 0,-6 10 0,8-14-12,0 0-1,-1-1 1,1 1 0,0 0 0,-1-1 0,1 1 0,-1 0 0,1-1 0,-1 1-1,1 0 1,-1-1 0,1 1 0,-1-1 0,0 1 0,1-1 0,-1 0-1,0 1 1,1-1 0,-1 1 0,0-1 0,1 0 0,-1 0 0,0 1-1,0-1 1,1 0 0,-1 0 0,0 0 0,0 0 0,0 0 0,1 0-1,-1 0 1,0 0 0,0 0 0,1-1 0,-1 1 0,0 0 0,0 0-1,1-1 1,-1 1 0,0 0 0,1-1 0,-1 1 0,0-1 0,1 1-1,-1-1 1,0 1 0,1-1 0,-1 1 0,1-1 0,-1 1 0,1-1-1,0 0 1,-1 1 0,1-1 0,0 0 0,-1 0 0,-5-9-33,1 0 0,0 0-1,0-1 1,1 1 0,-5-22 0,-8-61 80,15 82-34,-8-53 42,4 0 0,2 0 0,3-1 0,11-108-1,-5 129 7,-3-78-1,-3 76-74,5-50-1,0 84-53,0 21-90,2 23-73,30 495 603,-33-480-348,-2-26-1,0 0 0,7 28 0,-8-48-23,0 0 0,0 0 0,0-1 0,0 1 0,1 0-1,-1 0 1,0-1 0,0 1 0,0 0 0,1-1 0,-1 1-1,0 0 1,1-1 0,-1 1 0,1 0 0,-1-1-1,1 1 1,-1-1 0,1 1 0,-1-1 0,1 1 0,-1-1-1,1 1 1,0-1 0,-1 0 0,2 1 0,-1-1-6,0 0 1,-1-1 0,1 1 0,0-1 0,0 1-1,0-1 1,-1 1 0,1-1 0,0 1 0,-1-1-1,1 1 1,-1-1 0,1 0 0,0 1 0,-1-1-1,1 0 1,-1 0 0,1-1 0,18-45-121,-13 22 165,0-1-1,-3 1 0,0-1 0,-1 0 0,-1 0 0,-4-33 0,-3 12 38,-2 1 0,-21-74-1,16 94-41,7 24-117,3 16-70,6 88 250,-1-67-29,-2 49-1,-24 104 27,-66 251-1,34-185-64,13-55-12,-41 223 72,80-393-79,1 0 0,1 0 0,3 52 0,-1-79-16,0-1 0,0 1 0,0-1 0,1 1 0,-1 0 0,0-1 0,0 1 0,1-1 1,-1 1-1,1-1 0,0 1 0,-1-1 0,1 0 0,0 1 0,0-1 0,0 0 0,0 1 1,0-1-1,0 0 0,0 0 0,0 0 0,0 0 0,1 0 0,0 1 0,0-2-13,-1 0-1,1-1 0,-1 1 0,0 0 1,1-1-1,-1 1 0,0-1 1,1 1-1,-1-1 0,0 0 0,0 1 1,0-1-1,1 0 0,-1 0 1,0 0-1,0 0 0,0 0 0,0 0 1,0 0-1,-1 0 0,1 0 1,0 0-1,0-1 0,-1 1 0,1-2 1,12-20-158,-2 0 1,-1 0 0,10-35-1,16-79 51,-29 108 153,-6 28-20,-1 0 1,0 0 0,1 0-1,-1 0 1,0 1-1,0-1 1,1 0 0,-1 0-1,0 0 1,0 0-1,0 0 1,0 0 0,0 0-1,0 0 1,-1 0-1,1 1 1,0-1 0,0 0-1,-1-1 1,-10 11-51,-14 32-51,-63 149 220,-64 123 170,95-211-228,-210 396 37,252-469-264,15-29 145,0 0 1,0 0-1,0 0 0,0 0 1,0 0-1,0 0 0,-1 0 1,1 0-1,0 0 0,0 0 1,0 0-1,0 0 0,0 0 1,0 0-1,0 0 0,0 0 1,0 0-1,0-1 0,0 1 1,0 0-1,0 0 0,-1 0 1,1 0-1,0 0 1,0 0-1,0 0 0,0 0 1,0 0-1,0 0 0,0 1 1,0-1-1,0 0 0,0 0 1,0 0-1,0 0 0,0 0 1,-1 0-1,1 0 0,0 0 1,0 0-1,0 0 0,0 0 1,0 0-1,0 0 0,0 0 1,0 0-1,0 0 0,0 0 1,0 0-1,0 0 1,0 0-1,0 1 0,0-1 1,0 0-1,0-12-383,5-21-16,19-71-95,5 1 0,57-136 0,-35 124 465,82-210 216,-76 118 601,44-125 892,-96 323-1656,-6 16-15,-6 26-16,5-24 25,-29 101 230,-3-2 0,-6-1 1,-4-3-1,-5-1 0,-4-2 0,-117 165 0,152-243-69,18-23-159,0-1 0,0 1-1,0 0 1,0 0 0,0 0 0,0 0-1,0 0 1,0 0 0,0 0 0,0 0-1,0 0 1,-1 0 0,1 0 0,0 0-1,0 0 1,0 0 0,0 0 0,0 0-1,0 0 1,0 0 0,0 0 0,0 0-1,0 0 1,0 0 0,-1 0 0,1 0-1,0 0 1,0 0 0,0 0 0,0 0 0,0 0-1,0 0 1,0 0 0,0 0 0,0 1-1,20-43-68,-16 35 69,102-198 105,112-307-1,-135 264 22,53-268 0,-130 482-95,-6 34-33,0 0 1,0 0 0,0 0 0,0 0 0,0 0 0,0-1 0,0 1 0,0 0 0,0 0 0,-1 0 0,1 0 0,0 0 0,0 0 0,0 0 0,0 0-1,0 0 1,0 0 0,0 0 0,0 0 0,0 0 0,0 0 0,0 0 0,0 0 0,0 0 0,0-1 0,0 1 0,0 0 0,0 0 0,0 0-1,0 0 1,0 0 0,0 0 0,0 0 0,0 0 0,0 0 0,0-1 0,-8 16-2,-8 27 27,-353 884 1555,356-896-1465,-6 9 60,1 2 0,2 0 0,-10 44 0,25-80-174,0 0 0,1 0 0,-1 0 0,1 0 0,0 0 0,1 7 0,-1-12-6,0 1 1,0 0-1,0-1 0,1 1 0,-1 0 1,0-1-1,0 1 0,1 0 1,-1-1-1,0 1 0,1 0 0,-1-1 1,0 1-1,1-1 0,-1 1 0,1-1 1,-1 1-1,1-1 0,-1 1 1,1-1-1,0 0 0,0 1 0,0-1-2,0 0-1,0 0 1,0 0-1,0 0 0,1 0 1,-1 0-1,0 0 1,0-1-1,0 1 0,0 0 1,0-1-1,0 1 1,0-1-1,0 1 0,0-1 1,0 0-1,0 1 1,0-1-1,1-1 0,12-10-11,-1 0 1,0-1-1,-1-1 0,0 0 0,-1-1 0,16-28 1,49-108 84,-43 71-56,-4-1 1,-3-1-1,-4-1 1,-3-2-1,-5 0 1,-2 0-1,-5-1 0,-3 0 1,-5 0-1,-19-152 1,18 216 5,1 14-14,1 0-1,-1 1 0,-1-1 0,1 1 0,-1 0 0,-1-1 0,1 1 0,-1 0 1,-6-9-1,9 15-3,0 1 0,0-1 0,-1 1 0,1-1 0,0 1 0,-1 0 0,1-1 0,0 1 1,-1-1-1,1 1 0,0 0 0,-1-1 0,1 1 0,-1 0 0,1 0 0,-1-1 0,1 1 0,-1 0 0,1 0 1,-1 0-1,1-1 0,-1 1 0,1 0 0,-1 0 0,1 0 0,-1 0 0,1 0 0,-1 0 0,1 0 0,-1 0 1,1 0-1,-1 0 0,1 0 0,-1 1 0,1-1 0,-1 0 0,1 0 0,-1 1 0,-13 18-34,1 12 88,1 1 0,-12 55-1,6-18 27,-100 316 117,25-89-122,67-206-25,-42 92-1,51-144-76,13-28-72,9-19-92,258-634 68,-35-49 245,-156 460-36,-62 202-122,-11 41-52,-16 54 22,-25 72 137,-128 393 206,116-387 185,-118 223-1,164-351-421,-3 4 19,1 1 0,-10 28 0,19-43-104,3-5 6,11-12-27,20-30-5,28-51 104,-4-3 1,-4-1-1,75-197 0,-95 205 4,-4-2 0,-4-1-1,18-125 1,-40 196-22,-1 16-11,-1 0 1,0 0-1,-1 1 1,1-1-1,-1 0 1,0 0-1,0 0 1,0 0-1,-1 1 1,0-1-1,0 0 1,-3-9-1,4 14-3,0-1-1,-1 1 1,1-1-1,0 1 1,-1-1-1,1 1 1,0 0-1,-1-1 1,1 1-1,0 0 1,-1-1-1,1 1 1,-1 0-1,1-1 1,-1 1-1,1 0 1,0 0-1,-1-1 1,1 1-1,-1 0 1,1 0-1,-1 0 1,0 0-1,1 0 1,-1 0-1,1 0 1,-1 0-1,1 0 1,-1 0-1,1 0 1,-1 0-1,1 0 1,-1 0-1,1 0 1,-1 0-1,1 1 1,-1-1-1,1 0 1,-1 0-1,0 1 1,-18 16-46,18-16 43,-17 21-3,1 0-1,1 1 1,1 1-1,1 1 1,-13 31 0,4-8 29,-200 483 91,52 19 3,158-510-107,8-27-18,1 0-1,1 0 0,0 0 1,0 0-1,1 1 0,0 17 0,5-29-108,4-9 67,6-13-13,26-62 39,-3-2 0,-4-2 0,32-129 0,-42 116-17,-3-2 0,9-183 1,-27 269 45,0 0 1,-1 0 0,-1 0 0,0 0 0,-1 0 0,-1 0-1,-5-18 1,7 31-8,1 1 1,-1 0-1,1 0 0,-1 0 0,1-1 0,-1 1 1,0 0-1,1 0 0,-1 0 0,0 0 0,0 0 1,0 0-1,0 1 0,0-1 0,0 0 1,0 0-1,0 1 0,0-1 0,0 0 0,0 1 1,0-1-1,-1 1 0,1-1 0,0 1 0,0 0 1,-1 0-1,1 0 0,0-1 0,0 1 0,-1 0 1,1 0-1,0 1 0,-1-1 0,1 0 0,0 0 1,0 1-1,-1-1 0,1 0 0,0 1 0,0-1 1,0 1-1,0 0 0,-2 1 0,-3 2-7,1 0 0,0 0 0,0 1-1,0 0 1,1 0 0,-7 9 0,-12 20 15,2 2 0,1 1 0,2 0 0,-14 42 0,-44 164 70,64-204-78,-1 8 14,-125 393 109,132-426-122,4-11-3,1 1-1,0-1 1,-1 0-1,1 1 1,0-1 0,0 0-1,1 1 1,-1-1-1,1 1 1,0-1-1,0 1 1,0 5 0,0-9 3,0 0 0,0 0 0,0 0 1,0 1-1,0-1 0,0 0 0,0 0 1,1 0-1,-1 0 0,0 0 0,0 1 0,0-1 1,0 0-1,0 0 0,0 0 0,0 0 1,0 0-1,0 0 0,0 0 0,1 1 1,-1-1-1,0 0 0,0 0 0,0 0 1,0 0-1,0 0 0,0 0 0,1 0 1,-1 0-1,0 0 0,0 0 0,0 0 1,0 0-1,0 0 0,1 0 0,-1 0 1,0 0-1,0 0 0,0 0 0,0 0 1,0 0-1,1 0 0,-1 0 0,0 0 0,0 0 1,0 0-1,0 0 0,0 0 0,0 0 1,1 0-1,-1 0 0,0 0 0,0-1 1,0 1-1,0 0 0,0 0 0,0 0 1,0 0-1,0 0 0,1 0 0,-1 0 1,0-1-1,0 1 0,0 0 0,0 0 1,8-11-26,1 0 0,-2-1 0,0 0 0,0 0 0,-1 0 0,-1-1 0,7-23 1,-1 8 30,229-675 200,-240 703-203,10-43-20,-9 43 18,-1 0 0,0 0 0,0-1 1,0 1-1,0 0 0,0 0 0,0 0 0,0 0 1,0 0-1,0 0 0,0 0 0,0-1 0,0 1 1,0 0-1,0 0 0,0 0 0,0 0 0,0 0 1,0 0-1,0-1 0,0 1 0,0 0 0,0 0 1,0 0-1,0 0 0,0 0 0,0 0 0,0-1 1,0 1-1,0 0 0,0 0 0,0 0 0,0 0 1,0 0-1,0 0 0,0 0 0,0 0 0,-1-1 1,1 1-1,0 0 0,0 0 0,0 0 0,0 0 1,0 0-1,0 0 0,0 0 0,-1 0 0,1 0 1,0 0-1,0 0 0,0 0 0,0 0 0,0 0 1,0 0-1,-1 0 0,1 0 0,0 0 0,0 0 1,-12 15-56,-36 69 65,3 1 0,-32 92 0,-16 31 61,10-57 72,-31 70 328,110-205-522,13-21-13,14-21-9,20-47 83,-3-1 0,42-109-1,-62 135-7,101-260 29,-90 214-45,24-127 1,-55 220 13,3-9-10,-1 0-1,0-1 0,0 1 0,-2-1 1,1 1-1,-1-1 0,-1 0 0,-2-17 1,3 27 5,-1 0 1,1 0-1,-1 0 1,1 0-1,-1 0 1,1 0-1,-1 0 1,0 1-1,1-1 1,-1 0-1,0 0 1,0 0-1,1 1 1,-1-1-1,0 0 1,0 1-1,0-1 0,0 1 1,0-1-1,0 1 1,0-1-1,0 1 1,0 0-1,0 0 1,0-1-1,0 1 1,0 0-1,-1 0 1,1 0-1,0 0 1,0 0-1,0 0 1,0 1-1,0-1 1,0 0-1,0 0 1,0 1-1,0-1 1,0 1-1,0-1 1,0 1-1,0-1 1,-1 2-1,-4 1-9,1 1 0,-1 0 0,1 0 0,-1 0 1,-5 8-1,-7 9 11,0 1 1,2 2 0,-24 41-1,-31 82 80,-19 70 34,-7 16 42,84-206-142,1 0 1,2 0 0,0 1-1,-4 30 1,13-57-13,1 0 0,0 0 0,-1 0 0,1-1-1,0 1 1,0 0 0,0 0 0,0 0 0,0 0 0,0 0 0,0 0 0,0 0 0,0 0 0,0 0-1,0-1 1,0 1 0,1 0 0,-1 0 0,0 0 0,1 0 0,-1 0 0,1-1 0,-1 1-1,1 0 1,-1 0 0,2 0 0,-1-1-5,1 0 1,-1 0-1,0 0 0,1-1 0,-1 1 0,0 0 0,0-1 1,0 1-1,1-1 0,-1 0 0,0 1 0,0-1 1,0 0-1,0 0 0,0 1 0,0-1 0,0 0 1,0 0-1,0 0 0,-1 0 0,3-3 0,9-12-11,0 0 0,-1-2-1,-1 1 1,13-32 0,28-86 61,-38 97-33,67-223 61,-72 225-54,-2-1 1,-1 0-1,-2 0 1,-1 0-1,-4-49 1,1 82-14,1 0-1,-1-1 1,0 1 0,0 0 0,0 0 0,-1 0 0,1 0 0,-1 0 0,0 0 0,0 0 0,-4-5-1,5 8-5,0 0-1,0 0 1,-1 0-1,1 0 1,0 1-1,0-1 1,0 0-1,0 1 1,-1-1-1,1 1 1,0-1-1,-1 1 0,1-1 1,0 1-1,-1 0 1,1 0-1,0 0 1,-1 0-1,1 0 1,0 0-1,-1 0 1,1 0-1,-1 0 1,1 1-1,0-1 1,-1 1-1,1-1 0,0 1 1,0-1-1,-1 1 1,1 0-1,0-1 1,0 1-1,0 0 1,0 0-1,0 0 1,0 0-1,-1 2 1,-11 11-1,0 1 0,2 0 1,0 1-1,1 1 1,0-1-1,-10 27 0,5-12 22,-62 120 51,7 2 1,-64 206 0,132-351-66,-2 2 0,2-1-1,-1 0 1,1 1-1,1 0 0,-1 15 1,2-25-9,0 1 1,0-1 0,0 1 0,0-1-1,0 1 1,0-1 0,0 0 0,0 1 0,0-1-1,0 1 1,0-1 0,0 1 0,1-1-1,-1 1 1,0-1 0,0 0 0,1 1-1,-1-1 1,0 0 0,0 1 0,1-1-1,-1 0 1,0 1 0,1-1 0,-1 0 0,1 1-1,-1-1 1,0 0 0,1 0 0,-1 0-1,1 1 1,0-1 0,14-6-76,12-19-9,10-24 95,-1 0 0,-3-3 0,-3 0 0,28-65 0,-15 21 17,46-149 0,-70 177 9,-2 0 0,-4-1 0,5-82 0,-18 150-31,0-41 23,-5 29-45,4 12 18,1 1 1,-1 0-1,1 0 0,-1 0 0,1 0 0,-1 0 0,1 0 0,-1 0 0,1 0 0,0 0 1,-1 0-1,1 0 0,-1 0 0,1 1 0,-1-1 0,1 0 0,-1 0 0,1 0 0,0 1 1,-1-1-1,1 0 0,0 0 0,-1 1 0,1-1 0,0 0 0,-1 1 0,1-1 0,0 0 1,-1 1-1,-3 5-8,0-1-1,0 0 1,0 1 0,1-1 0,0 1 0,0 0 0,1 0 0,-3 8-1,-4 10 0,-89 239 93,46-117-40,0-10-10,-84 260 32,135-395-69,1 1 0,-1-1 0,1 1 0,-1-1 0,1 1 0,0-1 0,0 1-1,-1-1 1,1 1 0,0 0 0,1-1 0,-1 1 0,0-1 0,1 3 0,0-4-3,1-1 0,-1 1 0,0-1 0,0 1 0,0-1 0,1 0 0,-1 0-1,0 0 1,0 1 0,0-1 0,0 0 0,0 0 0,-1-1 0,1 1 0,0 0 0,0 0 0,-1 0 0,1 0 0,0-3 0,30-46-20,-2-1 1,31-76-1,30-118 103,-59 148-41,-4-3 0,-5 0 0,-4-1 0,9-172 0,-27 271-35,0 1 0,0-1 1,1 1-1,-1-1 0,0 1 0,0-1 0,-1 1 0,1-1 0,0 1 0,0-1 0,-1 1 0,1-1 0,-1 1 0,1 0 0,-1-1 0,0 1 1,1 0-1,-1-1 0,0 1 0,-1-1 0,-8 6-48,-4 17 5,-9 31 37,2 1 0,-22 87 0,17-50 54,-81 227 61,100-294-178,7-21 31,2-5-1,17-34-94,-8 14 109,30-59 64,-4-2 0,-4-1 1,-4-2-1,-3 0 1,-5-2-1,20-166 1,-40 242-39,1 5 3,-1 1 0,0-1 0,-1 0 0,0 0 0,0 0 0,-1 0 0,1 0 0,-2 0 0,1 0 0,-1 0 0,-3-8 0,4 15-7,1 1 1,-1-1-1,1 1 0,0-1 1,-1 1-1,1-1 0,-1 1 1,1-1-1,-1 1 0,1-1 1,-1 1-1,0-1 0,1 1 1,-1 0-1,1-1 0,-1 1 1,0 0-1,1 0 0,-1 0 0,0-1 1,1 1-1,-1 0 0,0 0 1,0 0-1,1 0 0,-1 0 1,0 0-1,1 0 0,-1 0 1,0 1-1,1-1 0,-1 0 1,0 0-1,1 0 0,-1 1 1,0-1-1,1 0 0,-1 1 1,1-1-1,-1 1 0,0-1 1,1 0-1,-1 1 0,1-1 1,0 1-1,-2 1 0,-19 25-71,9-4 88,1 1 0,1 0 0,0 1 1,2 0-1,2 0 0,-5 27 0,-13 158 71,20-171-88,0-6 19,3-25-15,0 0 0,0-1 0,0 1 1,1 0-1,0 0 0,1 0 0,2 15 1,-3-22-5,0 0 0,0-1 0,0 1-1,0 0 1,1-1 0,-1 1 0,0 0 0,0-1 0,0 1 0,1-1 0,-1 1 0,0-1 0,1 1 0,-1 0 0,1-1 0,-1 1 0,0-1 0,1 0 0,-1 1 0,1-1 0,-1 1 0,1-1-1,0 0 1,-1 1 0,1-1 0,-1 0 0,1 0 0,0 1 0,-1-1 0,1 0 0,-1 0 0,1 0 0,0 0 0,-1 0 0,1 0 0,0 0 0,-1 0 0,1 0 0,0 0 0,-1 0 0,1 0 0,0 0-1,-1 0 1,1-1 0,-1 1 0,1 0 0,-1-1 0,1 1 0,0 0 0,-1-1 0,1 1 0,-1 0 0,1-2 0,2 0-9,1-1-1,-2 0 1,1 0 0,0 0 0,-1 0-1,1-1 1,2-5 0,11-30 44,-1-1 0,-3-1-1,14-75 1,-18 76-10,0 4-3,2-8 14,-1-2 0,4-80 0,-19 94-50,6 32 15,0 0-1,0-1 1,0 1 0,0 0-1,0 0 1,-1 0 0,1-1-1,0 1 1,0 0 0,0 0-1,0 0 1,0 0 0,0-1-1,-1 1 1,1 0 0,0 0-1,0 0 1,0 0-1,0 0 1,0-1 0,-1 1-1,1 0 1,0 0 0,0 0-1,0 0 1,-1 0 0,1 0-1,0 0 1,0 0 0,0 0-1,-1 0 1,1 0 0,0 0-1,0 0 1,-1 0 0,1 0-1,0 0 1,0 0-1,-8 15-76,0 11 39,-55 201 214,52-183-130,7-26-140,17-51-22,2-8 137,-2 0 1,-2-2-1,-1 1 0,-3-1 1,-1 0-1,-2-1 1,-3 1-1,-1-1 1,-7-52-1,5 78 1,-2 0-1,-9-27 1,11 39-20,-1-1 1,1 1 0,-2-1-1,1 1 1,-1 0 0,0 0 0,0 1-1,0-1 1,-9-7 0,13 12-7,-1 1 0,1-1 1,-1 0-1,0 1 0,1-1 1,-1 0-1,0 1 0,0-1 1,1 1-1,-1 0 0,0-1 1,0 1-1,0 0 0,0-1 1,0 1-1,1 0 0,-1 0 1,0 0-1,0 0 0,0-1 1,0 1-1,0 1 0,0-1 1,0 0-1,0 0 0,0 0 1,1 0-1,-1 1 0,0-1 1,0 0-1,-1 1 0,0 1 4,1 0-1,-1 0 0,1 0 0,-1 0 0,1 0 0,0 0 0,0 0 0,0 0 0,0 0 0,0 0 0,1 0 0,-1 4 0,-2 8 21,1 0 0,0 0 0,1 16 0,2 9 23,7 57 0,-5-80-30,0-1-1,0 0 1,1 0-1,1-1 1,1 1-1,12 22 1,-18-36-15,1 0 0,-1 0 0,1 0 1,-1 0-1,1 0 0,0 0 1,-1 0-1,1 0 0,0 0 0,0 0 1,0 0-1,-1 0 0,1-1 0,0 1 1,0 0-1,0-1 0,0 1 1,0-1-1,1 1 0,-1-1 0,0 1 1,0-1-1,0 0 0,0 0 0,0 0 1,2 1-1,-2-2 0,0 0 0,0 1 0,0-1 0,0 0 1,-1 0-1,1 0 0,0 1 0,0-1 0,-1 0 0,1 0 0,-1 0 0,1 0 1,-1 0-1,1 0 0,-1-1 0,0 1 0,1 0 0,-1 0 0,0 0 0,0 0 1,0 0-1,0 0 0,0-1 0,0 1 0,0 0 0,0-1 0,-3-35 21,-1 0 0,-2 1 0,-2 0 0,-17-49 1,-4-23 18,18 61-5,-2 1 0,-2 0 0,-38-78 0,52 117-86,6 10-54,8 12-23,-4 3 131,-1 0-1,-1 1 1,0 0 0,-2 0 0,7 38 0,-2-8 30,26 104 119,-36-153-150,0 0-1,0 0 1,0 0-1,0 0 1,0 0-1,0 0 1,0 0-1,0 0 0,0 0 1,1 0-1,-1 0 1,0 0-1,0 0 1,0 0-1,0 0 1,0 0-1,0 0 1,0 0-1,0 0 1,1 0-1,-1 0 1,0 0-1,0 0 0,0 0 1,0 0-1,0 0 1,0 0-1,0 0 1,0 0-1,0 0 1,0 0-1,1 0 1,-1 0-1,0 0 1,0 0-1,0 0 0,0 1 1,0-1-1,0 0 1,0 0-1,0 0 1,0 0-1,0 0 1,0 0-1,0 0 1,3-18-58,-1-25 31,-2-16 53,-2-1 0,-3 1 0,-3 0 0,-2 1 0,-3 0 0,-2 1 0,-3 0 0,-3 1 0,-28-56 0,42 97-27,-22-39 18,28 51-21,-1 0 1,0 0-1,0 1 1,0-1-1,0 0 1,-1 1-1,1 0 1,-1-1-1,1 1 1,-1 0-1,0 1 1,0-1-1,0 0 1,-4-1-1,7 3 5,-1 0-1,1 0 1,0 0-1,-1 0 0,1 0 1,-1 0-1,1 0 1,0 0-1,-1 0 1,1 0-1,-1 1 0,1-1 1,0 0-1,-1 0 1,1 0-1,0 0 0,-1 1 1,1-1-1,0 0 1,-1 0-1,1 1 1,0-1-1,-1 0 0,1 1 1,0-1-1,0 0 1,-1 1-1,1-1 0,0 0 1,0 1-1,0-1 1,0 1-1,-1-1 1,1 0-1,0 1 0,0-1 1,0 1-1,0-1 1,0 0-1,0 1 1,0-1-1,0 1 0,0-1 1,0 0-1,0 1 1,0-1-1,1 1 0,-1-1 1,0 1-1,7 22 96,159 251-71,-156-245 48,-13-25-67,-5-17-73,-67-173-67,53 125 239,-45-87 0,67 147-107,0 1 0,0 0-1,0 0 1,0 0 0,0-1 0,0 1 0,0 0 0,0 0 0,-1 0 0,1-1 0,0 1 0,0 0 0,0 0 0,0 0 0,0 0 0,0 0 0,-1-1 0,1 1-1,0 0 1,0 0 0,0 0 0,0 0 0,-1 0 0,1 0 0,0 0 0,0 0 0,0 0 0,-1-1 0,1 1 0,0 0 0,0 0 0,0 0 0,-1 0 0,1 0-1,0 0 1,0 0 0,0 0 0,-1 1 0,1-1 0,0 0 0,0 0 0,0 0 0,-1 0 0,1 0 0,0 0 0,0 0 0,0 0 0,-1 1 0,-5 11-33,-1 19 135,7-31-98,1 21 96,-1-21-96,0 0 1,0 1 0,0-1 0,0 0 0,0 0 0,0 1 0,0-1 0,1 0-1,-1 0 1,0 1 0,0-1 0,0 0 0,0 0 0,0 0 0,0 1 0,0-1-1,0 0 1,1 0 0,-1 0 0,0 1 0,0-1 0,0 0 0,0 0 0,1 0-1,-1 0 1,0 1 0,0-1 0,1 0 0,-1 0 0,0 0 0,0 0 0,0 0-1,1 0 1,-1 0 0,0 0 0,0 0 0,1 0 0,-1 0 0,0 0 0,0 0-1,1 0 1,-1 0 0,0 0 0,0 0 0,1 0 0,-1 0 0,0 0 0,0 0-1,1 0 1,-1 0 0,0-1 0,0 1 0,0 0 0,1 0 0,-1 0-1,0 0 1,0 0 0,0-1 0,0 1 0,1 0 0,-1 0 0,0 0 0,0-1-1,0 1 1,1 0-1,-1 0 1,0 0-1,1-1 0,-1 1 0,1 0 0,-1 0 0,0 0 0,1 0 0,-1 0 0,1 0 0,-1 1 0,0-1 0,1 0 1,-1 0-1,1 0 0,-1 0 0,0 0 0,1 0 0,-1 1 0,0-1 0,1 0 0,-1 0 0,0 1 0,1-1 0,-1 0 1,0 1-1,1-1 0,-1 0 0,0 0 0,0 1 0,0-1 0,1 1 0,-1-1 0,0 0 0,0 1 0,0-1 0,0 0 1,0 1-1,0-1 0,1 1 0,-1-1 0,0 0 0,0 2 0,8 22-45,-7-20 45,69 181-151,-46-129 149,-2 1 0,24 105 0,46 462 95,-92-619-95,6 34 15,-6-37-20,1 0 0,0 0 0,-1 0 0,1 0 0,0 0 0,0 0 0,0 0 0,0-1 0,0 1 1,1 0-1,-1-1 0,1 1 0,-1-1 0,1 1 0,2 1 0,-4-3 1,1 1 0,0-1 1,-1 0-1,1 1 0,0-1 0,0 0 0,-1 0 1,1 0-1,0 1 0,0-1 0,0 0 0,-1 0 1,1 0-1,0 0 0,0 0 0,-1-1 0,1 1 1,0 0-1,0 0 0,-1 0 0,1-1 0,0 1 1,0 0-1,-1-1 0,1 1 0,0 0 0,-1-1 1,1 1-1,0-1 0,-1 1 0,1-1 0,-1 0 1,1 1-1,-1-1 0,1 1 0,-1-1 0,0 0 0,1 1 1,0-3-1,11-32-97,-11 33 98,11-53 7,-2-1 0,-3 0 0,-2 0 1,-3-1-1,-6-65 0,-44-284 134,44 380-125,3 12-1,1 12-12,0-1-1,0 1 1,-1 0 0,1 0 0,-1 0 0,1 0 0,-1-1 0,1 1-1,-1 0 1,0 0 0,-2-3 0,1 10-27,1-1 0,-1 1-1,1-1 1,0 1 0,1-1 0,-1 1 0,0 5 0,-15 189 97,9 1 0,21 230 0,-11-388-63,-3-24-7,1 1-1,1-1 1,0 0-1,2 0 1,0 0-1,1 0 0,10 24 1,-14-40-4,-1-1 0,1 0 1,0 0-1,-1 0 0,1 1 1,0-1-1,0 0 0,0 0 0,0 0 1,0 0-1,0-1 0,0 1 1,0 0-1,1 0 0,-1 0 2,0-1 0,-1 0 0,1 0 0,-1 0 0,1 0 1,0 0-1,-1 0 0,1 0 0,0 0 0,-1 0 0,1 0 0,-1 0 0,1 0 0,0 0 0,-1-1 0,1 1 0,-1 0 0,1 0 0,0-1 0,-1 1 1,1 0-1,0-1 0,2-2-9,0-1 0,0 1 0,-1-1 1,1 1-1,-1-1 0,1 0 1,-1 0-1,2-6 0,8-21 30,-1-1 0,-1 0-1,-2 0 1,6-60 0,-1-139 83,-16 100-50,-6 0 0,-44-225 0,42 308-37,11 47-15,0 1 0,0-1 0,0 1 1,0-1-1,0 1 0,0-1 0,0 1 0,-1-1 1,1 1-1,0-1 0,0 1 0,0-1 0,-1 1 1,1-1-1,0 1 0,0-1 0,-1 1 0,1 0 0,0-1 1,-1 1-1,1 0 0,-1-1 0,1 1 0,0 0 1,-1-1-1,1 1 0,-1 0 0,1 0 0,-1-1 0,1 1 1,-2 0-1,-5 17-64,-8 71 48,-7 173 0,23 92 95,27 36 65,-26-376-136,-1-4-10,0 1 0,0-1 0,1 0 1,0 1-1,0-1 0,1 0 0,1-1 0,6 14 1,-9-21 0,-1 0 0,0 0 1,1 0-1,-1-1 1,1 1-1,-1 0 1,1-1-1,-1 1 0,1 0 1,0-1-1,-1 1 1,1 0-1,0-1 0,-1 1 1,1-1-1,0 0 1,0 1-1,-1-1 1,1 0-1,0 1 0,0-1 1,0 0-1,0 0 1,0 1-1,-1-1 0,1 0 1,0 0-1,0 0 1,0 0-1,0 0 1,0-1-1,0 1 0,-1 0 1,1 0-1,0-1 1,0 1-1,0 0 0,0-1 1,-1 1-1,1 0 1,0-1-1,0 1 1,-1-1-1,1 0 0,-1 1 1,2-2-1,2-2-3,0-1 0,0 0-1,-1 0 1,0 0 0,0-1 0,3-6-1,7-18 28,-2-1-1,-2 0 1,9-47-1,8-103 63,-21 144-78,64-564 163,-117 935-371,-9 472 435,58-754-219,-1-51-16,0 0-1,0 0 0,0 0 0,0 0 0,0 0 0,0 0 1,0 0-1,0-1 0,1 1 0,-1 0 0,0 0 1,1 0-1,-1 0 0,0 0 0,1-1 0,-1 1 1,1 0-1,-1 0 0,1-1 0,1 2 0,-2-2 2,1 0-1,-1 0 1,1 0-1,0-1 0,-1 1 1,1 0-1,-1 0 0,1-1 1,-1 1-1,1 0 0,-1-1 1,0 1-1,1 0 1,-1-1-1,1 1 0,-1 0 1,0-1-1,1 1 0,-1-1 1,0 1-1,1-1 0,-1 0 1,18-36-50,22-82 101,-5-2 0,-5-1 0,-6-2 1,11-144-1,-30 94 13,-10 144-61,5 29-3,0 0 0,0 1 0,0-1 0,-1 1 0,1-1 0,0 0 0,-1 1 0,1-1 0,0 1 0,-1-1 0,1 1 0,-1-1 0,1 1 0,0 0 0,-1-1 0,1 1 0,-1-1 1,0 1-1,1 0 0,-1-1 0,1 1 0,-2 0 0,1 0-3,-1 1 1,1-1-1,-1 1 0,1 0 1,-1 0-1,1 0 1,-1 0-1,1 0 1,0 0-1,0 0 1,-1 0-1,1 0 0,0 1 1,0-1-1,0 0 1,0 1-1,0-1 1,1 1-1,-1-1 1,0 1-1,1-1 1,-1 3-1,-16 35-19,1 1 1,-14 62-1,-11 87 122,38-174-92,-39 244 99,38-216-57,1-1 0,2 1 0,10 84-1,-8-122-50,-1-1 1,1 1-1,0 0 0,1-1 0,-1 1 0,1-1 0,0 1 0,0-1 0,3 5 1,-4-9-1,0 1 0,-1 0 0,1-1 0,0 1 0,0 0 0,0-1 0,0 1 0,0-1 0,-1 1 0,1-1 0,0 0-1,0 1 1,0-1 0,0 0 0,0 0 0,0 1 0,0-1 0,0 0 0,0 0 0,0 0 0,0 0 0,0 0 0,1-1 0,-1 1 0,0 0 0,-1 0 0,1-1 0,0 1 0,0-1 0,0 1 0,0-1 0,0 1 0,0-1 0,0 1 0,-1-1 0,1 0 0,0 1 0,0-1 0,-1 0 0,2-1 0,14-15 6,-2 1-1,0-2 1,-1 0-1,0-1 1,-2 0-1,14-30 1,-7 14 23,125-270 97,-119 243-97,-4-1 1,-2-1-1,10-70 0,-27 128-22,1-1 5,-1 1 0,0 0 0,-1-1 0,1 1-1,-1 0 1,0-1 0,-1 1 0,1 0 0,-3-10-1,2 15-9,1 1 0,0 0-1,0-1 1,0 1-1,-1 0 1,1-1 0,0 1-1,0 0 1,-1-1-1,1 1 1,0 0 0,-1 0-1,1-1 1,0 1 0,-1 0-1,1 0 1,0 0-1,-1 0 1,1 0 0,0-1-1,-1 1 1,1 0-1,-1 0 1,1 0 0,0 0-1,-1 0 1,1 0-1,-1 0 1,1 0 0,0 0-1,-1 0 1,1 1-1,0-1 1,-1 0 0,1 0-1,-1 0 1,1 0-1,0 0 1,-1 1 0,1-1-1,0 0 1,-1 1-1,-14 16-55,1 10 22,2 0 0,2 1 1,-14 52-1,10-31 53,-45 183 98,54-204-87,2 1-1,0 0 1,2 0-1,1 0 1,1 1-1,6 30 1,-6-53-26,1 0-1,0 1 1,0-1 0,1 0 0,0 0-1,0-1 1,9 14 0,-11-19-6,0 1 0,0-1-1,0 0 1,0 1 0,0-1 0,1 0 0,-1 0 0,0 0 0,1 0 0,-1 0 0,1 0 0,-1 0 0,1 0-1,-1-1 1,1 1 0,0 0 0,-1-1 0,1 1 0,0-1 0,-1 0 0,1 0 0,0 0 0,0 0-1,-1 0 1,1 0 0,0 0 0,0 0 0,-1-1 0,1 1 0,0-1 0,-1 1 0,1-1 0,0 1 0,-1-1-1,1 0 1,-1 0 0,1 0 0,0-1 0,6-4-1,-1-1 0,0 1 0,-1-1-1,0-1 1,0 1 0,0-1 0,-1 0 0,4-9 0,32-72 54,-28 50-399,-2 0-1,-1 0 0,5-49 1,4-115 2021,-15 136-1672,-7-102 0,-2 149-40,5 20 39,0-1-1,0 1 1,0 0 0,0 0 0,-1 0 0,1 0 0,0-1-1,0 1 1,0 0 0,0 0 0,0 0 0,0 0-1,-1 0 1,1 0 0,0 0 0,0-1 0,0 1 0,0 0-1,-1 0 1,1 0 0,0 0 0,0 0 0,0 0 0,0 0-1,-1 0 1,1 0 0,0 0 0,0 0 0,0 0 0,0 0-1,-1 0 1,1 0 0,0 0 0,0 0 0,0 0 0,0 0-1,-1 0 1,1 0 0,0 1 0,0-1 0,0 0-1,0 0 1,-1 0 0,-11 22-99,-10 38 70,2 1 1,3 1 0,-16 109-1,21-65 84,2 157 0,10-247-54,0-1 0,1 0 0,1 1-1,5 24 1,-7-39-4,0 0 1,1 0-1,-1-1 1,0 1-1,0 0 0,0 0 1,1 0-1,-1-1 1,0 1-1,1 0 0,-1-1 1,0 1-1,1 0 0,-1 0 1,1-1-1,-1 1 1,1-1-1,0 1 0,-1-1 1,1 1-1,0-1 1,-1 1-1,1-1 0,0 1 1,-1-1-1,1 0 0,0 1 1,0-1-1,0 0 1,-1 0-1,1 1 0,0-1 1,0 0-1,0 0 1,-1 0-1,1 0 0,0 0 1,0 0-1,0-1 0,-1 1 1,3 0-1,-1-2-2,1 0 0,-1 1 0,1-1 0,-1 0-1,0 0 1,0-1 0,0 1 0,0 0 0,3-5 0,7-12 14,-2-1 0,0-1 0,0 1 0,10-41 0,17-91 92,-25 91-67,-2-1-1,-3 0 1,-2 0 0,-5-88 0,-8 114 1,0 29-45,8 7 9,-1 0-1,1 0 0,-1 1 0,1-1 0,-1 0 1,0 1-1,1-1 0,-1 0 0,1 1 1,-1-1-1,1 1 0,0-1 0,-1 1 1,1-1-1,-1 1 0,1-1 0,0 1 1,-1 0-1,1-1 0,0 1 0,0 0 0,-6 11-25,2 0-1,0 1 1,0-1-1,1 1 1,-2 25-1,0 69 28,4-86 3,0 18 24,1-1-1,1 1 1,3-1 0,14 68 0,-18-106-26,13 33-25,-13-33 21,0 1 0,1 0 1,-1 0-1,0-1 0,1 1 1,-1 0-1,1-1 0,-1 1 0,1-1 1,-1 1-1,1 0 0,-1-1 1,1 1-1,0-1 0,-1 1 0,1-1 1,-1 0-1,1 1 0,0-1 0,0 0 1,-1 1-1,1-1 0,0 0 1,0 0-1,-1 0 0,1 1 0,0-1 1,0 0-1,0 0 0,-1 0 1,1 0-1,0-1 0,0 1 0,-1 0 1,1 0-1,0 0 0,0-1 1,-1 1-1,1 0 0,0-1 0,0 1 1,4-4-1,-1 0 0,-1-1 0,1 1 0,-1 0 0,1-1 0,-1 0 0,0 0 0,-1 0 0,1 0 0,-1 0 0,0 0 0,2-11 0,2-10 48,4-37 0,-10 59-42,8-60 59,-2-91 0,-6 127-43,-2 0 1,-1 0 0,-1 1 0,-1-1 0,-17-47 0,21 72-18,0 0 0,0 0-1,-1 0 1,1 0 0,-1 0 0,0 0 0,0 0-1,0 1 1,0-1 0,0 0 0,0 1-1,-1 0 1,-5-4 0,8 6-4,-1-1 1,0 1-1,0 0 1,0-1-1,0 1 0,1 0 1,-1 0-1,0 0 1,0 0-1,0 0 0,0 0 1,0 0-1,0 0 1,0 0-1,1 0 1,-1 0-1,0 1 0,0-1 1,0 0-1,0 1 1,-1 0-6,0 0-1,0 1 1,1-1 0,-1 0 0,1 1 0,-1 0 0,1-1 0,0 1 0,0 0 0,-1-1 0,0 4 0,-4 8-4,1 0-1,0 1 1,1 0-1,0 0 1,1 0-1,0 0 1,2 0-1,-1 28 1,2-26 25,1 1 0,1-1 0,0 1 0,1-1 0,0 0 0,2 0 0,8 23 0,-11-35-17,1 1 0,-1-1 1,1 0-1,0 0 0,0 0 0,0 0 0,0-1 1,1 1-1,0-1 0,4 4 0,-7-6-1,0-1 1,1 1-1,-1 0 0,1 0 0,-1 0 1,1-1-1,-1 1 0,1-1 0,-1 1 0,1-1 1,0 0-1,-1 0 0,1 0 0,0 0 1,-1 0-1,1 0 0,-1 0 0,1 0 1,0 0-1,-1-1 0,1 1 0,-1-1 0,1 1 1,-1-1-1,1 0 0,-1 1 0,1-1 1,-1 0-1,0 0 0,1 0 0,-1 0 1,0 0-1,2-2 0,1-3 11,1 0-1,-1-1 1,0 0-1,-1 0 1,1 0-1,-1 0 1,-1 0-1,1-1 1,-1 1-1,2-14 1,6-81 116,-10 101-121,0-21 15,0 0 0,-1 0 0,-2 0 0,0 0 0,-1 0 0,-12-34 0,12 43-3,-2-1 0,1 1 0,-2 0 0,0 0 0,0 1 0,-1 0-1,-1 0 1,0 1 0,0 0 0,-1 0 0,-12-8 0,-3 7-54,23 13-33,15 6 106,-9-5-40,0 0 1,0 0-1,0 0 0,0 1 1,0 0-1,-1 0 0,1 0 1,-1 0-1,0 0 0,0 1 1,0 0-1,0-1 0,3 7 1,1 4-3,0 0 0,7 24 0,-11-30 43,-3-7-33,0 0-1,0-1 1,0 1-1,1 0 1,-1 0-1,0 0 0,1-1 1,-1 1-1,1 0 1,-1-1-1,1 1 1,-1 0-1,1-1 1,-1 1-1,1 0 1,0-1-1,-1 1 1,2 0-1,6-8-39,3-25-23,-8 9 86,0-1 0,-1 1 0,-2-1 0,0 0 0,-6-37 0,4 49-11,0 0-1,-1 0 0,0 0 1,-1 0-1,0 0 1,-1 1-1,-1 0 0,0 0 1,0 0-1,-1 1 1,0 0-1,-13-14 0,18 21-17,-1 0-1,0 1 0,0-1 1,0 1-1,0 0 0,-1-1 1,1 2-1,-1-1 0,1 0 1,-1 1-1,0-1 0,1 1 1,-1 0-1,0 0 0,0 1 1,0-1-1,0 1 0,0 0 1,0 0-1,1 0 0,-1 0 1,0 1-1,0-1 0,0 1 1,0 0-1,1 0 0,-1 1 1,0-1-1,1 1 0,-1 0 1,1 0-1,-1 0 0,1 0 1,0 1-1,-5 4 0,-3 8 6,1 1-1,0-1 0,1 1 0,1 1 0,1 0 0,0 0 1,2 0-1,-1 1 0,2 0 0,1 0 0,0 0 1,0 21-1,1-5 14,2 0 0,2-1 0,1 1 0,1-1 1,16 56-1,-19-83-15,1 0 1,0 1 0,0-2 0,1 1-1,0 0 1,0 0 0,5 6-1,-7-11-3,1 1-1,-1-1 1,0 0-1,1 1 1,-1-1-1,0 0 1,1 0-1,0 0 1,-1 0-1,1 0 1,0-1-1,-1 1 1,1-1-1,0 1 1,0-1-1,-1 1 1,1-1-1,0 0 1,0 0-1,0 0 1,0 0-1,0 0 1,-1 0-1,1 0 1,0-1 0,0 1-1,0-1 1,2 0-1,2-2 4,-1 0 0,1-1 0,-1 1 0,0-1 0,0 0 0,0 0-1,0-1 1,-1 0 0,1 1 0,-1-2 0,0 1 0,-1 0 0,1-1 0,-1 1 0,-1-1 0,1 0 0,2-8 0,3-8 28,-1-1 1,-2 0 0,5-32 0,-7 30-10,0-1 0,-2 1 0,-2-1-1,0 1 1,-1 0 0,-2-1 0,-10-40 0,11 55-9,-1-1 0,0 1 0,-1-1 1,0 1-1,-1 0 0,0 1 0,-1 0 1,0 0-1,0 0 0,-1 1 1,-1 0-1,1 0 0,-1 1 0,-1 0 1,0 1-1,0 0 0,-21-11 0,26 16-14,0 0 0,0 0-1,0 1 1,0 0 0,0-1-1,0 1 1,0 1-1,-1-1 1,1 1 0,0 0-1,0 0 1,-1 1 0,1 0-1,0 0 1,0 0 0,0 0-1,0 1 1,-9 3-1,8-1 3,0-1 0,1 1-1,-1 0 1,1 1 0,-1-1-1,1 1 1,1 0 0,-1 0-1,1 1 1,0 0 0,0-1-1,0 1 1,1 0 0,-3 7-1,-2 7 11,0 0-1,2 0 1,1 1-1,0 0 1,1 0-1,2 0 0,0 0 1,1 0-1,1 1 1,1-1-1,1 0 0,0 0 1,2 0-1,1 0 1,0 0-1,2-1 1,0 0-1,19 35 0,-23-48-11,1-1 0,1 0-1,-1 0 1,1-1-1,0 1 1,1-1-1,-1 0 1,1-1-1,0 1 1,0-1-1,0 0 1,1-1 0,-1 1-1,1-1 1,0-1-1,7 3 1,-10-4 1,1 0 0,0-1 0,-1 1 0,1-1-1,0 0 1,-1 0 0,1-1 0,0 1 0,-1-1 0,1 0 0,-1 0 0,1-1 0,-1 1 0,0-1 0,0 0 0,1 0 0,-1-1 0,0 1 0,-1-1 0,1 0 0,0 0 0,-1 0 0,0 0-1,0-1 1,6-7 0,-1-2 21,1-1 0,-2 0-1,0 0 1,-1-1 0,0 1 0,-1-1-1,-1-1 1,0 1 0,-2-1-1,1 1 1,-2-1 0,0 0-1,-1 0 1,0 0 0,-1 1 0,-1-1-1,-6-24 1,4 22-4,-1 1 0,-1-1 0,0 1 0,-1 0 0,-1 0 0,0 1 0,-1 0 0,-1 1 0,-1 0 0,0 0 0,-1 1 0,0 1 0,-1 0 0,-28-22 0,35 31-15,-1 0 1,1 0 0,-1 1-1,0 0 1,0 0-1,0 0 1,0 1-1,-1 0 1,1 1 0,-1-1-1,-14 1 1,18 1-5,-1 0 1,1 1-1,0-1 1,0 1-1,0 1 1,-1-1 0,1 0-1,0 1 1,0 0-1,1 0 1,-1 0-1,0 0 1,1 1-1,-1-1 1,1 1-1,0 0 1,0 0-1,0 0 1,0 1 0,0-1-1,1 1 1,0-1-1,-3 6 1,-1 4 11,1 0 0,0 1 0,0 0 1,2 0-1,-1 0 0,2 0 0,0 0 1,1 1-1,0-1 0,2 17 0,0-14 3,0-1 0,2 0 0,-1 1 0,2-1 0,0-1 0,1 1 0,1-1 0,13 26 0,-16-35-14,1-1-1,-1 0 1,1 0 0,0 0 0,1 0-1,-1-1 1,1 1 0,0-1-1,0 0 1,0-1 0,0 1-1,1-1 1,0 0 0,-1 0 0,1-1-1,0 0 1,0 0 0,1 0-1,-1-1 1,0 0 0,0 0-1,1 0 1,-1-1 0,1 0 0,-1 0-1,0-1 1,1 0 0,-1 0-1,0 0 1,0-1 0,0 0-1,0 0 1,0 0 0,0-1 0,0 0-1,-1 0 1,1-1 0,-1 1-1,9-9 1,-4 2 19,-1-1 1,0 0-1,-1 0 0,0-1 0,-1 0 1,0 0-1,-1-1 0,0 0 1,-1 0-1,-1 0 0,0-1 1,-1 0-1,0 1 0,-1-1 0,0 0 1,-1 0-1,-1-1 0,-1 1 1,0 0-1,0 0 0,-1 0 0,-1 1 1,0-1-1,-1 0 0,-1 1 1,0 0-1,-1 0 0,0 1 0,-1-1 1,0 1-1,-1 1 0,0-1 1,-1 1-1,-1 1 0,1 0 0,-17-13 1,19 18-18,1 1-1,-1 0 1,0 0 0,-1 1 0,1 0-1,-1 0 1,1 1 0,-1 0 0,0 0 0,1 1-1,-1 0 1,0 0 0,0 1 0,0 0-1,0 1 1,0-1 0,0 1 0,0 1-1,0 0 1,1 0 0,-1 0 0,1 1 0,-1 0-1,1 0 1,0 1 0,0 0 0,1 1-1,-1-1 1,1 1 0,0 0 0,0 1-1,0-1 1,1 1 0,0 0 0,0 1 0,1-1-1,-6 10 1,3-2 18,1 0-1,0 1 1,0 0-1,2 0 1,0 0 0,0 0-1,2 1 1,-2 21-1,4-35-11,0 0-1,0 0 0,0 0 0,0 0 0,0-1 0,0 1 1,1 0-1,-1 0 0,0 0 0,1 0 0,0-1 0,-1 1 1,1 0-1,0-1 0,0 1 0,0-1 0,2 4 0,-2-5-5,0 1-1,0 0 0,0-1 1,0 1-1,0-1 0,0 1 1,1-1-1,-1 0 0,0 1 1,0-1-1,0 0 0,1 0 1,-1 0-1,0 0 0,0 0 1,0 0-1,1 0 0,-1 0 1,0 0-1,1-1 0,6-1-16,-1-1-1,-1 0 0,1 0 1,0-1-1,-1 0 0,0 0 1,7-6-1,11-10 41,-1-2-1,-2 0 1,0-2-1,-1 0 1,-1-1-1,-2-1 1,20-37-1,-35 60-11,-1 0-1,1 0 1,-1 0-1,0 0 0,0 0 1,0 0-1,0 0 1,0 0-1,-1 0 1,1-1-1,-1 1 1,0 0-1,0 0 1,0-1-1,-2-5 1,1 6-2,0 1 0,0-1 1,-1 1-1,0-1 0,1 1 1,-1-1-1,0 1 0,0 0 1,0 0-1,0 0 0,-1 0 1,1 0-1,0 1 0,-1-1 1,0 1-1,1-1 0,-4 0 0,-3-2-11,-1 0 0,1 1 0,-1 1 0,1-1 0,-1 1 0,0 1-1,0 0 1,1 1 0,-1-1 0,0 2 0,0-1 0,0 2 0,0-1-1,1 1 1,-1 1 0,1 0 0,-1 0 0,1 0 0,0 2 0,-13 7-1,9-5 18,1 2 0,0 0 0,0 0-1,0 1 1,1 1 0,1 0-1,0 0 1,0 1 0,1 0-1,1 1 1,0 0 0,-11 25-1,18-34-8,-1 1-1,1-1 1,0 0-1,0 1 1,0-1-1,0 1 1,1-1-1,0 1 0,0-1 1,0 1-1,1-1 1,-1 1-1,1-1 1,0 1-1,0-1 0,1 0 1,-1 1-1,1-1 1,0 0-1,3 4 1,-3-5-9,0 0 0,0 0 0,1 0 1,-1 0-1,1-1 0,0 1 1,0-1-1,0 0 0,0 0 0,0 0 1,0 0-1,1-1 0,-1 1 0,0-1 1,1 0-1,0 0 0,-1 0 1,1 0-1,-1 0 0,1-1 0,0 0 1,0 0-1,-1 0 0,6-1 0,-2 0 4,1-1 0,-2 0 0,1 0 0,0 0 0,0-1-1,-1 0 1,1-1 0,-1 1 0,0-1 0,0-1-1,-1 1 1,1-1 0,-1 0 0,0 0 0,0 0 0,0-1-1,-1 0 1,0 1 0,3-8 0,-4 9 12,-2 1 0,1-1-1,0 0 1,-1 0 0,1 0 0,-1 0 0,0 0 0,-1 0-1,1 0 1,-1 0 0,0 0 0,0 0 0,0 0 0,0 0-1,-1 0 1,1 0 0,-1 0 0,0 0 0,0 0 0,-1 0-1,1 0 1,-1 0 0,0 1 0,0-1 0,0 1-1,-1-1 1,1 1 0,-1 0 0,1 0 0,-1 0 0,0 0-1,-1 0 1,-6-4 0,4 3-12,0 0 0,-1 1 0,0 0 1,0 0-1,0 1 0,0-1 0,-1 2 0,1-1 0,0 1 0,-1 0 1,1 0-1,-1 1 0,1 0 0,-1 0 0,1 1 0,-1 0 0,1 1 0,0-1 1,-1 1-1,1 1 0,0-1 0,-12 7 0,11-5 6,1 0 1,0 1-1,-1-1 1,2 2-1,-1-1 0,1 1 1,-1 0-1,1 0 1,1 0-1,0 1 0,-1 0 1,2 0-1,-1 0 0,1 1 1,1 0-1,-1-1 1,1 1-1,0 1 0,-2 14 1,4-22-3,1 1 0,0-1 0,0 0 0,-1 1 1,1-1-1,0 0 0,0 1 0,1-1 0,-1 0 0,0 1 0,0-1 1,1 0-1,-1 1 0,1-1 0,-1 0 0,1 0 0,-1 0 1,1 1-1,0-1 0,-1 0 0,1 0 0,0 0 0,2 2 0,-1-2-4,0 0-1,-1 0 0,1-1 0,0 1 0,0 0 0,0-1 0,0 0 0,0 1 0,0-1 0,0 0 0,0 0 0,0 0 0,0 0 0,3 0 0,3-2-23,0 1 0,1-1 0,-1-1 0,0 0 0,0 0 0,10-6 0,1-2 26,-1-1 0,32-28 0,-43 34 14,0-1-1,0 0 1,-1-1-1,0 1 1,0-1-1,0 0 1,-1-1-1,7-15 0,-12 22-8,1 1-1,-1-1 1,1 0-1,-1 0 1,0 1-1,0-1 1,0 0-1,0 0 1,0 1-1,0-1 1,0 0-1,0 0 1,-1 1-1,1-1 1,-1 0-1,1 0 1,-1 1-1,0-1 1,0 1-1,0-1 1,0 1-1,0-1 1,0 1-1,0-1 1,0 1-1,0 0 1,-1 0-1,1 0 1,0 0-1,-1-1 0,1 2 1,-1-1-1,0 0 1,1 0-1,-1 0 1,0 1-1,1-1 1,-1 1-1,-2-1 1,-8-2-10,1 1 0,-1 0 0,0 0 1,-18 1-1,7 2 4,1 2 1,0 1-1,0 1 1,0 0-1,0 2 1,1 1-1,-24 11 1,5-2 71,35-14-99,16-4-31,21-9-73,-21 2 125,-1 0 1,0-1 0,0-1 0,15-17 0,-17 17 33,2-1 1,-1 1-1,2 1 1,14-12-1,-24 21-28,-1 0-1,1-1 1,-1 1-1,1 0 0,-1-1 1,0 1-1,1 0 1,-1 0-1,1 0 0,-1-1 1,1 1-1,0 0 1,-1 0-1,1 0 0,-1 0 1,1 0-1,-1 0 1,1 0-1,-1 0 0,1 0 1,-1 0-1,1 0 1,-1 0-1,1 0 0,0 1 1,-1-1-1,1 0 1,-1 0-1,0 1 0,1-1 1,-1 0-1,1 0 1,-1 1-1,1-1 0,-1 1 1,1 1 0,0-1 1,0 1 0,0 0-1,0-1 1,-1 1 0,1 0 0,-1 0-1,1-1 1,-1 1 0,0 4-1,1-2 14,-1 1-1,0 0 0,0-1 1,-1 1-1,1-1 1,-1 1-1,0 0 1,-3 7-1,0-8-37,0 0 0,0 0 1,0 0-1,-1-1 0,1 1 0,-1-1 0,0-1 0,0 1 1,0-1-1,0 1 0,0-1 0,-11 2 0,-2 2-235,-6 4 418,-2-2-1,1 0 0,-1-2 1,0-1-1,-39 4 0,62-11-258,9-1 31,17-7-18,-7 4 19,6-7 29,-15 8 57,1 1 0,-1 0-1,1 0 1,15-4 0,-21 7-15,1 1-1,0-1 1,0 1 0,0 0 0,0 0-1,-1 0 1,1 0 0,0 1 0,0-1-1,-1 1 1,1-1 0,0 1 0,0 0-1,-1 0 1,1 0 0,-1 1 0,1-1 0,-1 1-1,3 1 1,42 32 42,1-2 0,55 27-1,-58-33-66,-1 1 0,-1 3-1,-1 1 1,48 49 0,37 28-1658,-94-81 332,-6-2 567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6:14.01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300 2012 304,'-7'5'84,"1"0"1,0 1-1,0-1 1,1 1-1,0 0 1,0 0-1,0 1 0,1 0 1,0-1-1,0 2 1,-4 9-1,-4 6 111,-36 67 38,32-57-201,-2 0 1,-1 0-1,-44 55 1,52-75-11,8-9 2,0 0 0,0 0 0,0 0 0,-1 0 0,1-1 1,-1 0-1,0 1 0,0-1 0,-7 3 0,11-6-14,0 0 1,0 0-1,0 1 0,0-1 1,-1 0-1,1 0 0,0 0 1,0 0-1,0 0 0,0 0 1,-1 0-1,1 0 0,0 0 1,0 0-1,0 0 1,0 0-1,-1 0 0,1 0 1,0 0-1,0 0 0,0 0 1,0 0-1,0 0 0,-1-1 1,1 1-1,0 0 1,0 0-1,0 0 0,0 0 1,0 0-1,0 0 0,-1 0 1,1 0-1,0-1 0,0 1 1,0 0-1,0 0 1,0 0-1,0 0 0,0 0 1,0-1-1,0 1 0,0 0 1,0 0-1,-1 0 0,1 0 1,0 0-1,0-1 1,0 1-1,0 0 0,0 0 1,0 0-1,0 0 0,1-1 1,3-14 242,13-15-130,-16 28-108,48-76 21,67-81 1,70-62-16,-165 196-21,-16 19 0,-1 1 1,1 0 0,-1 0 0,1 1 0,0-1 0,7-4 0,-11 8-1,-1 1 0,0 0 0,0 0 0,0 0 1,0 0-1,0 0 0,1 0 0,-1-1 0,0 1 0,0 0 0,0 0 0,1 0 0,-1 0 0,0 0 0,0 0 0,0 0 0,1 0 0,-1 0 0,0 0 0,0 0 0,0 0 0,1 0 0,-1 0 0,0 0 0,0 0 0,0 0 0,0 0 0,1 0 0,-1 0 0,0 0 0,0 1 0,0-1 0,1 0 0,-1 0 0,0 0 0,0 0 0,0 0 1,0 0-1,0 1 0,1-1 0,-1 0 0,0 0 0,0 11 0,-8 12 0,-44 73 7,-67 92 0,69-112-3,3 0 17,23-35 113,-2-2 1,-46 56-1,55-77 442,19-23-71,26-32-217,138-180-157,36-44-53,-192 250-55,-12 16 11,-9 13-14,-32 59 22,-61 81 0,52-81-39,2-6 38,47-68 75,8-13-63,8-17-7,157-226 85,-145 212-118,1 2 0,3 0 0,52-54 0,-65 82 10,-21 23 9,-21 26 2,-167 231 78,283-369-168,-35 37 61,259-318 76,-309 372-35,-20 26-31,-25 33-4,-86 117 0,-64 88 7,172-226-4,15-19-21,11-16-43,225-272 13,-181 207 120,-2-2 1,43-88 0,-49 70 937,-56 124-989,-2 0 0,-2-1 0,-29 47 0,-71 85-11,32-48-4,73-101-18,-4 8 10,-2 0 0,-30 33 0,29-45 2,17-15-13,10-8-7,53-61 9,-4-3-1,-3-2 0,-4-2 1,-3-2-1,38-93 0,33-140 55,-148 383-43,-2-1 0,-47 72 0,39-72-8,-151 237 37,347-549-49,-3-32 46,-96 171-36,49-72 7,-58 101 23,-39 60-26,-10 17-4,0 0-1,0 0 1,0 0-1,0 0 0,-1 0 1,1 0-1,0 0 1,0 0-1,0 0 0,0 0 1,0 0-1,0 0 0,0 0 1,0 0-1,0 0 1,0 0-1,0 0 0,0 0 1,0 0-1,0 0 0,0 0 1,-1 0-1,1 0 1,0 0-1,0 0 0,0 0 1,0 0-1,0 0 0,0 0 1,0 0-1,0 0 1,0 0-1,0 0 0,0 0 1,0 0-1,0 0 0,0 0 1,0 0-1,0 0 1,0-1-1,0 1 0,-22 26 35,-44 71-18,4 3 0,-74 160 1,134-256-19,0 0 1,1 0 0,-1 0-1,1 0 1,0 0 0,0 1 0,0-1-1,-1 8 1,6-9-20,4-9 4,9-12-11,62-101 34,32-43 33,-65 107-38,-7 8-2,-2-1 1,41-69-1,-186 264 2,50-65 9,-139 218 48,188-288-71,14-27-10,49-80 30,129-172 0,-8 18 32,-159 222-25,-16 27-15,0 0 0,0 0 0,0 0 0,0 0 1,0 0-1,0 0 0,0 0 0,0 0 0,0 0 0,-1 0 0,1 0 0,0 0 0,0 0 0,0 0 0,0 0 1,0 0-1,0 0 0,0 0 0,0-1 0,0 1 0,0 0 0,0 0 0,0 0 0,0 0 0,0 0 1,0 0-1,0 0 0,-9 10 0,-12 17 0,-99 116 19,31-38-6,65-73-29,21-26 5,17-22 3,44-54-4,73-94 19,-100 122 0,-3-1 0,25-50 0,-48 83-6,23-44 5,-3-1 0,-2 0 0,25-91 0,-44 108 33,-4 38-39,0-1 0,0 1 1,0-1-1,0 1 1,0 0-1,0-1 0,0 1 1,0-1-1,0 1 1,0-1-1,0 1 1,0-1-1,0 1 0,0-1 1,0 1-1,0-1 1,-1 1-1,1 0 1,0-1-1,0 1 0,-1-1 1,1 1-1,0 0 1,0-1-1,-1 1 0,1 0 1,0-1-1,-1 1 1,1 0-1,-1-1 1,1 1-1,0 0 0,-1 0 1,1 0-1,-1-1 1,1 1-1,-1 0 0,1 0 1,0 0-1,-1 0 1,1 0-1,-1 0 1,1 0-1,-1 0 0,1 0 1,-1 0-1,1 0 1,-1 0-1,1 0 0,-1 0 1,1 0-1,0 1 1,-1-1-1,1 0 1,-1 0-1,1 0 0,-1 1 1,1-1-1,0 0 1,-1 1-1,1-1 0,0 0 1,-1 1-1,1-1 1,-11 11-2,1-1 0,1 2 0,-1-1 0,2 1 1,0 0-1,0 1 0,-10 24 0,4-10-6,-105 179 18,114-197-7,1 0 0,0 0-1,-5 17 1,4-10-15,5-16 11,0 0-1,0 0 1,0 0 0,0 0-1,0 0 1,0 0-1,0 0 1,0 1 0,0-1-1,0 0 1,0 0 0,0 0-1,0 0 1,0 0-1,0 0 1,0 0 0,0 0-1,0 0 1,0 1 0,0-1-1,0 0 1,0 0 0,0 0-1,0 0 1,0 0-1,0 0 1,0 0 0,0 0-1,0 0 1,0 0 0,0 0-1,0 0 1,0 1-1,0-1 1,0 0 0,1 0-1,-1 0 1,0 0 0,0 0-1,0 0 1,0 0-1,0 0 1,0 0 0,0 0-1,0 0 1,0 0 0,1 0-1,-1 0 1,0 0 0,0 0-1,0 0 1,0 0-1,0 0 1,0 0 0,0 0-1,0 0 1,0 0 0,0 0-1,1 0 1,-1 0-1,0 0 1,10-5-12,12-9 0,-2-5 17,-1-1-1,0-1 0,-2-1 0,-1 0 0,0-1 0,-2-1 0,15-33 0,-8 10 10,-3 0-1,-1-1 0,11-57 0,-26 95-9,9-56 7,-10 63-11,-1-1 0,0 1 1,0 0-1,0 0 0,0 0 0,0 0 1,-1 0-1,0 0 0,1 0 1,-1 0-1,0 0 0,0 0 0,-1 0 1,1 0-1,-1 1 0,1-1 0,-4-3 1,4 5 0,-1 0 0,1 0 0,-1 0 0,1 0 0,-1 1 0,0-1 0,1 1 0,-1-1 0,0 1 0,1-1 0,-1 1 0,0 0 0,0 0 0,0 0 0,1 0 0,-1 0 0,0 0 0,0 0 0,1 1 0,-1-1 0,0 1 0,0-1 0,1 1 1,-1 0-1,1-1 0,-1 1 0,1 0 0,-1 0 0,1 0 0,-1 0 0,0 2 0,-6 2-1,1 1 1,0 1 0,1-1-1,-10 13 1,6-3-2,0 1 1,2-1 0,0 1 0,1 1-1,0 0 1,2-1 0,-5 24 0,-12 35-14,16-57 14,-5 10 0,-12 60 0,23-88-1,-1 0 1,1 0 0,0 0 0,0 0-1,0 0 1,0 1 0,0-1 0,0 0-1,0 0 1,1 0 0,-1 0 0,0 0-1,0 0 1,2 2 0,-2-2 0,0-1-1,0 0 1,1 0 0,-1 0 0,0 1-1,1-1 1,-1 0 0,0 0-1,1 0 1,-1 1 0,0-1 0,1 0-1,-1 0 1,0 0 0,1 0-1,-1 0 1,0 0 0,1 0 0,-1 0-1,0 0 1,1 0 0,-1 0-1,1 0 1,-1 0 0,0 0 0,1 0-1,-1-1 1,1 1 0,1-1-2,1-1 1,0 1 0,-1-1-1,1 0 1,-1 1 0,0-1-1,0 0 1,4-5 0,4-7 1,0 0 0,-2-1 0,0 1 0,0-2 0,8-25 0,20-84 0,-35 122 0,44-230 0,-35 148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6:16.40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206 15 11146,'1'-1'4,"-1"1"0,0-1-1,0 1 1,0 0-1,0-1 1,1 1-1,-1-1 1,0 1-1,0-1 1,0 1 0,0-1-1,0 1 1,0-1-1,-1 1 1,1-1-1,0 1 1,0-1 0,0 1-1,0-1 1,0 1-1,-1 0 1,1-1-1,0 1 1,0-1-1,-1 1 1,1 0 0,0-1-1,-1 1 1,1 0-1,0-1 1,-1 1-1,0-1 1,-9 15 111,-8 30 15,2 2-99,-115 367 67,122-379-104,3-1 0,0 1 0,2 0 0,2 0 0,3 56 0,0-86 38,-1 1-1,1 0 0,0 0 1,0 0-1,1-1 0,0 1 1,-1-1-1,1 1 0,1-1 0,-1 0 1,1 1-1,4 5 0,17 11 131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6:39.208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1385 296 2016,'-2'0'97,"1"0"-1,-1 0 1,1-1 0,-1 1-1,1 0 1,0-1-1,-1 1 1,1-1-1,0 0 1,-1 1-1,1-1 1,0 0-1,0 0 1,0 0-1,-1 0 1,1 0-1,0 0 1,-1-2-1,1 1-28,0 0 0,0 0-1,1-1 1,-1 1-1,1 0 1,0 0-1,-1-1 1,1 1 0,0 0-1,0-1 1,0 1-1,1-4 1,3-48 914,-4 35-772,1 1-1,1-1 1,5-19-1,-7 36-197,0 0 0,1 0 0,-1 0 1,1 0-1,0 0 0,0 1 0,0-1 0,0 0 0,0 0 0,0 0 0,0 1 0,2-2 0,-2 2 5,0 0 0,0 1 0,0 0 0,0-1 0,0 1 1,1 0-1,-1-1 0,0 1 0,0 0 0,0 0 0,1 0 0,-1 0 1,2 0-1,14 0 52,-16 0-66,0 0 0,0 0 0,1 0-1,-1 0 1,0 0 0,0-1 0,0 1 0,0 0 0,0 0 0,0-1 0,0 1 0,0-1 0,0 1 0,0-1-1,0 1 1,0-1 0,0 0 0,0 0 0,0 1 0,0-1 0,-1 0 0,1 0 0,0 0 0,-1 0 0,1 0-1,0 0 1,-1 0 0,1 0 0,-1 0 0,0 0 0,1 0 0,-1 0 0,0 0 0,0 0 0,1 0 0,-1-1 0,0 1-1,0 0 1,0 0 0,0 0 0,-1-2 0,1 1 20,-1 0 1,0 0-1,1 0 1,-1 0-1,0 0 1,0 0-1,0 0 0,-1 1 1,1-1-1,0 0 1,-1 1-1,1-1 1,-1 1-1,1-1 0,-1 1 1,0 0-1,1-1 1,-1 1-1,0 0 0,0 0 1,-3-1-1,1 1 118,1 0-1,0 1 1,-1-1 0,1 1-1,-1 0 1,1 0-1,-1 0 1,1 0-1,-1 0 1,1 1-1,0-1 1,-1 1 0,1 0-1,-4 2 1,6-3-120,-1 1 0,1 0 1,-1 0-1,1 0 0,-1 0 0,1 1 1,-1-1-1,1 0 0,0 0 1,0 1-1,0-1 0,0 1 0,0-1 1,0 1-1,0 0 0,0-1 1,1 1-1,-1 0 0,1-1 1,-1 1-1,1 0 0,0 0 0,-1 0 1,1-1-1,0 1 0,0 0 1,0 0-1,1 3 0,4 22-62,0-1-1,15 40 0,1 6 93,14 37 144,-3-9-20,-16-40-125,18 78-124,-21-36 1,2 11 99,-13-99-7,2 0 1,0 0-1,1 0 0,0 0 0,10 19 0,-14-32-22,0 0 0,-1 1-1,1-1 1,0 0-1,0 1 1,0-1 0,-1 0-1,1 0 1,0 0 0,1 0-1,-1 0 1,0 0 0,0 0-1,0 0 1,1 0 0,-1-1-1,0 1 1,1 0-1,-1-1 1,2 1 0,-2-1 1,0 0 1,0 0-1,0-1 1,0 1-1,0 0 1,0-1 0,0 1-1,0-1 1,0 1-1,0-1 1,-1 1-1,1-1 1,0 0-1,0 1 1,-1-1-1,1 0 1,0 0 0,-1 1-1,1-1 1,0 0-1,0-2 1,3-5 29,0-1 0,0 1 0,-1-1 0,4-18 0,-2-2 11,-1 0 0,-1 0-1,-1 0 1,-2-1 0,-1 1 0,-5-33 0,-44-178 72,3 15-10,38 186-95,9 39-8,0 0 1,0 0-1,0 0 0,0 0 1,0 0-1,0 0 0,0 0 1,0 0-1,0 0 0,0 1 1,0-1-1,0 0 0,-1 0 1,1 0-1,0 0 0,0 0 1,0 0-1,0 0 0,0 0 1,0 0-1,0 0 0,0 0 1,-1 0-1,1 0 0,0 0 1,0 0-1,0 0 0,0 0 0,0 0 1,0 0-1,0 0 0,0 0 1,-1 0-1,1 0 0,0 0 1,0 0-1,0-1 0,0 1 1,0 0-1,0 0 0,0 0 1,0 0-1,0 0 0,0 0 1,-1 0-1,1 0 0,0 0 1,0 0-1,0 0 0,0-1 1,0 1-1,0 0 0,0 0 1,0 0-1,0 0 0,0 0 0,0 0 1,0 0-1,0 0 0,0-1 1,0 1-1,0 0 0,0 0 1,0 0-1,0 0 0,0 0 1,0 0-1,-2 23-174,2 21 199,1 1-1,2 0 1,3-1 0,1 0 0,14 47 0,1-19 51,5 16 116,53 121-1,-76-201-198,3 11 140,-7-18-131,0-1 0,0 1 0,-1-1 1,1 1-1,0 0 0,-1-1 1,1 1-1,-1-1 0,1 1 0,-1-1 1,1 1-1,-1-1 0,1 1 0,-1-1 1,1 0-1,-1 1 0,0-1 0,1 0 1,-1 1-1,1-1 0,-1 0 0,0 0 1,1 0-1,-1 1 0,0-1 1,1 0-1,-1 0 0,0 0 0,0 0 1,-1-1-1,1 1-6,-1 0 1,0-1-1,0 1 0,0-1 1,0 1-1,0-1 0,0 0 1,0 0-1,1 0 0,-1 0 1,0 0-1,1 0 0,-1 0 1,1-1-1,-1 1 0,1 0 1,0-1-1,0 1 0,-1-1 1,1 0-1,-1-3 0,-22-41 105,23 44-89,-173-456 301,158 409-283,-39-80 1,47 114-17,0 0-1,-1 1 0,-1 0 0,0 1 0,-1 0 0,0 1 0,-1 0 1,-1 1-1,-18-14 0,22 19-21,0 0 1,0 1-1,-1 0 0,0 1 0,0 0 1,0 0-1,0 1 0,0 0 1,-15-1-1,22 4-3,-1-1 0,0 1 0,0 0 0,0 1 0,0-1 0,0 1 0,0 0 0,1 0 1,-1 0-1,0 0 0,0 0 0,1 1 0,-1 0 0,1 0 0,0 0 0,-1 0 0,1 0 0,0 1 0,0-1 0,1 1 0,-1 0 0,0 0 0,1 0 1,0 0-1,0 1 0,0-1 0,0 0 0,-3 8 0,-2 7-16,1 1 1,0 1 0,1-1-1,-3 30 1,-2 84-8,7-70 128,-1-9 4,-15 453 1409,19-494-1448,0-4-41,0-1 1,0 1-1,0-1 0,1 0 0,1 0 1,-1 1-1,1-1 0,0 0 0,1 0 1,6 13-1,-8-21-19,-1 1 0,0-1 1,1 1-1,-1-1 0,0 0 1,1 1-1,-1-1 0,1 0 1,-1 1-1,0-1 0,1 0 0,-1 0 1,1 0-1,-1 1 0,1-1 1,-1 0-1,1 0 0,-1 0 1,1 0-1,-1 0 0,1 0 1,-1 0-1,1 0 0,-1 0 0,1 0 1,-1 0-1,1 0 0,-1 0 1,1 0-1,-1 0 0,1-1 1,-1 1-1,1 0 0,-1 0 0,1-1 1,-1 1-1,1 0 0,-1 0 1,0-1-1,1 1 0,-1 0 1,0-1-1,1 1 0,-1-1 0,0 1 1,1-1-1,-1 1 0,0 0 1,0-1-1,1 0 0,14-29-17,-12 24 27,11-28 54,-1 0-1,-2 0 1,-1-1-1,-1 0 0,-3-1 1,5-67-1,-17-218 78,2 256-108,2 29-9,2 11-5,-2-1 0,-1 0 0,-1 1 0,-8-31 0,11 54-15,1 0-1,-1 0 0,0 0 1,1 1-1,-1-1 1,0 0-1,0 0 0,0 1 1,0-1-1,-1 1 1,-1-3-1,3 4-4,0 0 0,-1-1 1,1 1-1,0 0 0,-1 0 0,1 0 0,-1 0 1,1 0-1,0 0 0,-1-1 0,1 1 0,-1 0 1,1 0-1,0 0 0,-1 0 0,1 0 0,-1 0 1,1 1-1,0-1 0,-1 0 0,1 0 0,-1 0 1,1 0-1,0 0 0,-1 1 0,1-1 0,0 0 1,-1 0-1,1 0 0,0 1 0,-1-1 0,1 1 1,-3 2-20,0 1 0,1 0 0,-1 0 1,1 1-1,0-1 0,0 0 0,0 1 1,-1 5-1,-17 76 114,3 1-1,-8 111 1,20-150 36,1-11-44,-7 79 179,11-100-239,0-1 0,0 1 0,2 0 1,6 30-1,-7-43-27,-1-1-1,1 0 0,0 1 1,0-1-1,0 0 1,0 1-1,0-1 0,0 0 1,0 0-1,1 0 1,-1 0-1,1 0 0,0 0 1,-1 0-1,1-1 1,3 3-1,-4-3 0,1-1 0,-1 1 0,0-1 1,0 0-1,1 0 0,-1 0 0,0 0 0,1 1 0,-1-2 0,0 1 0,1 0 1,-1 0-1,0 0 0,0-1 0,1 1 0,-1 0 0,0-1 0,0 1 1,0-1-1,1 0 0,-1 1 0,1-2 0,6-4 0,-1-1 0,1 0 0,-1 0 0,-1-1 0,12-16 0,0-5 41,-1-1 0,-1 0 0,-1-1 0,-2-1 0,-2 0-1,-1-1 1,-1 0 0,-2-1 0,-1 0 0,-1 0 0,-1-60 0,-4 69-21,0 0 1,-2 0 0,-1 0-1,-1 0 1,-1 0 0,-9-26-1,14 49-17,-1 0 0,0 0 0,1 0 0,-1 0 1,0 0-1,0 0 0,-1 0 0,1 0 0,0 0 0,-1 0 0,1 1 0,-1-1 0,1 1 0,-1-1 0,0 1 0,1 0 1,-1-1-1,0 1 0,0 0 0,0 0 0,-2-1 0,2 2-3,0 0 0,0 1 0,1-1 0,-1 0 0,0 0 0,0 1 0,0-1 0,1 1 0,-1 0 0,0-1-1,1 1 1,-1 0 0,1 0 0,-1 0 0,1 0 0,-1 0 0,1 1 0,0-1 0,-3 2 0,-3 7-16,0-1 0,0 1-1,0 0 1,2 0 0,-1 1-1,-4 13 1,-14 50 68,3 0-1,3 2 1,-14 152 0,28-179 7,3 65 0,1-96-43,2 0 0,0 0-1,1 0 1,1-1 0,1 1 0,12 29 0,-16-44-17,1 1 1,0-1-1,0 0 1,0 0-1,0 0 1,0 0-1,1 0 1,-1 0-1,1 0 1,0-1 0,0 1-1,0-1 1,0 0-1,0 0 1,1 0-1,-1 0 1,1-1-1,-1 1 1,4 0-1,-3-1 1,-1-1-1,1 0 0,-1 0 1,0 0-1,1 0 0,-1 0 1,1-1-1,-1 0 1,0 1-1,0-1 0,1 0 1,-1-1-1,0 1 0,0 0 1,0-1-1,0 0 1,0 0-1,0 0 0,-1 0 1,1 0-1,2-3 0,7-7 21,-1-1 0,0-1 0,-1 0-1,-1 0 1,0-1 0,10-23 0,-8 12 17,-1 0 0,-1 0 0,6-36 1,-8 24-15,-1-1 1,-3 0-1,-2-64 1,-2 81-9,-1 0 0,-1 1 0,-1-1 0,-1 1 0,0 0 1,-2 0-1,-1 1 0,-10-20 0,13 32-8,0 0 1,0 1-1,0 0 1,-1 0-1,0 0 1,-1 1-1,0 0 1,0 0-1,-10-6 0,15 10-6,0 1 0,0 0 0,0-1 0,0 1 0,0 0 0,0 0 0,-1 0 0,1 1 0,0-1 0,-1 1 0,1-1 0,0 1 0,-1 0 0,1 0 0,-1 0 0,1 0 0,-1 0 0,1 0 0,0 1 0,-1-1 0,1 1 0,0 0 0,-1-1 0,1 1 0,0 0 0,0 0 0,0 1 0,0-1 0,0 0 0,0 1 0,0-1 0,0 1 0,0 0 0,1-1 0,-1 1 0,1 0 0,-1 0 0,-1 4 0,-3 5-2,1 0 1,0 0-1,1 1 1,0 0-1,1 0 1,1 0 0,-1 0-1,0 14 1,1 12 17,4 51 0,0-56-6,3 0 0,0 0 0,2-1 0,2 0 0,1 0 1,1-1-1,1-1 0,2 0 0,2 0 0,27 41 1,-37-63-16,0 0 0,1 0 1,0-1-1,0 0 0,1 0 1,14 10-1,-20-15 4,0-1 1,0 0-1,0 0 1,0 0-1,0 0 1,0 0-1,0 0 1,1-1-1,-1 1 1,0-1-1,0 0 1,0 1-1,1-1 1,-1 0-1,0 0 1,0 0-1,1 0 1,-1-1-1,0 1 1,0-1-1,0 1 1,1-1-1,-1 0 1,0 0-1,0 0 1,0 0-1,0 0 1,0 0-1,-1-1 1,1 1-1,0-1 1,-1 1-1,1-1 1,0 1-1,1-4 1,3-5 14,1 0 0,-1-1-1,-1 0 1,0-1 0,-1 1 0,0-1 0,-1 0 0,3-16 0,1-12 46,1-50 0,-7 39-17,-2 0 0,-16-99 1,-37-96 42,47 216-74,-2 4 10,4 16-39,5 10 19,0 1-1,0-1 1,0 0 0,0 0 0,0 0 0,0 0 0,0 0-1,0 0 1,0 0 0,0 0 0,0 0 0,0 0-1,0 0 1,0 0 0,0 0 0,0 0 0,0 0-1,0 0 1,0 0 0,0 0 0,0 0 0,0 0 0,-1 0-1,1 0 1,0 0 0,0 0 0,0 0 0,0 0-1,0 0 1,0 0 0,0 0 0,0 0 0,0 0 0,0 0-1,0 0 1,0 0 0,0 0 0,0 0 0,0 0-1,0 0 1,-1 0 0,1 0 0,0 0 0,0 0-1,0 0 1,0 0 0,0 0 0,0 0 0,0 0 0,0 0-1,0 0 1,0 0 0,0 0 0,0 0 0,0 0-1,0 0 1,-3 92-70,4-1-1,16 115 1,-7-109 64,1 25 34,17 275 77,-27-327-67,-3 0 1,-3 0-1,-23 111 1,24-158-49,3-15-45,2-10-94,8-38 157,-1 0 0,-2-1 0,-2 0 0,-1-48 0,-5 24 69,-19-121 0,21 184-74,-9-36 23,3 31-40,-2 21-36,-6 50-2,3 0 0,-5 85 1,14-123 58,-10 353 105,4-52 41,8-322-159,-1 29 12,1-34-8,0 1-1,0-1 1,0 1 0,0-1 0,0 1-1,0-1 1,0 1 0,0-1 0,0 1-1,0-1 1,0 1 0,0-1 0,0 1-1,0-1 1,1 1 0,-1-1 0,0 1-1,0-1 1,1 0 0,-1 1 0,0-1-1,0 0 1,1 1 0,-1-1 0,0 1-1,1-1 1,-1 0 0,1 0 0,-1 1 0,0-1-1,1 0 1,-1 0 0,1 1 0,-1-1-1,1 0 1,-1 0 0,1 0 0,-1 0-1,1 0 1,-1 0 0,1 0 0,-1 0-1,1 0 1,-1 0 0,1 0 0,-1 0-1,0 0 1,1 0 0,-1 0 0,1 0-1,-1-1 1,1 1 0,1-1 0,0-1 1,-1 1-1,1 0 0,-1-1 1,1 1-1,-1-1 0,0 0 1,0 1-1,0-1 0,0 0 1,0 0-1,0 1 0,0-1 1,-1 0-1,2-3 1,6-39 36,-5 24-11,8-53 17,-3-1 0,-3 0 0,-3 0 0,-4 0 0,-15-105 0,15 168-28,0-1 0,-1 1 0,0 0 1,0 1-1,-1-1 0,-8-15 0,11 25-12,1 1 0,0-1 0,0 1 0,-1-1 0,1 0 0,0 1 0,-1-1 0,1 1 0,-1-1-1,1 1 1,-1 0 0,1-1 0,-1 1 0,1-1 0,-1 1 0,1 0 0,-1-1 0,1 1 0,-1 0 0,0 0 0,1 0-1,-1-1 1,1 1 0,-1 0 0,0 0 0,1 0 0,-1 0 0,0 0 0,1 0 0,-1 0 0,1 0 0,-1 0 0,0 0-1,1 1 1,-1-1 0,0 0 0,1 0 0,-1 0 0,1 1 0,-1-1 0,1 0 0,-1 1 0,1-1 0,-1 1 0,1-1-1,-1 1 1,1-1 0,-1 0 0,1 1 0,0 0 0,-1-1 0,1 1 0,-21 36-80,-90 299-47,95-279 142,-129 484 113,68-247-40,54-196-117,23-91-125,5-22 75,9-36 14,113-617 168,-10 43-44,-95 538-59,48-119 1,-107 299-157,-174 668 227,140-448 66,-45 171 439,111-462-591,4-19-2,3-6-3,13-42-36,80-354 153,-69 274-79,164-971 115,-183 1018-111,-7 76-22,1 0 0,-1 0 0,0 0-1,0 0 1,0 0 0,0 0 0,0 0-1,-1 0 1,1 0 0,-1 0 0,1 0-1,-1 0 1,-1-3 0,1 5-1,1 0 0,-1 0 0,1 0 0,-1 0 1,1 0-1,-1 0 0,1 1 0,-1-1 0,1 0 0,-1 0 0,1 0 1,-1 0-1,1 1 0,-1-1 0,1 0 0,-1 0 0,1 1 0,-1-1 1,1 0-1,0 1 0,-1-1 0,1 0 0,0 1 0,-1-1 0,1 1 1,0-1-1,-1 1 0,1-1 0,0 1 0,0-1 0,-1 1 0,-9 17-56,-15 32-1,-98 282-31,23 17 235,81-283-102,2-3-4,-111 439 671,122-475-657,3-15-35,0 0-1,1 0 1,0 0-1,1 0 1,0 0-1,2 18 1,-1-29-22,0 0 1,0 0 0,0 0-1,0 0 1,1 0 0,-1 0-1,0 0 1,0 0 0,1 0-1,-1 0 1,1 0 0,-1 0-1,1 0 1,-1 0 0,1 0-1,-1-1 1,1 1 0,0 0-1,-1 0 1,1-1 0,0 1-1,0 0 1,1 0 0,-1-1 0,0 0-1,0 0 1,0 0 0,0 0 0,0 0 0,0 0-1,-1-1 1,1 1 0,0 0 0,0 0 0,0-1-1,0 1 1,0-1 0,0 1 0,0-1 0,-1 1-1,1-1 1,0 1 0,1-2 0,4-4-8,0-1-1,0 0 1,-1 0 0,9-14-1,13-30 59,40-104-1,6-69 39,-50 152-76,-23 70-8,174-631 102,-167 595-98,-1 0 0,-2 0 0,-1-57 0,-3 89-6,0 0 0,-1 1 0,1-1 0,-1 1 0,-1-1 0,1 1-1,-1 0 1,0 0 0,0-1 0,-3-4 0,4 9-1,1 1 0,-1-1 0,1 1 0,-1-1 0,0 1-1,1-1 1,-1 1 0,1-1 0,-1 1 0,0-1 0,0 1 0,1 0 0,-1-1 0,0 1 0,0 0-1,1 0 1,-1-1 0,0 1 0,0 0 0,0 0 0,1 0 0,-1 0 0,0 0 0,-1 0 0,0 1-5,0 0 0,0 0 1,0 0-1,0 0 1,0 0-1,0 0 0,0 0 1,0 1-1,0-1 0,0 1 1,1-1-1,-3 3 1,-7 12-26,-1-1 0,2 1 0,0 1 0,1 0 0,0 0 1,-5 20-1,9-27 24,-44 118 23,-52 209 1,1 141 58,85-397 36,-9 149 0,24-223-114,0-1-1,0 1 0,1 0 1,0 0-1,0-1 0,3 8 1,-4-14 1,0 1 0,0 0 0,1-1 1,-1 1-1,0-1 0,0 1 0,1-1 0,-1 1 1,0-1-1,1 1 0,-1-1 0,1 0 1,-1 1-1,0-1 0,1 1 0,-1-1 0,1 0 1,-1 0-1,1 1 0,-1-1 0,1 0 0,-1 0 1,1 1-1,-1-1 0,1 0 0,1 0 0,-1 0-1,0-1 0,0 1 0,1-1 0,-1 1 0,0-1 0,0 0 0,1 1 0,-1-1 0,0 0 0,0 0 0,0 0 0,0 0 0,0 0 0,0 0 0,-1 0 0,2-2 0,9-13-2,-1 0-1,-1-1 1,0 0-1,8-27 1,-7 21 20,39-108 84,44-185 0,-4-147-44,-53 172-14,-31 212-6,-6-133 0,0 202-34,0-1 0,-1 1 0,1 0 0,-6-12 0,7 21-2,0 0 1,0 1-1,0-1 0,0 1 0,0-1 0,-1 1 0,1-1 0,0 0 0,0 1 1,-1-1-1,1 1 0,0-1 0,-1 1 0,1-1 0,0 1 0,-1 0 1,1-1-1,-1 1 0,1-1 0,-1 1 0,1 0 0,-1-1 0,1 1 0,-1 0 1,0 0-1,1-1 0,-1 1 0,1 0 0,-1 0 0,1 0 0,-1 0 1,0 0-1,1 0 0,-1 0 0,1 0 0,-1 0 0,0 0 0,1 0 1,-1 0-1,1 0 0,-1 1 0,0-1 0,1 0 0,-1 0 0,0 1 0,-1 1-6,-1 0 0,1 0 0,0 0 0,0 1-1,0-1 1,1 0 0,-1 1 0,0-1-1,-1 4 1,-14 39-30,1 0 0,3 1 0,1 1 0,-6 52 0,7-36 54,-113 732 154,119-745-163,1 71 0,4-117-16,1-1 1,-1 1 0,0-1 0,1 1-1,0-1 1,-1 0 0,2 1 0,-1-1 0,3 6-1,-4-9 7,0 1-1,1-1 0,-1 0 0,0 1 1,1-1-1,-1 1 0,0-1 0,1 0 1,-1 0-1,1 1 0,-1-1 0,1 0 1,-1 0-1,1 1 0,-1-1 0,1 0 1,-1 0-1,1 0 0,-1 0 1,1 0-1,-1 0 0,1 0 0,-1 0 1,1 0-1,-1 0 0,1 0 0,-1 0 1,1 0-1,-1 0 0,1 0 0,-1 0 1,1-1-1,-1 1 0,1 0 0,-1 0 1,1-1-1,3-3-4,0 0 0,0 0 1,0 0-1,0 0 0,-1-1 1,0 0-1,0 0 0,0 0 1,-1 0-1,3-6 0,20-54 53,-2-1 0,15-79-1,17-144 25,-46 238-59,22-148 28,-9 0 1,-5-227-1,-17 389-15,-1 1 0,-11-65 0,12 98-25,-1 1 0,1-1-1,-1 1 1,0 0 0,0-1 0,1 1-1,-1 0 1,-1-1 0,1 1 0,0 0-1,-1 0 1,1 0 0,-1 0 0,1 0-1,-3-1 1,3 2-2,0 1 0,1 0 0,-1 0 0,0 0 0,0-1 0,0 1 1,1 0-1,-1 0 0,0 0 0,0 1 0,0-1 0,1 0 0,-1 0 0,0 0 0,0 0 0,1 1 0,-1-1 0,0 0 0,1 1 0,-1-1 0,0 1 0,1-1 0,-1 1 0,0-1 0,1 1 0,-1-1 0,1 1 0,-1-1 0,0 2 0,-5 6-23,1 1-1,-1-1 1,2 1-1,-1 0 1,-5 18-1,-9 35 18,2 0 0,-14 112 0,7 137 127,23-302-116,-2 188 72,4-161-66,2 1 0,1-1 0,12 47 0,-14-77-18,0 0-1,0 0 1,0 0-1,1 0 1,5 9 0,-7-14 6,-1-1 1,1 1-1,-1 0 1,1 0-1,0 0 1,-1-1-1,1 1 1,0 0-1,-1-1 1,1 1-1,0 0 1,0-1-1,0 1 1,0-1-1,-1 0 1,1 1-1,0-1 1,0 0-1,0 1 1,0-1-1,0 0 1,0 0-1,0 0 1,0 0-1,0 0 1,0 0-1,0 0 1,0 0-1,0 0 1,0 0-1,0 0 1,0-1-1,0 1 1,0 0-1,-1-1 1,1 1-1,0-1 1,0 1-1,0-1 1,0 1-1,-1-1 1,1 0-1,0 1 1,-1-1-1,1 0 1,1-1-1,3-4 0,0-1 0,0 0-1,-1 0 1,1-1 0,-2 1-1,1-1 1,4-15 0,14-64 52,-17 66-31,8-54 14,-2-1-1,-5 0 1,-2-1 0,-4 1-1,-3 0 1,-3-1 0,-4 2-1,-33-128 1,37 176-19,-2 0 0,0 1 1,-2 0-1,-1 0 0,-1 1 0,-20-33 0,11 38-8,21 19-8,-1 1 0,0 0 1,0-1-1,1 1 0,-1 0 1,0 0-1,0-1 0,0 1 1,1 0-1,-1 0 0,0 0 1,0 0-1,0 0 0,0 0 0,1 0 1,-1 0-1,0 1 0,0-1 1,-1 1-1,0 0-6,-1 1-1,1 0 1,0 0 0,0 0-1,0 0 1,0 0 0,1 0-1,-1 1 1,1-1 0,-1 1-1,1-1 1,0 1 0,0-1-1,-2 5 1,-3 12-1,0 1-1,1 0 1,1 1 0,1-1 0,0 41 0,10 109 22,-3-116-16,3 104 11,23 208 80,-24-348-159,0-27-17,3-39 36,-9 46 63,19-154 63,-6 0 1,-7-1 0,-17-184-1,11 337-70,-1-14 15,-1 0-1,-1-1 1,-10-33-1,13 51-17,-1 0 0,1 0 1,0 0-1,0 0 0,-1 0 0,1 0 0,-1 0 0,1 0 0,-1 0 0,1 0 0,-1 1 0,0-1 1,1 0-1,-1 0 0,0 1 0,0-1 0,1 0 0,-1 1 0,0-1 0,0 1 0,0-1 0,0 1 1,-1-1-1,0 1-4,1 0 1,0 0 0,0 1-1,1-1 1,-1 0 0,0 1 0,0-1-1,0 1 1,0-1 0,0 1 0,0-1-1,0 1 1,1 0 0,-1-1-1,0 1 1,0 0 0,1 0 0,-2 1-1,-3 6-28,0 0-1,0 0 0,-6 18 1,1-1 47,1 0 1,2 0-1,1 1 1,0 0-1,2 0 1,1 0-1,1 48 1,2-70-20,1-1 0,0 1 1,0 0-1,0 0 0,1 0 1,-1-1-1,1 1 0,0-1 0,2 4 1,-4-6-1,1 0 1,-1-1 0,1 1 0,-1 0 0,1-1 0,-1 1-1,1 0 1,0-1 0,-1 1 0,1-1 0,0 1-1,-1-1 1,1 1 0,0-1 0,0 0 0,-1 1-1,1-1 1,0 0 0,0 0 0,0 1 0,-1-1 0,1 0-1,0 0 1,0 0 0,0 0 0,0 0 0,0 0-1,-1 0 1,1 0 0,0-1 0,0 1 0,0 0 0,-1 0-1,1-1 1,0 1 0,0-1 0,0 1 0,-1 0-1,1-1 1,0 1 0,-1-1 0,1 0 0,0 1 0,-1-1-1,1 1 1,-1-1 0,1-1 0,3-3 5,0-1 0,0 0 0,-1 0 0,0-1-1,0 1 1,-1 0 0,1-1 0,-1 0 0,-1 1 0,2-12 0,3-71 88,-6 87-89,0-23 19,0 0 1,-2 0 0,-1 0-1,0 1 1,-2-1 0,-1 1-1,-14-37 1,17 57-28,1-1 1,-1 1-1,0-1 0,-1 1 1,1 0-1,0 0 0,-1 0 1,0 1-1,-5-4 1,8 6 5,1 0 0,-1 1 0,0-1 0,0 1 1,0-1-1,0 0 0,0 1 0,0-1 0,0 1 0,0 0 1,0-1-1,0 1 0,0 0 0,0 0 0,0-1 1,0 1-1,0 0 0,0 0 0,0 0 0,0 0 1,0 1-1,0-1 0,0 0 0,0 0 0,0 1 1,0-1-1,0 0 0,0 1 0,0-1 0,0 1 1,0-1-1,0 1 0,0 0 0,0-1 0,1 1 1,-1 0-1,0-1 0,1 1 0,-1 0 0,0 0 0,1 0 1,-1 0-1,1 0 0,-1 0 0,1 0 0,-1 0 1,1 0-1,0 0 0,-1 1 0,-7 23 25,0 1 0,2 0 0,-5 39 0,11-60-20,-1 0 0,1 0 0,1 0 0,-1 0 0,3 8-1,-3-12-6,0 0-1,0-1 1,0 1-1,0 0 1,1-1-1,-1 1 1,0-1-1,0 1 1,1 0-1,-1-1 1,0 1-1,1-1 1,-1 1 0,1-1-1,-1 1 1,1-1-1,-1 1 1,1-1-1,-1 0 1,1 1-1,0-1 1,-1 1-1,1-1 1,-1 0-1,1 0 1,0 1-1,-1-1 1,1 0-1,0 0 1,-1 0-1,1 0 1,0 0-1,-1 0 1,1 0-1,0 0 1,-1 0-1,1 0 1,0 0-1,-1 0 1,1-1-1,0 1 1,-1 0-1,1 0 1,-1-1-1,1 1 1,0 0-1,-1-1 1,1 1-1,-1-1 1,1 1-1,-1-1 1,1 1-1,0-1 1,1-2-4,1 1 0,-1-1 0,0 0 0,0 1 1,0-1-1,0 0 0,-1 0 0,1-1 0,-1 1 0,1 0 1,-1 0-1,0-1 0,0-3 0,7-48 74,-8 42-52,-1 0-1,0 0 1,-1-1 0,0 1 0,-1 0-1,0 1 1,-1-1 0,-6-13-1,7 21-11,1 0 0,-1 0 0,0 0 0,0 0-1,-1 1 1,1 0 0,-1-1 0,0 1 0,-8-6-1,9 8-6,1 1-1,-1-1 0,0 1 0,0-1 0,0 1 1,-1 0-1,1 0 0,0 0 0,0 1 1,0-1-1,-1 1 0,1-1 0,0 1 0,-1 0 1,1 1-1,0-1 0,-6 2 0,6-2 0,0 1 0,0 0 0,0 0 1,0 0-1,0 1 0,0-1 0,0 1 0,1-1 0,-1 1 0,1 0 0,-1 0 0,1 0 0,0 0 0,-1 1 1,1-1-1,0 0 0,1 1 0,-4 4 0,1 2 26,1 0 0,0 0 0,0 0 1,-2 16-1,0-2 33,5-22-59,0-1 1,0 0 0,1 0 0,-1 0 0,0 0 0,1 0 0,-1 0-1,0 0 1,1 0 0,-1 0 0,0 0 0,0 1 0,1-2 0,-1 1-1,0 0 1,1 0 0,-1 0 0,0 0 0,1 0 0,-1 0 0,0 0-1,0 0 1,1 0 0,-1 0 0,0-1 0,1 1 0,-1 0 0,0 0-1,0 0 1,0-1 0,1 1 0,-1 0 0,0 0 0,0-1 0,0 1-1,1 0 1,-1 0 0,0-1 0,0 1 0,0 0 0,0 0 0,0-1-1,0 1 1,0 0 0,0-1 0,1 1 0,-1-1 0,1-8 25,0 0-1,1-1 1,0 1 0,1 0 0,0 0 0,1 0 0,7-14-1,-11 23-18,1 0-1,-1-1 1,0 1-1,0 0 1,0 0-1,0 0 1,0 0-1,0 0 1,0-1-1,1 1 1,-1 0-1,0 0 1,0 0-1,0 0 1,0-1-1,0 1 1,0 0-1,0 0 0,0 0 1,0-1-1,0 1 1,0 0-1,0 0 1,0 0-1,0-1 1,0 1-1,0 0 1,-1 0-1,1 0 1,0 0-1,0-1 1,0 1-1,0 0 1,0 0-1,0 0 0,0 0 1,0 0-1,-1-1 1,1 1-1,0 0 1,0 0-1,0 0 1,0 0-1,-1 0 1,1 0-1,0 0 1,0 0-1,0 0 1,0 0-1,-1-1 1,1 1-1,0 0 1,0 0-1,0 0 0,0 0 1,-1 0-1,1 0 1,0 0-1,0 0 1,0 1-1,-1-1 1,1 0-1,0 0 1,0 0-1,-3-1 12,8-4-6,-3 3-5,-1 1 0,0-1 0,0 0 0,0 0 0,0 0 0,0 0 0,-1 0 0,1 0 0,-1 0 0,1 0 0,-1 0 0,0 0 0,0 0 0,0 0 0,0 0 0,0-4 0,-6-35 24,5 40-29,0 0 0,1 0 0,-1 0 0,0 1 0,1-1 0,-1 0 0,0 0 1,0 1-1,0-1 0,0 0 0,0 1 0,0-1 0,0 1 0,0-1 0,0 1 0,0 0 0,0-1 0,0 1 0,0 0 0,0 0 0,-1 0 0,1 0 0,0 0 0,-2 0 0,2 0 5,1 0 0,-1 0 1,0 0-1,1 0 0,-1 0 0,0 0 0,1 0 0,-1 0 0,1 0 0,-1 0 0,0 1 1,1-1-1,-1 0 0,1 0 0,-1 1 0,1-1 0,-1 0 0,1 1 0,-1-1 1,1 0-1,-1 1 0,1-1 0,-1 1 0,1-1 0,-1 1 0,1-1 0,0 1 1,-1-1-1,1 1 0,0-1 0,0 1 0,-1 0 0,1-1 0,0 1 0,0-1 0,0 1 1,0 0-1,0-1 0,0 1 0,0 0 0,0 0 0,2 1-48,0-9-1,-1-12 34,-2 16 34,-1 0 1,1 0-1,-1 0 0,0 0 1,0 0-1,0 0 1,0 1-1,-4-4 0,4 3-36,2 3 16,-1 0-1,1 0 1,0-1 0,0 1 0,0 0 0,0 0 0,0 0 0,-1-1 0,1 1 0,0 0 0,0 0 0,0-1 0,0 1 0,0 0 0,0 0 0,0-1 0,0 1 0,0 0 0,0 0 0,0-1 0,0 1 0,0 0 0,0 0 0,0-1 0,0 1 0,0 0 0,0 0 0,0-1 0,1 1 0,-1 0 0,0 0 0,0 0 0,0-1 0,0 1 0,0 0 0,1 0 0,-1 0 0,0-1 0,0 1 0,0 0 0,1 0 0,-1 0 0,0 0 0,0 0 0,1 0 0,-1-1 0,0 1 0,0 0 0,1 0 0,-1 0 0,0 0 0,0 0-1,1 0 1,-1 0 0,0 0 0,0 0 0,1 0 0,-1-1 0,-1 1 0,0-1 0,1 0 0,-1 0 0,0 1 0,0-1 0,1 0 0,-1 1 0,0-1 0,0 0 0,0 1 0,0 0 0,0-1 0,0 1 0,0-1 0,0 1 0,0 0 0,0 0 0,0-1 0,-1 1 0,-6 6-37,8-4 47,4-3 52,-7-1-62,0 0 0,0 0-1,1 0 1,-1 1 0,0-1 0,-1 1 0,-5-2 0,8 2-3,0 1 1,-1 0-1,1 0 1,0 0-1,0 0 1,0 0-1,-1 0 1,1 1-1,0-1 1,0 0-1,0 1 1,0-1 0,0 0-1,0 1 1,-1 0-1,1-1 1,0 1-1,0 0 1,1-1-1,-1 1 1,0 0-1,0 0 1,0 0-1,0 0 1,0 1 0,1-2 4,0 1 0,0-1 1,0 1-1,0 0 0,0-1 1,0 1-1,0 0 1,0-1-1,0 1 0,0 0 1,0-1-1,1 1 1,-1-1-1,0 1 0,0 0 1,1-1-1,-1 1 1,0-1-1,1 1 0,-1-1 1,1 1-1,-1-1 0,1 1 1,-1-1-1,1 0 1,-1 1-1,1-1 0,-1 1 1,1-1-1,-1 0 1,1 0-1,0 1 0,-1-1 1,1 0-1,-1 0 1,1 0-1,0 0 0,0 0 1,27 10 10,-11-6-11,0 1 0,0 1 0,0 1 0,-1 0 0,1 1 0,25 19 0,-32-22-14,-1 0 1,1 0 0,0-1-1,0 0 1,1-1 0,-1 0 0,1-1-1,0 0 1,0 0 0,0-2-1,0 1 1,-1-1 0,13-2-1,14-3-14,0-1 0,55-18 0,-55 13 57,72-11 0,-95 21-27,0 0-1,0 0 1,0 2 0,0 0 0,16 3 0,-24-3-12,-1 0 1,0 1-1,0-1 1,0 1 0,1 0-1,-2 1 1,1-1 0,0 1-1,0 0 1,-1 1-1,0-1 1,0 1 0,0-1-1,0 1 1,0 0 0,4 7-1,-6-7 7,0 0-1,0 0 1,-1 0-1,1 1 1,-1-1-1,0 1 1,0-1-1,-1 1 1,1-1-1,-1 9 1,-6 49-7,5-49 8,-32 250 21,16-139-35,-36 201 91,-19 113 5,39-200-80,-62 503-2,90-688-82,2 1 0,5 83-1,-2-136 51,0 0 0,1 1 0,-1-1 0,0 1 0,0-1 0,1 1 0,-1-1 0,1 1 0,-1-1 0,1 0 0,-1 1 0,1-1 0,0 0 0,0 0 0,1 2 0,-2-3 13,1 0 0,-1 0 0,1 1 0,-1-1 0,1 0 0,-1 0 0,1 0 0,-1 0 0,1 0 0,-1 0 0,1 0 0,-1-1 0,0 1 0,1 0 0,-1 0 0,1 0 0,-1 0 0,1-1 0,-1 1 0,0 0 0,1 0 0,-1-1 0,1 1 0,-1 0 0,0-1 0,1 1 0,-1 0 0,0-1 0,0 1 0,1-1 0,5-7-196,-1 0 0,1 0 0,5-13 0,-7 12 165,22-38-117,96-190-317,-91 170 305,34-113 0,-61 169 172,0-4 5,1 0-1,0 0 1,9-15 0,-7 20-20,-6 16-55,-9 26-70,-126 303 41,-27-9 907,47-100-34,94-186-682,2 1-1,2 0 1,-17 63 0,33-94-185,5-16 11,10-22-16,-14 26 101,58-117 52,75-146 156,68-84-99,-194 337-100,-1-1 1,1 2 0,0-1 0,0 1 0,19-19 0,-26 30-7,-1 0-1,0-1 1,0 1-1,0 0 0,0 0 1,0 0-1,0 0 0,0 0 1,0-1-1,0 1 0,0 0 1,0 0-1,1 0 0,-1 0 1,0 0-1,0 0 0,0 0 1,0 0-1,0-1 0,0 1 1,1 0-1,-1 0 1,0 0-1,0 0 0,0 0 1,0 0-1,1 0 0,-1 0 1,0 0-1,0 0 0,0 0 1,0 0-1,0 0 0,1 0 1,-1 0-1,0 0 0,0 0 1,0 0-1,0 0 0,1 0 1,-1 0-1,0 0 0,0 1 1,0-1-1,0 0 1,0 0-1,1 0 0,-1 0 1,0 0-1,0 0 0,0 0 1,0 1-1,0-1 0,0 0 1,0 0-1,0 0 0,0 0 1,0 0-1,1 1 0,-1-1 1,0 0-1,0 0 0,0 0 1,0 0-1,0 1 1,-2 18-90,-11 34-8,-50 160 249,-98 218 0,81-253 53,-96 228 669,161-359-913,12-37-104,12-31 48,130-436 110,-81 251-94,16-66 64,-72 263 20,0 6 0,-1-1 0,0 1 0,-1 0 0,1-1 0,0 1-1,-1-1 1,0 1 0,0-1 0,0 1 0,0-1 0,-1 1 0,1-1-1,-1 1 1,0 0 0,-1-5 0,2 7-3,-1 1-1,1 0 1,0-1-1,0 1 1,-1 0 0,1-1-1,0 1 1,-1-1 0,1 1-1,0 0 1,-1 0-1,1-1 1,0 1 0,-1 0-1,1 0 1,0-1 0,-1 1-1,1 0 1,-1 0-1,1 0 1,-1 0 0,1-1-1,-1 1 1,1 0 0,0 0-1,-1 0 1,1 0-1,-1 0 1,1 0 0,-1 0-1,1 0 1,-1 1 0,-17 10-42,-11 28-39,-4 31 90,3 2-1,-35 126 0,42-123 39,-19 56 12,-140 433 400,171-530-486,11-22-122,0-12 145,0 0-1,1 0 1,-1 0 0,1 0 0,-1 0 0,0 0 0,1 0 0,-1-1-1,1 1 1,-1 0 0,0 0 0,1 0 0,-1 0 0,0-1 0,1 1 0,-1 0-1,0 0 1,1-1 0,-1 1 0,0 0 0,0 0 0,1-1 0,-1 1-1,0 0 1,0-1 0,0 1 0,1 0 0,-1-1 0,10-17-3,0 0 1,-2-1 0,0 0-1,-1 0 1,0-1 0,3-23-1,-2 14 36,55-219-7,-10-4 1,19-257 0,-69 486-17,-2 17-4,0 0 1,0-1-1,-1 1 0,0 0 0,0-1 1,-1 1-1,1-1 0,-4-10 0,4 17-3,0 0 0,0 0 0,0-1 0,0 1 0,0 0 0,0-1 0,0 1 0,0 0 0,0 0 0,0-1 0,0 1 0,0 0 0,0-1-1,-1 1 1,1 0 0,0 0 0,0-1 0,0 1 0,0 0 0,-1 0 0,1 0 0,0-1 0,0 1 0,0 0 0,-1 0 0,1 0 0,0 0 0,0 0 0,-1-1-1,1 1 1,0 0 0,-1 0 0,1 0 0,0 0 0,0 0 0,-1 0 0,1 0 0,0 0 0,-1 0 0,1 0 0,0 0 0,0 0 0,-1 0 0,1 0-1,0 0 1,-1 0 0,1 0 0,0 1 0,0-1 0,-1 0 0,1 0 0,0 0 0,0 0 0,-1 0 0,1 1 0,0-1 0,0 0 0,0 0 0,-1 0 0,1 1-1,0-1 1,0 0 0,0 1 0,-13 20-49,12-19 44,-21 53-7,1 1 0,-21 95-1,10-29 84,-7 7 0,-6-2 0,-5-1 0,-80 143 0,83-195-82,57-86-80,0 1 1,15-24-1,6-24 134,34-86 0,14-74 29,-74 203-70,171-544 96,-169 521-97,-7 38 0,0 1-1,0 0 0,0 0 0,0-1 1,1 1-1,-1 0 0,0 0 1,0-1-1,0 1 0,0 0 0,0-1 1,0 1-1,0 0 0,0 0 0,0-1 1,0 1-1,0 0 0,0-1 0,0 1 1,0 0-1,0 0 0,0-1 0,0 1 1,0 0-1,0-1 0,-1 1 0,1 0 1,0 0-1,0-1 0,0 1 1,0 0-1,-1 0 0,1 0 0,0-1 1,0 1-1,-1 0 0,1 0 0,0 0 1,0-1-1,-1 1 0,1 0 0,0 0 1,0 0-1,-1 0 0,1 0 0,0 0 1,-1 0-1,-9 12-52,-15 38 52,2 0-1,-23 78 1,9-23 71,-27 60 338,-155 288 1,205-431-409,10-17-9,1 1 1,-1 0-1,1 0 0,0 0 0,0 1 1,-2 7-1,5-14 7,0 0 0,0 0 0,0 0 0,0 1 1,0-1-1,0 0 0,0 0 0,0 0 0,0 1 0,0-1 1,0 0-1,0 0 0,0 0 0,0 0 0,0 1 0,0-1 0,0 0 1,1 0-1,-1 0 0,0 1 0,0-1 0,0 0 0,0 0 1,0 0-1,0 0 0,0 0 0,1 1 0,-1-1 0,0 0 0,0 0 1,0 0-1,0 0 0,1 0 0,-1 0 0,0 0 0,0 0 0,0 0 1,0 0-1,1 0 0,-1 0 0,0 1 0,0-1 0,0 0 1,1 0-1,-1 0 0,0-1 0,0 1 0,0 0 0,1 0 0,-1 0 1,0 0-1,0 0 0,0 0 0,0 0 0,1 0 0,-1 0 0,0 0 1,0 0-1,0-1 0,0 1 0,1 0 0,4-3-11,0 0-1,-1 0 1,1 0-1,0-1 0,-1 0 1,0 1-1,0-2 1,0 1-1,0 0 1,-1-1-1,5-8 1,0 1 2,20-29 25,-3-1 1,39-88-1,23-99 52,54-268 38,-130 437-76,-11 37-36,0 23 7,0 0 0,0-1 0,0 1 0,0 0 0,-1 0 0,1 0 0,0 0 0,0-1 0,0 1 0,0 0 0,0 0 0,0 0 0,0 0-1,-1-1 1,1 1 0,0 0 0,0 0 0,0 0 0,0 0 0,0 0 0,-1 0 0,1-1 0,0 1 0,0 0 0,0 0 0,-1 0 0,1 0-1,0 0 1,0 0 0,0 0 0,-1 0 0,1 0 0,0 0 0,0 0 0,0 0 0,-1 0 0,1 0 0,0 0 0,0 0 0,0 0 0,0 0-1,-1 1 1,1-1 0,0 0 0,-3 2-7,1 0 1,-1 0-1,1 0 0,0 1 0,0-1 0,0 1 0,0 0 0,-2 2 1,-17 32-4,2 0 1,-22 62 0,13-31 49,-18 43 10,-157 330 250,172-388-234,12-21-6,-24 54-1,41-73-220,11-19 85,12-21 24,31-58 100,-4-2 0,-3-2 0,46-134 0,-65 152-14,-3 0 0,-2-2-1,15-111 1,-37 148 13,1 35-46,-1 1 0,1-1 0,0 0 0,0 0 0,-1 0 0,1 0 0,0 0-1,-1 1 1,1-1 0,-1 0 0,1 0 0,-1 1 0,1-1 0,-1 0 0,0 1 0,1-1-1,-1 0 1,0 1 0,-1-2 0,1 2-2,0 0 0,0 0 1,1 0-1,-1 0 0,0 0 0,0 0 1,0 0-1,0 0 0,0 0 0,1 0 0,-1 0 1,0 1-1,0-1 0,0 0 0,0 1 0,1-1 1,-1 0-1,0 1 0,0-1 0,0 2 0,-23 22-57,-9 28 56,2 2 0,-37 85 0,30-57 57,-7 9-19,5-13 43,3 2 0,-36 113 0,70-182-72,1-3-9,0-1 0,0 1 0,0 0 0,1 0 0,0-1 0,1 10-1,0-17 2,0 0-1,0 0 0,0 0 0,0 1 1,0-1-1,0 0 0,0 0 1,0 0-1,0 1 0,0-1 0,0 0 1,0 0-1,0 0 0,1 0 1,-1 1-1,0-1 0,0 0 0,0 0 1,0 0-1,0 0 0,1 0 1,-1 1-1,0-1 0,0 0 0,0 0 1,0 0-1,1 0 0,-1 0 0,0 0 1,0 0-1,0 0 0,1 0 1,-1 0-1,0 0 0,0 0 0,0 0 1,1 0-1,-1 0 0,0 0 1,0 0-1,1 0 0,-1 0 0,0 0 1,0 0-1,0 0 0,0 0 0,1 0 1,-1 0-1,0 0 0,0-1 1,0 1-1,0 0 0,1 0 0,-1 0 1,0 0-1,0 0 0,0-1 1,0 1-1,0 0 0,1 0 0,-1 0 1,0-1-1,13-11-54,8-16 59,-1-1-1,-1 0 1,-2-1-1,18-41 1,43-134 114,-57 147-89,-2-2 0,-3 0 0,14-113 0,-29 170-23,-1 0 0,0 0 0,0 0-1,0 0 1,0 0 0,0-1 0,-1 1-1,0 0 1,1 0 0,-1 0 0,0 0-1,0 1 1,-1-1 0,1 0-1,-3-4 1,3 6-5,0 0-1,-1 0 1,1 0 0,0 0-1,0 0 1,-1 0-1,1 1 1,-1-1-1,1 0 1,-1 1 0,1-1-1,-1 1 1,1-1-1,-1 1 1,1 0-1,-1 0 1,0 0 0,1 0-1,-1 0 1,1 0-1,-3 0 1,-2 2-6,0-1-1,1 1 1,-1 0 0,1 0 0,0 1-1,0 0 1,0 0 0,0 0 0,0 0 0,0 1-1,1 0 1,0 0 0,-1 0 0,-3 6-1,-12 18 8,1 2 0,1 1 0,1 0 0,-21 59 1,-36 143 116,65-202-113,-9 34 13,2 2-1,-12 111 1,27-176-24,1-1 0,0 1-1,0 0 1,0 0 0,0 0-1,0 0 1,0 0 0,0 0-1,1-1 1,-1 1 0,1 0-1,-1 0 1,1 0 0,0-1-1,1 3 1,-2-4 3,1 0 0,-1 1 0,1-1 0,-1 0 0,1 0 0,-1 0 0,1 0 0,-1 0 0,1 0 0,-1 0 0,1 0 0,-1 0 0,1 0 0,0 0 0,-1 0 0,1 0 0,-1-1-1,1 1 1,-1 0 0,1 0 0,-1 0 0,1-1 0,-1 1 0,1 0 0,-1-1 0,0 1 0,1 0 0,-1-1 0,1 1 0,-1-1 0,1 0 0,5-6-20,1-1 0,-1 0 1,0 0-1,5-10 0,29-61 99,50-135-1,-65 147-58,-24 65-14,57-161 48,-52 141-39,0 0 0,-2 0-1,-1-1 1,0 1 0,-1-31-1,-3 46-4,1 0 0,-2 1 0,1-1-1,-1 1 1,0-1 0,0 1 0,0 0-1,-1 0 1,-6-11 0,8 16-8,0-1-1,0 1 1,0 0 0,0-1-1,0 1 1,0 0 0,0 0 0,0 0-1,0 0 1,-1 0 0,1 0-1,0 0 1,-1 1 0,1-1 0,-1 0-1,1 1 1,-1-1 0,1 1-1,-1-1 1,1 1 0,-1 0 0,1 0-1,-1 0 1,1 0 0,-1 0-1,1 0 1,-1 0 0,0 0 0,1 0-1,-1 1 1,1-1 0,-1 1-1,1-1 1,-1 1 0,1 0 0,0-1-1,-1 1 1,1 0 0,0 0-1,0 0 1,-1 0 0,1 0 0,0 0-1,-2 3 1,-7 8-6,-1 0 0,2 0 0,0 1 0,1 1 0,0-1 0,0 1 0,2 1 0,0-1 0,1 1 0,-6 22 0,-1 19 75,-8 84 1,17-110-67,0-10 4,1-9-11,1 0 0,0 0 0,1 0 0,0 0 0,0 0 0,3 16 0,-3-26 1,0-1 0,0 1 1,1-1-1,-1 1 0,0-1 0,0 1 1,0-1-1,0 0 0,0 1 1,0-1-1,1 1 0,-1-1 1,0 0-1,0 1 0,1-1 0,-1 0 1,0 1-1,1-1 0,-1 0 1,0 1-1,1-1 0,-1 0 0,0 0 1,1 1-1,-1-1 0,1 0 1,-1 0-1,0 0 0,1 0 1,-1 0-1,1 1 0,-1-1 0,1 0 1,-1 0-1,0 0 0,1 0 1,0 0-1,17-12-100,14-28 54,-30 37 55,19-27 21,-2-1 0,-1 0 0,27-68 0,24-132-777,-61 202 1196,33-138 238,-32 123-767,7-72 0,-16 115 84,1 1 0,-1-1 0,0 1 0,0-1 0,1 0 1,-1 1-1,0-1 0,0 0 0,0 1 0,0-1 0,0 0 0,0 1 0,0-1 0,0 1 0,0-1 0,-1 0 0,1 1 1,0-1-1,0 0 0,-1 1 0,1-1 0,0 1 0,0-1 0,-1 1 0,1-1 0,-1 0 0,1 1 0,-1 0 1,1-1-1,-1 0 0,-8 10-72,7-7 47,-5 9-9,0 1 0,0-1 0,1 1 0,-7 20 0,-9 18 37,-25 48 68,5 2 0,-40 143-1,72-215-56,7-21-22,0 0 1,0 0 0,1 0 0,0 0 0,1 0 0,0 1-1,0-1 1,0 13 0,1-19 5,0-1 0,0 0 0,0 0-1,0 0 1,0 0 0,1 1 0,-1-1 0,0 0 0,0 0 0,0 0-1,0 0 1,0 0 0,0 0 0,1 0 0,-1 1 0,0-1-1,0 0 1,0 0 0,0 0 0,0 0 0,1 0 0,-1 0 0,0 0-1,0 0 1,0 0 0,0 0 0,1 0 0,-1 0 0,0 0 0,0 0-1,0 0 1,0 0 0,1 0 0,-1 0 0,0 0 0,0 0 0,0 0-1,0 0 1,1 0 0,-1 0 0,0 0 0,0-1 0,0 1-1,0 0 1,0 0 0,1 0 0,-1 0 0,0 0 0,0 0 0,0-1-1,0 1 1,0 0 0,0 0 0,10-10-74,14-28 85,-1-1-1,-2-1 1,23-63 0,-40 94-4,17-47 22,-1-1 0,-3-1 0,-3 0 1,13-121-1,-26 169-21,0 4-1,0 0 1,-1 0-1,1 0 1,-2 0-1,1 0 0,-1 1 1,1-1-1,-1 0 1,-3-7-1,4 12-5,0 1 0,0-1 0,-1 1 0,1-1 0,0 1 0,0-1 0,-1 1 0,1-1 0,0 1 0,-1 0 0,1-1 0,0 1 1,-1-1-1,1 1 0,0 0 0,-1-1 0,1 1 0,-1 0 0,1-1 0,-1 1 0,1 0 0,-1 0 0,1 0 0,-1-1 0,1 1 0,-1 0 0,1 0 0,-1 0 0,0 0 0,1 0 0,-1 0 0,1 0 0,-1 0 0,1 0 0,-1 0 1,0 0-1,-1 1-6,0 1 0,-1-1 0,1 0 0,0 0 0,0 1 0,1-1 1,-1 1-1,0-1 0,-2 3 0,-3 5-15,0 0 1,1 0-1,-7 12 0,-41 87 77,6 3 0,4 1 0,-43 171 0,83-265-53,0 1 0,-1 22 0,4-36-8,1-1 0,0 1 0,0-1 0,0 1 0,1-1 0,0 1 0,0-1 0,0 0 0,0 1 0,0-1 0,1 0 0,0 0 0,0 0 0,5 7 0,-7-11-1,0 1-1,1 0 0,-1-1 1,0 1-1,1-1 0,-1 1 1,1-1-1,-1 0 1,1 1-1,-1-1 0,1 1 1,-1-1-1,1 0 0,0 1 1,-1-1-1,1 0 0,-1 0 1,1 1-1,0-1 0,-1 0 1,1 0-1,0 0 1,-1 0-1,1 0 0,0 0 1,-1 0-1,1 0 0,0 0 1,-1 0-1,2-1 0,-1 0-4,0 1 0,0-1 0,0 0 0,0 0 0,0 0 0,0-1 0,0 1 0,0 0 0,0 0 0,0 0 0,-1-1 0,1 1 0,0-2 0,11-43-91,-4-102 134,-3 18 21,-3 114-46,-1-4 9,2 0 1,5-20-1,-13 95-303,-24 82 367,-5-2-1,-63 158 1,92-281-78,-4 10 2,1 0 0,1 0-1,1 1 1,-6 44 0,12-66-8,0 0 0,0 0 1,0-1-1,0 1 0,0 0 1,0 0-1,0 0 1,0-1-1,0 1 0,0 0 1,1 0-1,-1-1 0,0 1 1,1 0-1,-1 0 1,0-1-1,1 1 0,-1 0 1,1-1-1,0 2 0,-1-2-2,1 0 0,0 0 0,-1 1 0,1-1 0,-1 0-1,1 0 1,-1 0 0,1 0 0,0 0 0,-1 0 0,1 0-1,-1 0 1,1 0 0,-1 0 0,1 0 0,0-1 0,-1 1-1,1 0 1,-1 0 0,1 0 0,0-1 0,3-1-13,-1-1 1,1 1 0,-1-1 0,1 0 0,-1 0-1,6-7 1,24-37 53,-2-1 1,-3-1-1,26-61 0,-26 53-15,132-335 69,-154 377-80,-4 5-1,2 0 0,0 0-1,0 0 1,0 1 0,1 0 0,9-12 0,-40 81-191,-168 409 412,165-394-214,-205 602 126,229-665-158,2 1 0,0 0 0,-3 25 0,6-38 14,0-1 0,1 1 0,-1 0 0,0 0 0,0 0 0,0-1 0,1 1 0,-1 0 0,0 0 0,1 0 0,-1 0 0,0-1 0,0 1 0,1 0 0,-1 0 0,0 0 0,1 0 0,-1 0 0,0 0 0,1 0 0,-1 0 0,0 0 0,0 0 0,1 0 0,-1 0 1,0 0-1,1 0 0,-1 0 0,0 0 0,1 0 0,-1 1 0,0-1 0,0 0 0,1 0 0,-1 0 0,0 0 0,0 1 0,1-1 0,-1 0 0,0 0 0,0 0 0,0 1 0,1-1 0,-1 0 0,0 1 0,0-1 0,0 0 0,0 0 0,1 1 0,-1-1 0,0 0 0,0 1 1,0-1-1,0 0 0,0 1 0,0-1 0,0 0 0,0 0 0,0 1 0,0-1 0,0 0 0,0 1 0,0-1 0,-1 1 0,22-27-148,6-19 127,-2-2 0,37-99-1,-33 73 35,108-240 0,-91 219 11,72-107 1,-105 183-25,0 0 0,28-28 0,-40 45-2,-1 0 1,1 1-1,0-1 0,-1 0 1,1 1-1,0-1 0,-1 1 1,1-1-1,0 1 1,0-1-1,-1 1 0,1 0 1,0-1-1,0 1 0,0 0 1,0 0-1,1 0 0,4 8-71,-7 23-12,1-28 83,-8 46 23,-1-1-1,-3 0 0,-29 78 0,-72 134 101,101-236-117,11-22 0,-58 125 52,-58 176 0,116-298-61,-1 1 1,1-1-1,0 1 1,0 0-1,0-1 1,1 1 0,0 7-1,0-12 5,0-1 0,0 1 0,1-1 0,-1 1 0,0-1-1,0 1 1,0-1 0,0 1 0,1-1 0,-1 1 0,0-1 0,0 1 0,1-1 0,-1 0-1,0 1 1,1-1 0,-1 1 0,1-1 0,-1 0 0,0 1 0,1-1 0,-1 0 0,1 0-1,-1 1 1,1-1 0,-1 0 0,1 0 0,-1 0 0,1 1 0,1-2-5,0 1-1,0 0 1,0-1 0,-1 1-1,1-1 1,0 1 0,0-1-1,-1 0 1,1 1 0,0-1-1,-1 0 1,1 0 0,1-2-1,11-9 3,-1 0 0,-1-1 0,0 0 0,0-1 0,-1 0 0,16-29 0,-6 10 28,-19 31-19,191-303 118,-162 250-85,-3-2-1,-3-1 0,32-104 0,-56 152-25,-7 17-26,-10 23-22,-52 123 59,-41 81 139,48-127-116,-42 82 50,99-181-94,0 0 0,1 1 0,0-1 0,0 1 0,1-1 0,-1 11 1,5-6-74,8-14-15,14-22-37,18-32 148,-2-1 0,-2-2 0,-4-2 0,42-95 0,-43 71 6,-3-1 1,36-174-1,-57 223-10,-7 27-8,1 0-1,-1 0 0,-1 0 1,0 0-1,0 0 1,-1-13-1,-11 78 131,1 36-19,-53 358 184,8-202-246,38-185-16,-46 111 0,58-163-45,0 0 1,-1 0-1,0-1 1,-15 19-1,15-25-209,8-13 125,10-16 34,154-318 166,12-23-14,-168 349-98,-6 9-2,0 0-1,1 0 1,0 1 0,0 0 0,1 0 0,7-8-1,-13 29-144,-7 11 92,-88 195 197,-146 250 1,237-464-149,1-1 0,0 1-1,0 0 1,0 0 0,1 0 0,-1 0 0,2 0-1,-1 1 1,1-1 0,0 1 0,0-1 0,0 1-1,1 6 1,0-12 0,0-1 0,0 0 0,0 1 0,0-1 0,0 0 0,0 1-1,0-1 1,0 0 0,0 0 0,1 1 0,-1-1 0,0 0 0,0 1-1,0-1 1,0 0 0,0 1 0,1-1 0,-1 0 0,0 0 0,0 1 0,1-1-1,-1 0 1,0 0 0,0 0 0,1 1 0,-1-1 0,0 0 0,0 0 0,1 0-1,-1 0 1,0 0 0,1 0 0,-1 0 0,0 1 0,1-1 0,12-7-82,12-17-9,16-30 123,-2-2 0,56-106-1,-51 69 40,39-113-1,-104 256-76,-1-2 1,-3 0-1,-36 52 0,50-85 24,2-1 1,0 2-1,0-1 0,2 1 0,-11 31 1,47-72-367,-3-12 361,-1 0 0,24-52 0,31-88 71,-43 91-79,167-329 84,-168 348-48,40-103 1,-74 166-39,6-18 21,-5 19-36,-4 13-46,-4 9 14,0 0 1,-13 31-1,0 0 46,-28 77 150,-113 222 0,153-339-202,8-14-63,7-14 20,192-426 171,-162 327-38,24-131 0,-58 229-24,-4 13 3,0 0 0,0 0 0,0 0 0,-1 0 1,0 0-1,-1-11 0,3 17 3,1-1-21,0 0 0,0-1 1,0 1-1,0 0 1,0-1-1,0 0 1,3-2-1,1-8 3,-2 0 1,1 0-1,-2-1 1,0 1-1,5-26 1,-1 4-1,15-47 8,57-132 0,-49 151-15,-13 27 4,22-61-1,-35 66 38,-10 23-58,-9 14-78,8-1 78,0 1-1,1 0 1,0 0 0,0 1-1,1-1 1,0 1 0,0 0-1,-4 14 1,0 0 7,-67 179 103,18-44 4,53-146-96,-4 9-233,0 0-1,-4 24 0,11-35-296,3-8-11,10-24-280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6:51.533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2461 745 1376,'0'0'46,"0"-1"-1,0 1 0,0-1 0,0 0 0,0 1 1,-1-1-1,1 1 0,0-1 0,0 1 1,-1-1-1,1 1 0,0-1 0,-1 1 0,1-1 1,-1 1-1,1-1 0,0 1 0,-1-1 1,1 1-1,-1 0 0,1-1 0,-1 1 0,1 0 1,-1 0-1,1-1 0,-1 1 0,0 0 1,1 0-1,-1 0 0,1 0 0,-1-1 0,0 1 1,1 0-1,-1 0 0,1 0 0,-1 0 1,0 0-1,1 1 0,-1-1 0,1 0 0,-1 0 1,0 0-1,1 0 0,-1 1 0,1-1 1,-1 0-1,1 1 0,-2 0 0,-26 25 7,17-14 118,-35 32 69,2 3 0,-74 101 0,-55 120 11,172-266-246,-105 185 372,14-22-10,90-163-93,5-11-75,10-19 97,147-305 254,-47 89-471,102-154 509,-210 388-506,1-1 0,1 1 0,13-15 0,-20 25-81,0 0 0,0 0 0,0 0 0,0 0 0,0 0 0,0 0 0,0 1-1,0-1 1,0 0 0,0 0 0,0 0 0,0 0 0,0 0 0,1 0 0,-1 0 0,0 0 0,0 0 0,0 0 0,0 0 0,0 0 0,0 0 0,0 0-1,0 1 1,0-1 0,0 0 0,0 0 0,0 0 0,1 0 0,-1 0 0,0 0 0,0 0 0,0 0 0,0 0 0,0 0 0,0 0 0,0 0-1,0 0 1,0 0 0,1 0 0,-1 0 0,0 0 0,0 0 0,0 0 0,0 0 0,0-1 0,-5 14-2,-26 43 83,-1-2 0,-4-2 0,-52 61 0,-32 46 15,65-77-76,-181 247 141,195-285-117,28-31-27,0 1-1,1 1 1,0 0-1,-14 25 1,25-32-32,11-10-19,15-13-33,9-15 72,0-2 0,-2-2 0,44-59 1,72-127 67,-106 154-59,12-16 288,-4-1 0,53-121 1,-100 199-179,-1-1-1,1 1 1,-1-1 0,-1 0 0,1 0 0,-1 0 0,0 0 0,0-8 0,-1 14-117,0 0 0,0 0 0,-1-1 1,1 1-1,0 0 0,0 0 1,0 0-1,0 0 0,0-1 0,0 1 1,0 0-1,0 0 0,-1 0 1,1 0-1,0 0 0,0-1 0,0 1 1,0 0-1,-1 0 0,1 0 1,0 0-1,0 0 0,0 0 0,0 0 1,-1 0-1,1 0 0,0 0 1,0 0-1,0 0 0,-1 0 0,1 0 1,0 0-1,0 0 0,0 0 1,0 0-1,-1 0 0,1 0 0,0 0 1,0 0-1,0 0 0,-1 0 1,1 0-1,0 0 0,0 0 1,0 0-1,0 1 0,0-1 0,-1 0 1,1 0-1,0 0 0,0 0 1,0 0-1,0 1 0,0-1 0,-1 0 1,-8 8 49,0 1 1,0-1 0,1 2 0,0-1-1,0 1 1,1 0 0,-11 23-1,1-6-5,-139 249 126,89-150-112,-113 160 0,168-270-70,9-10 3,0-1-1,-1 1 1,0-1 0,0 0 0,-1 0 0,1-1 0,-1 1 0,0-1 0,0 0 0,-11 6 0,16-12-8,0 0 1,0 0 0,0 0 0,0 0 0,1 0-1,-1 1 1,1-1 0,-1 0 0,1 0 0,0 0-1,0 0 1,0 1 0,1-3 0,102-179-54,-44 83 82,5-16 41,133-223-48,22 22 512,-252 365-353,-76 80-9,-58 70-32,136-158-122,-248 292 78,222-277-66,-54 60 66,90-88-51,16-19-33,12-14-36,306-348-106,-23-23 327,-267 344-171,-4 7 9,-3 5 36,-1-1 0,26-46 0,-43 65-4,-6 6-29,-11 10 19,-48 58 100,-103 144 1,86-103-101,63-87-43,-193 237 100,180-227-90,-1-1-1,-2-1 1,-1-2 0,-76 48 0,97-72-35,16-7 20,0 0-1,0 0 0,0 0 0,-1 0 0,1 0 0,0 0 0,0 0 0,0 0 1,0 0-1,0 0 0,0 0 0,-1 0 0,1 0 0,0 0 0,0 0 1,0 0-1,0 0 0,0 0 0,0 0 0,0 0 0,0 0 0,-1 0 0,1 0 1,0-1-1,0 1 0,0 0 0,0 0 0,0 0 0,0 0 0,0 0 1,0 0-1,0 0 0,0 0 0,0 0 0,0-1 0,0 1 0,0 0 1,0 0-1,0 0 0,-1 0 0,1 0 0,0 0 0,0 0 0,0-1 0,0 1 1,0 0-1,0 0 0,1 0 0,-1 0 0,0 0 0,0 0 0,0 0 1,0-1-1,0 1 0,14-23-111,-12 20 103,177-220-80,-31 45 134,256-438 232,-395 602-251,1-1 57,-2 0 1,11-25-1,-19 40-80,1 0-1,-1 0 0,0-1 0,0 1 0,0 0 1,0-1-1,1 1 0,-1 0 0,0-1 1,0 1-1,0 0 0,0-1 0,0 1 0,0 0 1,0-1-1,0 1 0,0 0 0,0-1 0,0 1 1,0 0-1,0-1 0,0 1 0,0 0 1,0-1-1,-1 1 0,1 0 0,0-1 0,0 1 1,0 0-1,0-1 0,-1 1 0,1 0 0,0 0 1,0-1-1,-1 1 0,1 0 0,0 0 1,0-1-1,-1 1 0,1 0 0,0 0 0,-1 0 1,1 0-1,0 0 0,-1-1 0,0 1 1,-16 4 71,5 3-56,0-1 1,1 2-1,0 0 0,1 0 1,-1 1-1,2 0 0,-16 19 0,-59 86 122,65-87-125,-92 133 52,-165 183 0,239-304-56,16-19-4,2 1 1,-25 33-1,39-42-36,9-11-44,14-13-45,47-48 71,-3-2-1,75-96 1,82-159 205,-177 250-123,7-10 16,66-139-1,-110 196-102,-5 19 51,-1 1-1,1 0 1,0 0 0,0-1-1,0 1 1,0 0 0,0 0-1,0-1 1,-1 1 0,1 0-1,0 0 1,0 0-1,0-1 1,0 1 0,-1 0-1,1 0 1,0 0 0,0 0-1,-1 0 1,1-1-1,0 1 1,0 0 0,0 0-1,-1 0 1,1 0 0,0 0-1,-1 0 1,1 0-1,0 0 1,0 0 0,-1 0-1,1 0 1,0 0 0,0 0-1,-1 0 1,-2 1-3,0 0 0,0 0 0,0 0 0,0 1 1,1-1-1,-1 1 0,0 0 0,-2 2 0,-19 16 25,2 0 1,1 2-1,-25 31 1,-52 82 61,72-98-84,-198 263 44,195-267-28,-48 41-1,62-60-7,4-4 1,-1-1-1,0 0 1,0-1 0,-16 8 0,16-9-12,39-36-178,-12 10 135,23-24 25,51-57 91,140-205 0,-41 2 36,-168 263-122,-18 27-29,-2 12 44,0 1 0,-1 0 0,1 0 0,0 0 0,-1 0 1,1 0-1,0-1 0,-1 1 0,1 0 0,0 0 0,-1 0 0,1 0 0,-1 0 0,1 0 1,0 0-1,-1 0 0,1 0 0,0 1 0,-1-1 0,1 0 0,0 0 0,-1 0 0,1 0 1,0 0-1,0 1 0,-1-1 0,1 0 0,0 0 0,-1 0 0,1 1 0,0-1 0,0 0 0,-1 0 1,1 1-1,0 0 0,-27 21 5,2 2 1,1 1 0,0 1-1,-26 39 1,3-5 23,-270 308 59,280-327-84,-88 84 46,121-122-94,8-8-11,14-15-43,83-71-3,82-82 184,-151 139-54,-2-1-1,-1-1 1,34-58-1,-51 75-21,-1 2 3,-1-1 0,0 1-1,-1-2 1,-1 1 0,-1-1-1,9-38 1,-16 57-12,0-1 1,1 0-1,-1 1 0,0-1 0,0 1 0,0-1 0,0 0 0,0 1 1,0-1-1,0 0 0,0 1 0,0-1 0,0 0 0,0 1 1,-1-1-1,1 0 0,0 1 0,0-1 0,-1 1 0,1-1 1,0 0-1,-1 1 0,1-1 0,0 1 0,-1-1 0,1 1 1,-1-1-1,0 0 0,0 1 0,0 0 0,0 0 1,0 0-1,0 0 0,0 1 1,0-1-1,0 0 0,0 0 1,0 0-1,0 1 0,1-1 0,-1 1 1,0-1-1,0 0 0,0 1 1,-1 1-1,-31 28-19,-174 256 227,185-258-201,12-17 2,1 0 0,0 1 0,0 0 0,2 1 0,-1 0 0,-6 18 1,14-31-9,0 1 1,-1-1-1,1 0 1,0 0-1,0 0 1,0 0 0,0 1-1,0-1 1,0 0-1,0 0 1,0 0 0,-1 1-1,1-1 1,0 0-1,0 0 1,0 0 0,0 1-1,0-1 1,0 0-1,0 0 1,0 0 0,0 1-1,0-1 1,1 0-1,-1 0 1,0 0 0,0 1-1,0-1 1,0 0-1,0 0 1,0 0 0,0 0-1,0 1 1,0-1-1,1 0 1,-1 0 0,0 0-1,0 0 1,0 0-1,0 1 1,1-1 0,-1 0-1,0 0 1,10-5-75,11-15-41,35-55 66,14-16 119,63-109 0,-113 166-63,-10 20-2,-2 1-1,0-1 1,0-1 0,-2 0-1,1 0 1,6-26 0,-13 40-5,0 1 0,0 0 0,0 0 1,1-1-1,-1 1 0,0 0 0,0-1 0,0 1 1,0 0-1,0-1 0,0 1 0,1 0 0,-1-1 0,0 1 1,0 0-1,0-1 0,0 1 0,0 0 0,0-1 1,-1 1-1,1 0 0,0-1 0,0 1 0,0 0 1,0-1-1,0 1 0,0 0 0,0-1 0,-1 1 1,1 0-1,0 0 0,0-1 0,-1 1 0,1 0 0,0 0 1,0-1-1,-1 1 0,1 0 0,0 0 0,0 0 1,-1-1-1,1 1 0,0 0 0,-1 0 0,1 0 1,0 0-1,-1 0 0,1 0 0,0 0 0,-1 0 1,1 0-1,0 0 0,-1 0 0,1 0 0,0 0 0,-1 0 1,1 0-1,0 0 0,-1 0 0,1 0 0,0 0 1,-1 0-1,1 0 0,0 1 0,-1-1 0,1 0 1,0 0-1,-1 1 0,-22 20-77,-62 93 212,-25 31-48,62-83-63,29-36-17,0-2 0,-2 0 0,0-1 1,-37 30-1,91-80-85,-1-2-1,-2-1 1,45-57 0,79-121 263,-145 196-183,7-10 9,-1 0-1,-1 0 0,-1-2 1,18-44-1,-39 72-41,1 2-1,0-1 1,0 1-1,0 0 1,-7 8-1,-102 128 278,110-133-238,-1 1 0,1-1 0,1 1 0,0 0 0,0 0 1,1 1-1,0-1 0,1 1 0,-2 11 0,5-21-9,-1-1 0,1 0 1,0 1-1,0-1 0,0 1 0,0-1 1,0 0-1,0 1 0,0-1 0,1 1 1,-1-1-1,0 0 0,0 1 0,0-1 1,0 0-1,0 1 0,1-1 0,-1 1 1,0-1-1,0 0 0,0 0 0,1 1 1,-1-1-1,0 0 0,1 1 0,-1-1 1,0 0-1,0 0 0,1 1 0,-1-1 1,1 0-1,-1 0 0,0 0 0,1 0 1,-1 0-1,0 1 0,1-1 0,-1 0 1,1 0-1,-1 0 0,0 0 0,1 0 1,-1 0-1,1 0 0,-1 0 0,0 0 1,1 0-1,-1-1 0,1 1 0,-1 0 1,0 0-1,1 0 0,-1 0 0,1-1 1,21-12-179,-9 1 190,-1-1 0,0-1 0,-1 0 0,-1 0 0,0-1 0,-1-1 1,0 0-1,-1 0 0,-1 0 0,8-31 0,-13 43-7,-1-1-1,0 0 1,-1 0 0,1 0-1,-1 0 1,0 0 0,0 0-1,-1 0 1,1 0 0,-1 1-1,-2-7 1,2 11-7,1 0 1,-1 0-1,1 0 0,-1 0 0,0-1 0,1 1 1,-1 1-1,0-1 0,1 0 0,-1 0 1,0 0-1,1 0 0,-1 0 0,0 0 0,1 1 1,-1-1-1,1 0 0,-1 1 0,1-1 1,-1 0-1,0 1 0,1-1 0,-1 1 0,1-1 1,0 1-1,-1-1 0,1 1 0,-1-1 1,1 1-1,0-1 0,-1 1 0,1 0 1,-17 20-13,-9 21 63,1 2 0,2 0-1,2 1 1,-16 50 0,19-42-25,-6 18-2,-62 129 0,78-179-18,8-20-5,0-1 1,0 1 0,0-1-1,0 0 1,0 1 0,0-1 0,0 0-1,0 1 1,0-1 0,1 0-1,-1 1 1,0-1 0,0 0 0,0 1-1,0-1 1,0 0 0,1 1-1,-1-1 1,0 0 0,0 1 0,0-1-1,1 0 1,-1 0 0,0 1-1,1-1 1,-1 0 0,0 0 0,0 1-1,1-1 1,1 0-8,-1 0 1,1-1-1,0 1 1,-1 0-1,1-1 0,-1 1 1,1-1-1,-1 0 1,1 1-1,-1-1 0,1 0 1,-1 0-1,0 0 1,1 0-1,-1 0 1,0 0-1,0 0 0,0 0 1,0-1-1,0 1 1,1-2-1,28-31 113,56-51 1,-71 68-114,-28 31-171,-51 78 303,-138 150 0,134-168-85,4 3-1,-105 164 1,163-232-36,2-4-1,1 0 1,0 1 0,0-1 0,0 0 0,0 1-1,1 0 1,0 0 0,0 0 0,1 0 0,0 0-1,-1 10 1,2-16-3,0 1 1,0-1-1,0 1 1,0-1-1,0 1 1,0-1-1,0 0 0,0 1 1,0-1-1,1 1 1,-1-1-1,0 1 0,0-1 1,0 0-1,1 1 1,-1-1-1,0 0 0,1 1 1,-1-1-1,0 0 1,1 1-1,-1-1 1,0 0-1,1 0 0,-1 1 1,0-1-1,1 0 1,-1 0-1,1 0 0,-1 1 1,1-1-1,-1 0 1,1 0-1,-1 0 0,0 0 1,1 0-1,-1 0 1,1 0-1,-1 0 0,1 0 1,-1 0-1,1 0 1,-1-1-1,0 1 1,1 0-1,-1 0 0,1 0 1,-1 0-1,1-1 1,-1 1-1,20-14-116,3-12 81,-1-1 0,21-33 1,-2 2 57,32-41 68,101-185-1,-170 274-84,1 1 0,-2-1 0,1 0-1,-1 0 1,-1 0 0,2-15-1,-7 25-159,-5 10 97,-18 27 123,-148 191 124,0 1-84,157-207-98,13-16-6,-1-1 1,1 1-1,1 0 1,-6 11-1,10-14-96,5-6 12,9-9-19,8-14 84,-1-2 1,29-46-1,-17 24 79,41-52 21,-41 59-55,-2-1 0,-2-2-1,30-60 1,-53 89-10,0 0 0,6-25 0,-43 66-29,28-22 18,-60 62 80,3 2 1,2 2-1,4 4 1,-83 144-1,126-200-80,7-13-5,0 1 0,1 0 0,-1 0 0,1 0 0,0 0 0,0 0 1,0 1-1,1-1 0,-2 5 0,3-8-1,0-1 0,0 0 0,0 0 0,0 0 0,0 0-1,0 1 1,0-1 0,0 0 0,0 0 0,0 0 0,0 0 0,0 1 0,1-1 0,-1 0 0,0 0-1,0 0 1,0 0 0,0 0 0,0 0 0,0 1 0,0-1 0,0 0 0,1 0 0,-1 0-1,0 0 1,0 0 0,0 0 0,0 0 0,0 0 0,1 1 0,-1-1 0,0 0 0,0 0-1,0 0 1,0 0 0,0 0 0,1 0 0,-1 0 0,0 0 0,0 0 0,0 0 0,0 0 0,1 0-1,-1 0 1,11-5-71,8-8 8,1-9 54,-1-1 0,-1-1 0,17-29-1,7-10 34,22-24 11,82-117 73,-119 160-75,-1-1 1,36-88-1,-58 122-26,-2 8-5,-1 1-1,1-1 1,-1 0-1,0 0 0,0 1 1,-1-1-1,1 0 1,-1 0-1,1 0 0,-1 0 1,0 0-1,0 0 1,0 0-1,0 0 0,-2-5 1,2 7-3,0 1 0,0-1 0,0 1 1,0 0-1,-1-1 0,1 1 0,0-1 0,0 1 1,-1 0-1,1-1 0,0 1 0,-1 0 0,1-1 1,0 1-1,-1 0 0,1-1 0,0 1 1,-1 0-1,1 0 0,0 0 0,-1-1 0,1 1 1,-1 0-1,1 0 0,-1 0 0,1 0 0,0 0 1,-1 0-1,1 0 0,-1 0 0,1 0 0,-1 0 1,0 0-1,-16 10-45,-14 27 36,-99 131 193,-101 143-17,203-274-130,20-27-29,0 0 0,0 1 0,1 0 0,1 0 0,-9 20 0,15-31-6,0-1-1,0 1 0,0 0 1,0 0-1,0 0 1,1 0-1,-1 0 1,0 0-1,0 0 1,0-1-1,1 1 0,-1 0 1,0 0-1,0 0 1,0 0-1,1 0 1,-1 0-1,0 0 1,0 0-1,0 0 0,1 0 1,-1 0-1,0 0 1,0 0-1,0 0 1,1 0-1,-1 0 1,0 1-1,0-1 0,0 0 1,1 0-1,-1 0 1,0 0-1,0 0 1,0 0-1,0 0 1,1 1-1,-1-1 0,0 0 1,0 0-1,0 0 1,0 0-1,0 1 1,0-1-1,0 0 1,1 0-1,-1 0 0,0 1 1,0-1-1,0 0 1,0 0-1,0 0 1,0 1-1,0-1 1,0 0-1,0 0 0,0 0 1,0 1-1,0-1 1,0 0-1,0 0 1,0 0-1,0 1 1,-1-1-1,1 0 0,0 0 1,17-11-92,14-21 70,-1-1 1,34-51 0,4-4 97,191-242 59,-249 319-181,-9 13-27,-18 25-5,-432 697 423,375-609-328,61-97-15,-1-1-1,0 0 0,-2-1 1,-17 15-1,39-46-166,81-72-1,-49 41 249,-2-2-1,42-76 0,-47 72-71,-56 85 1,-55 53 0,57-62-14,-168 157 65,167-162-49,19-18-64,16-14-55,10-9 80,2 1-1,46-33 0,5-4 54,28-37 41,-87 80-57,-2-1-1,0 0 1,0-1-1,16-30 1,-29 47-12,0 0 0,-1 0 0,1 0 0,0 0 0,0 0 0,0 0 0,0 0 0,0 0 0,0 0 0,0 0 1,-1 0-1,1 0 0,0 0 0,0 0 0,0-1 0,0 1 0,0 0 0,0 0 0,0 0 0,-1 0 0,1 0 0,0 0 0,0 0 0,0 0 0,0 0 1,0 0-1,0 0 0,0-1 0,0 1 0,0 0 0,0 0 0,0 0 0,0 0 0,0 0 0,0 0 0,0 0 0,0-1 0,0 1 0,-1 0 0,1 0 1,0 0-1,0 0 0,1 0 0,-1 0 0,0 0 0,0-1 0,0 1 0,0 0 0,0 0 0,0 0 0,0 0 0,0 0 0,0 0 0,0 0 1,0 0-1,0-1 0,0 1 0,0 0 0,0 0 0,0 0 0,0 0 0,1 0 0,-1 0 0,0 0 0,-14 8-46,-20 18 68,33-25-17,-348 292 229,323-273-230,-77 69 37,112-96-88,0 1 0,0 0-1,0 1 1,15-7-1,12-7-49,31-25 205,85-73-1,-119 89-84,4 3-9,-172 115-123,-18 12 239,114-79-124,13-10 9,1 2 1,0 1 0,1 0-1,1 2 1,-39 39-1,58-48-48,15-11-41,25-14-45,-31 13 124,68-29 67,93-29 0,-158 59-77,-2-1-14,0 2-1,0-1 1,0 1-1,12-2 0,-41 33-91,4-16 142,-1-1 0,0 0 0,0-2 0,-38 16 0,-38 22 37,-130 108-21,260-164-245,78-56 103,-84 45 89,1 1 1,0 1-1,56-20 0,-65 30-36,-26 6-38,-34 13-32,3 6 142,1 3 1,-48 36-1,49-32 1,-1-2 0,-46 23 0,63-39-10,22-12-103,30-18-112,-19 12 229,35-26-28,27-20 66,-66 50-77,-1 1 0,1 0 0,0 0 0,0 1 0,0 0 0,14-2-1,-58 30-290,-22 8 418,-41 21-17,87-48-102,-1-1 0,1-1 1,-1 1-1,0-2 1,0 1-1,0-2 1,-18 2-1,-5-9 2,32 6-5,0 0 0,0-1 1,0 0-1,0 0 0,1 1 1,-1-1-1,0 0 0,1 0 1,-1 0-1,1-1 0,-1 1 0,1 0 1,-1-1-1,1 1 0,0-1 1,-2-2-1,3 3-3,0 0 0,0 0 0,1 0 1,-1 0-1,0 0 0,1 0 0,-1 1 0,0-1 0,1 0 0,-1 0 1,1 0-1,0 1 0,-1-1 0,1 0 0,0 1 0,-1-1 0,1 0 1,0 1-1,0-1 0,-1 1 0,1-1 0,0 1 0,0-1 0,0 1 1,0 0-1,0-1 0,0 1 0,0 0 0,-1 0 0,1 0 0,1 0 1,43-13 32,-38 12-8,21-7 17,-18 5-49,1 0 0,0 0 0,0 1 0,14-1 1,-30 4 14,1 1 0,0-1 0,0 1 0,0 0 0,0 0 0,0 0 0,-6 5 1,-11 5 47,-12 1-42,-1-3 0,1 0 0,-2-2 0,-62 5 1,30-3-6,64-10-6,-13 2-106,29-11-17,-10 7 120,80-52 91,-74 52-132,-10 8-7,-12 11 26,-8 0 51,-1-1 0,-1-1 0,0-1 0,-1-1-1,0-1 1,-1-2 0,0 0 0,-29 7 0,34-15-21,20-2-6,-1 0 0,1 0 0,-1 0 0,1 0 0,0 0 0,-1 0 0,1 0-1,-1 0 1,1-1 0,-1 1 0,1 0 0,0 0 0,-1 0 0,1-1 0,0 1-1,-1 0 1,1 0 0,0-1 0,-1 1 0,1 0 0,0-1 0,0 1 0,-1 0-1,1-1 1,0 1 0,0-1 0,-1 1 0,1 0 0,0-1 0,0 1 0,0-1-1,0 1 1,0 0 0,0-1 0,0 0 0,0 2 2,0-1 0,0 1 1,0 0-1,0-1 0,0 1 0,0 0 1,0-1-1,0 1 0,1 0 0,-1-1 0,0 1 1,1-1-1,-1 1 0,0 0 0,1-1 1,-1 1-1,0-1 0,1 1 0,-1-1 0,1 1 1,-1-1-1,1 0 0,-1 1 0,1-1 0,0 0 1,-1 1-1,2-1 0,20 2-29,23-13-60,-21 3 72,1 0-1,42-6 1,-48 11 19,0 0-1,0-2 1,-1 0 0,0-1 0,0 0-1,26-15 1,-6-2 2,-1-2 0,-1-2 0,-1-1 0,56-59 0,-66 63 12,1 1-1,1 0 1,45-27 0,-1 0-3,-19 14-32,95-47-1,-102 60 12,0-2 0,-2-1-1,73-60 1,124-133-24,-144 136 108,-89 76-125,1 0 1,1 0-1,-1 1 0,1 0 1,16-7-1,-25 13 34,0 0 1,0 0-1,0 0 0,0 0 1,0 0-1,-1 0 1,1 0-1,0 0 0,0 0 1,0 1-1,0-1 0,0 0 1,0 0-1,0 0 0,-1 0 1,1 0-1,0 0 1,0 0-1,0 0 0,0 1 1,0-1-1,0 0 0,0 0 1,0 0-1,0 0 1,0 0-1,0 1 0,0-1 1,0 0-1,0 0 0,0 0 1,0 0-1,0 0 1,0 1-1,0-1 0,0 0 1,0 0-1,0 0 0,0 0 1,0 0-1,0 1 0,0-1 1,0 0-1,0 0 1,0 0-1,0 0 0,0 0 1,0 0-1,0 0 0,1 1 1,-1-1-1,0 0 1,0 0-1,0 0 0,0 0 1,0 0-1,0 0 0,0 0 1,1 0-1,-1 0 1,0 0-1,0 0 0,0 0 1,0 0-1,0 0 0,1 1 1,-1-1-1,-9 10-131,8-9 91,-47 49-49,1-1 131,-44 59 0,21-14-10,-161 165 0,70-96 55,161-163-78,0 0 1,1 0 0,-1 0-1,0 0 1,0 0 0,0 0-1,0 0 1,0 0 0,0 0-1,0 0 1,0 0 0,1 0-1,-1 0 1,0 0 0,0 0-1,0 0 1,0 0 0,0 0-1,0 1 1,0-1 0,0 0-1,0 0 1,0 0 0,0 0-1,0 0 1,0 0 0,0 0-1,0 0 1,1 0 0,-1 0-1,0 1 1,0-1 0,0 0-1,0 0 1,20-11-92,29-21 57,18-21 80,92-94 1,-19 16-70,-134 125 28,1 0 1,0 0 0,-1 1 0,2 0 0,-1 0 0,1 1 0,-1 0 0,1 0 0,0 1-1,1 0 1,8-2 0,-17 5-2,0 0-1,0-1 1,0 1-1,0 0 0,0 0 1,0 0-1,1 0 1,-1 0-1,0 0 0,0 0 1,0 0-1,0 0 1,1 0-1,-1 0 0,0 0 1,0 0-1,0 0 1,0 0-1,1 0 1,-1 0-1,0 0 0,0 0 1,0 0-1,0 0 1,0 0-1,1 0 0,-1 0 1,0 0-1,0 0 1,0 0-1,0 0 0,0 1 1,1-1-1,-1 0 1,0 0-1,0 0 0,0 0 1,0 0-1,0 0 1,0 1-1,0-1 1,0 0-1,1 0 0,-1 0 1,0 0-1,0 0 1,0 1-1,0-1 0,0 0 1,0 0-1,0 0 1,0 1-1,-8 9-62,-25 18 61,23-20 20,-183 169 186,-103 85-96,235-220-150,129-83 22,100-79 0,-13 8 176,-108 83-191,-29 20-70,-26 14-127,-131 85 267,-67 38 202,194-122-223,1 1 0,-1 0 0,2 1 1,-1 0-1,1 1 0,0 0 1,1 0-1,0 1 0,1 0 1,0 1-1,1 0 0,0 0 0,-11 24 1,16-32-18,1 1 0,-1 0 1,1-1-1,0 1 1,0 0-1,0 0 0,0 0 1,1 0-1,-1 0 1,1 0-1,0 0 0,1 0 1,-1 0-1,2 5 1,-2-8-7,0 1 1,1-1 0,-1 0 0,1 0 0,-1 0 0,1 0 0,-1 0 0,1 0-1,0 0 1,0 0 0,-1 0 0,1 0 0,0-1 0,0 1 0,0 0 0,0-1-1,0 1 1,0 0 0,2 0 0,-1 0-11,0-1-1,0 0 1,0 0-1,0 0 1,0 0-1,0 0 1,0 0-1,0 0 1,0 0 0,0-1-1,0 1 1,0-1-1,-1 0 1,1 1-1,3-3 1,6-4 3,-2 0 1,1-1-1,-1 0 0,0-1 1,-1 0-1,0 0 1,0-1-1,9-16 0,-4 8 42,9-13 3,-10 12-10,1 2-1,0-1 1,27-24 0,-58 73-204,-21 24 276,27-41-81,-1-1 0,0 0-1,0-1 1,-1 0 0,-1-1-1,0 0 1,-23 11 0,24-14 10,21-11-43,25-13-30,29-22 72,1 2-1,105-43 1,-156 75-7,1 0 0,0 1 0,0 0 0,0 1 0,14-1 0,-21 3-22,0-1 1,0 1-1,0 0 0,0 1 0,0-1 1,0 1-1,0 0 0,0 1 0,-1-1 0,1 1 1,0 0-1,-1 0 0,1 0 0,6 5 0,-10-6 18,0 0 0,-1 0 0,1 0 0,-1-1 0,0 1 0,1 0 0,-1 0 0,0 0 0,0 0 0,1 0 0,-1 0 0,0 0 0,0 0 0,0 0 0,0 0 0,0 0 0,0 0 0,0 0 0,-1 0-1,1 0 1,0 0 0,0-1 0,-1 1 0,1 0 0,-1 0 0,1 0 0,-1 0 0,1 0 0,-1-1 0,1 1 0,-1 0 0,0-1 0,1 1 0,-1 0 0,0-1 0,-1 2 0,-37 33-14,25-23 16,-25 27-11,10-10 8,-47 36 1,67-58-3,1-1 0,-2 0 1,1-1-1,-1 0 0,1 0 0,-1-1 1,-1-1-1,1 1 0,0-2 0,-16 3 1,20-8-92,10-5 41,11-9 2,27-23 77,1 3 1,3 1 0,0 2 0,55-28 0,-93 57-32,-3 2-8,-1 0 1,0 0-1,1 1 0,0-1 0,0 1 0,0 0 1,0 1-1,0 0 0,0-1 0,0 1 0,6 0 1,-11 1 4,0 0 0,0 1 0,0-1 0,0 0 1,1 0-1,-1 0 0,0 1 0,0-1 0,0 0 1,0 0-1,0 0 0,0 0 0,0 1 0,0-1 1,0 0-1,0 0 0,0 0 0,0 1 0,0-1 1,0 0-1,0 0 0,0 0 0,0 1 0,0-1 1,0 0-1,0 0 0,0 0 0,0 1 1,0-1-1,-1 0 0,1 0 0,0 0 0,0 0 1,0 1-1,0-1 0,0 0 0,0 0 0,-1 0 1,1 0-1,0 0 0,0 1 0,0-1 0,0 0 1,-1 0-1,1 0 0,0 0 0,0 0 0,0 0 1,-1 0-1,1 0 0,0 0 0,0 0 0,0 0 1,-1 0-1,-13 9 13,-28 11 61,1 1 0,1 3 0,-50 38 0,89-61-81,7-1-10,8-6-23,52-32-38,253-164 139,-300 186-38,0-1 0,-1-1 0,0 0 0,-2-2 0,0 0 1,-1-1-1,19-35 0,-2-9 693,33-94 1,-68 172-688,-20 54 128,3-29-123,-1 0 0,-2-2 0,-1-1 0,-2 0 0,-43 43 0,-168 139 70,190-177-65,27-24-14,20-16-24,0 0 0,0 0 0,0 0 0,0-1 0,0 1 0,0 0 0,0 0-1,0 0 1,0 0 0,0 0 0,0 0 0,0 0 0,0 0 0,0 0 0,0-1 0,0 1 0,0 0 0,0 0-1,0 0 1,0 0 0,0 0 0,0 0 0,0 0 0,0 0 0,0-1 0,0 1 0,0 0 0,0 0 0,0 0-1,0 0 1,0 0 0,0 0 0,0 0 0,0 0 0,0 0 0,0 0 0,0-1 0,0 1 0,0 0-1,0 0 1,0 0 0,0 0 0,-1 0 0,1 0 0,0 0 0,0 0 0,0 0 0,0 0 0,0 0 0,0 0-1,0 0 1,0 0 0,0 0 0,-1 0 0,1 0 0,0 0 0,0 0 0,0 0 0,0 0 0,26-35-137,23-15 91,56-45 0,42-42 121,-98 79-44,24-22 40,-56 62-124,-17 18 53,0 0 0,0 0 0,0 0 0,0 0 0,0 0-1,0 0 1,0 0 0,0 0 0,-1 0 0,1-1 0,0 1 0,0 0 0,0 0 0,0 0 0,0 0 0,0 0 0,0 0 0,0 0 0,0 0 0,0 0-1,0 0 1,0 0 0,0 0 0,0-1 0,0 1 0,0 0 0,0 0 0,0 0 0,0 0 0,0 0 0,0 0 0,0 0 0,0 0 0,0 0 0,0 0-1,0-1 1,0 1 0,0 0 0,0 0 0,0 0 0,0 0 0,0 0 0,0 0 0,0 0 0,0 0 0,0 0 0,0 0 0,0-1 0,0 1 0,0 0-1,0 0 1,0 0 0,0 0 0,0 0 0,1 0 0,-1 0 0,0 0 0,0 0 0,0 0 0,-34 18-41,-125 94 234,19-13-116,125-90-68,-55 37 52,-72 60 0,129-91-67,22-17-92,24-15-54,61-39 100,-18 12 97,-2-3-1,114-95 1,-134 95-20,-45 42-138,-12 11 75,-13 11 37,-384 307 318,399-323-315,-15 10 15,0 1-1,2 1 1,-25 26 0,39-39-17,-1 0 1,1 0-1,0 0 1,0 0-1,-1 0 0,1 1 1,0-1-1,0 0 1,-1 0-1,1 1 0,0-1 1,0 0-1,0 0 0,0 1 1,-1-1-1,1 0 1,0 0-1,0 1 0,0-1 1,0 0-1,0 1 1,0-1-1,0 0 0,0 1 1,0-1-1,0 0 0,0 0 1,0 1-1,0-1 1,0 0-1,0 1 0,0-1 1,0 0-1,0 0 1,0 1-1,1-1 0,-1 0 1,0 1-1,0-1 1,0 0-1,15 1-62,19-10-34,209-61 47,-140 43 169,-98 26-126,0 0 1,0 0-1,-1 0 0,1 1 1,9 0-1,-13 0 5,-1 0 0,0 0 0,0 0 0,1 1 0,-1-1 0,0 0 0,0 0 0,0 0 0,1 0 0,-1 1 0,0-1 1,0 0-1,0 0 0,0 1 0,0-1 0,1 0 0,-1 0 0,0 1 0,0-1 0,0 0 0,0 0 0,0 1 0,0-1 0,0 0 0,0 1 0,0-1 0,0 0 0,0 0 0,0 1 0,0-1 0,0 0 0,0 0 0,0 1 0,0-1 0,-1 0 1,1 1-1,0-1 0,0 0 0,0 0 0,0 0 0,0 1 0,-1-1 0,1 0 0,0 0 0,0 0 0,0 1 0,-1-1 0,1 0 0,-9 12 10,-42 24 66,-9 8-32,2 9 22,61-57-168,-2 3 102,0-1 0,0 1 0,0 0-1,0 0 1,0-1 0,0 1 0,0 0 0,1 0 0,-1 0 0,0 1 0,1-1-1,-1 0 1,1 0 0,1 0 0,15-5 19,-11 5-9,-1-1 1,0 0-1,0-1 1,0 1-1,9-6 1,-11 6-10,-1 0 1,1 1-1,0 0 0,0-1 0,0 1 1,0 1-1,0-1 0,0 1 0,0-1 1,5 2-1,-20 26-63,1-17 77,0-1-1,0-1 1,-18 12-1,18-13-14,-1 1 6,1 0-1,-1-1 1,0-1 0,0 0-1,0 0 1,-1-1 0,0 0 0,0-1-1,0-1 1,-1 0 0,1 0-1,-22 0 1,35-4-16,-1 0-1,1-1 1,0 1-1,0 0 1,0-1-1,0 1 1,0 0-1,0 0 1,0 0-1,0 0 1,1 0-1,-1 0 1,2-1-1,81-49 26,133-59 0,-186 100-25,-30 10 7,0 0-1,0 0 0,0 0 1,0-1-1,0 1 1,0 0-1,0 0 0,0 0 1,0 0-1,0 1 1,-1-1-1,1 0 0,0 0 1,0 0-1,0 1 1,0-1-1,0 1 0,0-1 1,0 1-1,0-1 1,-1 1-1,1-1 0,0 1 1,0-1-1,-1 1 1,2 1-1,-2-1 9,0-1-1,0 1 1,0 0-1,0 0 1,0 0 0,-1-1-1,1 1 1,0 0-1,0-1 1,0 1 0,-1 0-1,1 0 1,0-1-1,-1 1 1,1 0 0,-1-1-1,1 1 1,-1-1 0,1 1-1,-1 0 1,1-1-1,-1 1 1,1-1 0,-1 0-1,0 1 1,-1 0-1,-20 10 60,-9-7-59,25-3 4,-1-1 1,1 1-1,-1 0 0,1 0 0,0 1 0,-1 0 0,-6 4 0,-6 3 7,6-4-13,0 1 0,1 1 0,0 0 0,1 0 1,0 1-1,0 1 0,0 0 0,-10 12 0,-31 36 3,82-79-248,78-74 372,-93 77-181,-32 22-70,-7 4 155,-195 48 175,207-51-194,1-2 1,-1 1-1,-16 0 1,25-3-13,1 0 1,-1 0-1,0 0 1,0-1 0,0 1-1,1-1 1,-1 1-1,0-1 1,-3-1-1,6 1-2,-1 1 1,0-1-1,0 0 0,0 1 0,0-1 0,1 0 1,-1 1-1,0-1 0,1 0 0,-1 0 0,0 1 1,1-1-1,-1 0 0,1 0 0,-1 0 0,1 0 0,0 0 1,-1 0-1,1 0 0,0 0 0,0 0 0,-1 0 1,1 0-1,0-2 0,0 3 1,0 0 0,0 0 0,0-1 0,0 1 0,0 0 0,0 0 0,0 0 0,0 0-1,0-1 1,0 1 0,0 0 0,0 0 0,0 0 0,0 0 0,0-1 0,0 1 0,-1 0 0,1 0 0,0 0 0,0 0 0,0 0 0,0 0 0,0 0 0,0-1 0,-1 1 0,1 0-1,0 0 1,0 0 0,0 0 0,0 0 0,-1 0 0,1 0 0,0 0 0,0 0 0,0 0 0,0 0 0,-1 0 0,1 0 0,0 0 0,0 0 0,0 0 0,-1 0 0,-11 4 4,-16 12 14,23-13-10,-29 18 13,22-13-21,-1 0-1,0-1 1,-22 9 0,27-14 1,0 1 0,0-1 0,0 0 0,0-1 0,0 1 0,0-2-1,-1 1 1,1-1 0,0 0 0,0-1 0,-1 0 0,1-1 0,0 1 0,0-1 0,0-1 0,0 0 0,1 0 0,-1 0 0,1-1-1,0 0 1,0-1 0,0 1 0,0-1 0,1-1 0,-7-6 0,10 10 0,0-1-1,0 1 1,0 0 0,0 0-1,-1 1 1,1-1-1,0 1 1,-1 0 0,1-1-1,-1 2 1,0-1 0,1 0-1,-1 1 1,0-1-1,1 1 1,-1 0 0,0 0-1,-4 1 1,1 0 0,1 0 0,-1 1 1,1-1-1,-1 1 0,1 1 0,0-1 0,0 1 1,0 0-1,-7 5 0,7-6 2,0 1-1,0-1 1,-1-1 0,1 1-1,-1-1 1,1 0 0,-1-1-1,0 1 1,1-1 0,-1-1-1,-10-1 1,-18 1 9,-81 10-8,120-9-66,22-4-99,27-19 55,-12 5 109,1 1 0,80-20 0,-69 27-6,-2-3-1,0-1 1,0-3-1,-2-2 1,0-2-1,59-35 1,-26 7 2,69-45 74,-151 93-76,1 1-1,-1-1 1,0 1-1,1-1 1,-1 1 0,1-1-1,-1 1 1,1 0 0,-1-1-1,1 1 1,-1 0-1,1-1 1,-1 1 0,1 0-1,0 0 1,-1-1 0,1 1-1,-1 0 1,1 0-1,0 0 1,-1 0 0,1 0-1,0 0 1,-1 0 0,1 0-1,-1 0 1,1 0-1,0 0 1,-1 1 0,1-1-1,-1 0 1,1 0 0,0 0-1,-1 1 1,1-1-1,0 1 1,-1 0 5,0 0-1,-1 0 1,1 0-1,0-1 1,0 1 0,0 0-1,-1 0 1,1 0-1,0 0 1,-1 0-1,1 0 1,-1 0 0,1-1-1,-1 1 1,1 0-1,-1 0 1,0-1 0,1 1-1,-1 0 1,0-1-1,0 1 1,1-1-1,-1 1 1,-1 0 0,-50 34 106,-26 20-83,27-11-25,20-16 1,-1 0 0,-2-3 0,-1 0 0,0-3 0,-40 20-1,28-23 18,41-17-91,11-8 12,13-7-17,73-47-3,85-73 0,-40 29 40,229-175 181,-349 265-130,-7 6-21,0 0-1,1 1 0,0 0 1,19-10-1,-37 33-96,-26 25 140,-2-2 0,-1-2 0,-76 59 0,-142 76 76,370-247-172,-3-4 0,168-156 0,-233 189 100,-11 10-8,48-38 0,-75 66-170,-25 18 88,-14 14 98,0 1 0,2 2 0,1 1-1,-34 45 1,7-9-18,-58 75 5,109-136-31,1 1-1,0-1 1,0 0-1,0 1 1,0 0-1,0-1 1,1 1 0,0 0-1,-1 0 1,1-1-1,1 1 1,-2 6 0,3-9-2,-1-1 0,0 1 0,0 0 0,0-1 0,0 1 0,0-1 0,1 1 0,-1-1 0,0 1 0,0-1 0,1 1 0,-1-1 0,0 1 0,1-1 0,-1 1 1,1-1-1,-1 1 0,0-1 0,1 0 0,-1 1 0,1-1 0,-1 0 0,1 1 0,-1-1 0,1 0 0,0 0 0,-1 0 0,1 1 0,-1-1 0,1 0 0,-1 0 0,1 0 0,0 0 1,-1 0-1,1 0 0,-1 0 0,1 0 0,0 0 0,-1 0 0,1-1 0,-1 1 0,1 0 0,-1 0 0,1 0 0,-1-1 0,1 1 0,0-1 0,33-15-96,-11-1 59,0-1 1,-1-1 0,26-27 0,54-74 67,-2 4 67,-60 77-56,-17 17 7,24-29 0,-42 45-49,0 0 0,-1 0 1,0-1-1,0 0 0,0 1 1,-1-1-1,0-1 0,0 1 1,3-15-1,-6 21-1,0 0-1,0 1 1,0-1 0,0 1-1,1-1 1,-1 0 0,0 1 0,0-1-1,0 1 1,-1-1 0,1 0-1,0 1 1,0-1 0,0 1 0,0-1-1,-1 1 1,1-1 0,0 0-1,0 1 1,-1-1 0,1 1-1,0-1 1,-1 1 0,1 0 0,-1-1-1,1 1 1,-1-1 0,1 1-1,-1 0 1,1-1 0,-1 1 0,1 0-1,-1-1 1,0 1 0,-2-1 0,1 1-1,0 0 1,-1 0 0,1 0 0,-1 0 0,1 0 0,0 0 0,-1 1 0,-3 0 0,-47 21 72,13 1-13,-42 35 0,-23 13-39,32-33-1,-1-4 0,-102 33 1,85-35 8,-96 49 1,73-22-34,-202 75 0,285-123 28,-39 20 0,66-28-94,15-7 7,19-9-16,11-11 22,-1-2 0,71-61 0,57-77 72,-152 148-18,-1-1 1,0-1-1,-1 0 0,20-37 1,-81 82-42,7 10 88,-55 64 1,31-30-37,43-51 7,8-6 2,0-1 0,1 1 1,-21 31-1,32-44-14,1-1 0,0 0 0,-1 1 0,1-1 1,0 1-1,-1-1 0,1 1 0,0-1 0,0 1 0,0-1 0,-1 1 1,1-1-1,0 1 0,0 0 0,0-1 0,0 1 0,0-1 1,0 1-1,0-1 0,0 1 0,0-1 0,0 1 0,0 0 0,0-1 1,1 1-1,-1-1 0,1 2 0,13-2-66,19-13-57,6-10 43,-1-2 0,-1-2 0,45-41 0,-49 39 2,-47 53-98,-19 18 208,-11 1-12,-1-2 0,-2-2 0,-2-2 1,-80 46-1,102-75 1,18-8-88,12 0 63,0-2 0,0 1 0,0 0 0,0 0 0,0-1 0,0 0 0,0 1 0,-1-1 0,1 0 0,2-4 0,-3 5 5,-1-1-1,1 0 0,-1 1 0,1-1 0,0 1 0,0 0 0,0-1 1,0 1-1,0 0 0,0 0 0,0 0 0,0 1 0,0-1 0,0 0 1,0 1-1,1-1 0,-1 1 0,0 0 0,0 0 0,1 0 0,-1 0 1,0 0-1,0 0 0,0 1 0,1-1 0,1 1 0,-3-1-6,-1 0 0,0 1 0,0-1-1,0 0 1,0 0 0,1 0-1,-1 0 1,0 0 0,0 0 0,0 0-1,0 0 1,0 1 0,1-1-1,-1 0 1,0 0 0,0 0 0,0 0-1,0 0 1,0 1 0,0-1-1,0 0 1,0 0 0,0 0 0,0 0-1,0 0 1,0 1 0,0-1-1,0 0 1,0 0 0,0 0 0,0 1-1,0-1 1,0 0 0,0 0 0,0 0-1,0 0 1,0 1 0,0-1-1,0 0 1,0 0 0,0 0 0,-8 10-79,-20 12 174,18-16-105,4 0 23,1-2-3,0 1 0,-1-1 0,1 0 0,-1-1 0,0 0 0,0 1 0,-8 2 0,44-18-1388,-27 12 929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33.0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421 217 1816,'-1'-20'1230,"1"18"-1060,0 0 0,0-1-1,0 1 1,0 0 0,-1 0 0,1 0 0,0 0-1,-1 0 1,0 0 0,1 0 0,-1 0-1,0 0 1,0 0 0,0 0 0,0 0 0,0 0-1,-1 1 1,-1-4 0,-15-12 1475,13 12-1262,0 0-1,-1 0 1,1 0-1,-1 1 0,0-1 1,0 2-1,0-1 1,-1 0-1,0 1 1,-10-3-1,-44-26 981,45 26-1086,11 5-221,0-1 1,0 0 0,0 1 0,0 0 0,0 0-1,-8 1 1,10 0-56,1 0 0,0 1 0,0-1 0,0 1 0,-1 0 0,1 0 0,0 0 0,0 0 0,0 0 0,1 0-1,-1 1 1,0-1 0,0 1 0,1-1 0,-1 1 0,1-1 0,-1 1 0,-1 4 0,-18 21-24,10-13 34,0 0 0,1 0 1,1 1-1,1 0 0,0 0 1,-10 28-1,10-15-14,-8 47 1,14-63 9,1 0 0,0 1 0,1-1 0,0 1 0,1-1 0,4 18 0,-2-20 10,2-1 0,-1 1 1,1-1-1,1 0 0,-1 0 0,2-1 1,-1 1-1,14 12 0,14 19 32,-27-29-49,20 27 3,47 54 1,-65-83-3,0 0 1,1 0-1,-1-1 1,2 0 0,-1-1-1,1 0 1,0-1-1,0 0 1,1 0-1,19 5 1,-21-11 115,0 0-1,0 0 1,0-1-1,0-1 1,0 0-1,-1 0 1,1-1 0,0 0-1,11-6 1,26-13-56,-1-2 0,44-33 1,-6 5-9,-24 20-48,-39 22-4,-1-1-1,34-23 1,-48 29 2,0 0 0,0-1 0,-1 0 0,0 0 0,0 0 0,0 0 0,0-1 0,-1 0 0,-1 1-1,1-2 1,-1 1 0,3-8 0,-5 10 1,0 0 0,-1 0-1,1 0 1,-1-1-1,0 1 1,0 0 0,-1 0-1,1 0 1,-1 0-1,-2-6 1,-18-52 30,16 49-22,-1 0-7,-5-18 9,-1 2 0,-2 0 0,-19-32 0,28 54-15,0 1 0,0 0 0,-1 0 0,0 0 0,0 1-1,-1 0 1,0 0 0,0 0 0,0 1 0,-1 0 0,1 1 0,-1-1 0,0 2 0,0-1 0,-1 1 0,-12-3-1,-15-3 2,25 5 4,-1 2-1,0-1 1,1 1 0,-17 0 0,-27-6 0,45 5-9,1 2 1,-1-1-1,0 1 1,-18 0-1,-54 2-1,55-2-4,-1 2-1,-44 6 1,59-4 13,1 0-1,0 1 1,-1 0-1,2 1 1,-1 1 0,0-1-1,1 2 1,0 0-1,1 0 1,-1 1 0,1 0-1,-10 12 1,-1 3-365,1 2 1,1 0-1,-30 53 1,23-27-238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35.8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644 163 2681,'-6'-13'1171,"0"2"1,-1-1 0,0 1-1,-1 0 1,0 0 0,-11-11-1,18 21-1141,-1 0-1,1 0 0,0 1 1,-1-1-1,1 0 0,-1 1 0,1-1 1,-1 1-1,1-1 0,-1 1 1,1 0-1,-1 0 0,1-1 1,-1 1-1,1 0 0,-1 0 0,1 0 1,-1 1-1,1-1 0,-1 0 1,1 1-1,-3 0 0,-36 15-102,25-9 112,-25 12 191,1 3 0,0 1 0,-49 38 0,55-37 245,17-12-463,0 0 0,1 0 0,1 2-1,0 0 1,0 0 0,2 2 0,0-1-1,0 2 1,-10 20 0,4-2-29,2 0 0,2 2 0,1 0 1,1 0-1,3 1 0,1 0 0,1 1 0,3 0 1,-1 65-1,10-19 35,4 1 0,31 131 0,-29-160 4,-8-41-25,1 0 0,1 0 0,1 0 0,0-1 0,0 0 0,2 0 0,14 21 0,-18-30 43,0 0 0,1 0 0,-1-1 0,1 0-1,1 0 1,-1 0 0,1-1 0,-1 0 0,1 0 0,1 0 0,-1-1-1,0 0 1,1 0 0,0 0 0,-1-1 0,1 0 0,0-1 0,0 1-1,12 0 1,15-3 81,1-1-1,0-1 1,-1-2-1,1-2 0,-2-1 1,1-1-1,-1-2 1,0-1-1,-1-2 1,-1-1-1,0-2 1,32-23-1,-38 20 0,-1-1 0,-1-2 0,-1 0 0,-2-2 0,0 0 0,-1-1 0,20-39 0,-32 52-111,0-1-1,-1 0 1,-1 0-1,-1 0 0,0-1 1,0 0-1,-2 0 1,1 0-1,-2 0 1,0 0-1,-1 0 1,-3-21-1,-4-15 19,-3 0-1,-20-64 0,4 16 8,8 25-29,-35-94 1,43 142-7,-1 1 0,-2 0 1,0 1-1,-2 0 0,-1 1 1,0 1-1,-22-22 0,21 27 2,0 0 0,-1 2 0,-1 0 0,-28-18 0,32 25 0,0 1 0,0 0 0,-1 1 0,0 1 0,0 0 0,-1 1 0,-16-2 1,6 2-140,0 2 1,0 0 0,0 2 0,-1 1-1,-29 5 1,48-4 78,0 0 1,0 1-1,0 0 1,0 0-1,0 0 1,1 1-1,0 1 1,-10 6-1,14-8 49,0 0 1,0 1-1,0 0 0,1 0 0,-1 0 0,1 0 1,0 0-1,0 1 0,0-1 0,1 1 1,-1 0-1,1 0 0,1 0 0,-1 0 0,-1 7 1,2 18 75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38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459 111 2176,'2'-9'700,"5"-39"1997,-6 46-2525,-1-1-1,0 0 1,0 0 0,0 1-1,0-1 1,0 0-1,-1 1 1,0-1 0,1 0-1,-1 1 1,0-1-1,0 1 1,0-1-1,-2-2 1,1 4-146,0 0-1,0-1 0,0 1 1,0 0-1,0 0 1,0 0-1,-1 0 1,1 0-1,0 1 1,-1-1-1,1 1 1,0-1-1,-1 1 1,1 0-1,-1 0 1,1 0-1,-5 1 1,-42 7 762,41-6-726,0 0-1,0 0 1,0 1-1,0 1 1,0-1-1,0 1 1,1 0 0,0 1-1,0 0 1,0 0-1,-8 8 1,-31 28 4,15-14-67,-34 38-1,55-54-12,1 0-1,1 1 0,0 0 0,0 1 1,2 0-1,-1 0 0,-5 19 0,-9 24 2,15-42 7,0 1 1,1 0 0,0 0 0,1 0 0,1 1 0,0-1-1,1 1 1,1 26 0,4 0-1,0 8-20,2 0 0,19 75 0,-10-69 103,3 0 0,2 0 0,3-2 0,30 55 1,-40-88-53,3 6 4,2-1 0,27 34-1,-37-52-26,0 0 0,0-1 0,1 0 0,0-1 0,1 0 0,-1 0 0,1-1 0,0 0-1,0 0 1,1-1 0,12 4 0,-7-4 161,-1-1-1,1 0 1,0-1-1,-1 0 0,1-2 1,0 1-1,0-2 1,0 0-1,0-1 1,0 0-1,-1-1 1,1-1-1,-1 0 0,0-1 1,0-1-1,-1 0 1,1-1-1,-1 0 1,-1-1-1,21-16 1,6-5-81,-1-3-1,37-39 1,-60 55-10,-2-1 1,1 0-1,-2-1 0,0-1 0,-2 0 0,0 0 0,11-29 0,-9 5 18,-1 1 0,-3-1 0,-1 0-1,-2-1 1,-2 0 0,-3-46 0,-2 63-6,-1 1 1,-1 0 0,-1 0 0,-1 0-1,-19-47 1,-65-120 560,68 149-607,1 1-38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38.8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423 0 16396,'-41'28'0,"8"-5"-17,-37 35-15,-2 5 16,6 9-504,0 11-320,-9 6 400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40.8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671 336 896,'-2'-1'186,"1"0"0,0 0-1,0 0 1,-1 0 0,1 0 0,0 0-1,0-1 1,0 1 0,0 0 0,0-1-1,0 1 1,1 0 0,-1-1 0,0 1-1,1-1 1,-1 0 0,1 1 0,-1-3-1,-11-21 1866,-1 12-1715,-2-1-1,0 2 1,0 0 0,-1 1 0,-1 1-1,0 0 1,0 1 0,-1 1-1,0 0 1,-28-7 0,7 3-107,0-2 1,1-2 0,0-1-1,-39-26 1,56 30-22,-39-16 1,52 25-305,0 1 0,0 1 0,0 0 1,0 0-1,0 0 0,-1 1 0,1 0 0,-15 1 1,-10 7-255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45.3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1 497 1840,'0'-2'125,"0"0"1,0 0-1,0 0 0,0 0 0,1 0 0,-1-1 0,1 1 0,-1 0 0,1 0 0,0 0 0,0 0 0,0 0 0,0 1 0,0-1 0,0 0 0,0 0 0,1 1 0,-1-1 1,1 0-1,-1 1 0,1 0 0,0-1 0,-1 1 0,1 0 0,0 0 0,0 0 0,0 0 0,0 0 0,0 0 0,0 1 0,0-1 0,2 0 0,8-1-13,0 1 0,0 0-1,0 1 1,23 2 0,10-1 417,3-8 107,-1-3 1,73-24-1,-21 4-437,213-74 373,-132 39 591,-81 27-880,-69 25-175,0 1 1,1 2-1,0 1 0,63-10 1,-49 15-115,-2 2 25,1-3 0,68-16 1,9-18 52,-116 38-340,0-1 0,0 1 1,0-1-1,-1 0 0,1 0 0,4-4 1,-7 1-424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46.7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0 616 1784,'35'-21'2345,"-30"17"-1973,1 1-1,-1-1 1,1 1 0,13-6 0,46-11 1310,122-22-1,-54 11-1108,2-1-491,-97 25-5,46-16 0,24-4 83,1 2-22,-61 13-76,57-7-1,196 1 5,102-14 9,-348 20-58,-2-2 0,88-36 0,30-9 12,-29 30-32,-102 24 17,-2-3 0,1-1-1,51-19 1,-73 22-14,1 1-1,-1 0 1,1 1-1,0 2 1,0-1-1,0 2 1,27 1-1,-23-1-306,-1-2-1,1 0 0,39-12 0,-38 9-255,-1 1 0,44-5 0,-49 9-269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48.2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109 786 992,'-1'-1'81,"-1"1"1,0 0-1,0-1 0,1 1 1,-1-1-1,1 1 0,-1-1 0,0 0 1,1 0-1,0 0 0,-1 0 0,1 0 1,-1 0-1,1 0 0,0 0 0,0 0 1,0-1-1,0 1 0,-1 0 0,2-1 1,-1 1-1,0-1 0,0 1 0,0-1 1,1 0-1,-1 1 0,1-1 0,-1-1 1,1 2-47,-1 0 1,1 0 0,-1 1 0,1-1-1,-1 0 1,1 1 0,-1-1 0,1 1-1,-1-1 1,0 1 0,1-1 0,-1 1-1,0-1 1,0 1 0,1-1 0,-1 1-1,0 0 1,0 0 0,1-1 0,-1 1-1,0 0 1,0 0 0,-1 0 0,-26-5 386,21 3 79,6 3-434,0-1 0,1 0 0,-1 0 0,0 0 0,0 0 0,0-1 0,0 1-1,1 0 1,-1 0 0,0 0 0,0-1 0,0 1 0,1 0 0,-1-1-1,0 1 1,1-1 0,-1 1 0,0-1 0,1 1 0,-1-1 0,0 0 0,1 1-1,-1-1 1,1 1 0,-1-1 0,1 0 0,0 0 0,-1 1 0,1-1-1,-1 0 1,1 0 0,0 1 0,0-1 0,0 0 0,-1-2 0,2 2-23,0-1 0,0 0 0,0 0 0,0 1 0,0-1 0,1 1 0,-1-1 0,0 1 0,1-1 0,-1 1 0,1 0 0,-1 0 0,4-2 0,19-11 83,1 0 0,0 2 1,37-12-1,-8 3-79,92-55 25,-2 1-47,13 10 615,-18 10-157,204-114-1,-131 25-424,-211 143-58,40-21 18,-35 19-22,-5 3-46,-1 0-1,1 0 1,-1 0-1,1 0 1,-1 1-1,1-1 0,-1 0 1,1 0-1,-1 0 1,1 0-1,-1 1 1,1-1-1,-1 0 1,1 0-1,-1 1 1,1-1-1,-1 0 0,0 1 1,1-1-1,-1 1 1,0-1-1,1 0 1,-1 1-1,0-1 1,0 1-1,1-1 0,-1 1 1,0-1-1,0 1 1,0-1-1,1 1 1,-1 0-1,1 1-212,5 10-365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49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19 378 2064,'-19'3'1946,"20"0"-1177,12-1-434,4-1-101,0-1-1,0-1 0,0 0 0,0-1 0,0-1 1,0-1-1,18-7 0,114-50 636,-107 42-798,225-111 1621,36-15-654,-300 143-1021,0 1-1,1 0 1,-1-1-1,1 1 1,-1 0-1,1 1 1,-1-1-1,1 1 1,6-1-1,-9 1-23,-1 1 0,1-1 0,0 0 0,-1 0 1,1 0-1,0 1 0,-1-1 0,1 0 0,-1 1 0,1-1 0,0 0 0,-1 1 0,1-1 1,-1 1-1,1-1 0,-1 1 0,1-1 0,-1 1 0,0-1 0,1 1 0,-1 0 0,1 1-86,0 0-1,-1 0 0,0-1 1,1 1-1,-1 0 0,0 0 1,0 0-1,0 0 0,0 0 1,0-1-1,-1 4 0,-2 4-1610,1 1 750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50.2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1 727 1944,'6'-7'386,"1"0"0,0 1-1,1 0 1,0 0 0,0 1-1,0 0 1,14-6 0,68-24 1432,-8 4-1255,28-28 505,177-127 0,-58 34-361,-220 146-689,318-184 236,-324 188-309,0 0 0,-1 1-1,1-1 1,0 1 0,0 0-1,0 0 1,0 0 0,0 0 0,0 0-1,1 1 1,-1-1 0,6 1-1,-3 7-245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50.7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3 318 2689,'-1'0'62,"1"-1"1,0 1 0,0 0-1,0-1 1,-1 1 0,1-1 0,0 1-1,0 0 1,0-1 0,0 1-1,0-1 1,0 1 0,0-1 0,0 1-1,0 0 1,0-1 0,0 1-1,0-1 1,0 1 0,0-1-1,0 1 1,0 0 0,1-1 0,-1 1-1,0-1 1,0 1 0,0 0-1,1-1 1,-1 1 0,0 0 0,1-1-1,-1 1 1,0 0 0,1-1-1,-1 1 1,0 0 0,1 0 0,-1-1-1,0 1 1,1 0 0,-1 0-1,1 0 1,-1 0 0,0 0-1,1-1 1,-1 1 0,1 0 0,-1 0-1,1 0 1,-1 0 0,1 0-1,34-7-83,-19 5 289,64-22 24,105-47 0,1 0 460,114-41-265,-292 109-557,-1 1 0,0-1 1,1 1-1,-1 1 0,1-1 0,-1 1 0,1 1 0,0-1 1,0 2-1,9 0 0,-9 2-244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51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0 414 1064,'16'-13'1218,"0"0"0,1 1 0,0 1-1,33-15 1,17-12-427,323-216 228,-378 246-1004,-6 3 2,0 0 0,0 1 0,1 0-1,0 0 1,0 1 0,0-1 0,0 2-1,0-1 1,10-2 0,-16 5-28,-1 0 1,0 0-1,0 0 0,1 0 1,-1 0-1,0 0 0,0 0 1,1 0-1,-1 0 0,0 0 1,0 0-1,1 0 1,-1 0-1,0 0 0,0 0 1,1 1-1,-1-1 0,0 0 1,0 0-1,0 0 0,1 0 1,-1 0-1,0 0 0,0 1 1,0-1-1,1 0 0,-1 0 1,0 0-1,0 1 1,0-1-1,0 0 0,0 0 1,1 0-1,-1 1 0,0-1 1,0 0-1,0 0 0,0 1 1,0-1-1,0 0 0,0 0 1,0 1-1,0-1 0,0 0 1,0 0-1,0 1 1,0-1-1,0 0 0,0 0 1,0 1-1,0-1 0,0 0 1,-1 0-1,1 1 0,0-1 1,0 0-1,0 0 0,0 0 1,0 1-1,-1-1 0,-8 10-235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3:52.1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1 595 1960,'2'-4'511,"0"0"0,1 1 0,0-1 0,-1 1 0,1 0 0,1 0 0,2-3 0,47-30 531,-46 32-857,150-86 1245,-120 66-1137,387-271 898,-416 288-1302,83-62 519,-82 63-658,-1 1 0,1 0 0,0 1 0,0 0 0,0 0 0,0 1 0,1 0 0,-1 1 0,11-2 0,-14 6-566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4:06.9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1 166 1096,'0'-3'3267,"-1"3"-3215,12-6 2324,-11 5-2333,0 1 0,1 0 0,-1-1 1,0 1-1,1 0 0,-1 0 0,1 0 1,-1-1-1,1 1 0,-1 0 1,1 0-1,-1 0 0,1 0 0,-1 0 1,0-1-1,1 1 0,-1 0 1,1 0-1,-1 0 0,1 1 0,-1-1 1,1 0-1,-1 0 0,1 0 1,-1 0-1,1 0 0,-1 0 0,1 1 1,-1-1-1,0 0 0,1 0 0,-1 1 1,1-1-1,-1 0 0,0 1 1,1-1-1,-1 0 0,0 1 0,1-1 1,-1 1-1,0-1 0,0 0 1,1 1-1,-1-1 0,0 1 0,0-1 1,0 1-1,0 0 0,23-17 1459,-23 16-1499,0-1 0,0 1 0,1 0 1,-1 0-1,0-1 0,0 1 0,1 0 0,-1 0 0,0 0 1,1-1-1,-1 1 0,0 0 0,1 0 0,-1 0 0,0 0 1,1 0-1,-1 0 0,0 0 0,1 0 0,-1 0 0,0 0 0,1 0 1,-1 0-1,0 0 0,1 0 0,-1 0 0,0 0 0,1 0 1,-1 0-1,0 0 0,1 0 0,-1 0 0,0 1 0,1-1 1,8 13 196,0 18 274,0 15-274,1 0-1,3-2 0,1 1 0,2-1 0,24 42 0,-39-84-156,-3-4 39,2 2-81,0 0 0,0 0 0,0-1-1,-1 1 1,1 0 0,0 0 0,0 0-1,0 0 1,0 0 0,-1 0 0,1 0-1,0 0 1,0 0 0,0 0 0,-1 0-1,1 0 1,0 0 0,0 0 0,0 0-1,0 0 1,-1 0 0,1 0 0,0 0-1,0 0 1,0 0 0,0 0 0,-1 0-1,1 0 1,0 0 0,0 1 0,0-1-1,0 0 1,-1 0 0,1 0 0,0 0-1,0 0 1,0 0 0,0 1 0,0-1-1,0 0 1,0 0 0,-1 0 0,1 0-1,0 0 1,0 1 0,0-1 0,0 0-1,0 0 1,0 0 0,0 1 0,0-1-1,0 0 1,0 0 0,0 0 0,0 0-1,0 1 1,0-1 0,0 0 0,-2 5 0,1-3 0,1 0 0,-1 0 1,0 0-1,1 0 0,-1 0 0,1 0 0,-1 0 0,1 0 0,0 0 1,0 1-1,0-1 0,0 0 0,0 0 0,1 0 0,-1 0 1,0 0-1,1 0 0,0 0 0,-1 0 0,1 0 0,0 0 1,2 3-1,-2-4 13,6 14-14,-7-15-1,0 0 0,0 1 0,1-1 0,-1 0 0,0 1 0,0-1 0,0 0 0,1 1 0,-1-1 0,0 0-1,0 0 1,1 1 0,-1-1 0,0 0 0,1 0 0,-1 0 0,0 1 0,1-1 0,-1 0 0,0 0 0,1 0 0,-1 0 0,0 0 0,1 0 0,-1 0 0,0 0-1,1 0 1,-1 0 0,0 0 0,1 0 0,-1 0 0,0 0 0,1 0 0,-1 0 0,1 0 0,-1 0 0,0 0 0,1 0 0,-1-1 0,2 0 2,-1 1 1,0-1-1,0 1 1,1-1-1,-1 1 1,0-1-1,1 1 1,-1 0-1,1 0 1,-1-1 0,0 1-1,1 0 1,-1 0-1,1 1 1,1-1-1,16-1 19,-10-1-17,1 0 0,0 0 1,0 1-1,17-1 0,19-2-55,50-9 96,-53 8 6,56-13 0,20-6-50,-83 19 0,0-2 0,-1-2 0,63-23 0,-51 6 24,-35 19-13,-1 1 0,1 0 1,0 0-1,0 1 0,24-5 1,33-5 48,-54 13-58,1-1 0,-1 0 0,25-10 0,-36 12-49,3 1 77,0 2 23,-7-2-52,0 0 0,0 0-1,0 0 1,-1 0 0,1 0 0,0 0 0,0 0 0,0 0 0,0 0 0,0 0 0,0 0 0,-1 0-1,1 0 1,0-1 0,0 1 0,0 0 0,0 0 0,0 0 0,0 0 0,0 0 0,0 0-1,0 0 1,0-1 0,-1 1 0,1 0 0,0 0 0,0 0 0,0 0 0,0 0 0,0-1 0,0 1-1,0 0 1,0 0 0,0 0 0,0 0 0,0 0 0,0-1 0,0 1 0,0 0 0,0 0-1,0 0 1,1 0 0,-1 0 0,0-1 0,0 1 0,0 0 0,0 0 0,0 0 0,0 0 0,0 0-1,0 0 1,0 0 0,1-1 0,-1 1 0,0 0 0,0 0 0,0 0 0,0 0 0,0 0-1,0 0 1,1 0 0,-1 0 0,0 0 0,0 0 0,0 0 0,0 0 0,0 0 0,1 0 0,-1 0-1,-10-11 140,9 11-127,0-1-1,0 1 0,0 0 0,0 0 0,0-1 0,1 1 0,-1-1 0,0 1 0,0-1 0,0 1 0,1-1 0,-1 1 0,0-1 0,1 0 0,-1 1 1,0-1-1,1 0 0,-1 0 0,1 0 0,-1 1 0,1-1 0,-1 0 0,1 0 0,0 0 0,-1 0 0,1 0 0,0 0 0,0 0 0,0 1 0,0-1 0,0 0 1,0 0-1,0 0 0,0 0 0,0-2 0,0-8 11,-3-7 80,0 1 1,-1-1 0,-1 1-1,0-1 1,-1 2-1,-1-1 1,-1 1-1,-11-18 1,-19-44 226,34 50-314,4 16-17,0 10-17,0 4-17,6 17 116,-5-17-245,-1-1 0,1 1 1,0-1-1,0 1 0,-1-1 1,1 1-1,-1 0 0,0-1 1,1 1-1,-1 0 0,0 0 1,0-1-1,0 1 1,0 0-1,-1 1 0,-5 0-675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4:08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49 111 3233,'-9'-4'3961,"18"19"-2672,-3-6-1091,1 1 1,-1-1-1,0 2 0,-1-1 1,-1 0-1,1 1 0,-2 0 0,5 22 1,-4-18-184,1 0 0,0 0 0,11 23 0,-15-38-14,-1 0 1,0 0 0,0 0-1,0 0 1,0 0 0,0 0-1,0 0 1,0 0 0,0 0-1,0 0 1,0 0 0,0 0-1,0 0 1,1 0 0,-1 0-1,0 0 1,0 0 0,0 0-1,0 0 1,0 0 0,0 0-1,0 0 1,0 0 0,0 0-1,0 0 1,-5-18 93,-15-39 115,11 30-164,0-5-42,-7-20 9,14 48-13,1 1 1,-1-1 0,0 1-1,0-1 1,0 1 0,0 0 0,-1 0-1,1 0 1,-1 0 0,-5-4-1,8 7 14,-1 0 0,0 0 0,1 0-1,-1 0 1,0 0 0,1 0 0,-1 0-1,0 0 1,1 0 0,-1 0 0,1 0 0,-1 1-1,0-1 1,1 0 0,-1 0 0,0 1-1,1-1 1,-1 0 0,1 1 0,-1-1-1,1 1 1,-1-1 0,1 0 0,-1 1 0,1-1-1,0 1 1,-1 0 0,1-1 0,-1 1-1,1-1 1,0 1 0,0-1 0,-1 1-1,1 0 1,0-1 0,0 1 0,0 0 0,0-1-1,0 1 1,0 0 0,0-1 0,0 2-1,1 0 30,0 0 0,0-1 0,0 1 0,0 0 0,0 0 0,1-1 0,-1 1 0,1-1 0,-1 1 0,3 1 0,0-4 361,-8-12-11,-5-7-167,3 9-18,1 0 0,0 0 0,1-1 1,0 1-1,-3-19 0,7 29-206,0 1-1,0 0 1,0 0-1,0-1 1,0 1-1,0 0 1,0-1-1,-1 1 1,1 0-1,1 0 1,-1-1-1,0 1 1,0 0-1,0-1 1,0 1-1,0 0 1,0 0-1,0-1 1,0 1 0,0 0-1,0 0 1,1-1-1,-1 1 1,0 0-1,0 0 1,0 0-1,0-1 1,1 1-1,-1 0 1,0 0-1,0 0 1,1-1-1,-1 1 1,0 0-1,0 0 1,1 0-1,-1 0 1,0 0-1,0 0 1,1 0 0,-1 0-1,15 5 26,-12-3-31,0 0 0,-1 0-1,1 0 1,0 0 0,-1 0-1,0 1 1,1-1-1,3 6 1,-1 6-1,-1 1-1,0-1 1,-1 1-1,2 21 1,8 38-1784,0-42 1160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25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110 836 2577,'0'0'210,"-1"1"0,1-1 0,0 1 0,-1-1 0,1 1 0,0 0 0,0-1 0,-1 1 0,1 0 0,0-1 0,0 1 1,0 0-1,0 0 0,0-1 0,0 1 0,0 0 0,0-1 0,0 1 0,0 0 0,0-1 0,0 1 0,1 0 0,-1-1 1,0 1-1,0 0 0,1-1 0,-1 1 0,0 0 0,1 0 0,0 0-147,1-66 2116,-1-90-1551,-2 92-59,8-87 0,-6 133-535,-1-1 1,0 0 0,-1 0-1,-7-29 1,5 31 69,1 1 0,0-1 0,1 0-1,1 0 1,0 0 0,4-27 0,-2 33-117,-2 0 1,1 1 0,-1-1-1,-2-17 1,1 16 163,1-1 1,-1 1-1,3-15 1,-2 24-149,1 0 0,-1 1-1,1-1 1,0 1 0,-1-1-1,1 1 1,0-1 0,0 1 0,0-1-1,0 1 1,0 0 0,3-3 0,-4 4 13,1-1 1,-1 1 0,0 0 0,1-1 0,-1 1 0,1 0 0,-1-1 0,1 1 0,-1 0 0,0-1 0,1 1 0,-1 0 0,1 0 0,-1 0-1,1 0 1,0 0 0,-1-1 0,1 1 0,-1 0 0,1 0 0,-1 0 0,1 0 0,-1 0 0,1 1 0,-1-1 0,1 0 0,-1 0-1,1 0 1,-1 0 0,1 1 0,-1-1 0,1 0 0,-1 0 0,1 1 0,-1-1 0,1 0 0,-1 1 0,0-1 0,1 0 0,0 2 0,1 0 0,0 0 1,0 0 0,0 0 0,0 0 0,0 0 0,1-1 0,-1 1-1,1-1 1,0 1 0,-1-1 0,1 0 0,0 0 0,0 0-1,-1 0 1,1-1 0,5 1 0,52 0 320,-35-2 47,106-1-36,-106 0-354,0-1 1,-1-2 0,32-9-1,7-2 12,-58 15-5,0 0 1,0 1 0,0-1-1,1 1 1,-1 0 0,0 1-1,0 0 1,0-1-1,0 1 1,0 1 0,5 1-1,4 3-6,0 0-1,17 12 0,-18-10 21,0-1 0,25 10 0,-31-16 25,-7-2 272,-15-3 321,12 5-625,1-1 0,0 1-1,-1 0 1,1 0 0,0 0-1,0 0 1,0 0 0,0 1-1,-1-1 1,2 1 0,-1-1-1,0 1 1,0 0 0,0 0-1,1 0 1,-1 0 0,1 0-1,0 0 1,-1 0 0,1 0-1,0 0 1,0 1 0,1-1-1,-2 5 1,-3 8 35,0 0 1,-3 26-1,-16 187-31,24-200 2,6 52 0,1 14 6,-8-36-26,-3 1 1,-19 93-1,22-141 8,0-1 0,0 1 0,1-1 0,1 1 0,-1-1 0,2 1 0,-1-1 0,2 0 0,-1 1 0,1-1 0,7 14 0,-10-23-3,0-1 0,1 0 0,-1 1 0,0-1 0,0 1 0,0-1 0,1 1 0,-1-1 0,0 1 0,0-1 0,0 1 0,0-1 0,0 1 0,0-1 0,0 1-1,0-1 1,0 1 0,0-1 0,0 1 0,0-1 0,-1 1 0,1-1 0,0 1 0,0-1 0,0 0 0,-1 1 0,1-1 0,0 1 0,-1-1 0,1 1 0,0-1-1,-1 0 1,1 1 0,0-1 0,-1 0 0,1 1 0,-1-1 0,-3-1 6,10-6 5,-6 7-10,1-1 0,-1 0 0,0 0 0,1 0 0,-1 0 1,0 0-1,0 0 0,0 0 0,0 0 0,0 0 0,0 0 0,0 0 0,0 0 0,0 0 0,0 0 0,0 0 0,-1 0 0,1 0 0,0 0 0,-1 0 1,1 0-1,-1 0 0,1 1 0,-1-1 0,1 0 0,-1 0 0,0 0 0,1 1 0,-2-2 0,1 1 0,0 0 0,0 1 0,1-1 0,-1 0 0,1 0 0,-1 0 0,1 0 0,-1 0 0,1 0 0,-1 0 0,1 0 0,0 0 0,0 0 0,-1 0 0,1 0 0,0-1 0,0 1 0,0-1 0,0 0 0,-1 1 0,0-1-1,1 1 1,-1-1 0,0 1 0,0-1 0,0 1-1,0-1 1,0 1 0,0 0 0,-1 0 0,1 0 0,0-1-1,-1 1 1,1 1 0,0-1 0,-1 0 0,1 0 0,-1 0-1,0 1 1,1-1 0,-1 1 0,0-1 0,1 1 0,-1 0-1,0-1 1,1 1 0,-3 0 0,2 3-1,0-1 0,0 0 0,0 1 0,0 0 0,1-1 0,-1 1 0,1 0 0,-1 0 0,1 0 0,0 0 0,0 0 0,1 0 0,-1 0 0,0 0 0,1 0 0,0 1 0,0-1 0,0 0 0,1 5 0,0 7 0,1 1 0,6 23 0,-6-32-1,5 18 3,-7-25-2,0 0 0,0 1-1,1-1 1,-1 0 0,0 1-1,0-1 1,0 0 0,0 1-1,0-1 1,0 1 0,0-1-1,0 0 1,0 1 0,0-1 0,0 0-1,0 1 1,0-1 0,0 0-1,-1 1 1,1-1 0,0 0-1,0 1 1,0-1 0,0 0-1,-1 1 1,1-1 0,0 0-1,0 0 1,-1 1 0,1-1 0,0 0-1,0 0 1,-1 1 0,1-1-1,0 0 1,-1 0 0,1 0-1,0 0 1,-1 0 0,1 1-1,0-1 1,-1 0 0,1 0-1,0 0 1,-1 0 0,1 0-1,0 0 1,-1 0 0,1 0 0,-1 0-1,1 0 1,-1-1 0,1 1-1,-1 0 1,1 0 0,-1-1 0,1 1-1,-1 0 1,1-1 0,-1 1-1,1-1 1,0 1 0,-1 0 0,1-1-1,0 1 1,0-1 0,-1 1-1,1-1 1,0 1 0,0-1 0,-1 1-1,1-1 1,0 1 0,0-1 0,0 1-1,0-1 1,0 0 0,0 1-1,0-1 1,0 1 0,0-1 0,0 1-1,0-1 1,0 1 0,0-1 0,1 1-1,-1-1 1,9-26 2,-6 16 1,-3-12 18,-1 22-21,1-1-1,0 1 1,-1 0-1,1-1 1,0 1-1,0 0 0,0 0 1,0-1-1,0 1 1,0 0-1,0-1 1,1 1-1,-1 0 1,1-1-1,-1 1 1,0 0-1,1 0 0,0 0 1,-1 0-1,1-1 1,0 1-1,0 0 1,-1 0-1,1 0 1,0 0-1,2-1 1,-2 1-1,-1 1 1,1-1 0,-1 0 0,1 1 0,-1-1 0,0 0 0,1 1 0,-1-1 0,0 0 0,1 0-1,-1 1 1,0-1 0,0 0 0,0 0 0,0 1 0,0-1 0,0 0 0,0 0 0,0 0 0,0 1-1,0-1 1,0 0 0,0 0 0,0 0 0,-1 1 0,1-1 0,0 0 0,-1 0 0,1 1 0,-1-1-1,1 0 1,0 1 0,-2-2 0,-19-19 1,16 18 0,0 0 1,-1 0-1,1 0 0,-1 1 1,1-1-1,-1 1 0,0 1 1,0-1-1,0 1 0,0 0 1,-6 0-1,-119-29 28,84 25-26,0 2 0,0 2 1,0 2-1,0 2 0,-64 13 0,104-15-9,-1 1 1,1 0-1,1 0 1,-12 5-1,16-6 4,0 0 1,0 0-1,0 0 0,0 0 0,1 1 0,-1-1 1,0 0-1,1 1 0,-1 0 0,1-1 0,0 1 1,0 0-1,-1-1 0,1 1 0,0 0 0,0 0 1,1 0-1,-1 0 0,0 0 0,0 4 1,1-6-2,0 1 1,1 0 0,-1-1-1,0 1 1,0 0 0,1-1-1,-1 1 1,1 0 0,-1-1-1,0 1 1,1 0 0,-1-1-1,1 1 1,-1-1 0,1 1-1,0-1 1,-1 0 0,1 1-1,0-1 1,-1 1 0,1-1-1,0 0 1,-1 0 0,1 1-1,0-1 1,-1 0 0,1 0-1,0 0 1,0 0 0,-1 0-1,3 0 1,28 3-10,-26-3 4,15 1 2,7 0-8,0 1 0,33 7 0,-52-7-111,0 0 0,-1 0 0,1-1 0,0-1 0,1 1 0,-1-1 0,0-1 0,0 1 0,0-1 0,0-1 0,-1 0-1,1 0 1,0 0 0,-1-1 0,1 0 0,-1 0 0,0-1 0,0 0 0,11-9 0,-4 6-26,-13 7 145,0 0 1,0-1 0,0 1-1,0 0 1,0-1 0,0 1-1,0-1 1,0 1 0,0-1-1,0 0 1,0 1 0,0-1-1,0 0 1,0 0-1,-1 0 1,1 0 0,0 1-1,-1-1 1,1 0 0,0 0-1,-1 0 1,1 0 0,-1-1-1,1 0 1,-2 1 4,1 1 1,0-1 0,-1 0-1,1 1 1,-1-1 0,1 1-1,0-1 1,-1 1-1,0 0 1,1-1 0,-1 1-1,1-1 1,-1 1-1,1 0 1,-1 0 0,0-1-1,1 1 1,-1 0-1,0 0 1,1 0 0,-1 0-1,0 0 1,1-1-1,-1 1 1,0 0 0,1 1-1,-1-1 1,0 0-1,1 0 1,-1 0 0,0 0-1,1 0 1,-2 1-1,-30 7 16,23-5-15,5-2 2,-11 2-4,0 0 0,-21 0 1,32-3 3,1 1 1,-1-2-1,1 1 1,0 0-1,-1-1 1,1 1 0,-1-1-1,1 0 1,0 0-1,-1-1 1,1 1-1,0 0 1,0-1 0,0 0-1,0 0 1,-3-3-1,3 3-2,1 1-1,0-1 0,-1 1 1,1-1-1,-1 1 0,0 0 0,1 0 1,-1 0-1,0 0 0,0 1 1,0-1-1,1 1 0,-1-1 1,0 1-1,0 0 0,0 0 1,0 1-1,0-1 0,1 0 1,-1 1-1,0 0 0,-3 1 1,-8 2 7,-1 2 0,-24 12 1,33-15-15,5-2 7,0-1 0,0 0 0,1 1 0,-1-1 0,0 0 0,0 1 0,1-1 0,-1 1 0,1-1 0,-1 1 0,0-1 0,1 1 0,-1 0 0,1-1 0,-1 1 0,1 0 0,0-1 0,-1 1 0,1 0 0,0-1 0,-1 1 0,1 0 0,0 0 0,0 0 0,0-1 0,0 1 0,-1 1 0,2-1-1,-1 1 1,1-1-1,-1 1 0,1-1 0,-1 1 0,1-1 0,0 0 0,0 1 0,0-1 0,0 0 1,0 0-1,0 1 0,1 0 0,5 4-3,0-1 1,0 0 0,0 0-1,9 4 1,-3-2 7,0-2 0,0 0 0,1-1 0,-1 0 0,1-1 0,21 2 1,-4-3-5,59-3 0,-77 0 0,-1-1 1,1-1-1,-1 0 0,14-6 0,12-3 15,-35 11-13,-1 0-1,0 0 1,0 0-1,0 0 1,0 0 0,0-1-1,0 1 1,-1-1-1,1 0 1,0 1-1,-1-1 1,1 0-1,-1 0 1,0 0-1,0 0 1,1 0 0,-1 0-1,-1 0 1,1-1-1,0 1 1,0-4-1,0 2 2,0 0 0,0 1-1,-1-1 1,1 0 0,-1 0 0,0 0-1,0 1 1,-1-1 0,1 0-1,-1 0 1,0 0 0,0 1 0,-2-7-1,1 6-6,0 1 0,0-1-1,1 0 1,-1 0-1,1 0 1,0 0 0,0 0-1,0-8 1,1 10 5,0-1-1,1 0 1,-1 1-1,1-1 0,0 1 1,0-1-1,0 1 1,0-1-1,0 1 1,1 0-1,-1 0 1,1-1-1,-1 1 1,4-3-1,-5 5 1,1 0 0,-1-1-1,1 1 1,-1 0 0,0-1 0,1 1-1,-1-1 1,0 1 0,1-1 0,-1 1-1,0 0 1,1-1 0,-1 1-1,0-1 1,0 1 0,0-1 0,0 1-1,1-1 1,-1 0 0,0 1 0,0-1-1,0 1 1,0-1 0,0 1 0,0-1-1,0 1 1,-1-1 0,-12-2-11,-36 15-19,34-8 47,7-2-16,-109 20 20,103-21-17,0 0-1,0 0 1,0-1-1,1-1 1,-1-1 0,-22-4-1,18-4-10,17 5-14,11 1-8,213-24-34,-35 6 66,-112 6 12,-74 14 8,-13 3-13,-18 3-6,-7 4 1,-1-3-1,-60 3 1,19-2 9,0 5 14,52-6 81,0-1-1,0-2 1,-1 0-1,-51-4 0,78 2-109,0 0 0,0 0 0,0 0 0,-1 0-1,1 0 1,0 0 0,0 0 0,-1 0 0,1 0 0,0 0-1,0 0 1,0 0 0,-1 0 0,1-1 0,0 1-1,0 0 1,0 0 0,-1 0 0,1 0 0,0 0 0,0 0-1,0-1 1,0 1 0,-1 0 0,1 0 0,0 0-1,0 0 1,0-1 0,0 1 0,0 0 0,0 0 0,0 0-1,0-1 1,-1 1 0,1 0 0,0 0 0,0-1-1,0 1 1,0 0 0,0 0 0,0 0 0,0-1 0,0 1-1,0 0 1,1 0 0,-1-1 0,0 1 0,0 0-1,0 0 1,0 0 0,0-1 0,0 1 0,0 0 0,0 0-1,0 0 1,1 0 0,-1-1 0,0 1 0,0 0-1,0 0 1,1 0 0,10-10-18,1 2 12,1 1 0,-1 1 0,1 0 0,1 1-1,-1 0 1,28-5 0,90-7 13,-53 8 5,-44 3-3,28-2 9,-229 14 87,135-6-97,17 1-2,-1-1-1,1-1 1,-1 0-1,-29-7 1,44 8-6,1 0-1,0 0 1,-1 0 0,1 0 0,0 0-1,-1 0 1,1 0 0,0 0-1,0 0 1,-1-1 0,1 1-1,0 0 1,-1 0 0,1 0-1,0 0 1,-1 0 0,1 0 0,0-1-1,0 1 1,-1 0 0,1 0-1,0 0 1,0-1 0,-1 1-1,1 0 1,0 0 0,0-1 0,0 1-1,-1 0 1,1-1 0,0 1-1,0 0 1,0-1 0,0 1-1,0 0 1,0 0 0,0-1-1,0 1 1,0 0 0,0-1 0,0 1-1,0 0 1,0-1 0,0 1-1,0 0 1,0-1 0,0 1-1,0 0 1,0-1 0,0 1 0,0 0-1,1-1 1,-1 1 0,0 0-1,0 0 1,0-1 0,1 1-1,-1 0 1,0 0 0,0-1-1,1 1 1,-1 0 0,0 0 0,0 0-1,1 0 1,-1-1 0,0 1-1,1 0 1,-1 0 0,23-11-30,95-20-10,-63 18 36,68-26 0,-163 46 45,0-1-1,-77 0 1,109-6-38,-1 0-1,1 0 1,-1-1 0,1 0 0,0 0 0,-1-1 0,-13-5-1,22 7-2,-1 0-1,1 0 0,0 0 0,0 0 0,-1 0 0,1 0 1,0-1-1,-1 1 0,1 0 0,0 0 0,0 0 0,-1 0 0,1-1 1,0 1-1,0 0 0,-1 0 0,1-1 0,0 1 0,0 0 1,0 0-1,0-1 0,-1 1 0,1 0 0,0-1 0,0 1 0,0 0 1,0 0-1,0-1 0,0 1 0,0 0 0,0-1 0,0 1 1,0 0-1,0-1 0,0 0 0,10-8-26,27-9-9,-29 15 31,76-29-39,-63 26 44,-1-2 1,1 0-1,-2-1 0,1 0 0,30-22 0,-37 21 7,1-4 22,-16 14-27,0-1 0,0 1 0,1-1 0,-1 1-1,0 0 1,0 0 0,0 0 0,0 0 0,1 0 0,-1 0-1,0 0 1,-3 1 0,-92 12 376,-144 39 0,245-54-392,1 0 0,-1 0-1,1 0 1,-1-1-1,8-6 1,8-4-8,58-29 18,119-46 0,-327 115 120,104-21-98,-5 2 13,-56 8 0,86-16-32,1 1 1,-1-1-1,0 0 0,0 0 0,0 0 0,1 0 0,-1 0 0,0 0 1,0 0-1,0 0 0,1 0 0,-1 0 0,0 0 0,0-1 1,0 1-1,1 0 0,-1 0 0,0-1 0,0 1 0,1-1 1,-1 1-1,0-1 0,1 1 0,-1-1 0,0 0 0,1 0-1,0 0-1,0 0 0,0 0 0,0 0 1,0 0-1,0 1 0,0-1 0,0 0 1,1 0-1,-1 0 0,0 0 0,1 1 1,-1-1-1,1 0 0,-1 0 0,1 1 1,-1-1-1,2-1 0,34-32-77,-12 19 77,0 0 0,1 1 1,0 2-1,1 1 0,30-9 1,-50 18 6,-5 2-3,1 0 1,-1-1 0,1 1 0,-1-1-1,1 1 1,-1-1 0,1 0 0,-1 0-1,0 1 1,1-1 0,-1 0 0,0 0-1,0 0 1,0 0 0,2-2 0,-42 7 38,-44 7 8,-21 3 8,122-16-119,-13 2 61,0 0-1,0-1 1,0 0 0,0 0 0,0 0-1,0 0 1,-1-1 0,1 0 0,7-4-1,-15 8 8,-1 1 1,0-2-1,0 1 0,0 0 0,0-1 0,0 0 0,0 0 1,-1 0-1,1 0 0,0-1 0,-1 1 0,1-1 1,0 0-1,0 0 0,-1-1 0,-7-1 0,11 2-5,1 0 0,-1 0 0,0 0 0,0-1 0,0 1 0,0 0 0,1 0 0,-1-1 0,0 1 0,0 0 0,1-1 0,-1 1 0,0-1 0,1 1-1,-1-1 1,0 1 0,1-1 0,-1 1 0,0-1 0,1 0 0,-1 1 0,1-1 0,-1 0 0,1 1 0,0-1 0,-1 0 0,1 0 0,-1 0 0,2-2-3,-1 1 0,0 0 0,0 0 0,1 0 0,0 0-1,-1 0 1,1-1 0,0 1 0,2-3 0,8-19 12,-7 14 7,-5 12-25,-7 16 5,1 0 0,0 1 0,2 0 1,0 0-1,1 1 0,-1 21 0,0 120-1,6-140 2,3 50 6,-4-66-2,2 1-1,-1-1 1,0 1-1,1-1 1,0 1-1,1-1 1,-1 0-1,1 0 1,0 0-1,4 5 1,-7-10-1,0 1 0,1-1 0,-1 0 0,0 1 1,0-1-1,1 1 0,-1-1 0,0 0 0,0 1 1,1-1-1,-1 0 0,0 0 0,1 1 0,-1-1 1,0 0-1,1 0 0,-1 0 0,1 1 0,-1-1 1,0 0-1,1 0 0,-1 0 0,1 0 0,-1 0 1,1 0-1,-1 0 0,0 0 0,1 0 0,-1 0 1,1 0-1,-1 0 0,1 0 0,-1 0 0,1 0 1,6-15 15,-4-23 18,-30-137 11,-1-16-35,28 167-10,0 16 0,-1 0 0,1 0 0,-1 0 0,0 0 0,-4-12 0,2 22-30,1 13 20,-1 24 11,2-33-2,0 5 0,-1 18 2,1 51 0,2-73-3,-1 0 1,1 1-1,1-1 1,-1 0-1,1 1 1,1-1-1,-1 0 1,1-1-1,0 1 1,1 0-1,-1-1 0,6 8 1,-7-13-1,-1 1 0,1 0-1,0 0 1,-1-1 0,1 1 0,0-1 0,0 1 0,0-1 0,0 0 0,0 0-1,0 0 1,0 0 0,0 0 0,0 0 0,1-1 0,-1 1 0,0-1-1,0 1 1,1-1 0,-1 0 0,3 0 0,-1-1 0,-1 0 1,1 0-1,-1 0 1,1 0-1,-1 0 1,1-1-1,-1 0 1,0 0-1,0 0 1,0 0-1,0 0 1,3-3-1,4-5 4,0-1 0,-1 0 0,0-1-1,-1 1 1,11-22 0,-10 14 11,-1-1 0,-1 1 0,7-31 0,0 0 10,-14 49-24,0 0 0,1 0 0,-1 0 0,1 1 0,-1-1 0,1 0 0,-1 0 0,1 0 0,-1 0 0,1 1 0,0-1 0,-1 0 0,1 1 0,0-1 0,0 1 0,0-1 0,-1 0 0,1 1 0,0 0 0,0-1 0,0 1 0,0 0 0,0-1 0,0 1 0,0 0 0,0 0 1,0 0-1,0 0 0,0-1 0,0 2 0,0-1 0,0 0 0,1 0 0,42 13 0,-39-10 3,0-1 0,0 0 0,1-1-1,-1 1 1,0-1 0,1 0 0,6 0 0,-11-1-1,-1 0 0,1 0 0,-1 0 0,0 0 0,1-1-1,-1 1 1,1 0 0,-1 0 0,0 0 0,1-1 0,-1 1 0,0 0 0,1-1 0,-1 1 0,0 0 0,1-1 0,-1 1 0,0 0-1,0-1 1,1 1 0,-1 0 0,0-1 0,0 1 0,0-1 0,0 1 0,0 0 0,1-1 0,-1 1 0,0-1 0,0 1 0,0-1-1,0 1 1,0-1 0,0 1 0,-1 0 0,1-1 0,0 1 0,0-1 0,0 1 0,0 0 0,0-1 0,-1 0 0,1 1-2,1 0 1,-1 1 0,0-1-1,0 0 1,0 0 0,0 0-1,1 0 1,-1 0 0,0 0-1,0 0 1,0 0 0,1 0 0,-1 0-1,0 0 1,0 0 0,0 0-1,1 0 1,-1 0 0,0 0-1,0 0 1,0 0 0,1 0-1,-1 0 1,0 0 0,0 0-1,0 0 1,0 0 0,1 0 0,-1 0-1,0 0 1,0-1 0,0 1-1,0 0 1,1 0 0,-1 0-1,0 0 1,0 0 0,0-1-1,0 1 1,0 0 0,0 0-1,1 0 1,-1 0 0,0-1 0,0 1-1,0 0 1,0 0 0,0 0-1,0-1 1,0 1 0,0 0-1,0 0 1,0 0 0,0-1-1,0 1 1,0 0 0,0 0-1,0 0 1,0-1 0,0 1 0,0 0-1,-1 0 1,-7 31 305,7-13-259,2 0 0,0 0-1,1 0 1,1 0 0,0 0-1,8 23 1,8 41-23,-19-73-16,1 0 1,1 0-1,0 0 1,0 0-1,1 0 1,0 0-1,1-1 1,-1 1-1,2-1 1,-1 0-1,10 13 0,-19-67 43,3 28-31,1 9-17,0 0 1,-1-1-1,1 1 1,-2 0-1,1 0 0,-7-14 1,9 23-4,-1-1 1,1 0-1,0 1 0,-1-1 1,1 0-1,0 1 1,-1-1-1,1 1 1,-1-1-1,1 1 1,-1-1-1,0 1 0,1 0 1,-1-1-1,1 1 1,-1-1-1,0 1 1,1 0-1,-2-1 0,-7 8-16,-2 26-16,9-26 28,-5 21 13,1 1 0,1 1 0,-1 44 0,5-68-5,0 1 0,-1 0 1,0 0-1,-6 11 0,8-20-4,-1 0-1,1 0 1,0 0-1,-1 0 1,1 1 0,0-1-1,0 0 1,0 0-1,1 0 1,-1 0-1,0 0 1,1 0 0,-1 0-1,2-3 1,4-17 1,-1 6 1,-1 0 1,0 0 0,-2 0-1,2-27 1,2-119 46,-6 155-45,-1-1-1,0 0 1,0 1 0,-1-1 0,0 1-1,-5-12 1,4 12-1,1 1-1,0-1 1,0 0 0,0 0-1,1-1 1,0 1-1,0-11 1,1 16-4,1 1 0,-1-1 0,0 0 0,0 1 1,0-1-1,0 0 0,0 1 0,0-1 0,-1 0 0,1 1 0,-1-1 1,0-2-1,0 4 1,1 0 0,-1 0 0,1 0 0,-1 0 0,0 0 1,1 0-1,-1 0 0,1 0 0,-1 0 0,0 0 0,1 0 0,-1 1 1,1-1-1,-1 0 0,1 0 0,-1 0 0,0 1 0,1-1 0,-1 0 1,1 1-1,-1-1 0,1 1 0,0-1 0,-1 0 0,1 1 0,-1-1 1,1 2-1,-5 0 2,1 1 1,-1-1 0,0 0-1,1 0 1,-1 0 0,0 0-1,0-1 1,0 0 0,-1 0-1,1 0 1,0-1 0,0 0-1,-6 0 1,-10-1 15,-37-7 0,-8 4-1,16 3-21,48-3-46,9-2 30,11-4-6,166-59-68,-130 50 79,-28 12 13,-25 6 4,0 1-1,0 0 1,0-1 0,0 1 0,0 0-1,0 0 1,-1 0 0,1 0 0,0 0 0,0 0-1,0 0 1,0 0 0,0 0 0,0 0 0,0 1-1,0-1 1,0 0 0,-1 1 0,1-1-1,0 0 1,0 1 0,0-1 0,-1 1 0,2 0-1,-3 1 5,-1-1-1,0 0 0,1 0 0,-1 0 0,0-1 0,0 1 1,0 0-1,0-1 0,1 1 0,-1-1 0,0 1 0,-3-1 1,4 0-4,-97 16 62,-109 3 0,205-19-68,0 0 1,1 0-1,-1 0 1,0 0 0,0 1-1,1-1 1,-1 0-1,0 1 1,1-1-1,-1 1 1,0 0 0,1 0-1,-3 1 1,8 1-42,15-2 18,-4-3 26,0 0 0,1-2 0,-1 0 0,17-6 0,25-7 4,-48 14 26,-9 1-11,-22 2-10,-35 4-10,23 2 32,-60 18-1,22-5-1,115-34-183,-25 7 158,2 1 1,20-5-1,-38 12 0,-1-1 0,1 1 0,0 0 1,-1-1-1,1 1 0,0 0 0,0 0 0,-1 1 1,1-1-1,0 0 0,-1 0 0,1 1 0,3 0 1,-5 0-7,0-1 0,1 0 0,-1 1 0,1-1 0,-1 1 0,0-1 0,1 0 0,-1 1 0,0-1 0,1 1 0,-1-1 0,0 1 0,0-1 0,1 1 0,-1-1 0,0 1 0,0 0 0,0-1 0,0 1 0,0-1 0,0 1 0,0-1 0,0 1 0,0 0 0,0-1 0,0 2 0,-1 1-93,-1 1 1,1 0-1,-1-1 0,0 1 0,1-1 1,-2 0-1,1 1 0,0-1 0,-5 4 1,5-5-104,0 0 0,0 0 0,1 0 0,-1 1 0,0-1 1,1 0-1,0 1 0,-1-1 0,1 1 0,0-1 0,0 1 1,0 0-1,1-1 0,-1 1 0,1 0 0,-1-1 0,1 1 1,0 3-1,2 5-480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28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17 324 1184,'0'0'80,"0"-1"0,-1 1-1,1 0 1,0-1-1,0 1 1,0-1 0,0 1-1,0 0 1,-1-1 0,1 1-1,0-1 1,0 1-1,0-1 1,0 1 0,0 0-1,0-1 1,0 1 0,1-1-1,-1 1 1,0-1-1,0 1 1,0 0 0,0-1-1,0 1 1,1-1 0,-1 1-1,0 0 1,0-1-1,1 1 1,-1 0 0,1-1-1,13-15 186,-2 2-113,-9 9-136,0-1 0,0 1 1,-1-1-1,0 0 0,0 0 1,0 1-1,1-10 0,-3 14 41,0 0 1,0 0-1,0-1 0,0 1 0,0 0 0,0 0 0,0 0 1,0-1-1,0 1 0,0 0 0,-1 0 0,1 0 0,0 0 1,-1 0-1,1-1 0,-1 1 0,0 0 0,1 0 0,-1 0 1,0 0-1,1 0 0,-1 1 0,0-1 0,0 0 1,0 0-1,0 0 0,0 1 0,0-1 0,0 0 0,0 1 1,0-1-1,0 1 0,0-1 0,0 1 0,-1 0 0,1 0 1,0-1-1,0 1 0,0 0 0,-1 0 0,1 0 0,0 0 1,-2 0-1,3 0-52,0 0 1,-1 0 0,1 0-1,0 0 1,-1 0-1,1 0 1,0 0-1,-1 0 1,1 1 0,0-1-1,0 0 1,-1 0-1,1 0 1,0 0 0,-1 0-1,1 1 1,0-1-1,0 0 1,-1 0 0,1 1-1,0-1 1,0 0-1,-1 0 1,1 1-1,0-1 1,0 0 0,0 0-1,0 1 1,-1-1-1,1 0 1,0 1 0,0-1-1,0 0 1,0 1-1,0-1 1,0 0 0,0 1-1,0-1 1,0 0-1,0 1 1,0-1-1,0 0 1,0 1 0,0-1-1,0 0 1,0 1-1,0-1 1,1 0 0,-1 1-1,0-1 1,10 20 620,-7-13 341,-15-4 644,8 2 132,7-5-1641,-1 0 0,1 1 1,0-1-1,-1 1 0,1-1 1,0 1-1,-1 0 0,1 0 1,-1 1-1,1-1 0,-1 0 1,0 1-1,1-1 0,3 5 1,28 33 37,-30-33 4,1 1 0,0-1 0,0-1 1,1 1-1,0-1 0,7 6 0,-4-6-55,1 0-1,0 0 0,0-1 1,19 5-1,-24-8-87,-1 0 0,1 0 0,0-1 0,0 1 0,0-1 0,-1 0 0,1 0 0,0-1 0,0 0 0,0 1 0,-1-1 0,10-4 0,19-9-17,-24 11 23,1 0 0,-2-1 0,1 0 0,0-1 0,-1 1 0,0-2 0,0 1 0,0-1 0,-1-1 0,11-11 0,-16 16-8,3-5 6,1-1 1,0 1-1,0 0 1,1 0-1,-1 1 1,2 0-1,-1 0 1,10-6-1,4 1 4,-1 0 0,28-23 0,-47 34-9,-1-1 0,1 1 0,-1-1-1,1 1 1,-1 0 0,1-1 0,-1 1 0,1-1 0,-1 1 0,1-1 0,-1 1 0,0-1-1,1 1 1,-1-1 0,0 0 0,1 1 0,-1-1 0,0 0 0,0 1 0,0-1-1,0 1 1,0-1 0,1 0 0,-1 1 0,0-1 0,0 0 0,-1 1 0,1-1 0,0 0-1,0 1 1,0-1 0,0 0 0,0 1 0,-1-1 0,1 0 0,0 1 0,-1-1-1,1 1 1,0-1 0,-1 1 0,1-1 0,-1 1 0,1-1 0,-1 1 0,1-1 0,-1 1-1,1 0 1,-1-1 0,1 1 0,-1 0 0,0-1 0,1 1 0,-1 0 0,1 0-1,-2-1 1,-2-1 6,0 0-1,-1 0 1,1 1-1,-1-1 1,0 1-1,-7-1 1,9 1-3,-1 1 0,1 0 0,0 0 0,-1 0 0,1 0 0,-1 1 0,1-1 0,0 1 1,-6 1-1,9-1-3,-1-1 0,1 1-1,0-1 1,-1 0 0,1 1 0,0-1 0,-1 1 0,1-1 0,0 1 0,0-1 0,-1 1 0,1-1 0,0 1 0,0-1 0,0 1 0,0-1 0,0 1 0,0-1 0,0 1 0,0 0 0,0-1 0,0 1-1,0-1 1,0 1 0,0-1 0,0 1 0,0-1 0,1 1 0,-1 0 0,10 18 0,-7-12 0,16 79 0,-18-84 1,0 0-1,-1 1 0,1-1 0,-1 1 1,0-1-1,0 1 0,0-1 0,0 1 1,0-1-1,0 0 0,-1 1 0,1-1 1,-1 1-1,0-1 0,1 0 0,-1 1 1,0-1-1,-1 0 0,1 0 0,0 0 1,-1 0-1,1 0 0,-1 0 0,1 0 1,-1 0-1,0 0 0,0-1 0,0 1 1,0-1-1,0 0 0,0 1 0,0-1 1,-1 0-1,1 0 0,0 0 0,-5 0 1,-12 2 11,4 1-4,0-2 0,0 0-1,-1-1 1,1 0 0,-1-1 0,1-1 0,-1 0-1,-24-6 1,11-3-3,0-1-1,1-1 0,-31-17 1,44 20-14,11 6 10,0 0 1,0 1-1,0 0 0,0 0 1,0 0-1,-1 0 1,1 1-1,0-1 0,-1 1 1,1 0-1,-1 0 0,0 1 1,1 0-1,-1-1 1,1 1-1,-1 1 0,-8 1 1,7-1 5,3 0-10,-1 0 0,1 0 0,-1 0 0,1-1 1,-1 0-1,1 1 0,-1-1 0,-6-1 0,10 1 1,-1 0 0,1-1 0,-1 1 1,1 0-1,-1 0 0,1-1 0,0 1 1,-1 0-1,1-1 0,-1 1 0,1 0 0,0-1 1,-1 1-1,1-1 0,0 1 0,0-1 1,-1 1-1,1-1 0,0 1 0,0-1 0,-1 1 1,1-1-1,0 0 0,2-22-35,2 10 36,0 1-1,1-1 1,0 1 0,0 0-1,1 1 1,1 0 0,0 0-1,1 0 1,0 1 0,0 0-1,1 0 1,1 1 0,-1 0-1,1 1 1,1 0 0,0 1-1,0 0 1,0 0 0,22-8-1,-24 13 0,0 1 1,0-1-1,1 2 0,-1-1 0,0 1 0,18 3 1,10-1 0,-32-1 2,-1-1 1,0 1-1,0 1 1,1-1-1,-1 0 1,0 1-1,0 0 1,0 0-1,-1 0 0,1 0 1,0 1-1,-1 0 1,5 4-1,-4-4-1,-1 0-1,1 0 1,-1 0-1,1-1 1,0 1-1,0-1 1,0 0-1,0 0 1,0-1-1,0 1 1,1-1-1,-1 0 1,8 1-1,-6-1 1,0-1 0,0 2 0,0-1 0,-1 1 0,1-1 0,-1 1 0,1 1 0,-1-1 0,0 1 0,0 0 0,7 5 0,-2-1 1,-1 1 1,-1-1-1,1 1 1,13 17-1,-21-23 0,0-1 0,1 1-1,-1-1 1,0 1 0,0-1 0,0 1 0,0-1 0,0 1 0,0 0-1,-1-1 1,1 1 0,-1 0 0,1 0 0,-1 0 0,0 0-1,1-1 1,-1 1 0,0 0 0,0 0 0,-1 2 0,0-2 0,0 1 0,-1-1 0,0 0 0,1 0 1,-1 0-1,0 0 0,0 0 0,0-1 0,-1 1 1,1-1-1,0 1 0,-3 0 0,-33 33-3,-5-2 2,37-27 1,0 0 1,0-1-1,-1 0 1,0 0-1,0-1 0,0 0 1,0 0-1,-1-1 1,1 0-1,-1 0 0,0-1 1,-13 3-1,4-3 7,0-1-1,0-1 1,0 0-1,0-2 1,-21-3 0,29 3-9,-1-1 1,1 0 0,0-1 0,0 1-1,0-2 1,0 1 0,1-2 0,0 1-1,0-1 1,-11-9 0,-19-15 57,37 29-68,0 1 1,0-1 0,0 0 0,0 1 0,0-1 0,0 0 0,0 1 0,0 0 0,0-1-1,-1 1 1,1 0 0,0-1 0,0 1 0,0 0 0,0 0 0,0 0 0,-1 0 0,1 0 0,0 0-1,0 0 1,0 1 0,0-1 0,-1 0 0,1 0 0,0 1 0,0-1 0,0 1 0,0-1-1,0 1 1,0 0 0,0-1 0,0 1 0,0 0 0,0 0 0,1 0 0,-2 0 0,2 0-74,2 9-603,7 8 468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29.1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 91 2841,'-14'-8'4843,"21"6"-3670,69-11-676,-73 12-486,1 1 0,-1-1-1,0 0 1,0 0 0,1 0 0,-1-1-1,0 1 1,0-1 0,-1 1 0,1-1-1,0 0 1,-1 0 0,1 0 0,-1-1-1,4-3 1,-7 5-6,0 0 1,0 0-1,0-1 0,0 1 1,0 0-1,0 0 0,0 0 1,0 0-1,-1 0 0,1 1 1,0-1-1,-1 0 0,1 1 1,-3-2-1,-24-10 44,13 8 75,-1 1 0,0 0-1,0 2 1,0-1-1,0 2 1,0 0-1,-16 3 1,9-1 73,22-2-190,-1 0-1,0 0 1,0 1 0,1-1-1,-1 1 1,1 0 0,-1-1 0,0 1-1,1 0 1,-1 0 0,1 0-1,0 0 1,-1 0 0,1 0-1,0 0 1,-1 0 0,1 1-1,0-1 1,0 0 0,0 1 0,-1 2-1,0 0-2,0 0-1,1 0 0,-1 0 1,1 0-1,0 0 0,0 1 0,0-1 1,1 0-1,-1 5 0,1-5-5,0 1 0,1-1-1,-1 0 1,1 0-1,0 1 1,0-1-1,0 0 1,0 0-1,3 5 1,-4-8 1,1 1-1,0-1 1,0 0 0,0 1 0,0-1 0,0 0 0,0 1 0,0-1-1,0 0 1,1 0 0,-1 0 0,0 0 0,1 0 0,-1 0 0,0-1-1,1 1 1,-1 0 0,1-1 0,-1 1 0,1-1 0,0 0 0,2 1-1,3-1-4,0 0 0,0-1 0,0 0 0,0 0 0,0 0 0,-1-1-1,1 0 1,0 0 0,9-5 0,-1-1 5,0-1 0,21-16 0,-35 24 4,-1 1 0,1-1 1,-1 0-1,1 1 0,-1-1 0,0 0 0,1 0 0,-1 1 0,0-1 0,1 0 0,-1 0 0,0 0 0,0 0 0,0 1 0,0-1 0,0 0 0,0 0 0,0 0 1,0 0-1,0 0 0,0 1 0,0-1 0,0 0 0,-1 0 0,1 0 0,0 1 0,0-1 0,-1 0 0,1 0 0,-1 1 0,1-1 0,-1 0 0,1 1 0,-1-1 1,1 0-1,-1 1 0,0-1 0,-26-22 368,26 21-341,-1 1 0,1 0 0,-1 0 0,0 1 0,0-1 0,1 0 0,-1 1 0,0-1 0,0 1 0,0-1 0,0 1 0,0 0-1,1 0 1,-1 0 0,0 0 0,0 0 0,0 0 0,0 0 0,0 1 0,0-1 0,0 1 0,1-1 0,-1 1 0,0 0 0,0 0 0,-2 1-1,0 2-25,1 0 1,0-1-1,0 1 0,1 0 0,-1 1 0,1-1 0,0 0 0,0 1 0,-3 8 0,-8 27-4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29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 3625,'-14'1'2704,"9"12"-2224,3 4-392,-3 1 24,4 6-7,-1 1-9,-1-4-24,4 4-56,-1-3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29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1 3529,'-27'5'2584,"5"6"-2040,-1 7-472,1-2-416,6 4-1912,3 5 1744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32.4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479 524 2665,'19'-70'4897,"-19"70"-4874,0 0 0,0 0 0,0-1 0,0 1 0,0 0 0,0 0 0,0 0 1,0-1-1,0 1 0,0 0 0,0 0 0,0 0 0,1-1 0,-1 1 0,0 0 1,0 0-1,0 0 0,0 0 0,0-1 0,0 1 0,0 0 0,1 0 0,-1 0 1,0 0-1,0 0 0,0-1 0,0 1 0,1 0 0,-1 0 0,0 0 0,0 0 1,0 0-1,0 0 0,1 0 0,-1 0 0,0 0 0,0 0 0,0 0 0,1 0 0,-1 0 1,0 0-1,0 0 0,0 0 0,1 0 0,-1 0 0,0 0 0,0 0 0,1 0 1,9 10 613,8 16-96,-5 6-417,-1 0 0,-2 1 1,-1 1-1,8 62 0,-12-62-95,9 65 42,-13-88-53,-1 1 0,-1-1 1,0 0-1,0 1 1,-1-1-1,-5 18 0,2-9 74,5-21-63,2-7-22,2-8-1,-1 8 5,-1 0 1,0 0-1,-1 0 1,0 0-1,0 0 1,0 0 0,-1 0-1,0 0 1,-1 0-1,0 0 1,-3-14-1,2 15 1,1-1-10,-2 0 0,1 0 0,-1 1 0,-4-9 0,7 16-1,0-1-1,-1 0 1,1 0-1,0 0 1,-1 1 0,1-1-1,-1 0 1,1 0-1,-1 1 1,1-1 0,-1 1-1,0-1 1,1 0-1,-1 1 1,0-1-1,1 1 1,-1-1 0,0 1-1,0 0 1,1-1-1,-1 1 1,0 0 0,0-1-1,0 1 1,0 0-1,0 0 1,1 0 0,-1 0-1,0 0 1,0 0-1,0 0 1,0 0 0,0 0-1,1 0 1,-1 1-1,0-1 1,0 0 0,0 1-1,0-1 1,1 0-1,-1 1 1,0-1-1,1 1 1,-1-1 0,0 1-1,0-1 1,1 1-1,-2 1 1,0 0 6,0 1-1,0 0 1,1 0-1,-1 0 1,0 0-1,1 0 1,0 0 0,0 0-1,0 0 1,0 1-1,0-1 1,0 0-1,1 4 1,-2 49 90,2-46-93,-1-3-3,1 0-1,0 0 0,0 0 1,1 0-1,0 0 0,0 0 1,1 0-1,0-1 0,0 1 0,0 0 1,1-1-1,4 7 0,-7-12 1,0 0-1,0 0 0,1-1 0,-1 1 0,0 0 0,1-1 1,-1 1-1,1 0 0,-1-1 0,1 1 0,-1-1 0,1 1 1,0-1-1,-1 1 0,1-1 0,-1 1 0,1-1 0,0 1 1,0-1-1,-1 0 0,1 1 0,0-1 0,0 0 0,-1 0 1,1 0-1,0 0 0,0 1 0,-1-1 0,1 0 0,0 0 1,0 0-1,0-1 0,-1 1 0,1 0 0,0 0 0,0 0 1,-1-1-1,1 1 0,0 0 0,0 0 0,-1-1 0,1 1 1,0-1-1,-1 1 0,1-1 0,-1 1 0,1-1 0,0 1 1,-1-1-1,1 0 0,-1 1 0,0-1 0,1 0 0,-1 1 1,1-2-1,1-2 2,0 0 0,0-1 0,0 1-1,-1 0 1,1-1 0,-1 1 0,0-1 0,0-6 0,1-29 14,-3 0-1,0 0 0,-3 1 1,-10-45-1,3 37-7,3-1 0,-5-81 0,6 59-7,5 51-2,0 0 0,1 0 0,1-20-1,0 37 1,0 1 0,0-1 1,0 1-1,-1 0 0,1-1 0,0 1 0,-1 0 0,1 0 0,-1-1 0,1 1 0,-1 0 0,1 0 0,-1 0 0,0 0 0,0-1 0,0 1 0,0 0 0,1 1 0,-3-2 0,2 1 3,1 0 0,-1 1-1,0-1 1,0 0 0,1 1-1,-1-1 1,1 0 0,-1 0-1,0 0 1,1 0 0,-1 1-1,1-1 1,0 0 0,-1 0-1,1 0 1,0 0 0,0 0 0,-1 0-1,1 0 1,0 0 0,0 0-1,0 0 1,0 0 0,0 0-1,0 0 1,1 0 0,-1-1-1,2-9 3,3-11 16,-8 17-10,1 4-7,1-1 0,0 1 1,0-1-1,0 0 0,0 0 0,0 1 0,0-1 1,0 0-1,0 0 0,1 0 0,-1-3 0,9-27 325,-7 28-268,1 0 1,-1-1-1,0 1 0,0 0 0,0 0 0,-1-1 0,0 1 0,0-6 0,0 4-97,-1-3 541,1 9-494,-1 0 1,1 0-1,0 0 0,0 0 0,0 0 1,0 0-1,0 0 0,0 0 0,0 0 1,0 0-1,0-1 0,-1 1 0,1 0 1,0 0-1,0 0 0,0 0 0,0 0 1,0 0-1,0 0 0,0 0 0,-1 0 1,1 0-1,0 0 0,0 0 0,0 0 1,0 0-1,0 0 0,0 1 0,0-1 1,-1 0-1,1 0 0,0 0 0,0 0 1,0 0-1,0 0 0,0 0 0,0 0 1,0 0-1,0 0 0,0 0 1,0 0-1,-1 1 0,1-1 0,0 0 1,0 0-1,0 0 0,0 0 0,0 0 1,0 0-1,0 0 0,0 0 0,0 1 1,0-1-1,0 0 0,0 0 0,0 0 1,0 0-1,0 0 0,0 0 0,0 0 1,0 1-1,0-1 0,0 0 0,0 0 1,0 0-1,-39-2 973,-22-13 66,42 9-1006,0 1 0,0 0 0,-1 2 0,1 0 0,-1 1 0,-32 2-1,25-1-41,27 1-2,0 0 1,0 0-1,0 0 1,0 0-1,0-1 0,0 1 1,0 0-1,0 0 0,0 0 1,0 0-1,0 0 1,0 0-1,0 0 0,0 0 1,0 0-1,0 0 1,0 0-1,0 0 0,0 0 1,0 0-1,1 0 0,-1 0 1,0-1-1,0 1 1,0 0-1,0 0 0,0 0 1,0 0-1,0 0 1,0 0-1,-1 0 0,1 0 1,0 0-1,0 0 1,0 0-1,0 0 0,0 0 1,0-1-1,0 1 0,0 0 1,0 0-1,0 0 1,0 0-1,0 0 0,0 0 1,0 0-1,0 0 1,0 0-1,0 0 0,0 0 1,0 0-1,0 0 1,0 0-1,-1 0 0,1 0 1,0 0-1,0 0 0,0 0 1,0 0-1,0 0 1,0 0-1,0 0 0,0 0 1,0 0-1,0 0 1,15-4-35,13-1 8,131-16-25,-84 9 139,-167 3 9,77 11-95,0 0-1,-1 0 1,-15 7 0,24-8-1,1 1 0,0 1 0,0-1-1,0 1 1,0 0 0,1 1 0,-1-1-1,1 1 1,-10 8 0,14-8 0,0-1 0,0 1 0,0 0 0,0-1 0,1 1 0,0 0 0,0-1 0,0 1 0,0 0 0,0-1 0,1 1 0,-1 0 0,1-1 0,0 1 0,2 4 0,2 26-12,-8-5 4,-2 0 1,0 0-1,-2-1 1,-1 0-1,-2 0 0,-13 27 1,-15 48 12,30-68-5,1 1 1,2-1-1,1 1 1,2 0-1,4 70 1,-2 44-4,0-142 7,-1 1 6,1 1 1,-2-1-1,-3 17 0,5-26-10,0 0 0,0 0 0,0 1 0,0-1 0,0 0 0,0 0 0,0 0 0,0 0 0,0 0 0,0 0 0,0 0 0,0 1 0,0-1 0,0 0 0,0 0 0,0 0 0,0 0 0,0 0 0,0 0 0,-1 0 0,1 0 0,0 0 0,0 1 0,0-1 0,0 0 0,0 0 0,0 0 0,0 0 0,0 0 0,0 0 0,-1 0 0,1 0 0,0 0 0,0 0 0,0 0 0,0 0 0,0 0 0,0 0 0,0 0 0,-1 0 0,1 0 0,0 0 0,0 0 0,0 0 0,0 0 0,0 0 0,0 0 0,0 0 0,-1 0 0,1 0 0,0 0 0,0 0 0,0 0 0,0-1 0,0 1 0,0 0 0,-6-9 0,0-14 0,3 4-7,1-1 1,2 1-1,1-21 0,-2-42-14,1 81 21,0 1 0,0-1 0,0 0 0,0 1 1,0-1-1,0 0 0,0 1 0,-1-1 0,1 0 0,0 1 0,0-1 0,0 0 0,-1 1 0,1-1 0,0 1 0,-1-1 0,1 1 0,0-1 0,-1 1 0,1-1 0,-1 1 0,1-1 0,-1 1 0,1-1 0,-2 0 0,2 1 0,-1 1 0,0-1 0,0 0 0,1 0 0,-1 0-1,0 1 1,1-1 0,-1 0 0,0 1 0,1-1 0,-1 1 0,0-1 0,1 1-1,-1-1 1,1 1 0,-1-1 0,1 1 0,-1 1 0,-28 41-6,23-31 5,4-9 1,-12 19 1,-16 32-1,27-47 0,0-1 0,0 1 0,1-1 0,0 1 0,1 0 0,-1 0 0,1 0 0,0 0 1,1 0-1,0 9 0,0-15-2,0 0 1,0-1-1,1 1 1,-1 0-1,0-1 0,0 1 1,0 0-1,0-1 1,1 1-1,-1-1 1,0 1-1,1 0 1,-1-1-1,0 1 1,1-1-1,-1 1 0,1-1 1,-1 1-1,1-1 1,-1 1-1,1-1 1,-1 0-1,1 1 1,-1-1-1,1 0 1,-1 1-1,1-1 0,0 0 1,-1 0-1,2 1 1,0-1-2,0 0 0,0 0 0,0 0 0,0-1-1,0 1 1,0 0 0,0-1 0,0 0 0,0 1 0,2-2 0,4-2-4,-1 1 1,1-2-1,12-9 1,10-6 4,-22 15 3,0 0 0,-1-1-1,0 0 1,0 0 0,7-8-1,-54 34-16,-27 22 86,77-41-83,16-5-16,-10 1 17,-4 2 12,0 0-17,0-1 0,-1 1 0,1-2-1,-1 0 1,1 0 0,-1-1 0,15-7 0,4-2-1314,-15 9 719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42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17 2016,'-22'-14'5206,"34"12"-3427,-11 2-1709,0 0-1,-1 0 1,1 0 0,0 1 0,0-1 0,-1 0 0,1 1 0,0-1 0,-1 0 0,1 1 0,0-1 0,-1 0 0,1 1-1,-1-1 1,1 1 0,-1-1 0,1 1 0,-1 0 0,1-1 0,-1 1 0,1-1 0,-1 1 0,0 0 0,1-1 0,-1 1-1,0 0 1,0 0 0,0-1 0,1 1 0,-1 0 0,0 0 0,0-1 0,0 1 0,0 0 0,0-1 0,0 1 0,-1 1-1,1 0-43,0-1 0,1 1-1,-1 0 1,0-1-1,0 1 1,1 0-1,-1-1 1,1 1 0,0-1-1,-1 1 1,1-1-1,0 1 1,0-1-1,0 0 1,1 2 0,4 2 216,1-1 1,0 1-1,0-1 1,14 6 0,-13-7-112,-1 0 0,0 1 0,0 0 1,-1 0-1,11 9 0,-10-5 7,0-1-1,-1 1 1,-1 1-1,1-1 1,-1 1-1,-1 0 1,0 0-1,6 17 1,-5-11-136,1-1 1,14 24 0,-6-15 10,22 34 10,-34-54-18,1-1-1,-1 1 1,0-1-1,1 1 1,-1-1-1,1 0 1,0 0-1,0 0 1,0 0 0,0-1-1,0 1 1,0-1-1,0 0 1,1 0-1,5 2 1,-9-3-2,1 0-1,0 0 1,-1 0 0,1 0 0,-1 0-1,1 0 1,-1 0 0,1 0 0,0 0-1,-1 0 1,1 0 0,-1-1-1,1 1 1,-1 0 0,1 0 0,-1 0-1,1-1 1,-1 1 0,1 0 0,-1-1-1,1 1 1,-1-1 0,1 1-1,-1 0 1,1-1 0,-1 1 0,0-1-1,1 1 1,-1-1 0,1 0 0,1-1 36,1 7-22,5 5-17,0 0 0,0 0 0,1-1 0,0 0 0,0-1 0,1 0 0,0 0 0,1-1 0,12 6 0,-23-13 0,0 0 1,1 1-1,-1-1 0,1 0 0,-1 0 0,0 0 0,1 0 1,-1 0-1,0 0 0,1 0 0,-1 0 0,0 0 0,1 0 1,-1 0-1,0 0 0,1-1 0,-1 1 0,0 0 0,1 0 1,-1 0-1,0 0 0,1 0 0,-1-1 0,0 1 1,1 0-1,-1 0 0,0-1 0,0 1 0,1 0 0,-1 0 1,0-1-1,0 1 0,0 0 0,0-1 0,1 1 0,-1 0 1,0-1-1,0 1 0,0-1 0,1 1 0,-1-1 0,0 1 1,0 0-1,0-1 0,1 1 0,-1 0 0,0-1 0,1 1 1,-1 0-1,0 0 0,0-1 0,1 1 0,-1 0 0,1 0 1,-1 0-1,0-1 0,1 1 0,-1 0 0,0 0 1,1 0-1,-1 0 0,1 0 0,-1 0 0,0 0 0,1 0 1,-1 0-1,1 0 0,-1 0 0,1 0 0,-1 0 0,0 0 1,1 0-1,-1 0 0,1 0 0,-1 0 0,0 1 1,1-1-1,-1 0 0,0 0 0,1 0 0,-1 1 0,0-1 1,1 0-1,-1 1 0,0-1 0,0 0 0,1 1 0,-1-1 1,0 0-1,0 1 0,1-1 0,-1 1 0,1 0 1,1-1-1,-1 1 1,0 0 0,1-1-1,-1 1 1,1-1-1,-1 0 1,1 1-1,-1-1 1,1 0-1,-1 0 1,1 0-1,-1 0 1,0 0 0,1 0-1,-1 0 1,1-1-1,-1 1 1,3-1-1,-3 0 0,0 1 0,0-1 1,0 1-1,0 0 0,0 0 0,0-1 0,0 1 0,1 0 0,-1 0 0,0 0 0,0 0 0,0 0 0,0 0 0,0 0 1,0 1-1,0-1 0,0 0 0,1 1 0,-1-1 0,0 0 0,0 1 0,0-1 0,0 1 0,-1 0 0,1-1 0,0 1 0,0 0 1,1 1-1,-1 0 0,-1-1-1,1 1 1,-1-1 0,0 1 0,1 0 0,-1-1 0,0 1 0,0 0 0,0-1 0,0 1 0,0 0-1,-1-1 1,1 1 0,0-1 0,-1 1 0,1 0 0,-1-1 0,0 1 0,0-1 0,-1 3 0,-22 26 47,-15 13 272,2 2 0,-38 61 1,44-53-321,-7 11 42,30-54-38,1 1 1,0-1 0,0 1 0,1 1-1,0-1 1,1 1 0,1 0 0,0 0 0,0 0-1,1 1 1,-2 20 0,1-11 0,4-21-5,0 0-1,-1-1 1,1 1-1,0 0 1,0-1-1,-1 1 1,1 0 0,0-1-1,-1 1 1,1-1-1,-1 1 1,1-1-1,-1 1 1,1-1-1,-1 1 1,1-1 0,-1 0-1,0 1 1,1-1-1,-1 0 1,0 1-1,1-1 1,-1 0 0,0 0-1,1 1 1,-1-1-1,0 0 1,18-32-234,-10 10 113,0 0 0,2 1 0,14-27 0,45-88 153,-63 132-58,-7 12 19,-7 16 5,-24 56 8,23-50 6,-17 32 0,11-34 23,2 1 0,1 1 0,2 1 1,-11 40-1,18-60-41,2-11-8,1-2 14,1 0 1,0 1-1,0-1 1,0 1-1,1-1 1,-1 1-1,0-1 1,1 1-1,-1-1 0,1 0 1,-1 1-1,1 0 1,0-2-1,75-139 49,-73 138-45,-4 7 4,-8 17 8,8-18-16,0 0-1,0 1 1,-1-1-1,1 0 1,-1 0-1,1 0 0,-1 0 1,0 0-1,1 0 1,-1 0-1,0 0 1,0-1-1,0 1 1,-1-1-1,1 0 1,0 1-1,-5 1 1,35-19-5040,-2 3 2963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43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438 491 2353,'-2'-1'282,"0"0"0,0 0 0,0-1 0,0 1 0,0-1 0,1 1 0,-1-1 0,1 1 0,-1-1 0,1 0 0,0 0 0,-1 0 0,1 0 0,0 0 1,0 0-1,0 0 0,1 0 0,-1 0 0,0-1 0,0-1 0,-3-9 255,-2-3-20,-1-1 0,-1 1 0,-1 0 1,0 1-1,0 0 0,-20-23 0,11 16 53,0-2 0,2 0 0,-14-29 0,-30-42-154,53 85-345,-1 1-1,0 0 1,0 1 0,-1-1 0,0 2 0,0-1 0,-14-7-1,20 13-34,-1 0-1,1 1 1,-1-1 0,0 1-1,0 0 1,0 0-1,1 0 1,-1 1-1,-5-1 1,8 1-37,1 0 1,-1 0-1,1 0 1,-1 0-1,1 0 0,-1 0 1,1 0-1,-1 0 1,1 0-1,-1 1 0,1-1 1,-1 0-1,1 0 1,-1 1-1,1-1 1,-1 0-1,1 0 0,-1 1 1,1-1-1,0 0 1,-1 1-1,1-1 1,0 1-1,-1-1 0,1 1 1,-1 0-1,1 1 1,0-1-1,0 0 0,0 0 1,1 0-1,-1 0 1,0 0-1,0 0 0,1 0 1,-1 0-1,0 1 0,1-1 1,-1 0-1,1 0 1,0-1-1,-1 1 0,2 2 1,6 7-6,1 0 0,1 0 0,-1-1 0,21 16 0,-2-2-2,68 56-10,-96-79 16,1 1 0,-1-1 1,1 1-1,-1-1 0,1 0 1,0 1-1,-1-1 0,0 1 1,1-1-1,-1 1 0,1 0 1,-1-1-1,0 1 0,1-1 1,-1 1-1,0 0 0,0-1 1,1 1-1,-1 0 0,0-1 1,0 1-1,0 0 0,0-1 1,0 1-1,0 0 0,0-1 1,0 1-1,0 0 0,0 0 0,-1 0 0,0-1 0,0 1-1,0-1 1,0 1-1,0-1 1,0 1-1,0-1 1,0 0-1,0 0 1,0 1-1,0-1 1,0 0-1,0 0 1,0 0-1,0 0 1,-1 0-1,-46-7-22,32 3 29,0 0-1,1-1 0,0 0 0,0-1 0,0-1 1,0-1-1,1 0 0,1 0 0,-24-20 0,35 26-8,0 0-1,0 0 0,1 0 1,-1 0-1,1 0 0,0 0 1,-1 0-1,1 0 0,-1-4 0,2 6 11,-1-1-1,1 0 1,0 0-1,0 0 0,0 1 1,0-1-1,0 0 1,0 0-1,0 0 1,0 1-1,0-1 0,1 0 1,-1 0-1,0 1 1,0-1-1,1 0 0,-1 0 1,0 1-1,2-2 1,0 0-79,0 0 0,0 1 0,0-1 1,0 1-1,0-1 0,1 1 0,-1 0 1,1 0-1,-1 0 0,1 0 0,-1 1 1,1-1-1,-1 0 0,4 1 0,12-4-1402,4 2 507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45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0 359 2296,'25'37'4268,"-23"-35"-4163,0-1-1,-1 0 1,1 1-1,1-1 1,-1 0-1,0 0 1,0 0-1,0 0 1,0-1-1,1 1 1,-1-1 0,0 1-1,1-1 1,-1 0-1,0 0 1,1 0-1,-1 0 1,0 0-1,3-1 1,53-10 590,-34 5-410,81-24 1284,-70 18-865,43-8 0,9 6-208,57-12-465,-58 6 5,168-16 0,-234 33 7,-1-1 0,1 0 0,-1-2 0,31-12 1,-23 7 545,36-8 1,38-7-47,64-11-537,-96 21-6,-48 10-1,41-6 0,92-12 4,-117 18 28,-18-3-31,-17 8 0,-1 0 0,0 0 0,1 0 0,-1 0 0,1 1 0,0-1 0,-1 0 0,1 1 0,-1-1 0,1 1 0,2 0 0,-5-1 1,1 1 0,0 0 0,-1 0-1,1-1 1,-1 1 0,1 0 0,-1 0 0,1-1-1,0 1 1,-1-1 0,1 1 0,0 0 0,-1-1-1,1 1 1,0-1 0,0 1 0,-1 0 0,1-1-1,0 1 1,0-1 0,0 1 0,-1-1 0,1 1-1,0-1 1,0 1 0,0-1 0,0 1 0,0-1-1,0 1 1,0-1 0,0 1 0,0-1 0,1 1-1,-1-1 1,0 1 0,0-1 0,0 1 0,1-1-1,-1 1 1,0-1 0,0 1 0,1-1 0,-1 1-1,0 0 1,1-1 0,-1 1 0,0 0 0,1-1-1,-1 1 1,1 0 0,-1-1 0,0 1 0,1 0-1,-1 0 1,1 0 0,-1-1 0,1 1 0,-1 0-1,1 0 1,-1 0 0,1 0 0,-1 0 0,1 0-1,-1 0 1,1 0 0,-1 0 0,1 0 0,-1 0-1,2 0 1,-19 11-1502,13-6 850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46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 6985,'0'-1'182,"0"-1"0,0 0-1,0 1 1,1-1 0,-1 0-1,0 1 1,1-1-1,-1 1 1,1-1 0,-1 1-1,1-1 1,0 1 0,0-1-1,-1 1 1,3-2-1,-3 2-166,0 1-1,1 0 0,-1 0 0,0 0 1,0 0-1,0 0 0,0 0 0,1 0 1,-1 0-1,0-1 0,0 1 0,0 0 1,1 0-1,-1 0 0,0 0 0,0 0 1,0 0-1,1 0 0,-1 0 0,0 0 0,0 0 1,0 0-1,1 0 0,-1 0 0,0 0 1,0 1-1,0-1 0,1 0 0,-1 0 1,0 0-1,0 0 0,0 0 0,0 0 1,1 0-1,-1 1 0,0-1 0,0 0 1,5 16 874,-4-13-834,0 0 0,0 0-1,0 0 1,0 0-1,0-1 1,1 1-1,-1 0 1,1-1 0,0 1-1,0-1 1,3 4-1,30 27 718,-18-18-270,73 85-150,-69-73-337,1-1 0,1-1 0,38 30 0,-45-43 4,-8-7 2,0 1 0,-1 0-1,0 0 1,0 0 0,9 12 0,-22-16 4,-1 1 0,1-1-1,-1 0 1,-11 1 0,12-2-19,-1 0 1,0-1-1,0 0 0,0 0 1,0-1-1,0 1 1,0-2-1,0 1 0,0-1 1,0 0-1,1 0 0,-1-1 1,1 1-1,0-2 1,-1 1-1,1-1 0,1 0 1,-1 0-1,1 0 0,-1-1 1,1 0-1,0 0 1,1 0-1,0-1 0,-1 1 1,-5-12-1,10 17-7,0 0 0,-1 0 0,1-1-1,0 1 1,-1 0 0,1 0 0,0-1 0,0 1 0,-1 0 0,1-1 0,0 1-1,0 0 1,0-1 0,-1 1 0,1 0 0,0-1 0,0 1 0,0 0 0,0-1-1,0 1 1,0-1 0,0 1 0,0 0 0,0-1 0,0 1 0,0-1-1,0 1 1,0 0 0,0-1 0,0 1 0,0-1 0,0 1 0,0 0 0,0-1-1,1 1 1,-1-1 0,15 8-17,21 21-57,5 24 59,-32-39 27,0-1 0,21 22 1,-17-22-19,29 27 93,-40-37-106,0-1 0,0 1 1,0-1-1,0 1 0,0-1 0,0 0 1,0 0-1,1 0 0,-1 0 1,0-1-1,1 1 0,-1 0 0,1-1 1,-1 0-1,1 1 0,-1-1 0,5-1 1,8-10-1972,-4 10 1322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4:58:47.0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 66 2793,'0'0'5,"-13"-32"4131,12 31-3922,1-1-1,0 1 1,-1-1 0,1 0-1,0 1 1,-1-1 0,1 0-1,0 0 1,0 1-1,1-1 1,-1 0 0,0 1-1,0-1 1,1 0 0,-1 1-1,1-1 1,1-2 0,-2 4-210,0 0 1,0 0-1,0 0 1,0 0-1,0 0 1,0 0-1,0-1 1,0 1-1,0 0 1,0 0-1,0 0 1,0 0-1,0 0 1,0 0-1,0 0 1,0 0-1,1 0 1,-1 0-1,0 0 1,0-1-1,0 1 1,0 0-1,0 0 1,0 0-1,0 0 1,0 0-1,0 0 1,1 0-1,-1 0 1,0 0-1,0 0 1,0 0-1,0 0 1,0 0-1,0 0 1,0 0-1,0 0 1,1 0-1,-1 0 1,0 0-1,0 0 1,0 0-1,0 0 1,0 0-1,0 0 1,0 0-1,0 0 1,0 1-1,1-1 1,-1 0-1,0 0 1,0 0-1,0 0 1,0 0-1,0 0 1,0 0-1,0 0 1,0 0-1,0 0 1,0 1-1,3 9 229,-3 12 225,0-21-454,-25 226 666,20-179-645,3-34-9,0 0-1,1 0 1,1 0 0,1 20 0,-8-103 82,2-111 0,5 151-74,0 25-25,-1 1 1,1-1-1,0 1 1,1-1-1,-1 1 1,1-1-1,-1 1 1,1-1-1,0 1 1,0-1 0,1 1-1,-1 0 1,1 0-1,-1 0 1,1 0-1,3-5 1,-4 8-2,-1 0 1,0 0-1,0 0 1,1 0-1,-1 0 0,0 0 1,0 0-1,0 0 1,1 0-1,-1 0 1,0 0-1,0 0 1,0 0-1,1 1 0,-1-1 1,0 0-1,0 0 1,0 0-1,0 0 1,1 0-1,-1 0 1,0 1-1,0-1 0,0 0 1,0 0-1,0 0 1,1 0-1,-1 1 1,0-1-1,0 0 1,0 0-1,0 0 0,0 1 1,0-1-1,0 0 1,0 0-1,0 0 1,0 1-1,0-1 1,0 0-1,0 0 0,0 0 1,0 1-1,0-1 1,0 0-1,0 0 1,0 1-1,1 13-42,-4 9 35,-1 0 0,0 0-1,-13 33 1,-5 27 42,10-34 42,40-82-95,-22 22 29,32-70-145,-35 74 129,-1-1 0,0 1-1,0-1 1,-1 1 0,0-1-1,0 1 1,0-1-1,-1 0 1,-1-10 0,1 18 6,0 0 0,0-1 0,0 1 0,0 0 1,0-1-1,0 1 0,0 0 0,0 0 0,0-1 1,-1 1-1,1 0 0,0 0 0,0-1 0,0 1 0,0 0 1,0 0-1,0-1 0,-1 1 0,1 0 0,0 0 1,0-1-1,0 1 0,-1 0 0,1 0 0,0 0 0,0 0 1,-1-1-1,1 1 0,0 0 0,0 0 0,-1 0 1,1 0-1,0 0 0,-1 0 0,1 0 0,-1 0 1,-10 6-21,-10 18-20,20-23 38,-13 17 11,2 0 1,0 1-1,-16 33 0,24-43 0,0 0-1,1 1 0,0-1 1,0 0-1,1 1 1,1 0-1,0-1 0,0 1 1,0 0-1,3 18 1,-2-27-11,0-1 0,-1 1 0,1-1 0,0 0 0,0 1 0,0-1 0,0 1 0,0-1 0,0 1 0,1-1 0,-1 1 0,0-1 0,0 0 0,0 1 0,0-1 0,0 1 0,1-1 0,-1 0 0,0 1 0,0-1 0,1 1 0,-1-1 0,0 0 0,1 1 0,-1-1 0,0 0 0,1 0 0,-1 1 0,0-1 0,1 0 0,-1 0 0,0 1 0,1-1 0,-1 0 0,1 0 0,-1 0 0,1 0 0,-1 0 0,0 0 0,1 0 0,-1 0 0,1 0 0,-1 0 0,1 0 0,-1 0 0,1 0 0,-1 0 0,0 0 0,1 0 0,0-1 0,16-14-897,-8 1 516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7:09.4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211 61 1624,'-16'-55'4759,"16"55"-4715,0-1 0,0 1 1,-1 0-1,1-1 1,0 1-1,0 0 0,-1-1 1,1 1-1,0 0 1,-1-1-1,1 1 0,0 0 1,-1 0-1,1-1 1,0 1-1,-1 0 0,1 0 1,-1 0-1,1 0 1,0 0-1,-1-1 0,1 1 1,-1 0-1,1 0 1,0 0-1,-1 0 0,1 0 1,-1 0-1,1 0 1,0 0-1,-1 1 0,0-1 1,-21 8 301,-19 17-18,39-24-177,1 0-80,0-1 1,0 0 0,0 1 0,1-1 0,-1 0 0,0 0 0,0 1 0,0-1-1,0 0 1,0 0 0,0 0 0,0 0 0,0 0 0,1 0 0,-1 0 0,0-1-1,-1 1 1,1-1-51,1 1-1,-1 0 1,1 0-1,-1 0 1,0 0-1,1 0 1,-1 0-1,1-1 1,-1 1-1,1 0 1,-1 0-1,1 1 1,-1-1-1,1 0 1,-1 0-1,0 0 1,1 0-1,-1 0 1,1 1-1,-1-1 1,1 0-1,-1 0 1,1 1-1,0-1 1,-1 0-1,1 1 1,-1-1-1,1 0 1,0 1-1,-1-1 1,0 1-1,-12 10 13,12-10-32,-1-1 0,1 1 0,0-1 0,0 1 0,0-1 0,1 1 0,-1 0 0,0 0-1,0-1 1,0 1 0,0 0 0,1 0 0,-1 0 0,0 0 0,1 0 0,-1 0 0,1 0 0,-1 0-1,1 0 1,-1 1 0,-27 92 402,16-68 209,10-24-530,0 1-1,1-1 1,0 1 0,-1-1-1,1 1 1,0 0 0,0-1-1,0 1 1,1 0-1,-1 0 1,1 0 0,-1 0-1,1 3 1,11 95 321,-10-96-343,1 1-1,-1-1 1,1 0 0,0 1 0,0-1-1,1 0 1,-1 0 0,1 0 0,0-1 0,1 1-1,-1-1 1,1 1 0,0-1 0,5 4-1,10 12 923,-18-18-982,0-1 1,1 0 0,-1 1 0,1-1 0,-1 0 0,1 0 0,0 0 0,-1 0 0,1 0 0,0-1 0,0 1 0,-1 0-1,1-1 1,0 0 0,0 1 0,0-1 0,0 0 0,0 0 0,0 0 0,0 0 0,0 0 0,2-1 0,43-14 154,-34 10-85,-7 1-67,0 1-1,0-2 1,-1 1-1,1-1 1,-1 0-1,0 0 0,0 0 1,-1-1-1,1 1 1,5-12-1,10-10 58,-18 23-54,0 0 0,0-1-1,0 1 1,-1 0 0,1 0 0,-1-1 0,0 1-1,0-1 1,0-5 0,0-43 13,-9-47 21,8 98-29,0-1 0,0 1 0,0-1 0,-1 1 0,1 0 0,-1-1 0,0 1 0,0 0 0,0-1-1,0 1 1,0 0 0,0 0 0,-1 0 0,1 0 0,0 0 0,-1 0 0,0 0 0,1 1 0,-1-1 0,0 1 0,0-1-1,0 1 1,0 0 0,0-1 0,-1 1 0,1 0 0,0 0 0,0 1 0,-3-2 0,1 1 7,0 0 1,0 1-1,0-1 0,0 1 1,0-1-1,1 1 1,-1 1-1,0-1 0,0 0 1,0 1-1,0 0 1,0 0-1,0 0 0,1 0 1,-1 1-1,0-1 1,-3 3-1,-27 13 7,25-13-9,0 0 1,0 1 0,-15 10 0,22-14-34,0 0 0,1 1 0,-1-1 0,0 1 0,1 0 0,0 0 0,-1-1 0,1 1 0,0 0 0,0 0 0,0 0 0,0 0 0,0 1 0,0-1 0,0 0 0,1 0 0,-1 0 0,1 1 0,0-1-1,0 0 1,0 3 0,4 9-515,11-2 240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7:10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90 320 3105,'-3'-7'1867,"10"6"-1894,-13-2 23,0 0 439,10 2 745,-3 1-1144,1-1 1,-1 1-1,0-1 0,0 0 0,0 0 1,0 0-1,0 1 0,0-1 0,0 0 1,0 0-1,0 0 0,0 0 0,0-1 1,-1 1-1,1 0 0,0 0 0,-1 0 1,1-1-1,0-1 0,0 0 46,1 0-1,-1 0 1,0 0-1,0 0 1,-1 0-1,1-1 1,-1 1-1,1 0 1,-1-4-1,-6-32 952,-1-41 728,7 79-1739,-3-61 1118,3 57-1087,-1-1 1,0 1-1,0 0 1,-1 0-1,1 0 1,-1 0-1,0 0 1,0 0-1,-4-6 1,3 83-62,3-17 43,3 0 0,2 0 0,15 68 0,-20-115 28,-5-12-23,-6-14-22,5 1-2,0 0 0,2 0 0,0-1 0,1 0 0,-1-20 0,-8-45 11,-23-59 145,35 141-172,0 1 0,0 0 0,0 0 0,0 0 0,0-1 0,0 1 1,0 0-1,0 0 0,0 0 0,0 0 0,0-1 0,0 1 0,0 0 0,0 0 0,0 0 0,-1-1 1,1 1-1,0 0 0,0 0 0,0 0 0,0 0 0,0 0 0,0-1 0,0 1 0,-1 0 0,1 0 1,0 0-1,0 0 0,0 0 0,0 0 0,-1 0 0,1-1 0,0 1 0,0 0 0,0 0 0,0 0 1,-1 0-1,1 0 0,0 0 0,0 0 0,0 0 0,-1 0 0,1 0 0,-5 9 0,4-6 0,0 0 0,1-1 0,-1 1 0,1 0 0,0 0 0,0-1 0,0 1 0,0 5 0,37 126-20,-35-127-140,0 1 0,0-1 0,1 0 0,0 0 0,0 0 0,1 0 0,0-1 0,0 1-1,1-1 1,-1 0 0,12 10 0,-6-7-612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7:11.4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422 141 2441,'-1'-2'246,"0"0"1,-1 0-1,1 1 1,0-1-1,0 0 1,-1 1-1,1-1 1,-1 1-1,0 0 1,1-1-1,-1 1 1,0 0-1,0 0 0,1 0 1,-1 0-1,-2 0 1,-37-7 607,-1 0 100,1-6-215,8 3 199,0-1 1,-31-17-1,63 28-926,0 1-1,-1-1 1,1 1-1,0-1 1,0 0-1,0 0 1,0 0-1,0 1 1,0-1-1,0 0 1,0 0-1,0 0 1,0-1-1,0 1 1,0 0-1,1 0 1,-1 0-1,1-1 1,-1 1-1,1 0 1,-1 0-1,1-1 1,0 1-1,-1-3 1,1 4-8,0-1-1,0 1 1,1-1-1,-1 1 1,0 0-1,0-1 1,0 1-1,1 0 1,-1-1-1,0 1 1,0 0 0,1 0-1,-1-1 1,0 1-1,1 0 1,-1 0-1,0-1 1,1 1-1,-1 0 1,1 0-1,-1 0 1,0 0 0,1 0-1,-1-1 1,0 1-1,1 0 1,0 0-1,20 5 36,11 12-39,38 27 0,-44-26 0,1-2 0,33 16 0,-48-28-3,9 5-11,-20-5 10,-13-2 5,-10-3 13,0-1 1,0-1 0,0-1-1,1-1 1,0-1-1,0-1 1,-20-9 0,-3 0 32,-35-13 234,70 24-86,-1 1-1,1-1 1,0-1-1,0 1 1,1-2-1,-8-6 1,19 14-188,0 0 0,0 0 1,1 0-1,-1-1 0,0 1 1,1-1-1,4 0 0,5 1-29,-2 1-355,1 1 1,-1 0 0,0 1 0,1 0-1,16 10 1,4 3-462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7:12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286 14 2665,'-3'-3'2072,"-5"-4"1466,7 6-3470,0 1-1,0-1 1,0 1 0,-1-1 0,1 1 0,0 0-1,0-1 1,-1 1 0,1 0 0,0 0 0,0 0-1,-1 0 1,1 0 0,0 0 0,0 1 0,-3 0-1,-14 4 76,0 2 0,1 0 0,-23 13-1,3-1-90,14-9 28,1 1 0,0 2-1,-28 20 1,47-30-100,5-3 4,10-5-6,18-9 39,31-15-77,103-33 0,-143 54 54,1 3-4,-17 5-28,-13 5-17,-139 52 69,-15 8 287,160-64-349,5-1-27,7-3-92,-6 2 110,16-5-32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7:12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 3465,'3'-25'5111,"0"14"-2021,5 31-2977,-1 1 0,-1 0 0,-1 1-1,-1-1 1,-1 1 0,1 39-1,3 11-4,-6-61-95,1 8 65,1 0 1,10 35 0,-13-53-76,0-1 0,0 1 1,0-1-1,0 1 0,0-1 0,0 0 0,0 1 0,0-1 0,1 1 1,-1-1-1,0 1 0,0-1 0,0 0 0,1 1 0,-1-1 1,0 0-1,1 1 0,-1-1 0,0 0 0,0 1 0,1-1 0,-1 0 1,1 1-1,-1-1 0,0 0 0,1 0 0,-1 0 0,1 1 1,-1-1-1,0 0 0,1 0 0,0 0 0,6-13 75,0-25-8,-13-2-26,-1-1 0,-2 1-1,-2 1 1,-21-54 0,32 93-45,0-1-1,0 0 1,0 0 0,-1 0 0,1 0-1,0 0 1,0 1 0,-1-1 0,1 0-1,-1 0 1,1 1 0,-1-1-1,1 0 1,-1 0 0,1 1 0,-1-1-1,1 1 1,-1-1 0,0 0 0,0 1-1,1-1 1,-2 0 0,1 2-2,1 0 0,-1-1 0,1 1 0,-1-1 0,1 1 0,-1 0 0,1 0 0,-1-1 0,1 1 0,0 0 0,-1 0 0,1-1 0,0 1 0,0 0 0,0 0 0,0 0 0,0 1 0,-4 48-36,4-50 41,0 18 10,0 0 0,2 0 0,0 0 0,1 0 0,1-1 0,1 1 0,0-1 0,1 0 0,9 18 0,8-9-824,-17-20 432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7:13.4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3305,'0'0'763,"0"1"-605,-1-1 0,1 1-1,0 0 1,0 0-1,0-1 1,0 1-1,0 0 1,0 0-1,0-1 1,0 1 0,0 0-1,0 0 1,1-1-1,-1 1 1,0 0-1,0 0 1,1-1-1,-1 1 1,0 0-1,1-1 1,-1 1 0,1 0-1,-1-1 1,1 1-1,-1-1 1,1 1-1,-1-1 1,1 1-1,0-1 1,0 1 0,86 56 3194,36 36-3037,-122-92-309,-1-1 0,1 1 0,-1 0 0,1-1 0,-1 1 0,1-1 0,-1 1 0,1-1 0,-1 1 0,1-1 0,0 1 0,-1-1-1,1 1 1,0-1 0,0 0 0,-1 0 0,1 1 0,0-1 0,0 0 0,-1 0 0,1 0 0,0 0 0,0 0 0,0 0 0,-1 0 0,1 0 0,0 0 0,0 0 0,1-1 0,-2 0 1,0 0 0,0 0 0,-1 0 0,1-1 1,0 1-1,-1 0 0,1 0 0,0 0 0,-1 0 0,1 0 0,-1-1 1,0 1-1,1 0 0,-1 1 0,0-1 0,0 0 0,0 0 1,-1-2-1,-15-15-33,-1 1 0,0 0 1,-1 1-1,-1 1 0,0 1 0,-36-19 1,56 33 23,0 0 0,0 0 0,-1-1 0,1 1 0,0 0 0,0 0 0,-1 0 0,1 0 0,0 0 0,0-1 0,-1 1 0,1 0 0,0 0 0,-1 0 0,1 0 0,0 0 0,-1 0 0,1 0 0,0 0 0,0 0 0,-1 0 0,1 0 0,0 0 0,-1 1 0,1-1 0,0 0 0,0 0 0,-1 0 0,1 0 0,0 0 0,0 0 0,-1 1 0,1-1 0,0 0 0,0 0 0,-1 0 0,1 1 0,0-1-1,0 0 1,0 0 0,-1 1 0,4 14 0,11 14 49,-11-23-36,1-1 0,0 0 0,0 0 1,0 0-1,1-1 0,-1 0 1,1 1-1,0-2 0,1 1 0,8 4 1,18 6-4300,-26-13 2650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15:07:14.0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7 216 3193,'-7'2'3749,"15"0"-1135,20-1-1162,-16-8-1256,1 1 0,-1-2 0,0 0 0,21-18 0,-12 9-121,112-92 157,-132 109-231,2-2 12,0 0 1,-1 0 0,1-1 0,0 1-1,-1 0 1,1-1 0,-1 0 0,1 0 0,-1 1-1,0-1 1,-1 0 0,3-4 0,-4 7-7,-1 0 0,1 0 0,0-1 1,0 1-1,-1 0 0,1 0 1,0 0-1,0-1 0,-1 1 0,1 0 1,0 0-1,-1 0 0,1 0 1,0 0-1,-1 0 0,1 0 0,0 0 1,0-1-1,-1 1 0,1 0 0,0 0 1,-1 1-1,1-1 0,0 0 1,-1 0-1,1 0 0,0 0 0,-1 0 1,1 0-1,0 0 0,0 0 1,-1 1-1,1-1 0,0 0 0,-1 0 1,1 0-1,0 0 0,0 1 0,0-1 1,-1 0-1,1 0 0,0 1 1,-20 9 10,17-8-9,-22 14 39,0 1 1,1 1 0,1 1 0,1 1-1,-36 41 1,6-6 3,48-50-93,7-4-16,8-8-13,6-10 89,-2 0 0,0-1 0,17-26 1,4-6 55,-30 42-59,15-20 43,-20 27-58,0 0-1,-1-1 1,1 1 0,0 0 0,-1-1-1,1 1 1,-1-1 0,1 1 0,-1-1 0,0 1-1,1-1 1,-1 1 0,0-1 0,0 1-1,0-1 1,-1-2 0,1 4-4,-1 0-1,1 0 1,-1 0 0,1 0 0,-1 0 0,0 0-1,1 0 1,-1 0 0,1 0 0,-1 0 0,1 1-1,-1-1 1,0 0 0,1 0 0,-1 1 0,1-1-1,-1 0 1,1 0 0,-1 1 0,1-1-1,0 1 1,-1-1 0,1 1 0,-1-1 0,1 0-1,-1 2 1,-13 11-176,-2 5-221,1 4 230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CA437-A242-4744-9B6A-48E0F1F43B2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959B2-3077-48BD-BBB3-82CD9FEEF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50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9516A-C6EA-4B6D-BDB5-82EACC9CF9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41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E410-7213-3140-9F6B-41BEA2C91651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22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E10B47-A0A6-AA4B-8C98-ECBDF038ACA3}" type="slidenum"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027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E10B47-A0A6-AA4B-8C98-ECBDF038ACA3}" type="slidenum"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235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9516A-C6EA-4B6D-BDB5-82EACC9CF9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24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E10B47-A0A6-AA4B-8C98-ECBDF038ACA3}" type="slidenum"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352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E10B47-A0A6-AA4B-8C98-ECBDF038ACA3}" type="slidenum"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233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316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791D18-B7CF-F843-94B8-E1C0B254168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-128"/>
                <a:cs typeface="+mn-cs"/>
              </a:rPr>
              <a:pPr marL="0" marR="0" lvl="0" indent="0" algn="r" defTabSz="93167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charset="0"/>
              <a:ea typeface="ＭＳ Ｐゴシック" charset="-128"/>
              <a:cs typeface="+mn-cs"/>
            </a:endParaRPr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8500"/>
            <a:ext cx="6197600" cy="3486150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listening and I’ll be glad to answer any questions you may have.</a:t>
            </a:r>
          </a:p>
        </p:txBody>
      </p:sp>
    </p:spTree>
    <p:extLst>
      <p:ext uri="{BB962C8B-B14F-4D97-AF65-F5344CB8AC3E}">
        <p14:creationId xmlns:p14="http://schemas.microsoft.com/office/powerpoint/2010/main" val="1075011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>
              <a:latin typeface="Helvetica"/>
              <a:cs typeface="Helvetic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E10B47-A0A6-AA4B-8C98-ECBDF038ACA3}" type="slidenum"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65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xfrm>
            <a:off x="5486400" y="6378576"/>
            <a:ext cx="5700184" cy="403225"/>
          </a:xfrm>
        </p:spPr>
        <p:txBody>
          <a:bodyPr rtlCol="0"/>
          <a:lstStyle>
            <a:lvl1pPr eaLnBrk="0" hangingPunct="0">
              <a:defRPr i="1">
                <a:solidFill>
                  <a:schemeClr val="tx1">
                    <a:tint val="75000"/>
                  </a:schemeClr>
                </a:solidFill>
                <a:latin typeface="Arial Narrow" charset="0"/>
                <a:ea typeface="+mn-ea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charset="0"/>
                <a:ea typeface="+mn-ea"/>
                <a:cs typeface="+mn-cs"/>
              </a:rPr>
              <a:t>2009_09_28_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F8E4A8-9725-4C44-B913-59D1C69BE8B6}" type="slidenum"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ＭＳ Ｐゴシック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55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408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FFE6-F9AB-4D8F-A7B3-25733AB34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0AD33-6A53-41F6-BC59-5C25CF2CC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89A1D-93EB-47D5-9EDD-D05A2ED64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7B759-CC73-48A0-9BC9-A3A384955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7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6160F5-6559-F63E-3CDE-31C7CB287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ＭＳ Ｐゴシック" charset="-128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161DF75-8C7C-99F9-186A-1857F0ABB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728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8"/>
          <p:cNvSpPr txBox="1">
            <a:spLocks/>
          </p:cNvSpPr>
          <p:nvPr userDrawn="1"/>
        </p:nvSpPr>
        <p:spPr bwMode="auto">
          <a:xfrm>
            <a:off x="468383" y="6557820"/>
            <a:ext cx="3746933" cy="27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r>
              <a:rPr lang="en-US" sz="1000" b="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National Aeronautics and Space Administration</a:t>
            </a:r>
            <a:endParaRPr lang="en-US" sz="1000" b="0" i="0" dirty="0">
              <a:solidFill>
                <a:schemeClr val="bg1">
                  <a:lumMod val="50000"/>
                </a:schemeClr>
              </a:solidFill>
              <a:latin typeface="Calibri"/>
              <a:ea typeface="Arial" charset="0"/>
              <a:cs typeface="Calibri"/>
            </a:endParaRPr>
          </a:p>
        </p:txBody>
      </p:sp>
      <p:sp>
        <p:nvSpPr>
          <p:cNvPr id="5" name="Footer Placeholder 8"/>
          <p:cNvSpPr txBox="1">
            <a:spLocks/>
          </p:cNvSpPr>
          <p:nvPr userDrawn="1"/>
        </p:nvSpPr>
        <p:spPr bwMode="auto">
          <a:xfrm>
            <a:off x="5503493" y="6554685"/>
            <a:ext cx="6209955" cy="27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0" i="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An Improved Eduction Process for the NASA Langley GFIT</a:t>
            </a:r>
            <a:endParaRPr lang="en-US" sz="1000" b="0" i="1" dirty="0">
              <a:solidFill>
                <a:schemeClr val="bg1">
                  <a:lumMod val="50000"/>
                </a:schemeClr>
              </a:solidFill>
              <a:latin typeface="Calibri"/>
              <a:ea typeface="Arial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282725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8"/>
          <p:cNvSpPr txBox="1">
            <a:spLocks/>
          </p:cNvSpPr>
          <p:nvPr userDrawn="1"/>
        </p:nvSpPr>
        <p:spPr bwMode="auto">
          <a:xfrm>
            <a:off x="468383" y="6557820"/>
            <a:ext cx="3746933" cy="27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r>
              <a:rPr lang="en-US" sz="1000" b="0" i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National Aeronautics and Space Administration</a:t>
            </a:r>
            <a:endParaRPr lang="en-US" sz="1000" b="0" i="0" dirty="0">
              <a:solidFill>
                <a:schemeClr val="bg1">
                  <a:lumMod val="50000"/>
                </a:schemeClr>
              </a:solidFill>
              <a:latin typeface="Calibri"/>
              <a:ea typeface="Arial" charset="0"/>
              <a:cs typeface="Calibri"/>
            </a:endParaRPr>
          </a:p>
        </p:txBody>
      </p:sp>
      <p:sp>
        <p:nvSpPr>
          <p:cNvPr id="4" name="Footer Placeholder 8"/>
          <p:cNvSpPr txBox="1">
            <a:spLocks/>
          </p:cNvSpPr>
          <p:nvPr userDrawn="1"/>
        </p:nvSpPr>
        <p:spPr bwMode="auto">
          <a:xfrm>
            <a:off x="5594649" y="6554685"/>
            <a:ext cx="6121887" cy="27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sz="1000" b="0" i="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An Improved Eduction Process</a:t>
            </a:r>
            <a:r>
              <a:rPr lang="en-US" sz="1000" b="0" i="1" baseline="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for the NASA Langley GFIT</a:t>
            </a:r>
            <a:endParaRPr lang="en-US" sz="1000" b="0" i="1" dirty="0">
              <a:solidFill>
                <a:schemeClr val="bg1">
                  <a:lumMod val="50000"/>
                </a:schemeClr>
              </a:solidFill>
              <a:latin typeface="Calibri"/>
              <a:ea typeface="Arial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2007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114886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34837" y="0"/>
            <a:ext cx="1097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>
            <a:off x="304800" y="762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39451" y="76200"/>
            <a:ext cx="831849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i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ＭＳ Ｐゴシック" charset="-128"/>
              <a:cs typeface="+mn-cs"/>
            </a:endParaRPr>
          </a:p>
        </p:txBody>
      </p:sp>
      <p:sp>
        <p:nvSpPr>
          <p:cNvPr id="9" name="Rectangle 15"/>
          <p:cNvSpPr txBox="1">
            <a:spLocks noChangeArrowheads="1"/>
          </p:cNvSpPr>
          <p:nvPr userDrawn="1"/>
        </p:nvSpPr>
        <p:spPr bwMode="auto">
          <a:xfrm>
            <a:off x="11438467" y="6567238"/>
            <a:ext cx="753533" cy="25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>
            <a:spAutoFit/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2F4695-A20F-45D8-A2F5-0E14A8C2CE1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75 Helvetica Bold" charset="0"/>
                <a:ea typeface="ＭＳ Ｐゴシック" charset="-128"/>
                <a:cs typeface="+mn-cs"/>
              </a:r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75 Helvetica Bold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43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6350"/>
            <a:ext cx="1097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04800" y="762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032884" y="76200"/>
            <a:ext cx="77724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27518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i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11438468" y="6567240"/>
            <a:ext cx="753533" cy="256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>
            <a:spAutoFit/>
          </a:bodyPr>
          <a:lstStyle/>
          <a:p>
            <a:pPr algn="r" defTabSz="457200" eaLnBrk="1" hangingPunct="1"/>
            <a:fld id="{635DF09A-A84C-48C6-B725-392B7188245F}" type="slidenum">
              <a:rPr lang="en-US" sz="1000" i="0">
                <a:solidFill>
                  <a:srgbClr val="800000"/>
                </a:solidFill>
                <a:latin typeface="75 Helvetica Bold" charset="0"/>
              </a:rPr>
              <a:pPr algn="r" defTabSz="457200" eaLnBrk="1" hangingPunct="1"/>
              <a:t>‹#›</a:t>
            </a:fld>
            <a:endParaRPr lang="en-US" sz="1000" i="0" dirty="0">
              <a:solidFill>
                <a:srgbClr val="800000"/>
              </a:solidFill>
              <a:latin typeface="75 Helvetic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56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ransition>
    <p:fade/>
  </p:transition>
  <p:hf sldNum="0"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299" Type="http://schemas.openxmlformats.org/officeDocument/2006/relationships/customXml" Target="../ink/ink149.xml"/><Relationship Id="rId21" Type="http://schemas.openxmlformats.org/officeDocument/2006/relationships/customXml" Target="../ink/ink10.xml"/><Relationship Id="rId63" Type="http://schemas.openxmlformats.org/officeDocument/2006/relationships/customXml" Target="../ink/ink31.xml"/><Relationship Id="rId159" Type="http://schemas.openxmlformats.org/officeDocument/2006/relationships/customXml" Target="../ink/ink79.xml"/><Relationship Id="rId324" Type="http://schemas.openxmlformats.org/officeDocument/2006/relationships/image" Target="../media/image178.png"/><Relationship Id="rId170" Type="http://schemas.openxmlformats.org/officeDocument/2006/relationships/image" Target="../media/image101.png"/><Relationship Id="rId226" Type="http://schemas.openxmlformats.org/officeDocument/2006/relationships/image" Target="../media/image129.png"/><Relationship Id="rId268" Type="http://schemas.openxmlformats.org/officeDocument/2006/relationships/image" Target="../media/image150.png"/><Relationship Id="rId32" Type="http://schemas.openxmlformats.org/officeDocument/2006/relationships/image" Target="../media/image32.png"/><Relationship Id="rId74" Type="http://schemas.openxmlformats.org/officeDocument/2006/relationships/image" Target="../media/image53.png"/><Relationship Id="rId128" Type="http://schemas.openxmlformats.org/officeDocument/2006/relationships/image" Target="../media/image80.png"/><Relationship Id="rId5" Type="http://schemas.openxmlformats.org/officeDocument/2006/relationships/customXml" Target="../ink/ink2.xml"/><Relationship Id="rId181" Type="http://schemas.openxmlformats.org/officeDocument/2006/relationships/customXml" Target="../ink/ink90.xml"/><Relationship Id="rId237" Type="http://schemas.openxmlformats.org/officeDocument/2006/relationships/customXml" Target="../ink/ink118.xml"/><Relationship Id="rId279" Type="http://schemas.openxmlformats.org/officeDocument/2006/relationships/customXml" Target="../ink/ink139.xml"/><Relationship Id="rId43" Type="http://schemas.openxmlformats.org/officeDocument/2006/relationships/customXml" Target="../ink/ink21.xml"/><Relationship Id="rId139" Type="http://schemas.openxmlformats.org/officeDocument/2006/relationships/customXml" Target="../ink/ink69.xml"/><Relationship Id="rId290" Type="http://schemas.openxmlformats.org/officeDocument/2006/relationships/image" Target="../media/image161.png"/><Relationship Id="rId304" Type="http://schemas.openxmlformats.org/officeDocument/2006/relationships/image" Target="../media/image168.png"/><Relationship Id="rId85" Type="http://schemas.openxmlformats.org/officeDocument/2006/relationships/customXml" Target="../ink/ink42.xml"/><Relationship Id="rId150" Type="http://schemas.openxmlformats.org/officeDocument/2006/relationships/image" Target="../media/image91.png"/><Relationship Id="rId192" Type="http://schemas.openxmlformats.org/officeDocument/2006/relationships/image" Target="../media/image112.png"/><Relationship Id="rId206" Type="http://schemas.openxmlformats.org/officeDocument/2006/relationships/image" Target="../media/image119.png"/><Relationship Id="rId248" Type="http://schemas.openxmlformats.org/officeDocument/2006/relationships/image" Target="../media/image140.png"/><Relationship Id="rId12" Type="http://schemas.openxmlformats.org/officeDocument/2006/relationships/image" Target="../media/image22.png"/><Relationship Id="rId108" Type="http://schemas.openxmlformats.org/officeDocument/2006/relationships/image" Target="../media/image70.png"/><Relationship Id="rId315" Type="http://schemas.openxmlformats.org/officeDocument/2006/relationships/customXml" Target="../ink/ink157.xml"/><Relationship Id="rId54" Type="http://schemas.openxmlformats.org/officeDocument/2006/relationships/image" Target="../media/image43.png"/><Relationship Id="rId96" Type="http://schemas.openxmlformats.org/officeDocument/2006/relationships/image" Target="../media/image64.png"/><Relationship Id="rId161" Type="http://schemas.openxmlformats.org/officeDocument/2006/relationships/customXml" Target="../ink/ink80.xml"/><Relationship Id="rId217" Type="http://schemas.openxmlformats.org/officeDocument/2006/relationships/customXml" Target="../ink/ink108.xml"/><Relationship Id="rId259" Type="http://schemas.openxmlformats.org/officeDocument/2006/relationships/customXml" Target="../ink/ink129.xml"/><Relationship Id="rId23" Type="http://schemas.openxmlformats.org/officeDocument/2006/relationships/customXml" Target="../ink/ink11.xml"/><Relationship Id="rId119" Type="http://schemas.openxmlformats.org/officeDocument/2006/relationships/customXml" Target="../ink/ink59.xml"/><Relationship Id="rId270" Type="http://schemas.openxmlformats.org/officeDocument/2006/relationships/image" Target="../media/image151.png"/><Relationship Id="rId326" Type="http://schemas.openxmlformats.org/officeDocument/2006/relationships/image" Target="../media/image179.png"/><Relationship Id="rId65" Type="http://schemas.openxmlformats.org/officeDocument/2006/relationships/customXml" Target="../ink/ink32.xml"/><Relationship Id="rId130" Type="http://schemas.openxmlformats.org/officeDocument/2006/relationships/image" Target="../media/image81.png"/><Relationship Id="rId172" Type="http://schemas.openxmlformats.org/officeDocument/2006/relationships/image" Target="../media/image102.png"/><Relationship Id="rId228" Type="http://schemas.openxmlformats.org/officeDocument/2006/relationships/image" Target="../media/image130.png"/><Relationship Id="rId281" Type="http://schemas.openxmlformats.org/officeDocument/2006/relationships/customXml" Target="../ink/ink140.xml"/><Relationship Id="rId34" Type="http://schemas.openxmlformats.org/officeDocument/2006/relationships/image" Target="../media/image33.png"/><Relationship Id="rId76" Type="http://schemas.openxmlformats.org/officeDocument/2006/relationships/image" Target="../media/image54.png"/><Relationship Id="rId141" Type="http://schemas.openxmlformats.org/officeDocument/2006/relationships/customXml" Target="../ink/ink70.xml"/><Relationship Id="rId7" Type="http://schemas.openxmlformats.org/officeDocument/2006/relationships/customXml" Target="../ink/ink3.xml"/><Relationship Id="rId183" Type="http://schemas.openxmlformats.org/officeDocument/2006/relationships/customXml" Target="../ink/ink91.xml"/><Relationship Id="rId239" Type="http://schemas.openxmlformats.org/officeDocument/2006/relationships/customXml" Target="../ink/ink119.xml"/><Relationship Id="rId250" Type="http://schemas.openxmlformats.org/officeDocument/2006/relationships/image" Target="../media/image141.png"/><Relationship Id="rId271" Type="http://schemas.openxmlformats.org/officeDocument/2006/relationships/customXml" Target="../ink/ink135.xml"/><Relationship Id="rId292" Type="http://schemas.openxmlformats.org/officeDocument/2006/relationships/image" Target="../media/image162.png"/><Relationship Id="rId306" Type="http://schemas.openxmlformats.org/officeDocument/2006/relationships/image" Target="../media/image169.png"/><Relationship Id="rId24" Type="http://schemas.openxmlformats.org/officeDocument/2006/relationships/image" Target="../media/image28.png"/><Relationship Id="rId45" Type="http://schemas.openxmlformats.org/officeDocument/2006/relationships/customXml" Target="../ink/ink22.xml"/><Relationship Id="rId66" Type="http://schemas.openxmlformats.org/officeDocument/2006/relationships/image" Target="../media/image49.png"/><Relationship Id="rId87" Type="http://schemas.openxmlformats.org/officeDocument/2006/relationships/customXml" Target="../ink/ink43.xml"/><Relationship Id="rId110" Type="http://schemas.openxmlformats.org/officeDocument/2006/relationships/image" Target="../media/image71.png"/><Relationship Id="rId131" Type="http://schemas.openxmlformats.org/officeDocument/2006/relationships/customXml" Target="../ink/ink65.xml"/><Relationship Id="rId327" Type="http://schemas.openxmlformats.org/officeDocument/2006/relationships/customXml" Target="../ink/ink163.xml"/><Relationship Id="rId152" Type="http://schemas.openxmlformats.org/officeDocument/2006/relationships/image" Target="../media/image92.png"/><Relationship Id="rId173" Type="http://schemas.openxmlformats.org/officeDocument/2006/relationships/customXml" Target="../ink/ink86.xml"/><Relationship Id="rId194" Type="http://schemas.openxmlformats.org/officeDocument/2006/relationships/image" Target="../media/image113.png"/><Relationship Id="rId208" Type="http://schemas.openxmlformats.org/officeDocument/2006/relationships/image" Target="../media/image120.png"/><Relationship Id="rId229" Type="http://schemas.openxmlformats.org/officeDocument/2006/relationships/customXml" Target="../ink/ink114.xml"/><Relationship Id="rId240" Type="http://schemas.openxmlformats.org/officeDocument/2006/relationships/image" Target="../media/image136.png"/><Relationship Id="rId261" Type="http://schemas.openxmlformats.org/officeDocument/2006/relationships/customXml" Target="../ink/ink130.xml"/><Relationship Id="rId14" Type="http://schemas.openxmlformats.org/officeDocument/2006/relationships/image" Target="../media/image23.png"/><Relationship Id="rId35" Type="http://schemas.openxmlformats.org/officeDocument/2006/relationships/customXml" Target="../ink/ink17.xml"/><Relationship Id="rId56" Type="http://schemas.openxmlformats.org/officeDocument/2006/relationships/image" Target="../media/image44.png"/><Relationship Id="rId77" Type="http://schemas.openxmlformats.org/officeDocument/2006/relationships/customXml" Target="../ink/ink38.xml"/><Relationship Id="rId100" Type="http://schemas.openxmlformats.org/officeDocument/2006/relationships/image" Target="../media/image66.png"/><Relationship Id="rId282" Type="http://schemas.openxmlformats.org/officeDocument/2006/relationships/image" Target="../media/image157.png"/><Relationship Id="rId317" Type="http://schemas.openxmlformats.org/officeDocument/2006/relationships/customXml" Target="../ink/ink158.xml"/><Relationship Id="rId8" Type="http://schemas.openxmlformats.org/officeDocument/2006/relationships/image" Target="../media/image20.png"/><Relationship Id="rId98" Type="http://schemas.openxmlformats.org/officeDocument/2006/relationships/image" Target="../media/image65.png"/><Relationship Id="rId121" Type="http://schemas.openxmlformats.org/officeDocument/2006/relationships/customXml" Target="../ink/ink60.xml"/><Relationship Id="rId142" Type="http://schemas.openxmlformats.org/officeDocument/2006/relationships/image" Target="../media/image87.png"/><Relationship Id="rId163" Type="http://schemas.openxmlformats.org/officeDocument/2006/relationships/customXml" Target="../ink/ink81.xml"/><Relationship Id="rId184" Type="http://schemas.openxmlformats.org/officeDocument/2006/relationships/image" Target="../media/image108.png"/><Relationship Id="rId219" Type="http://schemas.openxmlformats.org/officeDocument/2006/relationships/customXml" Target="../ink/ink109.xml"/><Relationship Id="rId230" Type="http://schemas.openxmlformats.org/officeDocument/2006/relationships/image" Target="../media/image131.png"/><Relationship Id="rId251" Type="http://schemas.openxmlformats.org/officeDocument/2006/relationships/customXml" Target="../ink/ink125.xml"/><Relationship Id="rId25" Type="http://schemas.openxmlformats.org/officeDocument/2006/relationships/customXml" Target="../ink/ink12.xml"/><Relationship Id="rId46" Type="http://schemas.openxmlformats.org/officeDocument/2006/relationships/image" Target="../media/image39.png"/><Relationship Id="rId67" Type="http://schemas.openxmlformats.org/officeDocument/2006/relationships/customXml" Target="../ink/ink33.xml"/><Relationship Id="rId272" Type="http://schemas.openxmlformats.org/officeDocument/2006/relationships/image" Target="../media/image152.png"/><Relationship Id="rId293" Type="http://schemas.openxmlformats.org/officeDocument/2006/relationships/customXml" Target="../ink/ink146.xml"/><Relationship Id="rId307" Type="http://schemas.openxmlformats.org/officeDocument/2006/relationships/customXml" Target="../ink/ink153.xml"/><Relationship Id="rId328" Type="http://schemas.openxmlformats.org/officeDocument/2006/relationships/image" Target="../media/image180.png"/><Relationship Id="rId88" Type="http://schemas.openxmlformats.org/officeDocument/2006/relationships/image" Target="../media/image60.png"/><Relationship Id="rId111" Type="http://schemas.openxmlformats.org/officeDocument/2006/relationships/customXml" Target="../ink/ink55.xml"/><Relationship Id="rId132" Type="http://schemas.openxmlformats.org/officeDocument/2006/relationships/image" Target="../media/image82.png"/><Relationship Id="rId153" Type="http://schemas.openxmlformats.org/officeDocument/2006/relationships/customXml" Target="../ink/ink76.xml"/><Relationship Id="rId174" Type="http://schemas.openxmlformats.org/officeDocument/2006/relationships/image" Target="../media/image103.png"/><Relationship Id="rId195" Type="http://schemas.openxmlformats.org/officeDocument/2006/relationships/customXml" Target="../ink/ink97.xml"/><Relationship Id="rId209" Type="http://schemas.openxmlformats.org/officeDocument/2006/relationships/customXml" Target="../ink/ink104.xml"/><Relationship Id="rId220" Type="http://schemas.openxmlformats.org/officeDocument/2006/relationships/image" Target="../media/image126.png"/><Relationship Id="rId241" Type="http://schemas.openxmlformats.org/officeDocument/2006/relationships/customXml" Target="../ink/ink120.xml"/><Relationship Id="rId15" Type="http://schemas.openxmlformats.org/officeDocument/2006/relationships/customXml" Target="../ink/ink7.xml"/><Relationship Id="rId36" Type="http://schemas.openxmlformats.org/officeDocument/2006/relationships/image" Target="../media/image34.png"/><Relationship Id="rId57" Type="http://schemas.openxmlformats.org/officeDocument/2006/relationships/customXml" Target="../ink/ink28.xml"/><Relationship Id="rId262" Type="http://schemas.openxmlformats.org/officeDocument/2006/relationships/image" Target="../media/image147.png"/><Relationship Id="rId283" Type="http://schemas.openxmlformats.org/officeDocument/2006/relationships/customXml" Target="../ink/ink141.xml"/><Relationship Id="rId318" Type="http://schemas.openxmlformats.org/officeDocument/2006/relationships/image" Target="../media/image175.png"/><Relationship Id="rId78" Type="http://schemas.openxmlformats.org/officeDocument/2006/relationships/image" Target="../media/image55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77.png"/><Relationship Id="rId143" Type="http://schemas.openxmlformats.org/officeDocument/2006/relationships/customXml" Target="../ink/ink71.xml"/><Relationship Id="rId164" Type="http://schemas.openxmlformats.org/officeDocument/2006/relationships/image" Target="../media/image98.png"/><Relationship Id="rId185" Type="http://schemas.openxmlformats.org/officeDocument/2006/relationships/customXml" Target="../ink/ink92.xml"/><Relationship Id="rId9" Type="http://schemas.openxmlformats.org/officeDocument/2006/relationships/customXml" Target="../ink/ink4.xml"/><Relationship Id="rId210" Type="http://schemas.openxmlformats.org/officeDocument/2006/relationships/image" Target="../media/image121.png"/><Relationship Id="rId26" Type="http://schemas.openxmlformats.org/officeDocument/2006/relationships/image" Target="../media/image29.png"/><Relationship Id="rId231" Type="http://schemas.openxmlformats.org/officeDocument/2006/relationships/customXml" Target="../ink/ink115.xml"/><Relationship Id="rId252" Type="http://schemas.openxmlformats.org/officeDocument/2006/relationships/image" Target="../media/image142.png"/><Relationship Id="rId273" Type="http://schemas.openxmlformats.org/officeDocument/2006/relationships/customXml" Target="../ink/ink136.xml"/><Relationship Id="rId294" Type="http://schemas.openxmlformats.org/officeDocument/2006/relationships/image" Target="../media/image163.png"/><Relationship Id="rId308" Type="http://schemas.openxmlformats.org/officeDocument/2006/relationships/image" Target="../media/image170.png"/><Relationship Id="rId329" Type="http://schemas.openxmlformats.org/officeDocument/2006/relationships/customXml" Target="../ink/ink164.xml"/><Relationship Id="rId47" Type="http://schemas.openxmlformats.org/officeDocument/2006/relationships/customXml" Target="../ink/ink23.xml"/><Relationship Id="rId68" Type="http://schemas.openxmlformats.org/officeDocument/2006/relationships/image" Target="../media/image50.png"/><Relationship Id="rId89" Type="http://schemas.openxmlformats.org/officeDocument/2006/relationships/customXml" Target="../ink/ink44.xml"/><Relationship Id="rId112" Type="http://schemas.openxmlformats.org/officeDocument/2006/relationships/image" Target="../media/image72.png"/><Relationship Id="rId133" Type="http://schemas.openxmlformats.org/officeDocument/2006/relationships/customXml" Target="../ink/ink66.xml"/><Relationship Id="rId154" Type="http://schemas.openxmlformats.org/officeDocument/2006/relationships/image" Target="../media/image93.png"/><Relationship Id="rId175" Type="http://schemas.openxmlformats.org/officeDocument/2006/relationships/customXml" Target="../ink/ink87.xml"/><Relationship Id="rId196" Type="http://schemas.openxmlformats.org/officeDocument/2006/relationships/image" Target="../media/image114.png"/><Relationship Id="rId200" Type="http://schemas.openxmlformats.org/officeDocument/2006/relationships/image" Target="../media/image116.png"/><Relationship Id="rId16" Type="http://schemas.openxmlformats.org/officeDocument/2006/relationships/image" Target="../media/image24.png"/><Relationship Id="rId221" Type="http://schemas.openxmlformats.org/officeDocument/2006/relationships/customXml" Target="../ink/ink110.xml"/><Relationship Id="rId242" Type="http://schemas.openxmlformats.org/officeDocument/2006/relationships/image" Target="../media/image137.png"/><Relationship Id="rId263" Type="http://schemas.openxmlformats.org/officeDocument/2006/relationships/customXml" Target="../ink/ink131.xml"/><Relationship Id="rId284" Type="http://schemas.openxmlformats.org/officeDocument/2006/relationships/image" Target="../media/image158.png"/><Relationship Id="rId319" Type="http://schemas.openxmlformats.org/officeDocument/2006/relationships/customXml" Target="../ink/ink159.xml"/><Relationship Id="rId37" Type="http://schemas.openxmlformats.org/officeDocument/2006/relationships/customXml" Target="../ink/ink18.xml"/><Relationship Id="rId58" Type="http://schemas.openxmlformats.org/officeDocument/2006/relationships/image" Target="../media/image45.png"/><Relationship Id="rId79" Type="http://schemas.openxmlformats.org/officeDocument/2006/relationships/customXml" Target="../ink/ink39.xml"/><Relationship Id="rId102" Type="http://schemas.openxmlformats.org/officeDocument/2006/relationships/image" Target="../media/image67.png"/><Relationship Id="rId123" Type="http://schemas.openxmlformats.org/officeDocument/2006/relationships/customXml" Target="../ink/ink61.xml"/><Relationship Id="rId144" Type="http://schemas.openxmlformats.org/officeDocument/2006/relationships/image" Target="../media/image88.png"/><Relationship Id="rId330" Type="http://schemas.openxmlformats.org/officeDocument/2006/relationships/image" Target="../media/image181.png"/><Relationship Id="rId90" Type="http://schemas.openxmlformats.org/officeDocument/2006/relationships/image" Target="../media/image61.png"/><Relationship Id="rId165" Type="http://schemas.openxmlformats.org/officeDocument/2006/relationships/customXml" Target="../ink/ink82.xml"/><Relationship Id="rId186" Type="http://schemas.openxmlformats.org/officeDocument/2006/relationships/image" Target="../media/image109.png"/><Relationship Id="rId211" Type="http://schemas.openxmlformats.org/officeDocument/2006/relationships/customXml" Target="../ink/ink105.xml"/><Relationship Id="rId232" Type="http://schemas.openxmlformats.org/officeDocument/2006/relationships/image" Target="../media/image132.png"/><Relationship Id="rId253" Type="http://schemas.openxmlformats.org/officeDocument/2006/relationships/customXml" Target="../ink/ink126.xml"/><Relationship Id="rId274" Type="http://schemas.openxmlformats.org/officeDocument/2006/relationships/image" Target="../media/image153.png"/><Relationship Id="rId295" Type="http://schemas.openxmlformats.org/officeDocument/2006/relationships/customXml" Target="../ink/ink147.xml"/><Relationship Id="rId309" Type="http://schemas.openxmlformats.org/officeDocument/2006/relationships/customXml" Target="../ink/ink154.xml"/><Relationship Id="rId27" Type="http://schemas.openxmlformats.org/officeDocument/2006/relationships/customXml" Target="../ink/ink13.xml"/><Relationship Id="rId48" Type="http://schemas.openxmlformats.org/officeDocument/2006/relationships/image" Target="../media/image40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34" Type="http://schemas.openxmlformats.org/officeDocument/2006/relationships/image" Target="../media/image83.png"/><Relationship Id="rId320" Type="http://schemas.openxmlformats.org/officeDocument/2006/relationships/image" Target="../media/image176.png"/><Relationship Id="rId80" Type="http://schemas.openxmlformats.org/officeDocument/2006/relationships/image" Target="../media/image56.png"/><Relationship Id="rId155" Type="http://schemas.openxmlformats.org/officeDocument/2006/relationships/customXml" Target="../ink/ink77.xml"/><Relationship Id="rId176" Type="http://schemas.openxmlformats.org/officeDocument/2006/relationships/image" Target="../media/image104.png"/><Relationship Id="rId197" Type="http://schemas.openxmlformats.org/officeDocument/2006/relationships/customXml" Target="../ink/ink98.xml"/><Relationship Id="rId201" Type="http://schemas.openxmlformats.org/officeDocument/2006/relationships/customXml" Target="../ink/ink100.xml"/><Relationship Id="rId222" Type="http://schemas.openxmlformats.org/officeDocument/2006/relationships/image" Target="../media/image127.png"/><Relationship Id="rId243" Type="http://schemas.openxmlformats.org/officeDocument/2006/relationships/customXml" Target="../ink/ink121.xml"/><Relationship Id="rId264" Type="http://schemas.openxmlformats.org/officeDocument/2006/relationships/image" Target="../media/image148.png"/><Relationship Id="rId285" Type="http://schemas.openxmlformats.org/officeDocument/2006/relationships/customXml" Target="../ink/ink142.xml"/><Relationship Id="rId17" Type="http://schemas.openxmlformats.org/officeDocument/2006/relationships/customXml" Target="../ink/ink8.xml"/><Relationship Id="rId38" Type="http://schemas.openxmlformats.org/officeDocument/2006/relationships/image" Target="../media/image35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24" Type="http://schemas.openxmlformats.org/officeDocument/2006/relationships/image" Target="../media/image78.png"/><Relationship Id="rId310" Type="http://schemas.openxmlformats.org/officeDocument/2006/relationships/image" Target="../media/image171.png"/><Relationship Id="rId70" Type="http://schemas.openxmlformats.org/officeDocument/2006/relationships/image" Target="../media/image51.png"/><Relationship Id="rId91" Type="http://schemas.openxmlformats.org/officeDocument/2006/relationships/customXml" Target="../ink/ink45.xml"/><Relationship Id="rId145" Type="http://schemas.openxmlformats.org/officeDocument/2006/relationships/customXml" Target="../ink/ink72.xml"/><Relationship Id="rId166" Type="http://schemas.openxmlformats.org/officeDocument/2006/relationships/image" Target="../media/image99.png"/><Relationship Id="rId187" Type="http://schemas.openxmlformats.org/officeDocument/2006/relationships/customXml" Target="../ink/ink93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122.png"/><Relationship Id="rId233" Type="http://schemas.openxmlformats.org/officeDocument/2006/relationships/customXml" Target="../ink/ink116.xml"/><Relationship Id="rId254" Type="http://schemas.openxmlformats.org/officeDocument/2006/relationships/image" Target="../media/image143.png"/><Relationship Id="rId28" Type="http://schemas.openxmlformats.org/officeDocument/2006/relationships/image" Target="../media/image30.png"/><Relationship Id="rId49" Type="http://schemas.openxmlformats.org/officeDocument/2006/relationships/customXml" Target="../ink/ink24.xml"/><Relationship Id="rId114" Type="http://schemas.openxmlformats.org/officeDocument/2006/relationships/image" Target="../media/image73.png"/><Relationship Id="rId275" Type="http://schemas.openxmlformats.org/officeDocument/2006/relationships/customXml" Target="../ink/ink137.xml"/><Relationship Id="rId296" Type="http://schemas.openxmlformats.org/officeDocument/2006/relationships/image" Target="../media/image164.png"/><Relationship Id="rId300" Type="http://schemas.openxmlformats.org/officeDocument/2006/relationships/image" Target="../media/image166.png"/><Relationship Id="rId60" Type="http://schemas.openxmlformats.org/officeDocument/2006/relationships/image" Target="../media/image46.png"/><Relationship Id="rId81" Type="http://schemas.openxmlformats.org/officeDocument/2006/relationships/customXml" Target="../ink/ink40.xml"/><Relationship Id="rId135" Type="http://schemas.openxmlformats.org/officeDocument/2006/relationships/customXml" Target="../ink/ink67.xml"/><Relationship Id="rId156" Type="http://schemas.openxmlformats.org/officeDocument/2006/relationships/image" Target="../media/image94.png"/><Relationship Id="rId177" Type="http://schemas.openxmlformats.org/officeDocument/2006/relationships/customXml" Target="../ink/ink88.xml"/><Relationship Id="rId198" Type="http://schemas.openxmlformats.org/officeDocument/2006/relationships/image" Target="../media/image115.png"/><Relationship Id="rId321" Type="http://schemas.openxmlformats.org/officeDocument/2006/relationships/customXml" Target="../ink/ink160.xml"/><Relationship Id="rId202" Type="http://schemas.openxmlformats.org/officeDocument/2006/relationships/image" Target="../media/image117.png"/><Relationship Id="rId223" Type="http://schemas.openxmlformats.org/officeDocument/2006/relationships/customXml" Target="../ink/ink111.xml"/><Relationship Id="rId244" Type="http://schemas.openxmlformats.org/officeDocument/2006/relationships/image" Target="../media/image138.png"/><Relationship Id="rId18" Type="http://schemas.openxmlformats.org/officeDocument/2006/relationships/image" Target="../media/image25.png"/><Relationship Id="rId39" Type="http://schemas.openxmlformats.org/officeDocument/2006/relationships/customXml" Target="../ink/ink19.xml"/><Relationship Id="rId265" Type="http://schemas.openxmlformats.org/officeDocument/2006/relationships/customXml" Target="../ink/ink132.xml"/><Relationship Id="rId286" Type="http://schemas.openxmlformats.org/officeDocument/2006/relationships/image" Target="../media/image159.png"/><Relationship Id="rId50" Type="http://schemas.openxmlformats.org/officeDocument/2006/relationships/image" Target="../media/image41.png"/><Relationship Id="rId104" Type="http://schemas.openxmlformats.org/officeDocument/2006/relationships/image" Target="../media/image68.png"/><Relationship Id="rId125" Type="http://schemas.openxmlformats.org/officeDocument/2006/relationships/customXml" Target="../ink/ink62.xml"/><Relationship Id="rId146" Type="http://schemas.openxmlformats.org/officeDocument/2006/relationships/image" Target="../media/image89.png"/><Relationship Id="rId167" Type="http://schemas.openxmlformats.org/officeDocument/2006/relationships/customXml" Target="../ink/ink83.xml"/><Relationship Id="rId188" Type="http://schemas.openxmlformats.org/officeDocument/2006/relationships/image" Target="../media/image110.png"/><Relationship Id="rId311" Type="http://schemas.openxmlformats.org/officeDocument/2006/relationships/customXml" Target="../ink/ink155.xml"/><Relationship Id="rId71" Type="http://schemas.openxmlformats.org/officeDocument/2006/relationships/customXml" Target="../ink/ink35.xml"/><Relationship Id="rId92" Type="http://schemas.openxmlformats.org/officeDocument/2006/relationships/image" Target="../media/image62.png"/><Relationship Id="rId213" Type="http://schemas.openxmlformats.org/officeDocument/2006/relationships/customXml" Target="../ink/ink106.xml"/><Relationship Id="rId234" Type="http://schemas.openxmlformats.org/officeDocument/2006/relationships/image" Target="../media/image133.png"/><Relationship Id="rId2" Type="http://schemas.openxmlformats.org/officeDocument/2006/relationships/notesSlide" Target="../notesSlides/notesSlide9.xml"/><Relationship Id="rId29" Type="http://schemas.openxmlformats.org/officeDocument/2006/relationships/customXml" Target="../ink/ink14.xml"/><Relationship Id="rId255" Type="http://schemas.openxmlformats.org/officeDocument/2006/relationships/customXml" Target="../ink/ink127.xml"/><Relationship Id="rId276" Type="http://schemas.openxmlformats.org/officeDocument/2006/relationships/image" Target="../media/image154.png"/><Relationship Id="rId297" Type="http://schemas.openxmlformats.org/officeDocument/2006/relationships/customXml" Target="../ink/ink148.xml"/><Relationship Id="rId40" Type="http://schemas.openxmlformats.org/officeDocument/2006/relationships/image" Target="../media/image36.png"/><Relationship Id="rId115" Type="http://schemas.openxmlformats.org/officeDocument/2006/relationships/customXml" Target="../ink/ink57.xml"/><Relationship Id="rId136" Type="http://schemas.openxmlformats.org/officeDocument/2006/relationships/image" Target="../media/image84.png"/><Relationship Id="rId157" Type="http://schemas.openxmlformats.org/officeDocument/2006/relationships/customXml" Target="../ink/ink78.xml"/><Relationship Id="rId178" Type="http://schemas.openxmlformats.org/officeDocument/2006/relationships/image" Target="../media/image105.png"/><Relationship Id="rId301" Type="http://schemas.openxmlformats.org/officeDocument/2006/relationships/customXml" Target="../ink/ink150.xml"/><Relationship Id="rId322" Type="http://schemas.openxmlformats.org/officeDocument/2006/relationships/image" Target="../media/image177.png"/><Relationship Id="rId61" Type="http://schemas.openxmlformats.org/officeDocument/2006/relationships/customXml" Target="../ink/ink30.xml"/><Relationship Id="rId82" Type="http://schemas.openxmlformats.org/officeDocument/2006/relationships/image" Target="../media/image57.png"/><Relationship Id="rId199" Type="http://schemas.openxmlformats.org/officeDocument/2006/relationships/customXml" Target="../ink/ink99.xml"/><Relationship Id="rId203" Type="http://schemas.openxmlformats.org/officeDocument/2006/relationships/customXml" Target="../ink/ink101.xml"/><Relationship Id="rId19" Type="http://schemas.openxmlformats.org/officeDocument/2006/relationships/customXml" Target="../ink/ink9.xml"/><Relationship Id="rId224" Type="http://schemas.openxmlformats.org/officeDocument/2006/relationships/image" Target="../media/image128.png"/><Relationship Id="rId245" Type="http://schemas.openxmlformats.org/officeDocument/2006/relationships/customXml" Target="../ink/ink122.xml"/><Relationship Id="rId266" Type="http://schemas.openxmlformats.org/officeDocument/2006/relationships/image" Target="../media/image149.png"/><Relationship Id="rId287" Type="http://schemas.openxmlformats.org/officeDocument/2006/relationships/customXml" Target="../ink/ink143.xml"/><Relationship Id="rId30" Type="http://schemas.openxmlformats.org/officeDocument/2006/relationships/image" Target="../media/image31.png"/><Relationship Id="rId105" Type="http://schemas.openxmlformats.org/officeDocument/2006/relationships/customXml" Target="../ink/ink52.xml"/><Relationship Id="rId126" Type="http://schemas.openxmlformats.org/officeDocument/2006/relationships/image" Target="../media/image79.png"/><Relationship Id="rId147" Type="http://schemas.openxmlformats.org/officeDocument/2006/relationships/customXml" Target="../ink/ink73.xml"/><Relationship Id="rId168" Type="http://schemas.openxmlformats.org/officeDocument/2006/relationships/image" Target="../media/image100.png"/><Relationship Id="rId312" Type="http://schemas.openxmlformats.org/officeDocument/2006/relationships/image" Target="../media/image172.png"/><Relationship Id="rId51" Type="http://schemas.openxmlformats.org/officeDocument/2006/relationships/customXml" Target="../ink/ink25.xml"/><Relationship Id="rId72" Type="http://schemas.openxmlformats.org/officeDocument/2006/relationships/image" Target="../media/image52.png"/><Relationship Id="rId93" Type="http://schemas.openxmlformats.org/officeDocument/2006/relationships/customXml" Target="../ink/ink46.xml"/><Relationship Id="rId189" Type="http://schemas.openxmlformats.org/officeDocument/2006/relationships/customXml" Target="../ink/ink94.xml"/><Relationship Id="rId3" Type="http://schemas.openxmlformats.org/officeDocument/2006/relationships/customXml" Target="../ink/ink1.xml"/><Relationship Id="rId214" Type="http://schemas.openxmlformats.org/officeDocument/2006/relationships/image" Target="../media/image123.png"/><Relationship Id="rId235" Type="http://schemas.openxmlformats.org/officeDocument/2006/relationships/customXml" Target="../ink/ink117.xml"/><Relationship Id="rId256" Type="http://schemas.openxmlformats.org/officeDocument/2006/relationships/image" Target="../media/image144.png"/><Relationship Id="rId277" Type="http://schemas.openxmlformats.org/officeDocument/2006/relationships/customXml" Target="../ink/ink138.xml"/><Relationship Id="rId298" Type="http://schemas.openxmlformats.org/officeDocument/2006/relationships/image" Target="../media/image165.png"/><Relationship Id="rId116" Type="http://schemas.openxmlformats.org/officeDocument/2006/relationships/image" Target="../media/image74.png"/><Relationship Id="rId137" Type="http://schemas.openxmlformats.org/officeDocument/2006/relationships/customXml" Target="../ink/ink68.xml"/><Relationship Id="rId158" Type="http://schemas.openxmlformats.org/officeDocument/2006/relationships/image" Target="../media/image95.png"/><Relationship Id="rId302" Type="http://schemas.openxmlformats.org/officeDocument/2006/relationships/image" Target="../media/image167.png"/><Relationship Id="rId323" Type="http://schemas.openxmlformats.org/officeDocument/2006/relationships/customXml" Target="../ink/ink161.xml"/><Relationship Id="rId20" Type="http://schemas.openxmlformats.org/officeDocument/2006/relationships/image" Target="../media/image26.png"/><Relationship Id="rId41" Type="http://schemas.openxmlformats.org/officeDocument/2006/relationships/customXml" Target="../ink/ink20.xml"/><Relationship Id="rId62" Type="http://schemas.openxmlformats.org/officeDocument/2006/relationships/image" Target="../media/image47.png"/><Relationship Id="rId83" Type="http://schemas.openxmlformats.org/officeDocument/2006/relationships/customXml" Target="../ink/ink41.xml"/><Relationship Id="rId179" Type="http://schemas.openxmlformats.org/officeDocument/2006/relationships/customXml" Target="../ink/ink89.xml"/><Relationship Id="rId190" Type="http://schemas.openxmlformats.org/officeDocument/2006/relationships/image" Target="../media/image111.png"/><Relationship Id="rId204" Type="http://schemas.openxmlformats.org/officeDocument/2006/relationships/image" Target="../media/image118.png"/><Relationship Id="rId225" Type="http://schemas.openxmlformats.org/officeDocument/2006/relationships/customXml" Target="../ink/ink112.xml"/><Relationship Id="rId246" Type="http://schemas.openxmlformats.org/officeDocument/2006/relationships/image" Target="../media/image139.png"/><Relationship Id="rId267" Type="http://schemas.openxmlformats.org/officeDocument/2006/relationships/customXml" Target="../ink/ink133.xml"/><Relationship Id="rId288" Type="http://schemas.openxmlformats.org/officeDocument/2006/relationships/image" Target="../media/image160.png"/><Relationship Id="rId106" Type="http://schemas.openxmlformats.org/officeDocument/2006/relationships/image" Target="../media/image69.png"/><Relationship Id="rId127" Type="http://schemas.openxmlformats.org/officeDocument/2006/relationships/customXml" Target="../ink/ink63.xml"/><Relationship Id="rId313" Type="http://schemas.openxmlformats.org/officeDocument/2006/relationships/customXml" Target="../ink/ink156.xml"/><Relationship Id="rId10" Type="http://schemas.openxmlformats.org/officeDocument/2006/relationships/image" Target="../media/image21.png"/><Relationship Id="rId31" Type="http://schemas.openxmlformats.org/officeDocument/2006/relationships/customXml" Target="../ink/ink15.xml"/><Relationship Id="rId52" Type="http://schemas.openxmlformats.org/officeDocument/2006/relationships/image" Target="../media/image42.png"/><Relationship Id="rId73" Type="http://schemas.openxmlformats.org/officeDocument/2006/relationships/customXml" Target="../ink/ink36.xml"/><Relationship Id="rId94" Type="http://schemas.openxmlformats.org/officeDocument/2006/relationships/image" Target="../media/image63.png"/><Relationship Id="rId148" Type="http://schemas.openxmlformats.org/officeDocument/2006/relationships/image" Target="../media/image90.png"/><Relationship Id="rId169" Type="http://schemas.openxmlformats.org/officeDocument/2006/relationships/customXml" Target="../ink/ink84.xml"/><Relationship Id="rId4" Type="http://schemas.openxmlformats.org/officeDocument/2006/relationships/image" Target="../media/image182.png"/><Relationship Id="rId180" Type="http://schemas.openxmlformats.org/officeDocument/2006/relationships/image" Target="../media/image106.png"/><Relationship Id="rId215" Type="http://schemas.openxmlformats.org/officeDocument/2006/relationships/customXml" Target="../ink/ink107.xml"/><Relationship Id="rId236" Type="http://schemas.openxmlformats.org/officeDocument/2006/relationships/image" Target="../media/image134.png"/><Relationship Id="rId257" Type="http://schemas.openxmlformats.org/officeDocument/2006/relationships/customXml" Target="../ink/ink128.xml"/><Relationship Id="rId278" Type="http://schemas.openxmlformats.org/officeDocument/2006/relationships/image" Target="../media/image155.png"/><Relationship Id="rId303" Type="http://schemas.openxmlformats.org/officeDocument/2006/relationships/customXml" Target="../ink/ink151.xml"/><Relationship Id="rId42" Type="http://schemas.openxmlformats.org/officeDocument/2006/relationships/image" Target="../media/image37.png"/><Relationship Id="rId84" Type="http://schemas.openxmlformats.org/officeDocument/2006/relationships/image" Target="../media/image58.png"/><Relationship Id="rId138" Type="http://schemas.openxmlformats.org/officeDocument/2006/relationships/image" Target="../media/image85.png"/><Relationship Id="rId191" Type="http://schemas.openxmlformats.org/officeDocument/2006/relationships/customXml" Target="../ink/ink95.xml"/><Relationship Id="rId205" Type="http://schemas.openxmlformats.org/officeDocument/2006/relationships/customXml" Target="../ink/ink102.xml"/><Relationship Id="rId247" Type="http://schemas.openxmlformats.org/officeDocument/2006/relationships/customXml" Target="../ink/ink123.xml"/><Relationship Id="rId107" Type="http://schemas.openxmlformats.org/officeDocument/2006/relationships/customXml" Target="../ink/ink53.xml"/><Relationship Id="rId289" Type="http://schemas.openxmlformats.org/officeDocument/2006/relationships/customXml" Target="../ink/ink144.xml"/><Relationship Id="rId11" Type="http://schemas.openxmlformats.org/officeDocument/2006/relationships/customXml" Target="../ink/ink5.xml"/><Relationship Id="rId53" Type="http://schemas.openxmlformats.org/officeDocument/2006/relationships/customXml" Target="../ink/ink26.xml"/><Relationship Id="rId149" Type="http://schemas.openxmlformats.org/officeDocument/2006/relationships/customXml" Target="../ink/ink74.xml"/><Relationship Id="rId314" Type="http://schemas.openxmlformats.org/officeDocument/2006/relationships/image" Target="../media/image173.png"/><Relationship Id="rId95" Type="http://schemas.openxmlformats.org/officeDocument/2006/relationships/customXml" Target="../ink/ink47.xml"/><Relationship Id="rId160" Type="http://schemas.openxmlformats.org/officeDocument/2006/relationships/image" Target="../media/image96.png"/><Relationship Id="rId216" Type="http://schemas.openxmlformats.org/officeDocument/2006/relationships/image" Target="../media/image124.png"/><Relationship Id="rId258" Type="http://schemas.openxmlformats.org/officeDocument/2006/relationships/image" Target="../media/image145.png"/><Relationship Id="rId22" Type="http://schemas.openxmlformats.org/officeDocument/2006/relationships/image" Target="../media/image27.png"/><Relationship Id="rId64" Type="http://schemas.openxmlformats.org/officeDocument/2006/relationships/image" Target="../media/image48.png"/><Relationship Id="rId118" Type="http://schemas.openxmlformats.org/officeDocument/2006/relationships/image" Target="../media/image75.png"/><Relationship Id="rId325" Type="http://schemas.openxmlformats.org/officeDocument/2006/relationships/customXml" Target="../ink/ink162.xml"/><Relationship Id="rId171" Type="http://schemas.openxmlformats.org/officeDocument/2006/relationships/customXml" Target="../ink/ink85.xml"/><Relationship Id="rId227" Type="http://schemas.openxmlformats.org/officeDocument/2006/relationships/customXml" Target="../ink/ink113.xml"/><Relationship Id="rId269" Type="http://schemas.openxmlformats.org/officeDocument/2006/relationships/customXml" Target="../ink/ink134.xml"/><Relationship Id="rId33" Type="http://schemas.openxmlformats.org/officeDocument/2006/relationships/customXml" Target="../ink/ink16.xml"/><Relationship Id="rId129" Type="http://schemas.openxmlformats.org/officeDocument/2006/relationships/customXml" Target="../ink/ink64.xml"/><Relationship Id="rId280" Type="http://schemas.openxmlformats.org/officeDocument/2006/relationships/image" Target="../media/image156.png"/><Relationship Id="rId75" Type="http://schemas.openxmlformats.org/officeDocument/2006/relationships/customXml" Target="../ink/ink37.xml"/><Relationship Id="rId140" Type="http://schemas.openxmlformats.org/officeDocument/2006/relationships/image" Target="../media/image86.png"/><Relationship Id="rId182" Type="http://schemas.openxmlformats.org/officeDocument/2006/relationships/image" Target="../media/image107.png"/><Relationship Id="rId6" Type="http://schemas.openxmlformats.org/officeDocument/2006/relationships/image" Target="../media/image19.png"/><Relationship Id="rId238" Type="http://schemas.openxmlformats.org/officeDocument/2006/relationships/image" Target="../media/image135.png"/><Relationship Id="rId291" Type="http://schemas.openxmlformats.org/officeDocument/2006/relationships/customXml" Target="../ink/ink145.xml"/><Relationship Id="rId305" Type="http://schemas.openxmlformats.org/officeDocument/2006/relationships/customXml" Target="../ink/ink152.xml"/><Relationship Id="rId44" Type="http://schemas.openxmlformats.org/officeDocument/2006/relationships/image" Target="../media/image38.png"/><Relationship Id="rId86" Type="http://schemas.openxmlformats.org/officeDocument/2006/relationships/image" Target="../media/image59.png"/><Relationship Id="rId151" Type="http://schemas.openxmlformats.org/officeDocument/2006/relationships/customXml" Target="../ink/ink75.xml"/><Relationship Id="rId193" Type="http://schemas.openxmlformats.org/officeDocument/2006/relationships/customXml" Target="../ink/ink96.xml"/><Relationship Id="rId207" Type="http://schemas.openxmlformats.org/officeDocument/2006/relationships/customXml" Target="../ink/ink103.xml"/><Relationship Id="rId249" Type="http://schemas.openxmlformats.org/officeDocument/2006/relationships/customXml" Target="../ink/ink124.xml"/><Relationship Id="rId13" Type="http://schemas.openxmlformats.org/officeDocument/2006/relationships/customXml" Target="../ink/ink6.xml"/><Relationship Id="rId109" Type="http://schemas.openxmlformats.org/officeDocument/2006/relationships/customXml" Target="../ink/ink54.xml"/><Relationship Id="rId260" Type="http://schemas.openxmlformats.org/officeDocument/2006/relationships/image" Target="../media/image146.png"/><Relationship Id="rId316" Type="http://schemas.openxmlformats.org/officeDocument/2006/relationships/image" Target="../media/image174.png"/><Relationship Id="rId55" Type="http://schemas.openxmlformats.org/officeDocument/2006/relationships/customXml" Target="../ink/ink27.xml"/><Relationship Id="rId97" Type="http://schemas.openxmlformats.org/officeDocument/2006/relationships/customXml" Target="../ink/ink48.xml"/><Relationship Id="rId120" Type="http://schemas.openxmlformats.org/officeDocument/2006/relationships/image" Target="../media/image76.png"/><Relationship Id="rId162" Type="http://schemas.openxmlformats.org/officeDocument/2006/relationships/image" Target="../media/image97.png"/><Relationship Id="rId218" Type="http://schemas.openxmlformats.org/officeDocument/2006/relationships/image" Target="../media/image1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8EFC4947-BED0-22C2-861C-86C2F263A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81" y="1562482"/>
            <a:ext cx="11720946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600" i="1" dirty="0">
                <a:latin typeface="Arial" pitchFamily="34" charset="0"/>
                <a:cs typeface="Arial" pitchFamily="34" charset="0"/>
              </a:rPr>
              <a:t>                AATT Propulsion Technologies: 					  Advanced Liner Concept Development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5A0962F-7289-14C2-0C9A-2927C08E86C2}"/>
              </a:ext>
            </a:extLst>
          </p:cNvPr>
          <p:cNvSpPr txBox="1">
            <a:spLocks/>
          </p:cNvSpPr>
          <p:nvPr/>
        </p:nvSpPr>
        <p:spPr bwMode="auto">
          <a:xfrm>
            <a:off x="355909" y="2885940"/>
            <a:ext cx="11480182" cy="3441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457200" eaLnBrk="1" hangingPunct="1">
              <a:spcBef>
                <a:spcPts val="75"/>
              </a:spcBef>
              <a:defRPr/>
            </a:pPr>
            <a:r>
              <a:rPr lang="en-US" sz="2400" i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Brian M. Howerton (on behalf of the Liner Physics Team)</a:t>
            </a:r>
          </a:p>
          <a:p>
            <a:pPr algn="ctr" defTabSz="457200" eaLnBrk="1" hangingPunct="1">
              <a:spcBef>
                <a:spcPts val="75"/>
              </a:spcBef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NASA Langley Research Center, Hampton VA</a:t>
            </a:r>
          </a:p>
          <a:p>
            <a:pPr algn="ctr" defTabSz="457200" eaLnBrk="1" hangingPunct="1">
              <a:spcBef>
                <a:spcPts val="75"/>
              </a:spcBef>
              <a:defRPr/>
            </a:pPr>
            <a:endParaRPr 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 defTabSz="457200">
              <a:spcBef>
                <a:spcPct val="20000"/>
              </a:spcBef>
              <a:defRPr/>
            </a:pPr>
            <a:r>
              <a:rPr lang="en-US" sz="2000" i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Fall 2024 Acoustics Technical Working Group</a:t>
            </a:r>
          </a:p>
          <a:p>
            <a:pPr algn="ctr" defTabSz="457200">
              <a:spcBef>
                <a:spcPct val="20000"/>
              </a:spcBef>
              <a:defRPr/>
            </a:pPr>
            <a:r>
              <a:rPr lang="en-US" sz="2000" i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October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8</a:t>
            </a:r>
            <a:r>
              <a:rPr lang="en-US" sz="2000" i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, 2024</a:t>
            </a:r>
          </a:p>
          <a:p>
            <a:pPr algn="ctr" defTabSz="457200">
              <a:spcBef>
                <a:spcPct val="20000"/>
              </a:spcBef>
              <a:defRPr/>
            </a:pPr>
            <a:r>
              <a:rPr lang="en-US" sz="2000" i="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NASA Glenn, Cleveland OH</a:t>
            </a:r>
          </a:p>
          <a:p>
            <a:pPr algn="ctr" defTabSz="457200">
              <a:spcBef>
                <a:spcPct val="20000"/>
              </a:spcBef>
              <a:defRPr/>
            </a:pPr>
            <a:endParaRPr lang="en-US" sz="2000" i="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 defTabSz="457200">
              <a:spcBef>
                <a:spcPct val="20000"/>
              </a:spcBef>
              <a:defRPr/>
            </a:pPr>
            <a:endParaRPr lang="en-US" sz="2000" i="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 defTabSz="457200">
              <a:spcBef>
                <a:spcPct val="20000"/>
              </a:spcBef>
              <a:defRPr/>
            </a:pPr>
            <a:endParaRPr lang="en-US" sz="2000" i="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94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10795" y="193065"/>
            <a:ext cx="10363200" cy="548640"/>
          </a:xfrm>
        </p:spPr>
        <p:txBody>
          <a:bodyPr/>
          <a:lstStyle/>
          <a:p>
            <a:pPr eaLnBrk="1" hangingPunct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Liner Physics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185" y="939674"/>
            <a:ext cx="11764730" cy="420624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defTabSz="1219170"/>
            <a:r>
              <a:rPr lang="en-US" sz="2133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Acoustics Branch: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Mike Jones (Co-Lead) </a:t>
            </a:r>
            <a:r>
              <a:rPr lang="en-US" sz="1867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michael.g.jones@nasa.gov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Doug Nark (Co-Lead) </a:t>
            </a:r>
            <a:r>
              <a:rPr lang="en-US" sz="1867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d.m.nark@nasa.gov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Brian Howerton (AATT Tech Lead)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 Galles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Jordan Kreitzman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Travis Turner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 Shoemaker</a:t>
            </a:r>
          </a:p>
          <a:p>
            <a:pPr marL="228594" indent="-228594" defTabSz="1219170">
              <a:buFont typeface="Arial" panose="020B0604020202020204" pitchFamily="34" charset="0"/>
              <a:buChar char="•"/>
            </a:pPr>
            <a:endParaRPr lang="en-US" sz="1867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219170"/>
            <a:r>
              <a:rPr lang="en-US" sz="213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Aeroacoustics Branch:</a:t>
            </a:r>
          </a:p>
          <a:p>
            <a:pPr marL="230188" indent="-230188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Brown (LTF Facility Manager)</a:t>
            </a:r>
          </a:p>
          <a:p>
            <a:pPr marL="230188" indent="-230188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 Carr</a:t>
            </a:r>
          </a:p>
          <a:p>
            <a:pPr marL="230188" indent="-230188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Eric Nesbitt</a:t>
            </a:r>
          </a:p>
          <a:p>
            <a:pPr marL="230188" indent="-230188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Alonzo ‘Max’ Reid (Technician)</a:t>
            </a:r>
          </a:p>
          <a:p>
            <a:pPr defTabSz="1219170"/>
            <a:r>
              <a:rPr lang="en-US" sz="213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Contractors:</a:t>
            </a:r>
          </a:p>
          <a:p>
            <a:pPr marL="230188" indent="-230188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Scott Haigler (AS&amp;M)</a:t>
            </a:r>
          </a:p>
          <a:p>
            <a:pPr marL="230188" indent="-230188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Håvard Vold (Vold LLC)</a:t>
            </a:r>
          </a:p>
          <a:p>
            <a:pPr marL="230188" indent="-230188" defTabSz="1219170">
              <a:buFont typeface="Arial" panose="020B0604020202020204" pitchFamily="34" charset="0"/>
              <a:buChar char="•"/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Fang Hu (Old Dominion University)</a:t>
            </a:r>
          </a:p>
          <a:p>
            <a:pPr defTabSz="1219170"/>
            <a:endParaRPr lang="en-US" sz="1867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219170"/>
            <a:r>
              <a:rPr lang="en-US" sz="213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Support:</a:t>
            </a:r>
          </a:p>
          <a:p>
            <a:pPr defTabSz="1219170"/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 Andrews (LaRC Additive Manufacturing Center)</a:t>
            </a:r>
          </a:p>
          <a:p>
            <a:pPr defTabSz="1219170"/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Emily Grau (LaRC Aeronautics Systems Engineering)</a:t>
            </a:r>
          </a:p>
          <a:p>
            <a:pPr defTabSz="1219170"/>
            <a:endParaRPr lang="en-US" sz="1867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6500F6-E628-B8D8-22E6-06E84BB0BD9D}"/>
              </a:ext>
            </a:extLst>
          </p:cNvPr>
          <p:cNvSpPr txBox="1"/>
          <p:nvPr/>
        </p:nvSpPr>
        <p:spPr>
          <a:xfrm>
            <a:off x="260847" y="5508252"/>
            <a:ext cx="5793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Funding support provided by the Propulsion Technologies subproject of the Advanced Air Transport Technologies (AATT) Project as part of NASA’s Advanced Air Vehicles Program</a:t>
            </a:r>
          </a:p>
        </p:txBody>
      </p:sp>
      <p:pic>
        <p:nvPicPr>
          <p:cNvPr id="2" name="Picture 2" descr="Artist illustration, shows a sky with the text AAVP screened back and different aircraft in flight.">
            <a:extLst>
              <a:ext uri="{FF2B5EF4-FFF2-40B4-BE49-F238E27FC236}">
                <a16:creationId xmlns:a16="http://schemas.microsoft.com/office/drawing/2014/main" id="{56805777-DED9-E4D5-BD3C-0C8D1FA9A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902" y="3632586"/>
            <a:ext cx="5212080" cy="29317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6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08" y="187584"/>
            <a:ext cx="10515600" cy="54864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AATT Propulsion Technologies Technical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2815" y="1875901"/>
            <a:ext cx="11612880" cy="4462760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Liner Concepts and Applications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Pressure Ratio (LPR) Fan - 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Podded</a:t>
            </a:r>
          </a:p>
          <a:p>
            <a:pPr marL="1200150" lvl="2" indent="-285750">
              <a:buFont typeface="Arial" panose="020B0604020202020204" pitchFamily="34" charset="0"/>
              <a:buChar char="−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Optimized liners for inlet and aft bypass</a:t>
            </a:r>
          </a:p>
          <a:p>
            <a:pPr marL="1200150" lvl="2" indent="-285750">
              <a:buFont typeface="Arial" panose="020B0604020202020204" pitchFamily="34" charset="0"/>
              <a:buChar char="−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Bifurcation liners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Unducted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Single Fan (USF) – </a:t>
            </a:r>
            <a:r>
              <a:rPr lang="en-US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Fan</a:t>
            </a:r>
          </a:p>
          <a:p>
            <a:pPr marL="1200150" lvl="2" indent="-285750">
              <a:buFont typeface="Arial" panose="020B0604020202020204" pitchFamily="34" charset="0"/>
              <a:buChar char="−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Optimized external core nacelle liner</a:t>
            </a:r>
          </a:p>
          <a:p>
            <a:pPr marL="1200150" lvl="2" indent="-285750">
              <a:buFont typeface="Arial" panose="020B0604020202020204" pitchFamily="34" charset="0"/>
              <a:buChar char="−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Treated OGVs</a:t>
            </a:r>
          </a:p>
          <a:p>
            <a:pPr marL="1200150" lvl="2" indent="-285750">
              <a:buFont typeface="Arial" panose="020B0604020202020204" pitchFamily="34" charset="0"/>
              <a:buChar char="−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airframe liners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Liner Technology Facility (TRL 1-4)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50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Engine Test (TRL 6)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9x15 tests (Performance Assessment)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3508" y="895864"/>
            <a:ext cx="1115721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indent="-1755140">
              <a:defRPr/>
            </a:pPr>
            <a:r>
              <a:rPr lang="en-US" sz="2000" b="1" i="1" u="sng" dirty="0">
                <a:solidFill>
                  <a:srgbClr val="000000"/>
                </a:solidFill>
                <a:latin typeface="Times New Roman"/>
                <a:cs typeface="Times New Roman"/>
              </a:rPr>
              <a:t>TC Goal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>
                <a:solidFill>
                  <a:srgbClr val="2424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Predict, </a:t>
            </a:r>
            <a:r>
              <a:rPr lang="en-US" b="1" i="0" u="none" strike="noStrike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model, and assess</a:t>
            </a:r>
            <a:r>
              <a:rPr lang="en-US" b="0" i="0" u="none" strike="noStrike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ability for next-generation propulsors to meet </a:t>
            </a:r>
            <a:r>
              <a:rPr lang="en-US" i="0" u="none" strike="noStrike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market-driven goals </a:t>
            </a:r>
            <a:r>
              <a:rPr lang="en-US" b="0" i="0" u="none" strike="noStrike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noise (4 dB reduction) and efficiency (3-5% fuel burn reduction) </a:t>
            </a:r>
            <a:r>
              <a:rPr lang="en-US" b="0" u="none" strike="noStrike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with integration effects</a:t>
            </a:r>
            <a:r>
              <a:rPr lang="en-US" b="0" i="0" u="none" strike="noStrike" dirty="0">
                <a:solidFill>
                  <a:srgbClr val="2424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relative to 2021 best-in-class propulsors, and reduce risk to a new single-aisle aircraft in the 2030s. 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A6CFB1-2DCA-A104-AE90-E5CD538AA4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22" r="21799"/>
          <a:stretch/>
        </p:blipFill>
        <p:spPr>
          <a:xfrm>
            <a:off x="8792080" y="3818158"/>
            <a:ext cx="3291840" cy="29875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078C19-55C3-58F0-5A68-FE64A7AA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394" y="1849971"/>
            <a:ext cx="4389120" cy="2471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2D5C4A-8B30-D2A8-9E90-B6B85758064B}"/>
              </a:ext>
            </a:extLst>
          </p:cNvPr>
          <p:cNvSpPr txBox="1"/>
          <p:nvPr/>
        </p:nvSpPr>
        <p:spPr>
          <a:xfrm>
            <a:off x="10815236" y="5958916"/>
            <a:ext cx="11304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CFM International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718D4E-3253-E8EF-44A9-99F62B67AF33}"/>
              </a:ext>
            </a:extLst>
          </p:cNvPr>
          <p:cNvSpPr txBox="1"/>
          <p:nvPr/>
        </p:nvSpPr>
        <p:spPr>
          <a:xfrm>
            <a:off x="8140724" y="3574361"/>
            <a:ext cx="11304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NASA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FFFBC8-10D7-6A21-1242-E04FF15DD209}"/>
              </a:ext>
            </a:extLst>
          </p:cNvPr>
          <p:cNvGrpSpPr/>
          <p:nvPr/>
        </p:nvGrpSpPr>
        <p:grpSpPr>
          <a:xfrm>
            <a:off x="454048" y="5801415"/>
            <a:ext cx="8199807" cy="895470"/>
            <a:chOff x="454048" y="5626597"/>
            <a:chExt cx="8199807" cy="89547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A1F5A55-6385-25EF-4B3D-39CB751DF4BD}"/>
                </a:ext>
              </a:extLst>
            </p:cNvPr>
            <p:cNvSpPr/>
            <p:nvPr/>
          </p:nvSpPr>
          <p:spPr>
            <a:xfrm>
              <a:off x="454048" y="5626597"/>
              <a:ext cx="8199807" cy="89547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D3728A-11FB-57D9-E5A7-368700148327}"/>
                </a:ext>
              </a:extLst>
            </p:cNvPr>
            <p:cNvSpPr txBox="1"/>
            <p:nvPr/>
          </p:nvSpPr>
          <p:spPr>
            <a:xfrm>
              <a:off x="858759" y="5714399"/>
              <a:ext cx="7276304" cy="70788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Partnership with Honeywell Aerospace for a static engine test to evaluate advanced liner designs for the aft bypass duct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5FAA65A-6519-D5C6-025C-FAF30EFC6C9A}"/>
              </a:ext>
            </a:extLst>
          </p:cNvPr>
          <p:cNvSpPr txBox="1"/>
          <p:nvPr/>
        </p:nvSpPr>
        <p:spPr>
          <a:xfrm>
            <a:off x="6817009" y="1952630"/>
            <a:ext cx="1399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Podded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C88430-8C7F-ACDB-53BD-D08AC66E9B81}"/>
              </a:ext>
            </a:extLst>
          </p:cNvPr>
          <p:cNvSpPr txBox="1"/>
          <p:nvPr/>
        </p:nvSpPr>
        <p:spPr>
          <a:xfrm>
            <a:off x="10660738" y="3767844"/>
            <a:ext cx="1399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Open Fan</a:t>
            </a:r>
          </a:p>
        </p:txBody>
      </p:sp>
    </p:spTree>
    <p:extLst>
      <p:ext uri="{BB962C8B-B14F-4D97-AF65-F5344CB8AC3E}">
        <p14:creationId xmlns:p14="http://schemas.microsoft.com/office/powerpoint/2010/main" val="14540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250643" y="191054"/>
            <a:ext cx="11097403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Honeywell Test Engine – AS907-3 (HTF7000-3)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22270" y="5753444"/>
            <a:ext cx="7388216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Opportunity to test advanced liner concepts at TRL 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 the aft bypass duct and validate liner </a:t>
            </a: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</a:rPr>
              <a:t>design toolchain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 descr="A close-up of a machine&#10;&#10;Description automatically generated with medium confidence">
            <a:extLst>
              <a:ext uri="{FF2B5EF4-FFF2-40B4-BE49-F238E27FC236}">
                <a16:creationId xmlns:a16="http://schemas.microsoft.com/office/drawing/2014/main" id="{9D3B86F9-5EA7-FCD2-181C-21235FF9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133" y="1263933"/>
            <a:ext cx="7040880" cy="41332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308611" y="990066"/>
            <a:ext cx="2430820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Key parameters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6500-7500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thrust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</a:rPr>
              <a:t>BPR - 4.4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34.2 in. dia. fan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latin typeface="Arial" panose="020B0604020202020204" pitchFamily="34" charset="0"/>
              </a:rPr>
              <a:t>22 fan blades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latin typeface="Arial" panose="020B0604020202020204" pitchFamily="34" charset="0"/>
              </a:rPr>
              <a:t>51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fan stators</a:t>
            </a:r>
          </a:p>
        </p:txBody>
      </p:sp>
      <p:cxnSp>
        <p:nvCxnSpPr>
          <p:cNvPr id="14" name="Straight Arrow Connector 13"/>
          <p:cNvCxnSpPr>
            <a:cxnSpLocks/>
            <a:stCxn id="24" idx="1"/>
          </p:cNvCxnSpPr>
          <p:nvPr/>
        </p:nvCxnSpPr>
        <p:spPr>
          <a:xfrm flipH="1" flipV="1">
            <a:off x="9185653" y="1860300"/>
            <a:ext cx="1715997" cy="15933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  <a:stCxn id="23" idx="1"/>
          </p:cNvCxnSpPr>
          <p:nvPr/>
        </p:nvCxnSpPr>
        <p:spPr>
          <a:xfrm flipH="1">
            <a:off x="9349524" y="1273833"/>
            <a:ext cx="826901" cy="13215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931259-BC58-3022-3AFA-77BA626C4780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9185653" y="3453651"/>
            <a:ext cx="1715997" cy="9512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2784F68-0E85-96B8-E38A-6D5B47551724}"/>
              </a:ext>
            </a:extLst>
          </p:cNvPr>
          <p:cNvSpPr txBox="1"/>
          <p:nvPr/>
        </p:nvSpPr>
        <p:spPr>
          <a:xfrm>
            <a:off x="10176425" y="1104556"/>
            <a:ext cx="14504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Fixed Panel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575804F2-0637-E0CB-9023-B280CED0586E}"/>
              </a:ext>
            </a:extLst>
          </p:cNvPr>
          <p:cNvSpPr txBox="1"/>
          <p:nvPr/>
        </p:nvSpPr>
        <p:spPr>
          <a:xfrm>
            <a:off x="10901650" y="3161263"/>
            <a:ext cx="12176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Removable Doors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5EC6A5-3AE5-FC36-E326-A9F546824379}"/>
              </a:ext>
            </a:extLst>
          </p:cNvPr>
          <p:cNvSpPr txBox="1"/>
          <p:nvPr/>
        </p:nvSpPr>
        <p:spPr>
          <a:xfrm flipH="1">
            <a:off x="250643" y="2770562"/>
            <a:ext cx="243082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Usage</a:t>
            </a:r>
            <a:endParaRPr kumimoji="0" lang="en-US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Medium-size biz jets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latin typeface="Arial" panose="020B0604020202020204" pitchFamily="34" charset="0"/>
              </a:rPr>
              <a:t>~2000 units produced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17BD11-7680-7869-DB7A-14B40895120D}"/>
              </a:ext>
            </a:extLst>
          </p:cNvPr>
          <p:cNvSpPr txBox="1"/>
          <p:nvPr/>
        </p:nvSpPr>
        <p:spPr>
          <a:xfrm>
            <a:off x="8424059" y="4813763"/>
            <a:ext cx="14740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Honeywell Aerospace</a:t>
            </a:r>
          </a:p>
        </p:txBody>
      </p:sp>
      <p:pic>
        <p:nvPicPr>
          <p:cNvPr id="15" name="Picture 14" descr="A close-up of a machine&#10;&#10;Description automatically generated with medium confidence">
            <a:extLst>
              <a:ext uri="{FF2B5EF4-FFF2-40B4-BE49-F238E27FC236}">
                <a16:creationId xmlns:a16="http://schemas.microsoft.com/office/drawing/2014/main" id="{0940DBD8-1314-B5FC-3B2E-F654A520B0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49" y="3937941"/>
            <a:ext cx="3017520" cy="272900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F142EBE-3B43-9909-A5B9-4D98EEBD81E8}"/>
              </a:ext>
            </a:extLst>
          </p:cNvPr>
          <p:cNvSpPr txBox="1"/>
          <p:nvPr/>
        </p:nvSpPr>
        <p:spPr>
          <a:xfrm>
            <a:off x="2335650" y="6424030"/>
            <a:ext cx="14740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Honeywell Aerospace</a:t>
            </a:r>
          </a:p>
        </p:txBody>
      </p:sp>
    </p:spTree>
    <p:extLst>
      <p:ext uri="{BB962C8B-B14F-4D97-AF65-F5344CB8AC3E}">
        <p14:creationId xmlns:p14="http://schemas.microsoft.com/office/powerpoint/2010/main" val="341691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>
            <a:extLst>
              <a:ext uri="{FF2B5EF4-FFF2-40B4-BE49-F238E27FC236}">
                <a16:creationId xmlns:a16="http://schemas.microsoft.com/office/drawing/2014/main" id="{C82431F9-CD46-4C7A-AE86-131C891D6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54" y="221485"/>
            <a:ext cx="7325033" cy="54864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7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Helvetica" pitchFamily="-111" charset="0"/>
                <a:cs typeface="Arial" panose="020B0604020202020204" pitchFamily="34" charset="0"/>
              </a:rPr>
              <a:t>Acoustic Liner Design Method</a:t>
            </a:r>
            <a:endParaRPr kumimoji="0" lang="en-US" sz="267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5E78AB4-7DFA-40A2-9D37-89165527DEFC}"/>
              </a:ext>
            </a:extLst>
          </p:cNvPr>
          <p:cNvSpPr txBox="1">
            <a:spLocks/>
          </p:cNvSpPr>
          <p:nvPr/>
        </p:nvSpPr>
        <p:spPr>
          <a:xfrm>
            <a:off x="236554" y="922283"/>
            <a:ext cx="4575082" cy="30592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ヒラギノ角ゴ Pro W3" pitchFamily="-111" charset="-128"/>
                <a:cs typeface="ヒラギノ角ゴ Pro W3" pitchFamily="-111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ヒラギノ角ゴ Pro W3" pitchFamily="-111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09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ヒラギノ角ゴ Pro W3" pitchFamily="-111" charset="-128"/>
                <a:cs typeface="ヒラギノ角ゴ Pro W3" pitchFamily="-109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Indirect Approach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Step 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Optimize liner acoustic impedance to achieve maximum attenuation over range of frequencies and flow conditions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Step 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Optimize liner parameters to match target impedance from Step 1   (if possible)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</a:t>
            </a: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Evaluate and iterate designs in the </a:t>
            </a:r>
            <a:r>
              <a:rPr lang="en-US" sz="18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Liner Technology Facility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1756C101-FD88-EDBB-C08F-BD216FB53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017" y="922283"/>
            <a:ext cx="4475878" cy="183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CDUCT-LaRC (CDL)</a:t>
            </a: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Parabolic approximation to the Convected Helmholtz Equation</a:t>
            </a: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Acoustic source: All cut-on modes</a:t>
            </a:r>
          </a:p>
          <a:p>
            <a:pPr marL="742950" lvl="1" indent="-28575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 trials: random amplitude/phase</a:t>
            </a:r>
          </a:p>
          <a:p>
            <a:pPr marL="742950" lvl="1" indent="-28575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combined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coherently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7E06790E-85B3-A0A4-2F8E-D37982102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60" y="3094000"/>
            <a:ext cx="5916989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ACTRAN TM</a:t>
            </a: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Convected Helmholtz Equation</a:t>
            </a: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Acoustic source: All cut-on modes</a:t>
            </a:r>
          </a:p>
          <a:p>
            <a:pPr marL="742950" lvl="1" indent="-28575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propagated individually with equal energy</a:t>
            </a:r>
          </a:p>
          <a:p>
            <a:pPr marL="742950" lvl="1" indent="-28575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combined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incoherently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14F8BC8-FE85-B925-C3FD-2B4854EBF925}"/>
              </a:ext>
            </a:extLst>
          </p:cNvPr>
          <p:cNvCxnSpPr>
            <a:cxnSpLocks/>
          </p:cNvCxnSpPr>
          <p:nvPr/>
        </p:nvCxnSpPr>
        <p:spPr>
          <a:xfrm flipV="1">
            <a:off x="4660287" y="1160342"/>
            <a:ext cx="1177729" cy="63692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CB5681-1918-2464-4FF4-28CAA59572D9}"/>
              </a:ext>
            </a:extLst>
          </p:cNvPr>
          <p:cNvCxnSpPr>
            <a:cxnSpLocks/>
          </p:cNvCxnSpPr>
          <p:nvPr/>
        </p:nvCxnSpPr>
        <p:spPr>
          <a:xfrm>
            <a:off x="4660287" y="1797269"/>
            <a:ext cx="1323418" cy="14210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F8374C9-6A1F-8E64-5A24-5F800F552BD8}"/>
              </a:ext>
            </a:extLst>
          </p:cNvPr>
          <p:cNvSpPr txBox="1"/>
          <p:nvPr/>
        </p:nvSpPr>
        <p:spPr>
          <a:xfrm>
            <a:off x="3365118" y="5295778"/>
            <a:ext cx="14504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Fixed Panels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FBCEB23-F25C-3BD1-26F2-3DCF0621E0D8}"/>
              </a:ext>
            </a:extLst>
          </p:cNvPr>
          <p:cNvSpPr txBox="1"/>
          <p:nvPr/>
        </p:nvSpPr>
        <p:spPr>
          <a:xfrm>
            <a:off x="3076873" y="4317769"/>
            <a:ext cx="2026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Removable Doors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CF6C314D-76A0-13C9-C806-9AF6605694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7" r="14420"/>
          <a:stretch/>
        </p:blipFill>
        <p:spPr>
          <a:xfrm rot="-120000">
            <a:off x="579548" y="4269041"/>
            <a:ext cx="2870496" cy="22646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C75C60-4D9E-512B-F75D-E9402C6E9806}"/>
              </a:ext>
            </a:extLst>
          </p:cNvPr>
          <p:cNvSpPr txBox="1"/>
          <p:nvPr/>
        </p:nvSpPr>
        <p:spPr>
          <a:xfrm>
            <a:off x="1535543" y="6198619"/>
            <a:ext cx="23128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Engine Aft Bypass Duct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3D0F21A-96BA-1032-75FF-252542E5197E}"/>
              </a:ext>
            </a:extLst>
          </p:cNvPr>
          <p:cNvCxnSpPr>
            <a:cxnSpLocks/>
          </p:cNvCxnSpPr>
          <p:nvPr/>
        </p:nvCxnSpPr>
        <p:spPr>
          <a:xfrm flipH="1" flipV="1">
            <a:off x="2771346" y="5295778"/>
            <a:ext cx="593772" cy="1861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1390797-31CC-6F2A-9804-5DB5C05DAE14}"/>
              </a:ext>
            </a:extLst>
          </p:cNvPr>
          <p:cNvCxnSpPr>
            <a:cxnSpLocks/>
          </p:cNvCxnSpPr>
          <p:nvPr/>
        </p:nvCxnSpPr>
        <p:spPr>
          <a:xfrm flipH="1">
            <a:off x="2435863" y="4503910"/>
            <a:ext cx="641010" cy="3990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5">
            <a:extLst>
              <a:ext uri="{FF2B5EF4-FFF2-40B4-BE49-F238E27FC236}">
                <a16:creationId xmlns:a16="http://schemas.microsoft.com/office/drawing/2014/main" id="{914C3ED3-0EC0-E662-7801-F7FB69FD9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60" y="4988718"/>
            <a:ext cx="5916989" cy="194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ZKTL</a:t>
            </a: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Transmission line approach</a:t>
            </a: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Transmission matrix for each liner design element</a:t>
            </a: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Predict liner impedance from liner geometry</a:t>
            </a: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spcBef>
                <a:spcPts val="300"/>
              </a:spcBef>
              <a:buFont typeface="Arial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0083817-4324-7BC8-4247-1F1EDA063DF6}"/>
              </a:ext>
            </a:extLst>
          </p:cNvPr>
          <p:cNvCxnSpPr>
            <a:cxnSpLocks/>
          </p:cNvCxnSpPr>
          <p:nvPr/>
        </p:nvCxnSpPr>
        <p:spPr>
          <a:xfrm>
            <a:off x="4514598" y="2843974"/>
            <a:ext cx="1405162" cy="22975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2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34488B6-81F8-4821-A991-90641AD0B174}"/>
              </a:ext>
            </a:extLst>
          </p:cNvPr>
          <p:cNvSpPr txBox="1">
            <a:spLocks noChangeArrowheads="1"/>
          </p:cNvSpPr>
          <p:nvPr/>
        </p:nvSpPr>
        <p:spPr>
          <a:xfrm>
            <a:off x="220031" y="193065"/>
            <a:ext cx="1036320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67" b="1" dirty="0">
                <a:latin typeface="Arial" panose="020B0604020202020204" pitchFamily="34" charset="0"/>
                <a:cs typeface="Arial" panose="020B0604020202020204" pitchFamily="34" charset="0"/>
              </a:rPr>
              <a:t>Liner Design Concepts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B4BFE7-FD5F-4503-8D3D-0D00FDF2A3C9}"/>
              </a:ext>
            </a:extLst>
          </p:cNvPr>
          <p:cNvSpPr txBox="1"/>
          <p:nvPr/>
        </p:nvSpPr>
        <p:spPr>
          <a:xfrm>
            <a:off x="293917" y="850472"/>
            <a:ext cx="647917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Narrow Channel (NC)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Array of square cross-section channels 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−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cross-section: 0.045 in. x 0.045 in.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−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minimum partition thickness: 0.015 in.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Replicate unit cell to fill available volume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 depth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broadband performance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 chambers 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reduced core thickness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Resistance from wall scrubbing losses (no facesheet)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 additively using Ultracur3D RG 3280 resin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DA5B37-12D6-1472-DCC5-E747493201F8}"/>
              </a:ext>
            </a:extLst>
          </p:cNvPr>
          <p:cNvSpPr/>
          <p:nvPr/>
        </p:nvSpPr>
        <p:spPr>
          <a:xfrm>
            <a:off x="6972049" y="2646881"/>
            <a:ext cx="208893" cy="3405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B268D4A-8BE6-7E0D-8662-1F0E3ADCCDD3}"/>
              </a:ext>
            </a:extLst>
          </p:cNvPr>
          <p:cNvGrpSpPr/>
          <p:nvPr/>
        </p:nvGrpSpPr>
        <p:grpSpPr>
          <a:xfrm>
            <a:off x="5856762" y="1156790"/>
            <a:ext cx="6335238" cy="744673"/>
            <a:chOff x="85780" y="5132108"/>
            <a:chExt cx="6335238" cy="74467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F31F01-9A01-E6DE-BF8F-BADAA7B71FB4}"/>
                </a:ext>
              </a:extLst>
            </p:cNvPr>
            <p:cNvSpPr txBox="1"/>
            <p:nvPr/>
          </p:nvSpPr>
          <p:spPr>
            <a:xfrm>
              <a:off x="85780" y="5365311"/>
              <a:ext cx="7975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0.45 in.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6BBCE6-9549-15AC-21D6-F59408DE1860}"/>
                </a:ext>
              </a:extLst>
            </p:cNvPr>
            <p:cNvGrpSpPr/>
            <p:nvPr/>
          </p:nvGrpSpPr>
          <p:grpSpPr>
            <a:xfrm>
              <a:off x="293917" y="5132108"/>
              <a:ext cx="6127101" cy="744673"/>
              <a:chOff x="293917" y="5132108"/>
              <a:chExt cx="6127101" cy="74467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31A094-ED08-483E-9777-B56FD524619B}"/>
                  </a:ext>
                </a:extLst>
              </p:cNvPr>
              <p:cNvSpPr txBox="1"/>
              <p:nvPr/>
            </p:nvSpPr>
            <p:spPr>
              <a:xfrm>
                <a:off x="5012311" y="5355981"/>
                <a:ext cx="14087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24-ch unit cell</a:t>
                </a:r>
              </a:p>
            </p:txBody>
          </p:sp>
          <p:pic>
            <p:nvPicPr>
              <p:cNvPr id="6" name="Picture 5" descr="Table&#10;&#10;Description automatically generated with medium confidence">
                <a:extLst>
                  <a:ext uri="{FF2B5EF4-FFF2-40B4-BE49-F238E27FC236}">
                    <a16:creationId xmlns:a16="http://schemas.microsoft.com/office/drawing/2014/main" id="{EB68DD4E-2D7A-CEE7-9EC4-DFFA2DC636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prstClr val="black"/>
                  <a:schemeClr val="accent1">
                    <a:lumMod val="40000"/>
                    <a:lumOff val="60000"/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  <a14:imgEffect>
                          <a14:colorTemperature colorTemp="47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64" t="44183" r="13989" b="35873"/>
              <a:stretch/>
            </p:blipFill>
            <p:spPr>
              <a:xfrm flipV="1">
                <a:off x="819980" y="5132108"/>
                <a:ext cx="4180114" cy="744673"/>
              </a:xfrm>
              <a:prstGeom prst="rect">
                <a:avLst/>
              </a:prstGeom>
            </p:spPr>
          </p:pic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F6D8FAC8-595F-A5FC-68A2-B98B2B5A83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3917" y="5199357"/>
                <a:ext cx="43387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078F56C-AB93-356D-D499-12ACBAB68B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3917" y="5858100"/>
                <a:ext cx="43387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FCF4E9D-06F5-3F73-30DC-DE3E2D6F238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25660" y="5290797"/>
                <a:ext cx="1828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26EE295-0CC1-F074-58D9-D680A38DD11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25660" y="5764528"/>
                <a:ext cx="18288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243C5D-3E98-51C5-4722-25FFCEFF3A26}"/>
              </a:ext>
            </a:extLst>
          </p:cNvPr>
          <p:cNvGrpSpPr/>
          <p:nvPr/>
        </p:nvGrpSpPr>
        <p:grpSpPr>
          <a:xfrm>
            <a:off x="7291472" y="2874607"/>
            <a:ext cx="4860463" cy="2230061"/>
            <a:chOff x="994840" y="4434874"/>
            <a:chExt cx="4860463" cy="2230061"/>
          </a:xfrm>
        </p:grpSpPr>
        <p:pic>
          <p:nvPicPr>
            <p:cNvPr id="15" name="Picture 14" descr="A picture containing chart&#10;&#10;Description automatically generated">
              <a:extLst>
                <a:ext uri="{FF2B5EF4-FFF2-40B4-BE49-F238E27FC236}">
                  <a16:creationId xmlns:a16="http://schemas.microsoft.com/office/drawing/2014/main" id="{A6B7CFD9-BD10-5505-1835-0ACD5B32D3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1">
                  <a:lumMod val="40000"/>
                  <a:lumOff val="6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78" t="27892" r="32161" b="19432"/>
            <a:stretch/>
          </p:blipFill>
          <p:spPr>
            <a:xfrm>
              <a:off x="1693206" y="4434874"/>
              <a:ext cx="2748165" cy="223006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4A4D7C-B6E4-54B6-8E9E-54BBFF4A1473}"/>
                </a:ext>
              </a:extLst>
            </p:cNvPr>
            <p:cNvSpPr txBox="1"/>
            <p:nvPr/>
          </p:nvSpPr>
          <p:spPr>
            <a:xfrm>
              <a:off x="4446596" y="5349780"/>
              <a:ext cx="14087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30-ch unit cell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03753A-DEE7-E96A-1660-B7B99C461FD9}"/>
                </a:ext>
              </a:extLst>
            </p:cNvPr>
            <p:cNvSpPr txBox="1"/>
            <p:nvPr/>
          </p:nvSpPr>
          <p:spPr>
            <a:xfrm>
              <a:off x="994840" y="5299994"/>
              <a:ext cx="7975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1.5 in.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D3C7E41-2EB5-50DB-90B1-AD74C07F2D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2977" y="4462233"/>
              <a:ext cx="43387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397E563-B66A-B2F0-AF79-3BA8FF6BD2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2977" y="6623211"/>
              <a:ext cx="43387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D2576EFA-F892-681D-DFB3-2A67E250BC94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14680" y="4868116"/>
              <a:ext cx="8229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E144C22-2E66-BEDC-5018-F621620F577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923240" y="6118157"/>
              <a:ext cx="10058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1901D2CB-967A-2241-5223-8AA1AC960FAF}"/>
              </a:ext>
            </a:extLst>
          </p:cNvPr>
          <p:cNvSpPr txBox="1"/>
          <p:nvPr/>
        </p:nvSpPr>
        <p:spPr>
          <a:xfrm>
            <a:off x="7989216" y="5079096"/>
            <a:ext cx="274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Removable Door Liner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1B98B9-D911-77AD-7682-3E3BA62EFE10}"/>
              </a:ext>
            </a:extLst>
          </p:cNvPr>
          <p:cNvSpPr txBox="1"/>
          <p:nvPr/>
        </p:nvSpPr>
        <p:spPr>
          <a:xfrm>
            <a:off x="7247416" y="1903772"/>
            <a:ext cx="274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Panel Liner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FFE355-A6F7-E879-46DF-A7F37827D7CB}"/>
              </a:ext>
            </a:extLst>
          </p:cNvPr>
          <p:cNvSpPr txBox="1"/>
          <p:nvPr/>
        </p:nvSpPr>
        <p:spPr>
          <a:xfrm>
            <a:off x="7321340" y="821852"/>
            <a:ext cx="274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NC-24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18FF66-19F0-C10D-DD48-43F9B567FDBB}"/>
              </a:ext>
            </a:extLst>
          </p:cNvPr>
          <p:cNvSpPr txBox="1"/>
          <p:nvPr/>
        </p:nvSpPr>
        <p:spPr>
          <a:xfrm>
            <a:off x="7991502" y="2517397"/>
            <a:ext cx="274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NC-30</a:t>
            </a: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11C3D931-8219-9889-28A4-D787E184013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234" t="5402" r="15501" b="8637"/>
          <a:stretch/>
        </p:blipFill>
        <p:spPr>
          <a:xfrm rot="16200000">
            <a:off x="95366" y="4121189"/>
            <a:ext cx="2956540" cy="23774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 descr="A picture containing text&#10;&#10;Description automatically generated">
            <a:extLst>
              <a:ext uri="{FF2B5EF4-FFF2-40B4-BE49-F238E27FC236}">
                <a16:creationId xmlns:a16="http://schemas.microsoft.com/office/drawing/2014/main" id="{40735DB5-55F7-62F1-B67C-5789D1E665F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74" t="8429" r="25677" b="5749"/>
          <a:stretch/>
        </p:blipFill>
        <p:spPr>
          <a:xfrm rot="16200000">
            <a:off x="3598334" y="3665976"/>
            <a:ext cx="2953512" cy="32908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3E46311-BBA0-3323-D645-FF15BCC72F2E}"/>
              </a:ext>
            </a:extLst>
          </p:cNvPr>
          <p:cNvSpPr txBox="1"/>
          <p:nvPr/>
        </p:nvSpPr>
        <p:spPr>
          <a:xfrm>
            <a:off x="587607" y="6295603"/>
            <a:ext cx="197205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Panel Liner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1C7DD5-FAFC-4CC2-B06A-B8D57D785168}"/>
              </a:ext>
            </a:extLst>
          </p:cNvPr>
          <p:cNvSpPr txBox="1"/>
          <p:nvPr/>
        </p:nvSpPr>
        <p:spPr>
          <a:xfrm>
            <a:off x="3712679" y="6300751"/>
            <a:ext cx="274816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Removable Door Liner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480F42-4AA5-7984-0D3F-F3A605C4A847}"/>
              </a:ext>
            </a:extLst>
          </p:cNvPr>
          <p:cNvSpPr txBox="1"/>
          <p:nvPr/>
        </p:nvSpPr>
        <p:spPr>
          <a:xfrm>
            <a:off x="2762356" y="4635207"/>
            <a:ext cx="899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B61CF0DD-BF6F-FDC8-9170-BD4360742CC0}"/>
              </a:ext>
            </a:extLst>
          </p:cNvPr>
          <p:cNvSpPr/>
          <p:nvPr/>
        </p:nvSpPr>
        <p:spPr>
          <a:xfrm>
            <a:off x="2848546" y="5043948"/>
            <a:ext cx="508837" cy="10113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F47AD81-5D84-02A5-6B26-C3D8252D08EF}"/>
              </a:ext>
            </a:extLst>
          </p:cNvPr>
          <p:cNvSpPr/>
          <p:nvPr/>
        </p:nvSpPr>
        <p:spPr>
          <a:xfrm>
            <a:off x="6720537" y="3897788"/>
            <a:ext cx="303890" cy="141163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1B069138-BCD6-1B65-D385-4F5CA9D692FF}"/>
              </a:ext>
            </a:extLst>
          </p:cNvPr>
          <p:cNvSpPr/>
          <p:nvPr/>
        </p:nvSpPr>
        <p:spPr>
          <a:xfrm rot="20090985">
            <a:off x="7063577" y="4407897"/>
            <a:ext cx="508837" cy="182880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6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>
            <a:extLst>
              <a:ext uri="{FF2B5EF4-FFF2-40B4-BE49-F238E27FC236}">
                <a16:creationId xmlns:a16="http://schemas.microsoft.com/office/drawing/2014/main" id="{C34488B6-81F8-4821-A991-90641AD0B174}"/>
              </a:ext>
            </a:extLst>
          </p:cNvPr>
          <p:cNvSpPr txBox="1">
            <a:spLocks noChangeArrowheads="1"/>
          </p:cNvSpPr>
          <p:nvPr/>
        </p:nvSpPr>
        <p:spPr>
          <a:xfrm>
            <a:off x="220031" y="193065"/>
            <a:ext cx="1036320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67" b="1" dirty="0">
                <a:latin typeface="Arial" panose="020B0604020202020204" pitchFamily="34" charset="0"/>
                <a:cs typeface="Arial" panose="020B0604020202020204" pitchFamily="34" charset="0"/>
              </a:rPr>
              <a:t>Liner Design Concepts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C9EC7C-5953-43B7-94C0-916905A5F5B3}"/>
              </a:ext>
            </a:extLst>
          </p:cNvPr>
          <p:cNvSpPr txBox="1"/>
          <p:nvPr/>
        </p:nvSpPr>
        <p:spPr>
          <a:xfrm>
            <a:off x="293917" y="846628"/>
            <a:ext cx="5694059" cy="1946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Optimized Hexcel </a:t>
            </a:r>
            <a:r>
              <a:rPr lang="en-US" b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Acousti</a:t>
            </a:r>
            <a:r>
              <a:rPr lang="en-US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-Cap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Tunable for extended frequency range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Proven technology ready for flight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Lightweight construction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Performance: 2DOF ~ 3DOF/MDOF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only to the removable door panels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074E4E-4FA9-B9F8-5F05-300BB9B6DBEC}"/>
              </a:ext>
            </a:extLst>
          </p:cNvPr>
          <p:cNvSpPr txBox="1"/>
          <p:nvPr/>
        </p:nvSpPr>
        <p:spPr>
          <a:xfrm>
            <a:off x="326262" y="3312067"/>
            <a:ext cx="3640619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Key parameters</a:t>
            </a:r>
          </a:p>
          <a:p>
            <a:pPr indent="-230187">
              <a:spcBef>
                <a:spcPts val="300"/>
              </a:spcBef>
              <a:spcAft>
                <a:spcPts val="3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Facesheet POA: 16%</a:t>
            </a:r>
          </a:p>
          <a:p>
            <a:pPr indent="-230187">
              <a:spcAft>
                <a:spcPts val="3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Facesheet thickness: 0.0476 in. </a:t>
            </a:r>
          </a:p>
          <a:p>
            <a:pPr indent="-230187">
              <a:spcAft>
                <a:spcPts val="3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Hole diameter: 0.030 in.</a:t>
            </a:r>
          </a:p>
          <a:p>
            <a:pPr indent="-230187">
              <a:spcAft>
                <a:spcPts val="3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Cavity depth: 1.424 in.</a:t>
            </a:r>
          </a:p>
          <a:p>
            <a:pPr indent="-230187">
              <a:spcAft>
                <a:spcPts val="3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Septum depth: 0.82 in.</a:t>
            </a:r>
          </a:p>
          <a:p>
            <a:pPr indent="-230187">
              <a:spcAft>
                <a:spcPts val="3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Septum resistance: 615 MKS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Rayls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840F09-9488-FABD-3087-5DF95BDDD5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247"/>
          <a:stretch/>
        </p:blipFill>
        <p:spPr>
          <a:xfrm>
            <a:off x="8804884" y="2651816"/>
            <a:ext cx="2255724" cy="40233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C060F7-7DCA-202B-C92F-62A9F1832D83}"/>
              </a:ext>
            </a:extLst>
          </p:cNvPr>
          <p:cNvSpPr txBox="1"/>
          <p:nvPr/>
        </p:nvSpPr>
        <p:spPr>
          <a:xfrm>
            <a:off x="6956306" y="4708500"/>
            <a:ext cx="180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Porous mesh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Acousti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-Cap septum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1375A0-0882-11BE-79B9-DA123D4CE282}"/>
              </a:ext>
            </a:extLst>
          </p:cNvPr>
          <p:cNvSpPr txBox="1"/>
          <p:nvPr/>
        </p:nvSpPr>
        <p:spPr>
          <a:xfrm>
            <a:off x="8548080" y="2618196"/>
            <a:ext cx="1942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Facesheet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148BDD3-62A6-1F08-7430-93816E02B98E}"/>
              </a:ext>
            </a:extLst>
          </p:cNvPr>
          <p:cNvGrpSpPr/>
          <p:nvPr/>
        </p:nvGrpSpPr>
        <p:grpSpPr>
          <a:xfrm>
            <a:off x="1482749" y="5731968"/>
            <a:ext cx="5819004" cy="895470"/>
            <a:chOff x="454049" y="5598170"/>
            <a:chExt cx="5819004" cy="89547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9951EE7-54CA-9E8F-A4A1-83E8D5FC6222}"/>
                </a:ext>
              </a:extLst>
            </p:cNvPr>
            <p:cNvSpPr/>
            <p:nvPr/>
          </p:nvSpPr>
          <p:spPr>
            <a:xfrm>
              <a:off x="454049" y="5598170"/>
              <a:ext cx="5819004" cy="89547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E77BC1-8C65-EC1E-AB04-6C4ECA25596A}"/>
                </a:ext>
              </a:extLst>
            </p:cNvPr>
            <p:cNvSpPr txBox="1"/>
            <p:nvPr/>
          </p:nvSpPr>
          <p:spPr>
            <a:xfrm>
              <a:off x="683942" y="5714399"/>
              <a:ext cx="5304034" cy="70788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Liner design parameters subject to change based on manufacturing constraints</a:t>
              </a:r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BB66974-ED52-AFC9-EF7F-3AED0BDEF39B}"/>
              </a:ext>
            </a:extLst>
          </p:cNvPr>
          <p:cNvCxnSpPr>
            <a:cxnSpLocks/>
          </p:cNvCxnSpPr>
          <p:nvPr/>
        </p:nvCxnSpPr>
        <p:spPr>
          <a:xfrm>
            <a:off x="10027516" y="2805704"/>
            <a:ext cx="683066" cy="3248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E107C10-8277-A5AA-3273-C81013D4EDD5}"/>
              </a:ext>
            </a:extLst>
          </p:cNvPr>
          <p:cNvCxnSpPr>
            <a:cxnSpLocks/>
          </p:cNvCxnSpPr>
          <p:nvPr/>
        </p:nvCxnSpPr>
        <p:spPr>
          <a:xfrm>
            <a:off x="8255487" y="4680380"/>
            <a:ext cx="86629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7738CC7-768C-2D31-8196-5A8B11A01312}"/>
              </a:ext>
            </a:extLst>
          </p:cNvPr>
          <p:cNvCxnSpPr/>
          <p:nvPr/>
        </p:nvCxnSpPr>
        <p:spPr>
          <a:xfrm>
            <a:off x="11060607" y="3141974"/>
            <a:ext cx="7315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AE0D0B-0C40-5D71-A1E8-AB1C3985B698}"/>
              </a:ext>
            </a:extLst>
          </p:cNvPr>
          <p:cNvCxnSpPr/>
          <p:nvPr/>
        </p:nvCxnSpPr>
        <p:spPr>
          <a:xfrm>
            <a:off x="11060606" y="6430744"/>
            <a:ext cx="7315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C757541-0EF3-AA2E-68FD-9C3F020F2305}"/>
              </a:ext>
            </a:extLst>
          </p:cNvPr>
          <p:cNvCxnSpPr/>
          <p:nvPr/>
        </p:nvCxnSpPr>
        <p:spPr>
          <a:xfrm>
            <a:off x="11060606" y="4680382"/>
            <a:ext cx="457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30EC15A-2CEE-43A1-098B-679D06369652}"/>
              </a:ext>
            </a:extLst>
          </p:cNvPr>
          <p:cNvSpPr txBox="1"/>
          <p:nvPr/>
        </p:nvSpPr>
        <p:spPr>
          <a:xfrm>
            <a:off x="10939942" y="5401675"/>
            <a:ext cx="842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0.82 in.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8FECC51-A6C9-3FDF-48DB-14D9FA5FAB84}"/>
              </a:ext>
            </a:extLst>
          </p:cNvPr>
          <p:cNvCxnSpPr/>
          <p:nvPr/>
        </p:nvCxnSpPr>
        <p:spPr>
          <a:xfrm>
            <a:off x="11738866" y="3239160"/>
            <a:ext cx="0" cy="310896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597741-166A-0DFC-7821-618F0BEB5B76}"/>
              </a:ext>
            </a:extLst>
          </p:cNvPr>
          <p:cNvCxnSpPr/>
          <p:nvPr/>
        </p:nvCxnSpPr>
        <p:spPr>
          <a:xfrm>
            <a:off x="11289206" y="4751632"/>
            <a:ext cx="0" cy="64008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7935511-20B8-CF12-418F-FD81E1528C6A}"/>
              </a:ext>
            </a:extLst>
          </p:cNvPr>
          <p:cNvCxnSpPr/>
          <p:nvPr/>
        </p:nvCxnSpPr>
        <p:spPr>
          <a:xfrm>
            <a:off x="11285586" y="5708040"/>
            <a:ext cx="0" cy="64008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1" name="Picture 30" descr="A picture containing sweet, food, dessert&#10;&#10;Description automatically generated">
            <a:extLst>
              <a:ext uri="{FF2B5EF4-FFF2-40B4-BE49-F238E27FC236}">
                <a16:creationId xmlns:a16="http://schemas.microsoft.com/office/drawing/2014/main" id="{55B088EF-11E8-2A8D-0654-B786E24B82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0" t="16333" r="39215" b="10877"/>
          <a:stretch/>
        </p:blipFill>
        <p:spPr>
          <a:xfrm rot="5400000">
            <a:off x="5685584" y="1204963"/>
            <a:ext cx="3108960" cy="29137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A6CA74D-7B0A-246F-D05F-91272391C8B1}"/>
              </a:ext>
            </a:extLst>
          </p:cNvPr>
          <p:cNvSpPr txBox="1"/>
          <p:nvPr/>
        </p:nvSpPr>
        <p:spPr>
          <a:xfrm>
            <a:off x="6268777" y="780545"/>
            <a:ext cx="1942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Acousti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-Cap Core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75EBE3-6FF6-2F2F-C5B7-45160E14EAE7}"/>
              </a:ext>
            </a:extLst>
          </p:cNvPr>
          <p:cNvSpPr txBox="1"/>
          <p:nvPr/>
        </p:nvSpPr>
        <p:spPr>
          <a:xfrm>
            <a:off x="11317412" y="4069363"/>
            <a:ext cx="84290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1.50 in.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BAE093-B6B0-559F-D744-9D512F3D6CDE}"/>
              </a:ext>
            </a:extLst>
          </p:cNvPr>
          <p:cNvCxnSpPr>
            <a:cxnSpLocks/>
          </p:cNvCxnSpPr>
          <p:nvPr/>
        </p:nvCxnSpPr>
        <p:spPr>
          <a:xfrm flipH="1" flipV="1">
            <a:off x="7135132" y="3314463"/>
            <a:ext cx="1132777" cy="13659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6CBB2C-56BA-5FDF-832B-5F14DA4B5AAD}"/>
              </a:ext>
            </a:extLst>
          </p:cNvPr>
          <p:cNvSpPr txBox="1"/>
          <p:nvPr/>
        </p:nvSpPr>
        <p:spPr>
          <a:xfrm>
            <a:off x="9121782" y="6489614"/>
            <a:ext cx="1942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Backplate</a:t>
            </a:r>
          </a:p>
        </p:txBody>
      </p:sp>
    </p:spTree>
    <p:extLst>
      <p:ext uri="{BB962C8B-B14F-4D97-AF65-F5344CB8AC3E}">
        <p14:creationId xmlns:p14="http://schemas.microsoft.com/office/powerpoint/2010/main" val="183920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19711" y="176637"/>
            <a:ext cx="10363200" cy="548640"/>
          </a:xfrm>
        </p:spPr>
        <p:txBody>
          <a:bodyPr/>
          <a:lstStyle/>
          <a:p>
            <a:pPr eaLnBrk="1" hangingPunct="1"/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Pre-test Predictions – Approach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22B655-30A1-4B89-A396-CA093AECA14B}"/>
              </a:ext>
            </a:extLst>
          </p:cNvPr>
          <p:cNvSpPr txBox="1"/>
          <p:nvPr/>
        </p:nvSpPr>
        <p:spPr>
          <a:xfrm>
            <a:off x="5549166" y="808583"/>
            <a:ext cx="6262619" cy="3254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Combined Predicted Acoustics</a:t>
            </a:r>
            <a:endParaRPr lang="en-U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Optimal Impedance 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Good agreement between CDL and ACTRAN</a:t>
            </a:r>
          </a:p>
          <a:p>
            <a:pPr marL="742950" lvl="1" indent="-285750">
              <a:buFont typeface="Arial" panose="020B0604020202020204" pitchFamily="34" charset="0"/>
              <a:buChar char="−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Similar resistance trends w/ near identical reactance</a:t>
            </a:r>
          </a:p>
          <a:p>
            <a:pPr marL="742950" lvl="1" indent="-285750">
              <a:buFont typeface="Arial" panose="020B0604020202020204" pitchFamily="34" charset="0"/>
              <a:buChar char="−"/>
            </a:pP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physically achievable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NC-30 Design Impedance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Optimized to best match reactance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Resistance allowed to deviate from targets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Significant predicted attenuation for all liner configurations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Jump at 3.6kHz due to source modal content</a:t>
            </a:r>
          </a:p>
          <a:p>
            <a:pPr>
              <a:spcAft>
                <a:spcPts val="60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0C183-57B8-1875-24E3-86F084E5B045}"/>
              </a:ext>
            </a:extLst>
          </p:cNvPr>
          <p:cNvSpPr txBox="1"/>
          <p:nvPr/>
        </p:nvSpPr>
        <p:spPr>
          <a:xfrm>
            <a:off x="794287" y="928753"/>
            <a:ext cx="4607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Optimal Impedance – Removable Doors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B91D45-0F70-5E6B-DF46-5389A115B2A8}"/>
              </a:ext>
            </a:extLst>
          </p:cNvPr>
          <p:cNvSpPr txBox="1"/>
          <p:nvPr/>
        </p:nvSpPr>
        <p:spPr>
          <a:xfrm>
            <a:off x="6850234" y="3912977"/>
            <a:ext cx="4648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In-Duct Attenuation - NC-24 fixed panels w/ NC-30 doors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902A65-5971-DCAD-1CDE-F11BEBDF6B71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-1" b="3200"/>
          <a:stretch/>
        </p:blipFill>
        <p:spPr>
          <a:xfrm>
            <a:off x="6736471" y="4167052"/>
            <a:ext cx="4663440" cy="26111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4B0C9C-E456-7EE3-20B2-E35FD4312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758" y="1163877"/>
            <a:ext cx="4754880" cy="27007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B4BCB7-33B8-69C6-3439-EF100A4510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813"/>
          <a:stretch/>
        </p:blipFill>
        <p:spPr>
          <a:xfrm>
            <a:off x="534758" y="4144192"/>
            <a:ext cx="4807010" cy="26111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A9C850-7BE2-57DD-CD27-EAD752B61BA0}"/>
              </a:ext>
            </a:extLst>
          </p:cNvPr>
          <p:cNvSpPr txBox="1"/>
          <p:nvPr/>
        </p:nvSpPr>
        <p:spPr>
          <a:xfrm>
            <a:off x="1201138" y="3912977"/>
            <a:ext cx="3940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Design Impedance - NC-30 Removable Doors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F9FDA4D-CBF3-8515-EB65-85E6A3A43E1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873" t="7854" r="61960" b="73903"/>
          <a:stretch/>
        </p:blipFill>
        <p:spPr>
          <a:xfrm>
            <a:off x="7712640" y="4454019"/>
            <a:ext cx="967835" cy="49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85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202290" y="189430"/>
            <a:ext cx="11097403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Honeywell Test Facility – San Tan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157865" y="1255626"/>
            <a:ext cx="31023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Key details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South of Chandler, AZ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</a:rPr>
              <a:t>Operational for over 50 years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</a:rPr>
              <a:t>Measure engine performance and acoustics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</a:rPr>
              <a:t>32 microphones spaced at 5° increments*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16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* 4 additional mics for scattering data off arc (if needed)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EF75AC-617B-2B7F-76CB-1B18F505BDB5}"/>
              </a:ext>
            </a:extLst>
          </p:cNvPr>
          <p:cNvSpPr txBox="1"/>
          <p:nvPr/>
        </p:nvSpPr>
        <p:spPr>
          <a:xfrm>
            <a:off x="10172131" y="6048629"/>
            <a:ext cx="14740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Honeywell Aerospace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488656-0988-C312-CB09-BB3869CB3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015" y="1049476"/>
            <a:ext cx="8268417" cy="49991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D6A4B13-151F-9024-AE39-9F091CB4E3BB}"/>
              </a:ext>
            </a:extLst>
          </p:cNvPr>
          <p:cNvSpPr>
            <a:spLocks/>
          </p:cNvSpPr>
          <p:nvPr/>
        </p:nvSpPr>
        <p:spPr>
          <a:xfrm rot="21027185">
            <a:off x="3955170" y="3098494"/>
            <a:ext cx="2913260" cy="2348848"/>
          </a:xfrm>
          <a:custGeom>
            <a:avLst/>
            <a:gdLst>
              <a:gd name="connsiteX0" fmla="*/ 1490487 w 2763861"/>
              <a:gd name="connsiteY0" fmla="*/ 0 h 2348848"/>
              <a:gd name="connsiteX1" fmla="*/ 2763861 w 2763861"/>
              <a:gd name="connsiteY1" fmla="*/ 2301040 h 2348848"/>
              <a:gd name="connsiteX2" fmla="*/ 2600788 w 2763861"/>
              <a:gd name="connsiteY2" fmla="*/ 2324375 h 2348848"/>
              <a:gd name="connsiteX3" fmla="*/ 2164555 w 2763861"/>
              <a:gd name="connsiteY3" fmla="*/ 2348848 h 2348848"/>
              <a:gd name="connsiteX4" fmla="*/ 0 w 2763861"/>
              <a:gd name="connsiteY4" fmla="*/ 1144250 h 2348848"/>
              <a:gd name="connsiteX5" fmla="*/ 1322013 w 2763861"/>
              <a:gd name="connsiteY5" fmla="*/ 34316 h 2348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63861" h="2348848">
                <a:moveTo>
                  <a:pt x="1490487" y="0"/>
                </a:moveTo>
                <a:lnTo>
                  <a:pt x="2763861" y="2301040"/>
                </a:lnTo>
                <a:lnTo>
                  <a:pt x="2600788" y="2324375"/>
                </a:lnTo>
                <a:cubicBezTo>
                  <a:pt x="2459881" y="2340421"/>
                  <a:pt x="2313987" y="2348848"/>
                  <a:pt x="2164555" y="2348848"/>
                </a:cubicBezTo>
                <a:cubicBezTo>
                  <a:pt x="969104" y="2348848"/>
                  <a:pt x="0" y="1809531"/>
                  <a:pt x="0" y="1144250"/>
                </a:cubicBezTo>
                <a:cubicBezTo>
                  <a:pt x="0" y="645289"/>
                  <a:pt x="545121" y="217183"/>
                  <a:pt x="1322013" y="34316"/>
                </a:cubicBezTo>
                <a:close/>
              </a:path>
            </a:pathLst>
          </a:cu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775E755-C92E-2A70-4DF9-DDE8F77D59EB}"/>
              </a:ext>
            </a:extLst>
          </p:cNvPr>
          <p:cNvSpPr txBox="1"/>
          <p:nvPr/>
        </p:nvSpPr>
        <p:spPr>
          <a:xfrm>
            <a:off x="3721790" y="4540235"/>
            <a:ext cx="1376604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Engine stand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1603B97-F270-34B1-5B52-B9C4F95B111D}"/>
              </a:ext>
            </a:extLst>
          </p:cNvPr>
          <p:cNvCxnSpPr>
            <a:cxnSpLocks/>
          </p:cNvCxnSpPr>
          <p:nvPr/>
        </p:nvCxnSpPr>
        <p:spPr>
          <a:xfrm flipH="1">
            <a:off x="4015409" y="3339618"/>
            <a:ext cx="147134" cy="6837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2DFC1F2-DFB0-0C77-A17A-B70E83E9AC3C}"/>
              </a:ext>
            </a:extLst>
          </p:cNvPr>
          <p:cNvCxnSpPr>
            <a:cxnSpLocks/>
          </p:cNvCxnSpPr>
          <p:nvPr/>
        </p:nvCxnSpPr>
        <p:spPr>
          <a:xfrm flipV="1">
            <a:off x="4731026" y="3920287"/>
            <a:ext cx="1152939" cy="6401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0B9BE745-0B4D-AD8C-84D0-89A8DFCB3192}"/>
              </a:ext>
            </a:extLst>
          </p:cNvPr>
          <p:cNvSpPr txBox="1"/>
          <p:nvPr/>
        </p:nvSpPr>
        <p:spPr>
          <a:xfrm>
            <a:off x="6514022" y="1214323"/>
            <a:ext cx="1461135" cy="365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Control Room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0E7BAC5-7C04-9B96-4094-60581BE9DD92}"/>
              </a:ext>
            </a:extLst>
          </p:cNvPr>
          <p:cNvCxnSpPr>
            <a:cxnSpLocks/>
          </p:cNvCxnSpPr>
          <p:nvPr/>
        </p:nvCxnSpPr>
        <p:spPr>
          <a:xfrm>
            <a:off x="7500929" y="1595229"/>
            <a:ext cx="1078527" cy="9889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D2096D3-5736-70B9-BD11-E06AD5370FE2}"/>
              </a:ext>
            </a:extLst>
          </p:cNvPr>
          <p:cNvCxnSpPr>
            <a:cxnSpLocks/>
          </p:cNvCxnSpPr>
          <p:nvPr/>
        </p:nvCxnSpPr>
        <p:spPr>
          <a:xfrm>
            <a:off x="6248755" y="3934527"/>
            <a:ext cx="1252174" cy="13590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F2C2523-44F1-8F6F-1589-DFD3F95309D8}"/>
              </a:ext>
            </a:extLst>
          </p:cNvPr>
          <p:cNvCxnSpPr>
            <a:cxnSpLocks/>
          </p:cNvCxnSpPr>
          <p:nvPr/>
        </p:nvCxnSpPr>
        <p:spPr>
          <a:xfrm flipV="1">
            <a:off x="6248755" y="2873170"/>
            <a:ext cx="2211450" cy="10613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331D8CB-38F3-D7CE-4362-6B86EE2F2603}"/>
              </a:ext>
            </a:extLst>
          </p:cNvPr>
          <p:cNvSpPr txBox="1"/>
          <p:nvPr/>
        </p:nvSpPr>
        <p:spPr>
          <a:xfrm>
            <a:off x="6116511" y="4540235"/>
            <a:ext cx="79502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125 ft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1BAA5A2-0728-0E81-C297-4BCFF52CF357}"/>
              </a:ext>
            </a:extLst>
          </p:cNvPr>
          <p:cNvSpPr txBox="1"/>
          <p:nvPr/>
        </p:nvSpPr>
        <p:spPr>
          <a:xfrm>
            <a:off x="6847078" y="3626750"/>
            <a:ext cx="79502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~200 ft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96ACFB-7491-1CCE-3D47-4A4BEDF3C25C}"/>
              </a:ext>
            </a:extLst>
          </p:cNvPr>
          <p:cNvSpPr txBox="1"/>
          <p:nvPr/>
        </p:nvSpPr>
        <p:spPr>
          <a:xfrm flipH="1">
            <a:off x="169119" y="4614068"/>
            <a:ext cx="31023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Previous NASA collaborations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EVNERT (2005)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</a:rPr>
              <a:t>EVNRC (1999)</a:t>
            </a: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0B653B-D787-3ED3-CFC1-DAC0FC483610}"/>
              </a:ext>
            </a:extLst>
          </p:cNvPr>
          <p:cNvSpPr txBox="1"/>
          <p:nvPr/>
        </p:nvSpPr>
        <p:spPr>
          <a:xfrm>
            <a:off x="3039035" y="2770231"/>
            <a:ext cx="179255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100’ arc microphone array</a:t>
            </a:r>
          </a:p>
        </p:txBody>
      </p:sp>
    </p:spTree>
    <p:extLst>
      <p:ext uri="{BB962C8B-B14F-4D97-AF65-F5344CB8AC3E}">
        <p14:creationId xmlns:p14="http://schemas.microsoft.com/office/powerpoint/2010/main" val="139759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0053F37-B304-1900-4225-35E1AD84A15A}"/>
              </a:ext>
            </a:extLst>
          </p:cNvPr>
          <p:cNvSpPr txBox="1">
            <a:spLocks/>
          </p:cNvSpPr>
          <p:nvPr/>
        </p:nvSpPr>
        <p:spPr bwMode="auto">
          <a:xfrm>
            <a:off x="202290" y="189430"/>
            <a:ext cx="11097403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Honeywell Test Facility – San Tan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20189C-CF07-13FA-31FB-EFF675AF7FEB}"/>
              </a:ext>
            </a:extLst>
          </p:cNvPr>
          <p:cNvSpPr txBox="1"/>
          <p:nvPr/>
        </p:nvSpPr>
        <p:spPr>
          <a:xfrm>
            <a:off x="6167019" y="4602386"/>
            <a:ext cx="14740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Honeywell Aerospace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E6268A-D5BF-1CD2-CCCC-767ADC03A14D}"/>
              </a:ext>
            </a:extLst>
          </p:cNvPr>
          <p:cNvSpPr txBox="1"/>
          <p:nvPr/>
        </p:nvSpPr>
        <p:spPr>
          <a:xfrm>
            <a:off x="335857" y="4586484"/>
            <a:ext cx="14740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Honeywell Aerospace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4D4096-C3DD-C1CB-8EE0-93D4AA42CB58}"/>
              </a:ext>
            </a:extLst>
          </p:cNvPr>
          <p:cNvSpPr txBox="1"/>
          <p:nvPr/>
        </p:nvSpPr>
        <p:spPr>
          <a:xfrm>
            <a:off x="202290" y="5158723"/>
            <a:ext cx="66072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 centerline @ 10ft height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Acoustic barriers to block engine inlet noise from mic array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runs with acoustically treated barriers to get scattering data (time permitting)</a:t>
            </a:r>
          </a:p>
        </p:txBody>
      </p:sp>
      <p:pic>
        <p:nvPicPr>
          <p:cNvPr id="11" name="Picture 10" descr="A picture containing building, sky, outdoor, old&#10;&#10;Description automatically generated">
            <a:extLst>
              <a:ext uri="{FF2B5EF4-FFF2-40B4-BE49-F238E27FC236}">
                <a16:creationId xmlns:a16="http://schemas.microsoft.com/office/drawing/2014/main" id="{7298EBD6-F551-2D40-4158-384ED31D4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150" y="893986"/>
            <a:ext cx="4937760" cy="37033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94895401-5F20-6BC0-81FF-B7133029B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6" y="883164"/>
            <a:ext cx="4937760" cy="37033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 descr="A picture containing building, sky, outdoor, old&#10;&#10;Description automatically generated">
            <a:extLst>
              <a:ext uri="{FF2B5EF4-FFF2-40B4-BE49-F238E27FC236}">
                <a16:creationId xmlns:a16="http://schemas.microsoft.com/office/drawing/2014/main" id="{014344D0-F8B7-0492-CD17-BFAA3AB04D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6" t="39791" r="58781" b="41172"/>
          <a:stretch/>
        </p:blipFill>
        <p:spPr>
          <a:xfrm>
            <a:off x="7592265" y="4276798"/>
            <a:ext cx="4397445" cy="2103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8680B985-E105-2131-5C09-C531FB3B96E6}"/>
              </a:ext>
            </a:extLst>
          </p:cNvPr>
          <p:cNvSpPr/>
          <p:nvPr/>
        </p:nvSpPr>
        <p:spPr>
          <a:xfrm rot="3461328">
            <a:off x="7625397" y="3753075"/>
            <a:ext cx="1956101" cy="30971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D5E0C66-F2E0-D69F-13D5-381F2CFD3366}"/>
              </a:ext>
            </a:extLst>
          </p:cNvPr>
          <p:cNvCxnSpPr/>
          <p:nvPr/>
        </p:nvCxnSpPr>
        <p:spPr>
          <a:xfrm>
            <a:off x="2060560" y="1099808"/>
            <a:ext cx="623646" cy="948111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D409986-B425-59FC-607F-EAEA63E924D2}"/>
              </a:ext>
            </a:extLst>
          </p:cNvPr>
          <p:cNvCxnSpPr>
            <a:cxnSpLocks/>
          </p:cNvCxnSpPr>
          <p:nvPr/>
        </p:nvCxnSpPr>
        <p:spPr>
          <a:xfrm>
            <a:off x="2684206" y="2043706"/>
            <a:ext cx="636288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92216A6-8511-228F-9916-A70468F33582}"/>
              </a:ext>
            </a:extLst>
          </p:cNvPr>
          <p:cNvCxnSpPr>
            <a:cxnSpLocks/>
          </p:cNvCxnSpPr>
          <p:nvPr/>
        </p:nvCxnSpPr>
        <p:spPr>
          <a:xfrm flipH="1">
            <a:off x="1851344" y="1155290"/>
            <a:ext cx="47075" cy="285895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D80A54F-924D-0992-90D0-677FE1886C21}"/>
              </a:ext>
            </a:extLst>
          </p:cNvPr>
          <p:cNvSpPr txBox="1"/>
          <p:nvPr/>
        </p:nvSpPr>
        <p:spPr>
          <a:xfrm>
            <a:off x="2878769" y="1814051"/>
            <a:ext cx="477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8’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8A2CE0-76BB-60E5-923C-10E4ADFC6C9F}"/>
              </a:ext>
            </a:extLst>
          </p:cNvPr>
          <p:cNvSpPr txBox="1"/>
          <p:nvPr/>
        </p:nvSpPr>
        <p:spPr>
          <a:xfrm>
            <a:off x="2342316" y="1403572"/>
            <a:ext cx="477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32’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1B83F8-31F3-C187-ED2D-A5D7181C228B}"/>
              </a:ext>
            </a:extLst>
          </p:cNvPr>
          <p:cNvSpPr txBox="1"/>
          <p:nvPr/>
        </p:nvSpPr>
        <p:spPr>
          <a:xfrm>
            <a:off x="1542541" y="1675551"/>
            <a:ext cx="477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16’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714ADA-E824-9883-E0FF-25D779EA4994}"/>
              </a:ext>
            </a:extLst>
          </p:cNvPr>
          <p:cNvSpPr txBox="1"/>
          <p:nvPr/>
        </p:nvSpPr>
        <p:spPr>
          <a:xfrm>
            <a:off x="802992" y="1171809"/>
            <a:ext cx="992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Mic Array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C34856AF-5442-71F8-FA81-5AE6D0B8D3A9}"/>
              </a:ext>
            </a:extLst>
          </p:cNvPr>
          <p:cNvSpPr/>
          <p:nvPr/>
        </p:nvSpPr>
        <p:spPr>
          <a:xfrm flipH="1">
            <a:off x="947211" y="1440939"/>
            <a:ext cx="508837" cy="10113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3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202290" y="189430"/>
            <a:ext cx="11097403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Proposed Test Plan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81F34983-2867-4865-41D5-34D58E7EA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766714"/>
              </p:ext>
            </p:extLst>
          </p:nvPr>
        </p:nvGraphicFramePr>
        <p:xfrm>
          <a:off x="310405" y="1116957"/>
          <a:ext cx="9305543" cy="388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344">
                  <a:extLst>
                    <a:ext uri="{9D8B030D-6E8A-4147-A177-3AD203B41FA5}">
                      <a16:colId xmlns:a16="http://schemas.microsoft.com/office/drawing/2014/main" val="868007389"/>
                    </a:ext>
                  </a:extLst>
                </a:gridCol>
                <a:gridCol w="958543">
                  <a:extLst>
                    <a:ext uri="{9D8B030D-6E8A-4147-A177-3AD203B41FA5}">
                      <a16:colId xmlns:a16="http://schemas.microsoft.com/office/drawing/2014/main" val="2210810349"/>
                    </a:ext>
                  </a:extLst>
                </a:gridCol>
                <a:gridCol w="784860">
                  <a:extLst>
                    <a:ext uri="{9D8B030D-6E8A-4147-A177-3AD203B41FA5}">
                      <a16:colId xmlns:a16="http://schemas.microsoft.com/office/drawing/2014/main" val="2821326546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324064573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val="3873725531"/>
                    </a:ext>
                  </a:extLst>
                </a:gridCol>
                <a:gridCol w="4795116">
                  <a:extLst>
                    <a:ext uri="{9D8B030D-6E8A-4147-A177-3AD203B41FA5}">
                      <a16:colId xmlns:a16="http://schemas.microsoft.com/office/drawing/2014/main" val="398239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Order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Priority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Doors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Panels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Barrier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Comments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5306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Fwd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Baseline configuration, hardwall panels/doors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0992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NC-30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Fwd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4324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2DOF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Fwd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13903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NC-24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Fwd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9346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2DOF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NC-24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Fwd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Downselect</a:t>
                      </a:r>
                      <a:r>
                        <a:rPr lang="en-US" dirty="0"/>
                        <a:t> between these configurations if test time becomes critical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4654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NC-30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NC-24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Fwd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71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NC-30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NC-24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4110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HW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Fwd</a:t>
                      </a:r>
                      <a:r>
                        <a:rPr lang="en-US" dirty="0"/>
                        <a:t> w/ treatment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Dependent on available time and earlier results. Barrier placement is TBD and may also include treatment.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542897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421505A-2D42-9D65-087F-BBC781FC54D1}"/>
              </a:ext>
            </a:extLst>
          </p:cNvPr>
          <p:cNvSpPr txBox="1"/>
          <p:nvPr/>
        </p:nvSpPr>
        <p:spPr>
          <a:xfrm>
            <a:off x="202290" y="5158723"/>
            <a:ext cx="865932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 days of testing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order driven by time to install </a:t>
            </a:r>
            <a:r>
              <a: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liner panels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scattering effects add-on for TDFAST development/validation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7A0FFE8A-89CA-294E-594E-96B6EA8E8739}"/>
              </a:ext>
            </a:extLst>
          </p:cNvPr>
          <p:cNvSpPr/>
          <p:nvPr/>
        </p:nvSpPr>
        <p:spPr>
          <a:xfrm>
            <a:off x="9683370" y="1854083"/>
            <a:ext cx="160126" cy="75006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7657A7-FF4A-3399-AA77-B0F646419B98}"/>
              </a:ext>
            </a:extLst>
          </p:cNvPr>
          <p:cNvSpPr txBox="1"/>
          <p:nvPr/>
        </p:nvSpPr>
        <p:spPr>
          <a:xfrm>
            <a:off x="9843496" y="2075224"/>
            <a:ext cx="1942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Isolate door effects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4268BC-7884-A62F-A93F-3E1517B4939A}"/>
              </a:ext>
            </a:extLst>
          </p:cNvPr>
          <p:cNvSpPr txBox="1"/>
          <p:nvPr/>
        </p:nvSpPr>
        <p:spPr>
          <a:xfrm>
            <a:off x="9843496" y="2640619"/>
            <a:ext cx="1942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Isolate panel effect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18A5170-DB0F-F094-88E1-0F2CC1463562}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9615948" y="2794507"/>
            <a:ext cx="227548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Right Brace 9">
            <a:extLst>
              <a:ext uri="{FF2B5EF4-FFF2-40B4-BE49-F238E27FC236}">
                <a16:creationId xmlns:a16="http://schemas.microsoft.com/office/drawing/2014/main" id="{1388855B-6DF2-3192-E35F-A172471E87D9}"/>
              </a:ext>
            </a:extLst>
          </p:cNvPr>
          <p:cNvSpPr/>
          <p:nvPr/>
        </p:nvSpPr>
        <p:spPr>
          <a:xfrm>
            <a:off x="9683370" y="2984871"/>
            <a:ext cx="160126" cy="1078613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7C7167-9BDD-711F-F245-6511A6064FDF}"/>
              </a:ext>
            </a:extLst>
          </p:cNvPr>
          <p:cNvSpPr txBox="1"/>
          <p:nvPr/>
        </p:nvSpPr>
        <p:spPr>
          <a:xfrm>
            <a:off x="9843496" y="3364609"/>
            <a:ext cx="19425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Combined treatment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F2320E-14C5-9B03-69C1-031EE85CF7A4}"/>
              </a:ext>
            </a:extLst>
          </p:cNvPr>
          <p:cNvSpPr txBox="1"/>
          <p:nvPr/>
        </p:nvSpPr>
        <p:spPr>
          <a:xfrm>
            <a:off x="9843496" y="4390059"/>
            <a:ext cx="2144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Barrier scattering effects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0EBF6C4-FA90-95B8-ED25-3626B11E31F2}"/>
              </a:ext>
            </a:extLst>
          </p:cNvPr>
          <p:cNvCxnSpPr/>
          <p:nvPr/>
        </p:nvCxnSpPr>
        <p:spPr>
          <a:xfrm flipH="1" flipV="1">
            <a:off x="9649659" y="4541176"/>
            <a:ext cx="227548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58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F225A-7AB3-D8B5-110C-2E479AC20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37" y="193962"/>
            <a:ext cx="10972800" cy="54864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 Schedule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BD5A82E-62A6-A481-8CE2-1B905D207BC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972454595"/>
              </p:ext>
            </p:extLst>
          </p:nvPr>
        </p:nvGraphicFramePr>
        <p:xfrm>
          <a:off x="1828137" y="4174827"/>
          <a:ext cx="8229600" cy="394973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314044212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943694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38661984"/>
                    </a:ext>
                  </a:extLst>
                </a:gridCol>
              </a:tblGrid>
              <a:tr h="3949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FY23</a:t>
                      </a:r>
                    </a:p>
                  </a:txBody>
                  <a:tcPr marL="145518" marR="145518" marT="59149" marB="5914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FY24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itchFamily="-111" charset="-128"/>
                        <a:cs typeface="Arial" panose="020B0604020202020204" pitchFamily="34" charset="0"/>
                      </a:endParaRPr>
                    </a:p>
                  </a:txBody>
                  <a:tcPr marL="145518" marR="145518" marT="59149" marB="5914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FY25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itchFamily="-111" charset="-128"/>
                        <a:cs typeface="Arial" panose="020B0604020202020204" pitchFamily="34" charset="0"/>
                      </a:endParaRPr>
                    </a:p>
                  </a:txBody>
                  <a:tcPr marL="145518" marR="145518" marT="59149" marB="5914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003543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218EA01C-F072-9D3F-E29D-C41FBB87A184}"/>
              </a:ext>
            </a:extLst>
          </p:cNvPr>
          <p:cNvSpPr>
            <a:spLocks noChangeAspect="1"/>
          </p:cNvSpPr>
          <p:nvPr/>
        </p:nvSpPr>
        <p:spPr>
          <a:xfrm>
            <a:off x="4000841" y="1566752"/>
            <a:ext cx="1831830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Narrow Channel concept initial design and experimental evaluation</a:t>
            </a:r>
          </a:p>
        </p:txBody>
      </p:sp>
      <p:cxnSp>
        <p:nvCxnSpPr>
          <p:cNvPr id="24" name="Elbow Connector 33">
            <a:extLst>
              <a:ext uri="{FF2B5EF4-FFF2-40B4-BE49-F238E27FC236}">
                <a16:creationId xmlns:a16="http://schemas.microsoft.com/office/drawing/2014/main" id="{BAF2B4AE-E3E3-9A3D-AFD5-0EEF0BB71B80}"/>
              </a:ext>
            </a:extLst>
          </p:cNvPr>
          <p:cNvCxnSpPr>
            <a:cxnSpLocks noChangeAspect="1"/>
          </p:cNvCxnSpPr>
          <p:nvPr/>
        </p:nvCxnSpPr>
        <p:spPr>
          <a:xfrm>
            <a:off x="4933770" y="2731771"/>
            <a:ext cx="61814" cy="825562"/>
          </a:xfrm>
          <a:prstGeom prst="bentConnector2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stealth" w="med" len="lg"/>
          </a:ln>
          <a:effectLst/>
        </p:spPr>
      </p:cxnSp>
      <p:sp>
        <p:nvSpPr>
          <p:cNvPr id="26" name="Isosceles Triangle 74">
            <a:extLst>
              <a:ext uri="{FF2B5EF4-FFF2-40B4-BE49-F238E27FC236}">
                <a16:creationId xmlns:a16="http://schemas.microsoft.com/office/drawing/2014/main" id="{A03E8A26-7697-448E-936A-4CE55DA2C469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4916756" y="3556526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E4C9F2C-ED16-AF7C-E8C3-35513C19E755}"/>
              </a:ext>
            </a:extLst>
          </p:cNvPr>
          <p:cNvSpPr>
            <a:spLocks noChangeAspect="1"/>
          </p:cNvSpPr>
          <p:nvPr/>
        </p:nvSpPr>
        <p:spPr>
          <a:xfrm>
            <a:off x="2392480" y="2205030"/>
            <a:ext cx="102331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Project kickoff</a:t>
            </a:r>
          </a:p>
        </p:txBody>
      </p:sp>
      <p:sp>
        <p:nvSpPr>
          <p:cNvPr id="29" name="Isosceles Triangle 74">
            <a:extLst>
              <a:ext uri="{FF2B5EF4-FFF2-40B4-BE49-F238E27FC236}">
                <a16:creationId xmlns:a16="http://schemas.microsoft.com/office/drawing/2014/main" id="{FD51C8AB-A1D4-1E80-84F2-0DC68BF70B8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3899726" y="3556526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34" name="Elbow Connector 54">
            <a:extLst>
              <a:ext uri="{FF2B5EF4-FFF2-40B4-BE49-F238E27FC236}">
                <a16:creationId xmlns:a16="http://schemas.microsoft.com/office/drawing/2014/main" id="{8B1DA820-B2A8-8A21-CE15-9C0D687B7A94}"/>
              </a:ext>
            </a:extLst>
          </p:cNvPr>
          <p:cNvCxnSpPr>
            <a:cxnSpLocks noChangeAspect="1"/>
          </p:cNvCxnSpPr>
          <p:nvPr/>
        </p:nvCxnSpPr>
        <p:spPr>
          <a:xfrm>
            <a:off x="8351271" y="2566189"/>
            <a:ext cx="83654" cy="991144"/>
          </a:xfrm>
          <a:prstGeom prst="bentConnector2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74">
            <a:extLst>
              <a:ext uri="{FF2B5EF4-FFF2-40B4-BE49-F238E27FC236}">
                <a16:creationId xmlns:a16="http://schemas.microsoft.com/office/drawing/2014/main" id="{719F9B9A-AEB7-0293-8AD3-7F6CB5644152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7245121" y="3556527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C83EA44-95D0-6F1E-3792-B436C3BF5AE8}"/>
              </a:ext>
            </a:extLst>
          </p:cNvPr>
          <p:cNvCxnSpPr>
            <a:cxnSpLocks/>
          </p:cNvCxnSpPr>
          <p:nvPr/>
        </p:nvCxnSpPr>
        <p:spPr>
          <a:xfrm>
            <a:off x="2907119" y="2780093"/>
            <a:ext cx="0" cy="777240"/>
          </a:xfrm>
          <a:prstGeom prst="straightConnector1">
            <a:avLst/>
          </a:prstGeom>
          <a:ln w="12700"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Isosceles Triangle 74">
            <a:extLst>
              <a:ext uri="{FF2B5EF4-FFF2-40B4-BE49-F238E27FC236}">
                <a16:creationId xmlns:a16="http://schemas.microsoft.com/office/drawing/2014/main" id="{C598DFD7-4971-941B-23D9-AE31DC85BD23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5375889" y="3556526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68" name="Isosceles Triangle 74">
            <a:extLst>
              <a:ext uri="{FF2B5EF4-FFF2-40B4-BE49-F238E27FC236}">
                <a16:creationId xmlns:a16="http://schemas.microsoft.com/office/drawing/2014/main" id="{DED56BC9-A4F8-7203-CB01-277AC75036D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6774099" y="3556527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2D9F692C-6CFE-0FF2-1242-E68D280C3950}"/>
              </a:ext>
            </a:extLst>
          </p:cNvPr>
          <p:cNvCxnSpPr>
            <a:cxnSpLocks/>
          </p:cNvCxnSpPr>
          <p:nvPr/>
        </p:nvCxnSpPr>
        <p:spPr>
          <a:xfrm rot="10800000" flipV="1">
            <a:off x="5458343" y="2886038"/>
            <a:ext cx="182880" cy="671294"/>
          </a:xfrm>
          <a:prstGeom prst="bentConnector2">
            <a:avLst/>
          </a:prstGeom>
          <a:ln w="12700"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231E4826-05ED-6988-9641-EF0706A7E484}"/>
              </a:ext>
            </a:extLst>
          </p:cNvPr>
          <p:cNvSpPr>
            <a:spLocks noChangeAspect="1"/>
          </p:cNvSpPr>
          <p:nvPr/>
        </p:nvSpPr>
        <p:spPr>
          <a:xfrm>
            <a:off x="5505066" y="2699866"/>
            <a:ext cx="1330876" cy="5539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Liner concept selection and design</a:t>
            </a:r>
          </a:p>
        </p:txBody>
      </p:sp>
      <p:sp>
        <p:nvSpPr>
          <p:cNvPr id="94" name="Isosceles Triangle 74">
            <a:extLst>
              <a:ext uri="{FF2B5EF4-FFF2-40B4-BE49-F238E27FC236}">
                <a16:creationId xmlns:a16="http://schemas.microsoft.com/office/drawing/2014/main" id="{740B3153-EE29-DE5F-9D71-CBCBD043725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8354177" y="3556527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FBFD995D-7BB7-A9C0-E8BB-A4ED26FBCD41}"/>
              </a:ext>
            </a:extLst>
          </p:cNvPr>
          <p:cNvSpPr>
            <a:spLocks noChangeAspect="1"/>
          </p:cNvSpPr>
          <p:nvPr/>
        </p:nvSpPr>
        <p:spPr>
          <a:xfrm>
            <a:off x="8719662" y="2267153"/>
            <a:ext cx="82296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Analysis of results</a:t>
            </a:r>
          </a:p>
        </p:txBody>
      </p:sp>
      <p:sp>
        <p:nvSpPr>
          <p:cNvPr id="99" name="Isosceles Triangle 74">
            <a:extLst>
              <a:ext uri="{FF2B5EF4-FFF2-40B4-BE49-F238E27FC236}">
                <a16:creationId xmlns:a16="http://schemas.microsoft.com/office/drawing/2014/main" id="{5E1E4196-27A5-D041-15BE-16ED1CD099F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8781963" y="3556527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00" name="Isosceles Triangle 74">
            <a:extLst>
              <a:ext uri="{FF2B5EF4-FFF2-40B4-BE49-F238E27FC236}">
                <a16:creationId xmlns:a16="http://schemas.microsoft.com/office/drawing/2014/main" id="{CF467E97-EDF3-3812-9457-7B2F84D18F4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9294632" y="3556527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103" name="Elbow Connector 54">
            <a:extLst>
              <a:ext uri="{FF2B5EF4-FFF2-40B4-BE49-F238E27FC236}">
                <a16:creationId xmlns:a16="http://schemas.microsoft.com/office/drawing/2014/main" id="{AE3B83F8-E08B-28D7-A42E-E6A944F7D78E}"/>
              </a:ext>
            </a:extLst>
          </p:cNvPr>
          <p:cNvCxnSpPr>
            <a:cxnSpLocks noChangeAspect="1"/>
          </p:cNvCxnSpPr>
          <p:nvPr/>
        </p:nvCxnSpPr>
        <p:spPr>
          <a:xfrm>
            <a:off x="9288774" y="2642933"/>
            <a:ext cx="85225" cy="914400"/>
          </a:xfrm>
          <a:prstGeom prst="bentConnector2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54">
            <a:extLst>
              <a:ext uri="{FF2B5EF4-FFF2-40B4-BE49-F238E27FC236}">
                <a16:creationId xmlns:a16="http://schemas.microsoft.com/office/drawing/2014/main" id="{904420A6-4FCC-6EA9-4475-855EBA201ED0}"/>
              </a:ext>
            </a:extLst>
          </p:cNvPr>
          <p:cNvCxnSpPr>
            <a:cxnSpLocks noChangeAspect="1"/>
          </p:cNvCxnSpPr>
          <p:nvPr/>
        </p:nvCxnSpPr>
        <p:spPr>
          <a:xfrm rot="10800000" flipV="1">
            <a:off x="7329651" y="2560751"/>
            <a:ext cx="194143" cy="996582"/>
          </a:xfrm>
          <a:prstGeom prst="bentConnector2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54">
            <a:extLst>
              <a:ext uri="{FF2B5EF4-FFF2-40B4-BE49-F238E27FC236}">
                <a16:creationId xmlns:a16="http://schemas.microsoft.com/office/drawing/2014/main" id="{CC80CFB9-E7FD-9D26-DFAC-7EA48733EDBD}"/>
              </a:ext>
            </a:extLst>
          </p:cNvPr>
          <p:cNvCxnSpPr>
            <a:cxnSpLocks noChangeAspect="1"/>
          </p:cNvCxnSpPr>
          <p:nvPr/>
        </p:nvCxnSpPr>
        <p:spPr>
          <a:xfrm rot="10800000" flipV="1">
            <a:off x="8862353" y="2642933"/>
            <a:ext cx="16929" cy="914400"/>
          </a:xfrm>
          <a:prstGeom prst="bentConnector2">
            <a:avLst/>
          </a:prstGeom>
          <a:ln w="12700"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C88B3FE-2CDF-F948-B6E5-9D5409F55E1E}"/>
              </a:ext>
            </a:extLst>
          </p:cNvPr>
          <p:cNvSpPr>
            <a:spLocks noChangeAspect="1"/>
          </p:cNvSpPr>
          <p:nvPr/>
        </p:nvSpPr>
        <p:spPr>
          <a:xfrm>
            <a:off x="7513896" y="2370861"/>
            <a:ext cx="855765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Liner fabrication</a:t>
            </a:r>
          </a:p>
        </p:txBody>
      </p:sp>
      <p:sp>
        <p:nvSpPr>
          <p:cNvPr id="162" name="Star: 5 Points 161">
            <a:extLst>
              <a:ext uri="{FF2B5EF4-FFF2-40B4-BE49-F238E27FC236}">
                <a16:creationId xmlns:a16="http://schemas.microsoft.com/office/drawing/2014/main" id="{C54489D7-DF01-A77A-E7B4-6146692E5BFC}"/>
              </a:ext>
            </a:extLst>
          </p:cNvPr>
          <p:cNvSpPr/>
          <p:nvPr/>
        </p:nvSpPr>
        <p:spPr>
          <a:xfrm>
            <a:off x="8577663" y="3490585"/>
            <a:ext cx="244722" cy="219251"/>
          </a:xfrm>
          <a:prstGeom prst="star5">
            <a:avLst/>
          </a:prstGeom>
          <a:solidFill>
            <a:srgbClr val="00B0F0"/>
          </a:solidFill>
          <a:ln>
            <a:solidFill>
              <a:srgbClr val="0066B2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83D14A9-012C-B06C-A3C8-D6D84D2608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47800105"/>
              </p:ext>
            </p:extLst>
          </p:nvPr>
        </p:nvGraphicFramePr>
        <p:xfrm>
          <a:off x="1829464" y="3762683"/>
          <a:ext cx="8229600" cy="394973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11508678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7580547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926484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45672115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23866198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31838005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20248312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31149049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54543866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06645468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846765579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501289656"/>
                    </a:ext>
                  </a:extLst>
                </a:gridCol>
              </a:tblGrid>
              <a:tr h="3949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Q1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Q2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Q3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Q4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Q1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itchFamily="-111" charset="-128"/>
                        <a:cs typeface="Arial" panose="020B0604020202020204" pitchFamily="34" charset="0"/>
                      </a:endParaRP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Q2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Q3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Q4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Q1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Q2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Q3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itchFamily="-111" charset="-128"/>
                          <a:cs typeface="Arial" panose="020B0604020202020204" pitchFamily="34" charset="0"/>
                        </a:rPr>
                        <a:t>Q4</a:t>
                      </a:r>
                    </a:p>
                  </a:txBody>
                  <a:tcPr marL="145518" marR="145518" marT="59149" marB="59149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00354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9CE878B-C9D4-995A-E6EB-EE9198349D54}"/>
              </a:ext>
            </a:extLst>
          </p:cNvPr>
          <p:cNvSpPr>
            <a:spLocks noChangeAspect="1"/>
          </p:cNvSpPr>
          <p:nvPr/>
        </p:nvSpPr>
        <p:spPr>
          <a:xfrm>
            <a:off x="8287543" y="1597235"/>
            <a:ext cx="82296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Engine Test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CACF59C-AACF-CD4C-4053-A59A987BF195}"/>
              </a:ext>
            </a:extLst>
          </p:cNvPr>
          <p:cNvCxnSpPr>
            <a:cxnSpLocks/>
          </p:cNvCxnSpPr>
          <p:nvPr/>
        </p:nvCxnSpPr>
        <p:spPr>
          <a:xfrm>
            <a:off x="8694786" y="2088945"/>
            <a:ext cx="0" cy="1371600"/>
          </a:xfrm>
          <a:prstGeom prst="straightConnector1">
            <a:avLst/>
          </a:prstGeom>
          <a:ln w="12700">
            <a:solidFill>
              <a:srgbClr val="C00000"/>
            </a:solidFill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EF0E274-A973-B74D-6FBD-C66B694B1125}"/>
              </a:ext>
            </a:extLst>
          </p:cNvPr>
          <p:cNvCxnSpPr>
            <a:cxnSpLocks/>
          </p:cNvCxnSpPr>
          <p:nvPr/>
        </p:nvCxnSpPr>
        <p:spPr>
          <a:xfrm>
            <a:off x="7106113" y="1911413"/>
            <a:ext cx="0" cy="1645920"/>
          </a:xfrm>
          <a:prstGeom prst="straightConnector1">
            <a:avLst/>
          </a:prstGeom>
          <a:ln w="12700"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Isosceles Triangle 74">
            <a:extLst>
              <a:ext uri="{FF2B5EF4-FFF2-40B4-BE49-F238E27FC236}">
                <a16:creationId xmlns:a16="http://schemas.microsoft.com/office/drawing/2014/main" id="{8009803E-7AB7-48E4-3A16-31336B464EF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7023807" y="3556527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D91029-50FB-1818-0C2D-C5BD5FCFA3C9}"/>
              </a:ext>
            </a:extLst>
          </p:cNvPr>
          <p:cNvSpPr>
            <a:spLocks noChangeAspect="1"/>
          </p:cNvSpPr>
          <p:nvPr/>
        </p:nvSpPr>
        <p:spPr>
          <a:xfrm>
            <a:off x="6324453" y="1604406"/>
            <a:ext cx="1563793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Contract awarded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8110B7-9605-CD65-B9A9-CA1CDA9A1333}"/>
              </a:ext>
            </a:extLst>
          </p:cNvPr>
          <p:cNvCxnSpPr>
            <a:cxnSpLocks/>
          </p:cNvCxnSpPr>
          <p:nvPr/>
        </p:nvCxnSpPr>
        <p:spPr>
          <a:xfrm>
            <a:off x="9373460" y="1662440"/>
            <a:ext cx="0" cy="640080"/>
          </a:xfrm>
          <a:prstGeom prst="straightConnector1">
            <a:avLst/>
          </a:prstGeom>
          <a:ln w="12700">
            <a:tailEnd type="stealth" w="med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20EDA564-6A43-7800-FBCB-85828CD8AB65}"/>
              </a:ext>
            </a:extLst>
          </p:cNvPr>
          <p:cNvSpPr>
            <a:spLocks noChangeAspect="1"/>
          </p:cNvSpPr>
          <p:nvPr/>
        </p:nvSpPr>
        <p:spPr>
          <a:xfrm>
            <a:off x="8392196" y="1106742"/>
            <a:ext cx="196266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Liner Development to TRL 6</a:t>
            </a:r>
          </a:p>
        </p:txBody>
      </p:sp>
      <p:sp>
        <p:nvSpPr>
          <p:cNvPr id="17" name="Isosceles Triangle 74">
            <a:extLst>
              <a:ext uri="{FF2B5EF4-FFF2-40B4-BE49-F238E27FC236}">
                <a16:creationId xmlns:a16="http://schemas.microsoft.com/office/drawing/2014/main" id="{C3C0404F-A067-0C79-BCEC-F934F0FAF337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2819674" y="3556526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20" name="Elbow Connector 33">
            <a:extLst>
              <a:ext uri="{FF2B5EF4-FFF2-40B4-BE49-F238E27FC236}">
                <a16:creationId xmlns:a16="http://schemas.microsoft.com/office/drawing/2014/main" id="{6B31FC39-3902-4D3D-232E-2592331BE496}"/>
              </a:ext>
            </a:extLst>
          </p:cNvPr>
          <p:cNvCxnSpPr>
            <a:cxnSpLocks noChangeAspect="1"/>
          </p:cNvCxnSpPr>
          <p:nvPr/>
        </p:nvCxnSpPr>
        <p:spPr>
          <a:xfrm>
            <a:off x="6808249" y="2889821"/>
            <a:ext cx="49614" cy="667512"/>
          </a:xfrm>
          <a:prstGeom prst="bentConnector2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stealth" w="med" len="lg"/>
          </a:ln>
          <a:effectLst/>
        </p:spPr>
      </p:cxnSp>
      <p:cxnSp>
        <p:nvCxnSpPr>
          <p:cNvPr id="21" name="Elbow Connector 36">
            <a:extLst>
              <a:ext uri="{FF2B5EF4-FFF2-40B4-BE49-F238E27FC236}">
                <a16:creationId xmlns:a16="http://schemas.microsoft.com/office/drawing/2014/main" id="{1A98F0D4-28A1-AB7A-3A9A-2F82F20F1BF1}"/>
              </a:ext>
            </a:extLst>
          </p:cNvPr>
          <p:cNvCxnSpPr>
            <a:cxnSpLocks noChangeAspect="1"/>
          </p:cNvCxnSpPr>
          <p:nvPr/>
        </p:nvCxnSpPr>
        <p:spPr>
          <a:xfrm rot="10800000" flipV="1">
            <a:off x="4698316" y="2368612"/>
            <a:ext cx="123686" cy="1188720"/>
          </a:xfrm>
          <a:prstGeom prst="bentConnector2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stealth" w="med" len="lg"/>
          </a:ln>
          <a:effectLst/>
        </p:spPr>
      </p:cxnSp>
      <p:sp>
        <p:nvSpPr>
          <p:cNvPr id="22" name="Isosceles Triangle 74">
            <a:extLst>
              <a:ext uri="{FF2B5EF4-FFF2-40B4-BE49-F238E27FC236}">
                <a16:creationId xmlns:a16="http://schemas.microsoft.com/office/drawing/2014/main" id="{48382C63-5DE7-21E9-E160-D499264FD5EE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4623884" y="3556526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E6DBC7-9D61-1C85-630D-71466802084F}"/>
              </a:ext>
            </a:extLst>
          </p:cNvPr>
          <p:cNvSpPr>
            <a:spLocks noChangeAspect="1"/>
          </p:cNvSpPr>
          <p:nvPr/>
        </p:nvSpPr>
        <p:spPr>
          <a:xfrm>
            <a:off x="4016992" y="2530909"/>
            <a:ext cx="948862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Impedance optimization</a:t>
            </a:r>
          </a:p>
        </p:txBody>
      </p:sp>
      <p:cxnSp>
        <p:nvCxnSpPr>
          <p:cNvPr id="23" name="Elbow Connector 36">
            <a:extLst>
              <a:ext uri="{FF2B5EF4-FFF2-40B4-BE49-F238E27FC236}">
                <a16:creationId xmlns:a16="http://schemas.microsoft.com/office/drawing/2014/main" id="{62CD8161-FBEC-DD07-0BFA-5D76DBA1DC29}"/>
              </a:ext>
            </a:extLst>
          </p:cNvPr>
          <p:cNvCxnSpPr>
            <a:cxnSpLocks noChangeAspect="1"/>
          </p:cNvCxnSpPr>
          <p:nvPr/>
        </p:nvCxnSpPr>
        <p:spPr>
          <a:xfrm rot="10800000" flipH="1" flipV="1">
            <a:off x="5073351" y="2368612"/>
            <a:ext cx="123686" cy="1188720"/>
          </a:xfrm>
          <a:prstGeom prst="bentConnector2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stealth" w="med" len="lg"/>
          </a:ln>
          <a:effectLst/>
        </p:spPr>
      </p:cxnSp>
      <p:sp>
        <p:nvSpPr>
          <p:cNvPr id="30" name="Isosceles Triangle 74">
            <a:extLst>
              <a:ext uri="{FF2B5EF4-FFF2-40B4-BE49-F238E27FC236}">
                <a16:creationId xmlns:a16="http://schemas.microsoft.com/office/drawing/2014/main" id="{E17DE862-074B-6164-1154-3172623B4263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5108911" y="3556526"/>
            <a:ext cx="157657" cy="179952"/>
          </a:xfrm>
          <a:prstGeom prst="triangle">
            <a:avLst>
              <a:gd name="adj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>
              <a:defRPr/>
            </a:pPr>
            <a:endParaRPr lang="en-US" sz="1000" kern="0">
              <a:solidFill>
                <a:srgbClr val="000000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4900556-C98D-FB4E-A78A-4796AEE16F61}"/>
              </a:ext>
            </a:extLst>
          </p:cNvPr>
          <p:cNvCxnSpPr>
            <a:cxnSpLocks/>
          </p:cNvCxnSpPr>
          <p:nvPr/>
        </p:nvCxnSpPr>
        <p:spPr>
          <a:xfrm rot="5400000">
            <a:off x="4933046" y="2228579"/>
            <a:ext cx="0" cy="274320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58EB252-1B7B-05B9-0DC9-4A946DA9CACD}"/>
              </a:ext>
            </a:extLst>
          </p:cNvPr>
          <p:cNvCxnSpPr>
            <a:cxnSpLocks/>
          </p:cNvCxnSpPr>
          <p:nvPr/>
        </p:nvCxnSpPr>
        <p:spPr>
          <a:xfrm>
            <a:off x="4937279" y="2080994"/>
            <a:ext cx="0" cy="288752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1A2C54A-F5C0-3D15-654D-010854AC9E72}"/>
              </a:ext>
            </a:extLst>
          </p:cNvPr>
          <p:cNvSpPr txBox="1"/>
          <p:nvPr/>
        </p:nvSpPr>
        <p:spPr>
          <a:xfrm>
            <a:off x="202289" y="5158723"/>
            <a:ext cx="11079793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 awarded last month ($250K)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Fabrication schedule driven by material availability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to support TRL 5 liner development (will achieve TRL 6)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Scattering effects add-on for TDFAST development/validation (future need for open-fan configurations)</a:t>
            </a:r>
          </a:p>
        </p:txBody>
      </p:sp>
      <p:cxnSp>
        <p:nvCxnSpPr>
          <p:cNvPr id="14" name="Elbow Connector 33">
            <a:extLst>
              <a:ext uri="{FF2B5EF4-FFF2-40B4-BE49-F238E27FC236}">
                <a16:creationId xmlns:a16="http://schemas.microsoft.com/office/drawing/2014/main" id="{56E766D2-276B-4ECD-0AAA-B1354B267982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3987016" y="2731269"/>
            <a:ext cx="61814" cy="825562"/>
          </a:xfrm>
          <a:prstGeom prst="bentConnector2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28675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5537490" y="6349537"/>
            <a:ext cx="3886488" cy="355787"/>
          </a:xfrm>
          <a:prstGeom prst="rect">
            <a:avLst/>
          </a:prstGeom>
        </p:spPr>
        <p:txBody>
          <a:bodyPr vert="horz" wrap="square" lIns="82058" tIns="41029" rIns="82058" bIns="41029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ＭＳ Ｐゴシック" charset="-128"/>
                <a:cs typeface="+mn-cs"/>
              </a:rPr>
              <a:t>Your Title Here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501912" y="6362143"/>
            <a:ext cx="855807" cy="343181"/>
          </a:xfrm>
          <a:prstGeom prst="rect">
            <a:avLst/>
          </a:prstGeom>
        </p:spPr>
        <p:txBody>
          <a:bodyPr lIns="82058" tIns="41029" rIns="82058" bIns="41029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30DEDF-04EC-E74E-8109-E59EA44A1586}" type="slidenum"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itchFamily="34" charset="0"/>
                <a:ea typeface="ＭＳ Ｐゴシック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ＭＳ Ｐゴシック" charset="-128"/>
              <a:cs typeface="+mn-cs"/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1666879" y="6266890"/>
            <a:ext cx="9001125" cy="591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ＭＳ Ｐゴシック" charset="-128"/>
              <a:cs typeface="+mn-cs"/>
            </a:endParaRPr>
          </a:p>
        </p:txBody>
      </p:sp>
      <p:pic>
        <p:nvPicPr>
          <p:cNvPr id="126988" name="Picture 12" descr="NASA insigniaCMYK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1520" y="2423160"/>
            <a:ext cx="3108960" cy="2414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7867">
        <p14:flythrough/>
      </p:transition>
    </mc:Choice>
    <mc:Fallback xmlns="">
      <p:transition advTm="7867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47A75-59DB-47DC-8156-DC49AD679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/>
              <a:t>Backup Material</a:t>
            </a:r>
          </a:p>
        </p:txBody>
      </p:sp>
    </p:spTree>
    <p:extLst>
      <p:ext uri="{BB962C8B-B14F-4D97-AF65-F5344CB8AC3E}">
        <p14:creationId xmlns:p14="http://schemas.microsoft.com/office/powerpoint/2010/main" val="335131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250643" y="191054"/>
            <a:ext cx="11097403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  <a:cs typeface="Helvetica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Honeywell Test Engine – AS907-3 (HTF7000)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36879" y="5687419"/>
            <a:ext cx="6826049" cy="43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Opportunity to test advanced liner concepts at TRL 6</a:t>
            </a:r>
          </a:p>
        </p:txBody>
      </p:sp>
      <p:sp>
        <p:nvSpPr>
          <p:cNvPr id="8" name="TextBox 7"/>
          <p:cNvSpPr txBox="1"/>
          <p:nvPr/>
        </p:nvSpPr>
        <p:spPr>
          <a:xfrm flipH="1">
            <a:off x="308611" y="1578463"/>
            <a:ext cx="2430820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Key parameters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6500-7500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thrust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</a:rPr>
              <a:t>BPR - 4.4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34.2 in. dia. fan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latin typeface="Arial" panose="020B0604020202020204" pitchFamily="34" charset="0"/>
              </a:rPr>
              <a:t>22 fan blades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latin typeface="Arial" panose="020B0604020202020204" pitchFamily="34" charset="0"/>
              </a:rPr>
              <a:t>51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fan stators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784F68-0E85-96B8-E38A-6D5B47551724}"/>
              </a:ext>
            </a:extLst>
          </p:cNvPr>
          <p:cNvSpPr txBox="1"/>
          <p:nvPr/>
        </p:nvSpPr>
        <p:spPr>
          <a:xfrm>
            <a:off x="9126852" y="1104556"/>
            <a:ext cx="14504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Fixed Panel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575804F2-0637-E0CB-9023-B280CED0586E}"/>
              </a:ext>
            </a:extLst>
          </p:cNvPr>
          <p:cNvSpPr txBox="1"/>
          <p:nvPr/>
        </p:nvSpPr>
        <p:spPr>
          <a:xfrm>
            <a:off x="9159688" y="3148123"/>
            <a:ext cx="2026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Removable Doors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5EC6A5-3AE5-FC36-E326-A9F546824379}"/>
              </a:ext>
            </a:extLst>
          </p:cNvPr>
          <p:cNvSpPr txBox="1"/>
          <p:nvPr/>
        </p:nvSpPr>
        <p:spPr>
          <a:xfrm flipH="1">
            <a:off x="250643" y="3358959"/>
            <a:ext cx="243082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Usage</a:t>
            </a:r>
            <a:endParaRPr kumimoji="0" lang="en-US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Medium-size biz jets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latin typeface="Arial" panose="020B0604020202020204" pitchFamily="34" charset="0"/>
              </a:rPr>
              <a:t>~2000 units produced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E9F44F5-7862-3B2F-2E61-8908A4390C80}"/>
                  </a:ext>
                </a:extLst>
              </p14:cNvPr>
              <p14:cNvContentPartPr/>
              <p14:nvPr/>
            </p14:nvContentPartPr>
            <p14:xfrm>
              <a:off x="3538330" y="1738894"/>
              <a:ext cx="1473120" cy="2601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E9F44F5-7862-3B2F-2E61-8908A4390C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20690" y="1720894"/>
                <a:ext cx="1508760" cy="263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EDE514F-723A-2CF6-D521-F7BB86A68552}"/>
                  </a:ext>
                </a:extLst>
              </p14:cNvPr>
              <p14:cNvContentPartPr/>
              <p14:nvPr/>
            </p14:nvContentPartPr>
            <p14:xfrm>
              <a:off x="3677650" y="1490854"/>
              <a:ext cx="4887720" cy="37112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EDE514F-723A-2CF6-D521-F7BB86A6855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59650" y="1473214"/>
                <a:ext cx="4923360" cy="37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1A7E7CB5-7CC2-0638-91C5-343A86EFB746}"/>
                  </a:ext>
                </a:extLst>
              </p14:cNvPr>
              <p14:cNvContentPartPr/>
              <p14:nvPr/>
            </p14:nvContentPartPr>
            <p14:xfrm>
              <a:off x="4919290" y="1456654"/>
              <a:ext cx="1467720" cy="9324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1A7E7CB5-7CC2-0638-91C5-343A86EFB74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01650" y="1439014"/>
                <a:ext cx="1503360" cy="968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5" name="Group 204">
            <a:extLst>
              <a:ext uri="{FF2B5EF4-FFF2-40B4-BE49-F238E27FC236}">
                <a16:creationId xmlns:a16="http://schemas.microsoft.com/office/drawing/2014/main" id="{25914D53-7409-389A-6759-F847C1A9FFC7}"/>
              </a:ext>
            </a:extLst>
          </p:cNvPr>
          <p:cNvGrpSpPr/>
          <p:nvPr/>
        </p:nvGrpSpPr>
        <p:grpSpPr>
          <a:xfrm>
            <a:off x="7537930" y="2750134"/>
            <a:ext cx="812160" cy="1050840"/>
            <a:chOff x="7537930" y="2750134"/>
            <a:chExt cx="812160" cy="1050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43C486D5-6746-E806-2335-F1195C218A11}"/>
                    </a:ext>
                  </a:extLst>
                </p14:cNvPr>
                <p14:cNvContentPartPr/>
                <p14:nvPr/>
              </p14:nvContentPartPr>
              <p14:xfrm>
                <a:off x="7537930" y="2762734"/>
                <a:ext cx="785880" cy="102456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43C486D5-6746-E806-2335-F1195C218A1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19930" y="2744734"/>
                  <a:ext cx="821520" cy="10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5CB4C95D-715B-5490-77C2-1E34602673DE}"/>
                    </a:ext>
                  </a:extLst>
                </p14:cNvPr>
                <p14:cNvContentPartPr/>
                <p14:nvPr/>
              </p14:nvContentPartPr>
              <p14:xfrm>
                <a:off x="7665010" y="2750134"/>
                <a:ext cx="187200" cy="94644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5CB4C95D-715B-5490-77C2-1E34602673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47370" y="2732494"/>
                  <a:ext cx="222840" cy="9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70EA78C0-3F97-C4F7-2401-86F1C9927EDC}"/>
                    </a:ext>
                  </a:extLst>
                </p14:cNvPr>
                <p14:cNvContentPartPr/>
                <p14:nvPr/>
              </p14:nvContentPartPr>
              <p14:xfrm>
                <a:off x="7890370" y="3281854"/>
                <a:ext cx="402480" cy="49104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70EA78C0-3F97-C4F7-2401-86F1C9927ED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872730" y="3263854"/>
                  <a:ext cx="43812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EF16337A-B2A0-82B1-D93C-B00C700EC727}"/>
                    </a:ext>
                  </a:extLst>
                </p14:cNvPr>
                <p14:cNvContentPartPr/>
                <p14:nvPr/>
              </p14:nvContentPartPr>
              <p14:xfrm>
                <a:off x="7941130" y="3084934"/>
                <a:ext cx="408960" cy="71604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EF16337A-B2A0-82B1-D93C-B00C700EC72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923130" y="3066934"/>
                  <a:ext cx="444600" cy="7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BBC01D96-B670-DD37-4BDF-8EEFC28D77B3}"/>
                    </a:ext>
                  </a:extLst>
                </p14:cNvPr>
                <p14:cNvContentPartPr/>
                <p14:nvPr/>
              </p14:nvContentPartPr>
              <p14:xfrm>
                <a:off x="8030770" y="3258454"/>
                <a:ext cx="170280" cy="20160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BBC01D96-B670-DD37-4BDF-8EEFC28D77B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012770" y="3240814"/>
                  <a:ext cx="2059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9B506003-C876-40E8-6CB7-9F5471F04CE6}"/>
                    </a:ext>
                  </a:extLst>
                </p14:cNvPr>
                <p14:cNvContentPartPr/>
                <p14:nvPr/>
              </p14:nvContentPartPr>
              <p14:xfrm>
                <a:off x="7580050" y="2946694"/>
                <a:ext cx="447480" cy="71136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9B506003-C876-40E8-6CB7-9F5471F04CE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562410" y="2929054"/>
                  <a:ext cx="483120" cy="74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EEDC9A5A-8966-FFA6-0CAC-1A32499E29B4}"/>
                  </a:ext>
                </a:extLst>
              </p14:cNvPr>
              <p14:cNvContentPartPr/>
              <p14:nvPr/>
            </p14:nvContentPartPr>
            <p14:xfrm>
              <a:off x="4572970" y="4282654"/>
              <a:ext cx="3337920" cy="2473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EEDC9A5A-8966-FFA6-0CAC-1A32499E29B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54970" y="4265014"/>
                <a:ext cx="3373560" cy="28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oup 74">
            <a:extLst>
              <a:ext uri="{FF2B5EF4-FFF2-40B4-BE49-F238E27FC236}">
                <a16:creationId xmlns:a16="http://schemas.microsoft.com/office/drawing/2014/main" id="{34F02EBC-E604-3C58-EE7F-D857C078AFD2}"/>
              </a:ext>
            </a:extLst>
          </p:cNvPr>
          <p:cNvGrpSpPr/>
          <p:nvPr/>
        </p:nvGrpSpPr>
        <p:grpSpPr>
          <a:xfrm>
            <a:off x="3915610" y="1916734"/>
            <a:ext cx="4471920" cy="2606400"/>
            <a:chOff x="3915610" y="1916734"/>
            <a:chExt cx="4471920" cy="260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A090928-8092-01A7-EB22-B4E784C64A9E}"/>
                    </a:ext>
                  </a:extLst>
                </p14:cNvPr>
                <p14:cNvContentPartPr/>
                <p14:nvPr/>
              </p14:nvContentPartPr>
              <p14:xfrm>
                <a:off x="6972010" y="2139574"/>
                <a:ext cx="683280" cy="22737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A090928-8092-01A7-EB22-B4E784C64A9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954370" y="2121574"/>
                  <a:ext cx="718920" cy="230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5B7E7B9-59D3-5DCC-3148-064CC69A5715}"/>
                    </a:ext>
                  </a:extLst>
                </p14:cNvPr>
                <p14:cNvContentPartPr/>
                <p14:nvPr/>
              </p14:nvContentPartPr>
              <p14:xfrm>
                <a:off x="7798930" y="2377534"/>
                <a:ext cx="588600" cy="2031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5B7E7B9-59D3-5DCC-3148-064CC69A571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781290" y="2359534"/>
                  <a:ext cx="624240" cy="20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741A944-4DB4-0E6F-3C39-BB075618A768}"/>
                    </a:ext>
                  </a:extLst>
                </p14:cNvPr>
                <p14:cNvContentPartPr/>
                <p14:nvPr/>
              </p14:nvContentPartPr>
              <p14:xfrm>
                <a:off x="7401130" y="3773974"/>
                <a:ext cx="774000" cy="856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741A944-4DB4-0E6F-3C39-BB075618A76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383490" y="3755974"/>
                  <a:ext cx="80964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CA34866-AF81-2FAB-0DB0-75793DC691AE}"/>
                    </a:ext>
                  </a:extLst>
                </p14:cNvPr>
                <p14:cNvContentPartPr/>
                <p14:nvPr/>
              </p14:nvContentPartPr>
              <p14:xfrm>
                <a:off x="7577530" y="2708014"/>
                <a:ext cx="619560" cy="986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CA34866-AF81-2FAB-0DB0-75793DC691A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59890" y="2690014"/>
                  <a:ext cx="6552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DDC4689-8020-CE80-8B8C-640E639F35BC}"/>
                    </a:ext>
                  </a:extLst>
                </p14:cNvPr>
                <p14:cNvContentPartPr/>
                <p14:nvPr/>
              </p14:nvContentPartPr>
              <p14:xfrm>
                <a:off x="3915610" y="2684254"/>
                <a:ext cx="931320" cy="8334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DDC4689-8020-CE80-8B8C-640E639F35B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897970" y="2666614"/>
                  <a:ext cx="966960" cy="86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3BC9D9C-4DEC-A959-C32F-0900325857A0}"/>
                    </a:ext>
                  </a:extLst>
                </p14:cNvPr>
                <p14:cNvContentPartPr/>
                <p14:nvPr/>
              </p14:nvContentPartPr>
              <p14:xfrm>
                <a:off x="4171570" y="2690734"/>
                <a:ext cx="87480" cy="1846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3BC9D9C-4DEC-A959-C32F-0900325857A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153570" y="2672734"/>
                  <a:ext cx="12312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12611F9-D4B0-78D6-4306-A9BE6581B989}"/>
                    </a:ext>
                  </a:extLst>
                </p14:cNvPr>
                <p14:cNvContentPartPr/>
                <p14:nvPr/>
              </p14:nvContentPartPr>
              <p14:xfrm>
                <a:off x="4266610" y="2371054"/>
                <a:ext cx="169560" cy="418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12611F9-D4B0-78D6-4306-A9BE6581B98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248610" y="2353054"/>
                  <a:ext cx="205200" cy="45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CF17251-D98D-A58F-5AB9-59641DDF3AAD}"/>
                    </a:ext>
                  </a:extLst>
                </p14:cNvPr>
                <p14:cNvContentPartPr/>
                <p14:nvPr/>
              </p14:nvContentPartPr>
              <p14:xfrm>
                <a:off x="4385410" y="2129494"/>
                <a:ext cx="158040" cy="683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CF17251-D98D-A58F-5AB9-59641DDF3AA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367770" y="2111494"/>
                  <a:ext cx="193680" cy="71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A530A75-AFCF-C478-0C24-5B95987E7990}"/>
                    </a:ext>
                  </a:extLst>
                </p14:cNvPr>
                <p14:cNvContentPartPr/>
                <p14:nvPr/>
              </p14:nvContentPartPr>
              <p14:xfrm>
                <a:off x="4506370" y="1963894"/>
                <a:ext cx="113400" cy="839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A530A75-AFCF-C478-0C24-5B95987E799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488370" y="1945894"/>
                  <a:ext cx="149040" cy="87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A907FA6-A211-8B89-CCF1-2CD2915DC1C6}"/>
                    </a:ext>
                  </a:extLst>
                </p14:cNvPr>
                <p14:cNvContentPartPr/>
                <p14:nvPr/>
              </p14:nvContentPartPr>
              <p14:xfrm>
                <a:off x="4660090" y="1995574"/>
                <a:ext cx="97560" cy="756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A907FA6-A211-8B89-CCF1-2CD2915DC1C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42090" y="1977934"/>
                  <a:ext cx="133200" cy="79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2C58522-1B7C-F828-B64F-635E02F30620}"/>
                    </a:ext>
                  </a:extLst>
                </p14:cNvPr>
                <p14:cNvContentPartPr/>
                <p14:nvPr/>
              </p14:nvContentPartPr>
              <p14:xfrm>
                <a:off x="4733530" y="2226694"/>
                <a:ext cx="140040" cy="5310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2C58522-1B7C-F828-B64F-635E02F3062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715530" y="2208694"/>
                  <a:ext cx="175680" cy="56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1B0F08F-D869-F819-14EF-9C59641AC7DE}"/>
                    </a:ext>
                  </a:extLst>
                </p14:cNvPr>
                <p14:cNvContentPartPr/>
                <p14:nvPr/>
              </p14:nvContentPartPr>
              <p14:xfrm>
                <a:off x="4826410" y="2456374"/>
                <a:ext cx="107640" cy="304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1B0F08F-D869-F819-14EF-9C59641AC7D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808410" y="2438374"/>
                  <a:ext cx="14328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5B67431-148E-3326-0346-1791C47BC5BA}"/>
                    </a:ext>
                  </a:extLst>
                </p14:cNvPr>
                <p14:cNvContentPartPr/>
                <p14:nvPr/>
              </p14:nvContentPartPr>
              <p14:xfrm>
                <a:off x="4869610" y="2660134"/>
                <a:ext cx="75240" cy="126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5B67431-148E-3326-0346-1791C47BC5B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851610" y="2642134"/>
                  <a:ext cx="1108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FB3FD6A-3560-D695-18A0-87198ECC3BE1}"/>
                    </a:ext>
                  </a:extLst>
                </p14:cNvPr>
                <p14:cNvContentPartPr/>
                <p14:nvPr/>
              </p14:nvContentPartPr>
              <p14:xfrm>
                <a:off x="4874290" y="2816014"/>
                <a:ext cx="102960" cy="88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FB3FD6A-3560-D695-18A0-87198ECC3BE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856290" y="2798374"/>
                  <a:ext cx="1386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9044F20-7EAC-91F3-C0B0-95418319020C}"/>
                    </a:ext>
                  </a:extLst>
                </p14:cNvPr>
                <p14:cNvContentPartPr/>
                <p14:nvPr/>
              </p14:nvContentPartPr>
              <p14:xfrm>
                <a:off x="4116490" y="3308494"/>
                <a:ext cx="203400" cy="399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9044F20-7EAC-91F3-C0B0-95418319020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098490" y="3290494"/>
                  <a:ext cx="2390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DC45BA5-6C7D-3774-9669-C9A8A6739005}"/>
                    </a:ext>
                  </a:extLst>
                </p14:cNvPr>
                <p14:cNvContentPartPr/>
                <p14:nvPr/>
              </p14:nvContentPartPr>
              <p14:xfrm>
                <a:off x="4146730" y="3392734"/>
                <a:ext cx="266040" cy="2368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DC45BA5-6C7D-3774-9669-C9A8A673900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129090" y="3374734"/>
                  <a:ext cx="30168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8F37ECB-6B6C-FC28-8645-BA4C80E9BDF0}"/>
                    </a:ext>
                  </a:extLst>
                </p14:cNvPr>
                <p14:cNvContentPartPr/>
                <p14:nvPr/>
              </p14:nvContentPartPr>
              <p14:xfrm>
                <a:off x="4238890" y="3408934"/>
                <a:ext cx="230040" cy="482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8F37ECB-6B6C-FC28-8645-BA4C80E9BDF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220890" y="3391294"/>
                  <a:ext cx="26568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AFFEDEE-F369-DA27-E5E4-5E9A4BE73254}"/>
                    </a:ext>
                  </a:extLst>
                </p14:cNvPr>
                <p14:cNvContentPartPr/>
                <p14:nvPr/>
              </p14:nvContentPartPr>
              <p14:xfrm>
                <a:off x="4363450" y="3500374"/>
                <a:ext cx="149400" cy="5796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AFFEDEE-F369-DA27-E5E4-5E9A4BE7325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345810" y="3482734"/>
                  <a:ext cx="185040" cy="61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1357ABC-91EA-D63B-05CE-2FFBB091B69A}"/>
                    </a:ext>
                  </a:extLst>
                </p14:cNvPr>
                <p14:cNvContentPartPr/>
                <p14:nvPr/>
              </p14:nvContentPartPr>
              <p14:xfrm>
                <a:off x="4507810" y="3565174"/>
                <a:ext cx="83520" cy="6883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1357ABC-91EA-D63B-05CE-2FFBB091B69A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90170" y="3547534"/>
                  <a:ext cx="119160" cy="72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18E1F56-7F3C-A4BF-E4FB-3C2CD11B3E4B}"/>
                    </a:ext>
                  </a:extLst>
                </p14:cNvPr>
                <p14:cNvContentPartPr/>
                <p14:nvPr/>
              </p14:nvContentPartPr>
              <p14:xfrm>
                <a:off x="4689970" y="3479854"/>
                <a:ext cx="35280" cy="581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18E1F56-7F3C-A4BF-E4FB-3C2CD11B3E4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671970" y="3462214"/>
                  <a:ext cx="70920" cy="61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05F1591-0978-E413-1DDC-B7372A4D7469}"/>
                    </a:ext>
                  </a:extLst>
                </p14:cNvPr>
                <p14:cNvContentPartPr/>
                <p14:nvPr/>
              </p14:nvContentPartPr>
              <p14:xfrm>
                <a:off x="4721290" y="3437734"/>
                <a:ext cx="104760" cy="3646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05F1591-0978-E413-1DDC-B7372A4D746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703650" y="3419734"/>
                  <a:ext cx="14040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B9CC930-3ACF-8966-F5BC-0A307A448962}"/>
                    </a:ext>
                  </a:extLst>
                </p14:cNvPr>
                <p14:cNvContentPartPr/>
                <p14:nvPr/>
              </p14:nvContentPartPr>
              <p14:xfrm>
                <a:off x="4812370" y="3374734"/>
                <a:ext cx="74160" cy="2458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B9CC930-3ACF-8966-F5BC-0A307A44896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794730" y="3356734"/>
                  <a:ext cx="1098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8459EFF-3B96-0E79-0B8E-16FDF77F1D9B}"/>
                    </a:ext>
                  </a:extLst>
                </p14:cNvPr>
                <p14:cNvContentPartPr/>
                <p14:nvPr/>
              </p14:nvContentPartPr>
              <p14:xfrm>
                <a:off x="4858450" y="3269254"/>
                <a:ext cx="87840" cy="199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8459EFF-3B96-0E79-0B8E-16FDF77F1D9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840810" y="3251614"/>
                  <a:ext cx="12348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2497B4A-D568-69B1-835A-2DF1AD6AFABD}"/>
                    </a:ext>
                  </a:extLst>
                </p14:cNvPr>
                <p14:cNvContentPartPr/>
                <p14:nvPr/>
              </p14:nvContentPartPr>
              <p14:xfrm>
                <a:off x="4895890" y="3224974"/>
                <a:ext cx="81360" cy="79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2497B4A-D568-69B1-835A-2DF1AD6AFAB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878250" y="3206974"/>
                  <a:ext cx="117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D5E7CBE-C732-932D-8CFB-58FD86F2579B}"/>
                    </a:ext>
                  </a:extLst>
                </p14:cNvPr>
                <p14:cNvContentPartPr/>
                <p14:nvPr/>
              </p14:nvContentPartPr>
              <p14:xfrm>
                <a:off x="6189010" y="1999894"/>
                <a:ext cx="540720" cy="2288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D5E7CBE-C732-932D-8CFB-58FD86F2579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171010" y="1981894"/>
                  <a:ext cx="576360" cy="23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712CC76-13F1-A082-13AF-899CC1164A82}"/>
                    </a:ext>
                  </a:extLst>
                </p14:cNvPr>
                <p14:cNvContentPartPr/>
                <p14:nvPr/>
              </p14:nvContentPartPr>
              <p14:xfrm>
                <a:off x="5346610" y="2419294"/>
                <a:ext cx="710280" cy="20174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712CC76-13F1-A082-13AF-899CC1164A8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328970" y="2401654"/>
                  <a:ext cx="745920" cy="20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053EB3E-B0EF-F982-EFD3-399203720A92}"/>
                    </a:ext>
                  </a:extLst>
                </p14:cNvPr>
                <p14:cNvContentPartPr/>
                <p14:nvPr/>
              </p14:nvContentPartPr>
              <p14:xfrm>
                <a:off x="4452010" y="2398414"/>
                <a:ext cx="1096560" cy="21247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053EB3E-B0EF-F982-EFD3-399203720A9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434370" y="2380774"/>
                  <a:ext cx="1132200" cy="21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0BF437D-BFEA-7729-9634-CDFBAA9D10C3}"/>
                    </a:ext>
                  </a:extLst>
                </p14:cNvPr>
                <p14:cNvContentPartPr/>
                <p14:nvPr/>
              </p14:nvContentPartPr>
              <p14:xfrm>
                <a:off x="3975370" y="1916734"/>
                <a:ext cx="667440" cy="11368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0BF437D-BFEA-7729-9634-CDFBAA9D10C3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957730" y="1898734"/>
                  <a:ext cx="703080" cy="11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2C90ACC-13A5-A618-FF95-D5D88DEF2868}"/>
                    </a:ext>
                  </a:extLst>
                </p14:cNvPr>
                <p14:cNvContentPartPr/>
                <p14:nvPr/>
              </p14:nvContentPartPr>
              <p14:xfrm>
                <a:off x="4009570" y="3184654"/>
                <a:ext cx="569520" cy="11224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2C90ACC-13A5-A618-FF95-D5D88DEF286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991570" y="3166654"/>
                  <a:ext cx="605160" cy="11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C02F9FF-0245-0A4D-52A7-866941F7B2DB}"/>
                    </a:ext>
                  </a:extLst>
                </p14:cNvPr>
                <p14:cNvContentPartPr/>
                <p14:nvPr/>
              </p14:nvContentPartPr>
              <p14:xfrm>
                <a:off x="6717850" y="2702254"/>
                <a:ext cx="767520" cy="1033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C02F9FF-0245-0A4D-52A7-866941F7B2D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699850" y="2684254"/>
                  <a:ext cx="8031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0AAC972-16BB-8D87-CD67-186CF62F2A94}"/>
                    </a:ext>
                  </a:extLst>
                </p14:cNvPr>
                <p14:cNvContentPartPr/>
                <p14:nvPr/>
              </p14:nvContentPartPr>
              <p14:xfrm>
                <a:off x="6709570" y="3512974"/>
                <a:ext cx="802440" cy="57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0AAC972-16BB-8D87-CD67-186CF62F2A9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691570" y="3495334"/>
                  <a:ext cx="8380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B2ED180-5940-0D8F-63B3-6F77842190F3}"/>
                    </a:ext>
                  </a:extLst>
                </p14:cNvPr>
                <p14:cNvContentPartPr/>
                <p14:nvPr/>
              </p14:nvContentPartPr>
              <p14:xfrm>
                <a:off x="6434890" y="2138854"/>
                <a:ext cx="776520" cy="903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B2ED180-5940-0D8F-63B3-6F77842190F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417250" y="2121214"/>
                  <a:ext cx="8121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6F14C3EE-1D86-EFA9-B691-13ABB0D91D98}"/>
                    </a:ext>
                  </a:extLst>
                </p14:cNvPr>
                <p14:cNvContentPartPr/>
                <p14:nvPr/>
              </p14:nvContentPartPr>
              <p14:xfrm>
                <a:off x="6432010" y="4157014"/>
                <a:ext cx="744840" cy="972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6F14C3EE-1D86-EFA9-B691-13ABB0D91D9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414370" y="4139374"/>
                  <a:ext cx="7804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A4EA1EC-4DB5-9DC4-6FF0-6ADFDD382649}"/>
                    </a:ext>
                  </a:extLst>
                </p14:cNvPr>
                <p14:cNvContentPartPr/>
                <p14:nvPr/>
              </p14:nvContentPartPr>
              <p14:xfrm>
                <a:off x="6950410" y="3633574"/>
                <a:ext cx="241560" cy="5821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A4EA1EC-4DB5-9DC4-6FF0-6ADFDD38264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932410" y="3615574"/>
                  <a:ext cx="277200" cy="61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63F9D8D-0A05-F47C-3078-E7069D09B6A8}"/>
                    </a:ext>
                  </a:extLst>
                </p14:cNvPr>
                <p14:cNvContentPartPr/>
                <p14:nvPr/>
              </p14:nvContentPartPr>
              <p14:xfrm>
                <a:off x="6749530" y="3584614"/>
                <a:ext cx="247680" cy="5997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63F9D8D-0A05-F47C-3078-E7069D09B6A8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731530" y="3566974"/>
                  <a:ext cx="283320" cy="63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8903051-7859-EFFB-06A8-E7ECE90E9CFC}"/>
                    </a:ext>
                  </a:extLst>
                </p14:cNvPr>
                <p14:cNvContentPartPr/>
                <p14:nvPr/>
              </p14:nvContentPartPr>
              <p14:xfrm>
                <a:off x="6488170" y="3519814"/>
                <a:ext cx="319680" cy="6811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8903051-7859-EFFB-06A8-E7ECE90E9CF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470530" y="3502174"/>
                  <a:ext cx="355320" cy="71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B87252D-E185-3294-83BA-5CEA6C83F4AB}"/>
                    </a:ext>
                  </a:extLst>
                </p14:cNvPr>
                <p14:cNvContentPartPr/>
                <p14:nvPr/>
              </p14:nvContentPartPr>
              <p14:xfrm>
                <a:off x="6581770" y="2137774"/>
                <a:ext cx="388440" cy="5792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B87252D-E185-3294-83BA-5CEA6C83F4A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563770" y="2119774"/>
                  <a:ext cx="42408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98DD1AA-03A7-D48B-B797-889FA7414425}"/>
                    </a:ext>
                  </a:extLst>
                </p14:cNvPr>
                <p14:cNvContentPartPr/>
                <p14:nvPr/>
              </p14:nvContentPartPr>
              <p14:xfrm>
                <a:off x="7174330" y="2279614"/>
                <a:ext cx="281160" cy="39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98DD1AA-03A7-D48B-B797-889FA7414425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156690" y="2261614"/>
                  <a:ext cx="31680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B14A2DC-5437-85AB-3AB4-FD5FD8D5AF34}"/>
                    </a:ext>
                  </a:extLst>
                </p14:cNvPr>
                <p14:cNvContentPartPr/>
                <p14:nvPr/>
              </p14:nvContentPartPr>
              <p14:xfrm>
                <a:off x="7439650" y="2738254"/>
                <a:ext cx="105840" cy="8200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B14A2DC-5437-85AB-3AB4-FD5FD8D5AF3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422010" y="2720614"/>
                  <a:ext cx="141480" cy="85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9709679-3F11-151C-485C-DF9443F6D42C}"/>
                    </a:ext>
                  </a:extLst>
                </p14:cNvPr>
                <p14:cNvContentPartPr/>
                <p14:nvPr/>
              </p14:nvContentPartPr>
              <p14:xfrm>
                <a:off x="7125730" y="3593974"/>
                <a:ext cx="300960" cy="6692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9709679-3F11-151C-485C-DF9443F6D42C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107730" y="3576334"/>
                  <a:ext cx="336600" cy="70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B9BE1033-1B2C-549A-E34B-6A7704F53466}"/>
                    </a:ext>
                  </a:extLst>
                </p14:cNvPr>
                <p14:cNvContentPartPr/>
                <p14:nvPr/>
              </p14:nvContentPartPr>
              <p14:xfrm>
                <a:off x="6871210" y="4211014"/>
                <a:ext cx="258120" cy="2595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B9BE1033-1B2C-549A-E34B-6A7704F5346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853210" y="4193014"/>
                  <a:ext cx="293760" cy="295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1E62DF54-3B47-97A2-BA11-C0846E211D89}"/>
                  </a:ext>
                </a:extLst>
              </p14:cNvPr>
              <p14:cNvContentPartPr/>
              <p14:nvPr/>
            </p14:nvContentPartPr>
            <p14:xfrm>
              <a:off x="3952832" y="4202406"/>
              <a:ext cx="596520" cy="3052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1E62DF54-3B47-97A2-BA11-C0846E211D89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3935192" y="4184406"/>
                <a:ext cx="63216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60E5A164-25AA-48B9-BEDA-D1D08ACE1DE2}"/>
                  </a:ext>
                </a:extLst>
              </p14:cNvPr>
              <p14:cNvContentPartPr/>
              <p14:nvPr/>
            </p14:nvContentPartPr>
            <p14:xfrm>
              <a:off x="4475552" y="4623044"/>
              <a:ext cx="235800" cy="30276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60E5A164-25AA-48B9-BEDA-D1D08ACE1DE2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4457912" y="4605044"/>
                <a:ext cx="27144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D71E2C5D-216B-FBB2-639C-27BFC3FC31F6}"/>
                  </a:ext>
                </a:extLst>
              </p14:cNvPr>
              <p14:cNvContentPartPr/>
              <p14:nvPr/>
            </p14:nvContentPartPr>
            <p14:xfrm>
              <a:off x="7710730" y="2375014"/>
              <a:ext cx="105840" cy="2192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D71E2C5D-216B-FBB2-639C-27BFC3FC31F6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7692730" y="2357374"/>
                <a:ext cx="141480" cy="25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A6B63E43-FC2C-C965-8676-858BC5673425}"/>
                  </a:ext>
                </a:extLst>
              </p14:cNvPr>
              <p14:cNvContentPartPr/>
              <p14:nvPr/>
            </p14:nvContentPartPr>
            <p14:xfrm>
              <a:off x="7572490" y="4023814"/>
              <a:ext cx="138600" cy="29196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A6B63E43-FC2C-C965-8676-858BC5673425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7554490" y="4005814"/>
                <a:ext cx="17424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2985C3FC-AE0D-75B9-7CCB-376576B1CEA0}"/>
                  </a:ext>
                </a:extLst>
              </p14:cNvPr>
              <p14:cNvContentPartPr/>
              <p14:nvPr/>
            </p14:nvContentPartPr>
            <p14:xfrm>
              <a:off x="7691650" y="2328934"/>
              <a:ext cx="136800" cy="3189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2985C3FC-AE0D-75B9-7CCB-376576B1CEA0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7673650" y="2310934"/>
                <a:ext cx="172440" cy="35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D3CA294A-773D-3932-7A6E-1B9601321D67}"/>
                  </a:ext>
                </a:extLst>
              </p14:cNvPr>
              <p14:cNvContentPartPr/>
              <p14:nvPr/>
            </p14:nvContentPartPr>
            <p14:xfrm>
              <a:off x="6786250" y="3183574"/>
              <a:ext cx="675000" cy="3852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D3CA294A-773D-3932-7A6E-1B9601321D67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6768250" y="3165934"/>
                <a:ext cx="71064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BDD35A1A-49C3-A148-6C77-0F218B49BE00}"/>
                  </a:ext>
                </a:extLst>
              </p14:cNvPr>
              <p14:cNvContentPartPr/>
              <p14:nvPr/>
            </p14:nvContentPartPr>
            <p14:xfrm>
              <a:off x="6408610" y="4380214"/>
              <a:ext cx="1440" cy="14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BDD35A1A-49C3-A148-6C77-0F218B49BE00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6390610" y="4362574"/>
                <a:ext cx="37080" cy="37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9" name="Group 188">
            <a:extLst>
              <a:ext uri="{FF2B5EF4-FFF2-40B4-BE49-F238E27FC236}">
                <a16:creationId xmlns:a16="http://schemas.microsoft.com/office/drawing/2014/main" id="{526C1C8F-8E7D-A50A-5B25-7FF325BB87AA}"/>
              </a:ext>
            </a:extLst>
          </p:cNvPr>
          <p:cNvGrpSpPr/>
          <p:nvPr/>
        </p:nvGrpSpPr>
        <p:grpSpPr>
          <a:xfrm>
            <a:off x="4903952" y="1474294"/>
            <a:ext cx="1471320" cy="1109552"/>
            <a:chOff x="4903952" y="1474294"/>
            <a:chExt cx="1471320" cy="1109552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EA354C6-B807-A2AA-81C4-340DFF03FCCF}"/>
                    </a:ext>
                  </a:extLst>
                </p14:cNvPr>
                <p14:cNvContentPartPr/>
                <p14:nvPr/>
              </p14:nvContentPartPr>
              <p14:xfrm>
                <a:off x="5388872" y="2321406"/>
                <a:ext cx="53280" cy="1468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EA354C6-B807-A2AA-81C4-340DFF03FCC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370872" y="2303406"/>
                  <a:ext cx="889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5FD90CC-C509-8F31-8812-4C8BC0CD89D3}"/>
                    </a:ext>
                  </a:extLst>
                </p14:cNvPr>
                <p14:cNvContentPartPr/>
                <p14:nvPr/>
              </p14:nvContentPartPr>
              <p14:xfrm>
                <a:off x="4903952" y="1620846"/>
                <a:ext cx="493920" cy="7786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5FD90CC-C509-8F31-8812-4C8BC0CD89D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886312" y="1602846"/>
                  <a:ext cx="529560" cy="81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28A7885-A9C1-03F2-CDA8-AC1AE25F1363}"/>
                    </a:ext>
                  </a:extLst>
                </p14:cNvPr>
                <p14:cNvContentPartPr/>
                <p14:nvPr/>
              </p14:nvContentPartPr>
              <p14:xfrm>
                <a:off x="4912592" y="1499526"/>
                <a:ext cx="50400" cy="1566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28A7885-A9C1-03F2-CDA8-AC1AE25F136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894592" y="1481886"/>
                  <a:ext cx="8604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4257FD90-0DD9-BB5C-C13B-EDA0CCFFBCFB}"/>
                    </a:ext>
                  </a:extLst>
                </p14:cNvPr>
                <p14:cNvContentPartPr/>
                <p14:nvPr/>
              </p14:nvContentPartPr>
              <p14:xfrm>
                <a:off x="6333512" y="2393046"/>
                <a:ext cx="41760" cy="1357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4257FD90-0DD9-BB5C-C13B-EDA0CCFFBCF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315512" y="2375406"/>
                  <a:ext cx="774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E78889B3-A1C9-527E-3799-5E72345C984C}"/>
                    </a:ext>
                  </a:extLst>
                </p14:cNvPr>
                <p14:cNvContentPartPr/>
                <p14:nvPr/>
              </p14:nvContentPartPr>
              <p14:xfrm>
                <a:off x="5412632" y="2421846"/>
                <a:ext cx="948960" cy="1620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E78889B3-A1C9-527E-3799-5E72345C984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394632" y="2403846"/>
                  <a:ext cx="9846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32A0E9E-98F9-95D4-6761-F885314903FC}"/>
                    </a:ext>
                  </a:extLst>
                </p14:cNvPr>
                <p14:cNvContentPartPr/>
                <p14:nvPr/>
              </p14:nvContentPartPr>
              <p14:xfrm>
                <a:off x="5038232" y="1534086"/>
                <a:ext cx="879120" cy="12240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32A0E9E-98F9-95D4-6761-F885314903FC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020232" y="1516086"/>
                  <a:ext cx="9147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D95CCBEA-C339-4D5A-FAF2-AD5F54C66BFD}"/>
                    </a:ext>
                  </a:extLst>
                </p14:cNvPr>
                <p14:cNvContentPartPr/>
                <p14:nvPr/>
              </p14:nvContentPartPr>
              <p14:xfrm>
                <a:off x="5460370" y="2345494"/>
                <a:ext cx="28440" cy="7848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D95CCBEA-C339-4D5A-FAF2-AD5F54C66BF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442370" y="2327854"/>
                  <a:ext cx="640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57C44791-860A-1555-DD8F-B12F9D9E2414}"/>
                    </a:ext>
                  </a:extLst>
                </p14:cNvPr>
                <p14:cNvContentPartPr/>
                <p14:nvPr/>
              </p14:nvContentPartPr>
              <p14:xfrm>
                <a:off x="5490610" y="2353774"/>
                <a:ext cx="78480" cy="1335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57C44791-860A-1555-DD8F-B12F9D9E241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472970" y="2335774"/>
                  <a:ext cx="11412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9E841BF0-5DEB-CE90-760B-1A6F66A20809}"/>
                    </a:ext>
                  </a:extLst>
                </p14:cNvPr>
                <p14:cNvContentPartPr/>
                <p14:nvPr/>
              </p14:nvContentPartPr>
              <p14:xfrm>
                <a:off x="5544970" y="2383654"/>
                <a:ext cx="70560" cy="12456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9E841BF0-5DEB-CE90-760B-1A6F66A2080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527330" y="2366014"/>
                  <a:ext cx="1062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F46310B7-777C-DF0F-BFEE-13A00D7204CE}"/>
                    </a:ext>
                  </a:extLst>
                </p14:cNvPr>
                <p14:cNvContentPartPr/>
                <p14:nvPr/>
              </p14:nvContentPartPr>
              <p14:xfrm>
                <a:off x="5606890" y="2358814"/>
                <a:ext cx="129960" cy="16488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F46310B7-777C-DF0F-BFEE-13A00D7204C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588890" y="2340814"/>
                  <a:ext cx="1656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9DE4FDC9-AAD7-AAA0-C6D3-9D40AD8EE9F9}"/>
                    </a:ext>
                  </a:extLst>
                </p14:cNvPr>
                <p14:cNvContentPartPr/>
                <p14:nvPr/>
              </p14:nvContentPartPr>
              <p14:xfrm>
                <a:off x="5731090" y="2369614"/>
                <a:ext cx="65160" cy="9828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9DE4FDC9-AAD7-AAA0-C6D3-9D40AD8EE9F9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713450" y="2351974"/>
                  <a:ext cx="1008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E66D7E88-25EB-22BF-212F-4B13FA0CE121}"/>
                    </a:ext>
                  </a:extLst>
                </p14:cNvPr>
                <p14:cNvContentPartPr/>
                <p14:nvPr/>
              </p14:nvContentPartPr>
              <p14:xfrm>
                <a:off x="5804890" y="2383294"/>
                <a:ext cx="153360" cy="1076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E66D7E88-25EB-22BF-212F-4B13FA0CE12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786890" y="2365294"/>
                  <a:ext cx="1890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8456BEDD-E912-991A-5980-82FA6B5D7692}"/>
                    </a:ext>
                  </a:extLst>
                </p14:cNvPr>
                <p14:cNvContentPartPr/>
                <p14:nvPr/>
              </p14:nvContentPartPr>
              <p14:xfrm>
                <a:off x="6026290" y="2394814"/>
                <a:ext cx="107640" cy="11448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8456BEDD-E912-991A-5980-82FA6B5D769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008290" y="2377174"/>
                  <a:ext cx="1432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E85DE5FF-0667-CFC8-569F-0E576AF79236}"/>
                    </a:ext>
                  </a:extLst>
                </p14:cNvPr>
                <p14:cNvContentPartPr/>
                <p14:nvPr/>
              </p14:nvContentPartPr>
              <p14:xfrm>
                <a:off x="6130690" y="2411014"/>
                <a:ext cx="90360" cy="11268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E85DE5FF-0667-CFC8-569F-0E576AF7923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112690" y="2393014"/>
                  <a:ext cx="12600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4890214F-6F40-A58D-5440-B0D91A6243DE}"/>
                    </a:ext>
                  </a:extLst>
                </p14:cNvPr>
                <p14:cNvContentPartPr/>
                <p14:nvPr/>
              </p14:nvContentPartPr>
              <p14:xfrm>
                <a:off x="6234730" y="2426854"/>
                <a:ext cx="82800" cy="9504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4890214F-6F40-A58D-5440-B0D91A6243D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217090" y="2408854"/>
                  <a:ext cx="118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7ACD2731-F9B8-3B71-E53F-B232194EB8D4}"/>
                    </a:ext>
                  </a:extLst>
                </p14:cNvPr>
                <p14:cNvContentPartPr/>
                <p14:nvPr/>
              </p14:nvContentPartPr>
              <p14:xfrm>
                <a:off x="5380810" y="2312014"/>
                <a:ext cx="35640" cy="669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7ACD2731-F9B8-3B71-E53F-B232194EB8D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362810" y="2294014"/>
                  <a:ext cx="712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B89EBAB7-90A8-239E-9155-32BEA5CFE64B}"/>
                    </a:ext>
                  </a:extLst>
                </p14:cNvPr>
                <p14:cNvContentPartPr/>
                <p14:nvPr/>
              </p14:nvContentPartPr>
              <p14:xfrm>
                <a:off x="5345530" y="2269534"/>
                <a:ext cx="60480" cy="723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B89EBAB7-90A8-239E-9155-32BEA5CFE64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327530" y="2251534"/>
                  <a:ext cx="961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3919FD5D-44DF-F4C2-16B9-A3FC08B57A78}"/>
                    </a:ext>
                  </a:extLst>
                </p14:cNvPr>
                <p14:cNvContentPartPr/>
                <p14:nvPr/>
              </p14:nvContentPartPr>
              <p14:xfrm>
                <a:off x="5284690" y="2164774"/>
                <a:ext cx="94680" cy="14760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3919FD5D-44DF-F4C2-16B9-A3FC08B57A7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267050" y="2146774"/>
                  <a:ext cx="1303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4EAB8E32-158B-C198-3FC3-1372BDFE7605}"/>
                    </a:ext>
                  </a:extLst>
                </p14:cNvPr>
                <p14:cNvContentPartPr/>
                <p14:nvPr/>
              </p14:nvContentPartPr>
              <p14:xfrm>
                <a:off x="5198650" y="2052094"/>
                <a:ext cx="50400" cy="9504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4EAB8E32-158B-C198-3FC3-1372BDFE760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181010" y="2034454"/>
                  <a:ext cx="860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A68E2CEA-E08C-F55B-B55A-31E13EA4754D}"/>
                    </a:ext>
                  </a:extLst>
                </p14:cNvPr>
                <p14:cNvContentPartPr/>
                <p14:nvPr/>
              </p14:nvContentPartPr>
              <p14:xfrm>
                <a:off x="5125210" y="1909174"/>
                <a:ext cx="99720" cy="975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A68E2CEA-E08C-F55B-B55A-31E13EA4754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107210" y="1891174"/>
                  <a:ext cx="13536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7A9EAC47-8BE1-2457-5CC7-78B8F94227F6}"/>
                    </a:ext>
                  </a:extLst>
                </p14:cNvPr>
                <p14:cNvContentPartPr/>
                <p14:nvPr/>
              </p14:nvContentPartPr>
              <p14:xfrm>
                <a:off x="5017210" y="1766614"/>
                <a:ext cx="74160" cy="885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7A9EAC47-8BE1-2457-5CC7-78B8F94227F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999570" y="1748614"/>
                  <a:ext cx="1098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0A7276E1-8397-8084-1CC8-7C0D48DC86A9}"/>
                    </a:ext>
                  </a:extLst>
                </p14:cNvPr>
                <p14:cNvContentPartPr/>
                <p14:nvPr/>
              </p14:nvContentPartPr>
              <p14:xfrm>
                <a:off x="4959250" y="1652134"/>
                <a:ext cx="74160" cy="5040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0A7276E1-8397-8084-1CC8-7C0D48DC86A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941250" y="1634494"/>
                  <a:ext cx="1098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8E87D7EB-9A37-5A2A-704F-3EAF4038E3F8}"/>
                    </a:ext>
                  </a:extLst>
                </p14:cNvPr>
                <p14:cNvContentPartPr/>
                <p14:nvPr/>
              </p14:nvContentPartPr>
              <p14:xfrm>
                <a:off x="5046730" y="1592734"/>
                <a:ext cx="958680" cy="22284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8E87D7EB-9A37-5A2A-704F-3EAF4038E3F8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029090" y="1575094"/>
                  <a:ext cx="9943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EF558253-8E2C-3FF3-5823-74BCC3C3612B}"/>
                    </a:ext>
                  </a:extLst>
                </p14:cNvPr>
                <p14:cNvContentPartPr/>
                <p14:nvPr/>
              </p14:nvContentPartPr>
              <p14:xfrm>
                <a:off x="5172730" y="1707574"/>
                <a:ext cx="747000" cy="9180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EF558253-8E2C-3FF3-5823-74BCC3C3612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155090" y="1689934"/>
                  <a:ext cx="7826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F611BA02-56D7-CD1E-C6EA-D8353E721E23}"/>
                    </a:ext>
                  </a:extLst>
                </p14:cNvPr>
                <p14:cNvContentPartPr/>
                <p14:nvPr/>
              </p14:nvContentPartPr>
              <p14:xfrm>
                <a:off x="5082730" y="1712974"/>
                <a:ext cx="766440" cy="669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F611BA02-56D7-CD1E-C6EA-D8353E721E2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065090" y="1694974"/>
                  <a:ext cx="8020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AC9A38A5-83B2-9EE3-6168-5B34D628CB8C}"/>
                    </a:ext>
                  </a:extLst>
                </p14:cNvPr>
                <p14:cNvContentPartPr/>
                <p14:nvPr/>
              </p14:nvContentPartPr>
              <p14:xfrm>
                <a:off x="5178850" y="1790374"/>
                <a:ext cx="773640" cy="3060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AC9A38A5-83B2-9EE3-6168-5B34D628CB8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160850" y="1772374"/>
                  <a:ext cx="8092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E2928768-1ED0-6484-CDB3-AFA9DCB38A74}"/>
                    </a:ext>
                  </a:extLst>
                </p14:cNvPr>
                <p14:cNvContentPartPr/>
                <p14:nvPr/>
              </p14:nvContentPartPr>
              <p14:xfrm>
                <a:off x="5260930" y="1862014"/>
                <a:ext cx="666720" cy="7092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E2928768-1ED0-6484-CDB3-AFA9DCB38A7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243290" y="1844374"/>
                  <a:ext cx="7023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F6E000F1-7690-C756-28F7-B76A03477AC4}"/>
                    </a:ext>
                  </a:extLst>
                </p14:cNvPr>
                <p14:cNvContentPartPr/>
                <p14:nvPr/>
              </p14:nvContentPartPr>
              <p14:xfrm>
                <a:off x="5207650" y="1927894"/>
                <a:ext cx="803880" cy="579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F6E000F1-7690-C756-28F7-B76A03477AC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189650" y="1910254"/>
                  <a:ext cx="83952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48A4FADA-9057-8AFE-373F-E20F23EEAA02}"/>
                    </a:ext>
                  </a:extLst>
                </p14:cNvPr>
                <p14:cNvContentPartPr/>
                <p14:nvPr/>
              </p14:nvContentPartPr>
              <p14:xfrm>
                <a:off x="5294770" y="2013214"/>
                <a:ext cx="747720" cy="3312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48A4FADA-9057-8AFE-373F-E20F23EEAA0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276770" y="1995214"/>
                  <a:ext cx="7833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4A3B06A9-0221-F895-F8A7-01E5386E15F0}"/>
                    </a:ext>
                  </a:extLst>
                </p14:cNvPr>
                <p14:cNvContentPartPr/>
                <p14:nvPr/>
              </p14:nvContentPartPr>
              <p14:xfrm>
                <a:off x="5204770" y="1952374"/>
                <a:ext cx="776160" cy="7884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4A3B06A9-0221-F895-F8A7-01E5386E15F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186770" y="1934374"/>
                  <a:ext cx="8118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6062E7B1-3104-8DEF-D756-1CDD602DF800}"/>
                    </a:ext>
                  </a:extLst>
                </p14:cNvPr>
                <p14:cNvContentPartPr/>
                <p14:nvPr/>
              </p14:nvContentPartPr>
              <p14:xfrm>
                <a:off x="5261290" y="1999894"/>
                <a:ext cx="796680" cy="5040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6062E7B1-3104-8DEF-D756-1CDD602DF800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243290" y="1981894"/>
                  <a:ext cx="8323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65585DEB-9DCD-3211-AF61-DD7A2C1C5A87}"/>
                    </a:ext>
                  </a:extLst>
                </p14:cNvPr>
                <p14:cNvContentPartPr/>
                <p14:nvPr/>
              </p14:nvContentPartPr>
              <p14:xfrm>
                <a:off x="5179210" y="1861294"/>
                <a:ext cx="869040" cy="5796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65585DEB-9DCD-3211-AF61-DD7A2C1C5A8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161570" y="1843654"/>
                  <a:ext cx="9046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66A63880-945B-A122-A890-ECCF3B71E168}"/>
                    </a:ext>
                  </a:extLst>
                </p14:cNvPr>
                <p14:cNvContentPartPr/>
                <p14:nvPr/>
              </p14:nvContentPartPr>
              <p14:xfrm>
                <a:off x="5294770" y="1926814"/>
                <a:ext cx="777960" cy="1044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66A63880-945B-A122-A890-ECCF3B71E16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277130" y="1908814"/>
                  <a:ext cx="8136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E6051252-315C-A039-12ED-91FA145756C2}"/>
                    </a:ext>
                  </a:extLst>
                </p14:cNvPr>
                <p14:cNvContentPartPr/>
                <p14:nvPr/>
              </p14:nvContentPartPr>
              <p14:xfrm>
                <a:off x="5077330" y="1745734"/>
                <a:ext cx="840240" cy="8640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E6051252-315C-A039-12ED-91FA145756C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059690" y="1728094"/>
                  <a:ext cx="8758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D27F1FF7-DDAF-A474-62A5-0D38ADAA8866}"/>
                    </a:ext>
                  </a:extLst>
                </p14:cNvPr>
                <p14:cNvContentPartPr/>
                <p14:nvPr/>
              </p14:nvContentPartPr>
              <p14:xfrm>
                <a:off x="5132050" y="1675534"/>
                <a:ext cx="763200" cy="3420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D27F1FF7-DDAF-A474-62A5-0D38ADAA886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114410" y="1657534"/>
                  <a:ext cx="7988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D53D34ED-4CAB-CC8C-4B42-A11D6F28550C}"/>
                    </a:ext>
                  </a:extLst>
                </p14:cNvPr>
                <p14:cNvContentPartPr/>
                <p14:nvPr/>
              </p14:nvContentPartPr>
              <p14:xfrm>
                <a:off x="5371810" y="1973254"/>
                <a:ext cx="665280" cy="4932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D53D34ED-4CAB-CC8C-4B42-A11D6F28550C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354170" y="1955614"/>
                  <a:ext cx="70092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91A05F0E-8FA4-85DF-F63F-2BCC9FDC12D3}"/>
                    </a:ext>
                  </a:extLst>
                </p14:cNvPr>
                <p14:cNvContentPartPr/>
                <p14:nvPr/>
              </p14:nvContentPartPr>
              <p14:xfrm>
                <a:off x="5662330" y="2071174"/>
                <a:ext cx="383040" cy="1332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91A05F0E-8FA4-85DF-F63F-2BCC9FDC12D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644330" y="2053174"/>
                  <a:ext cx="4186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78958461-E5AF-B1EE-9244-3ECAA8EFE10E}"/>
                    </a:ext>
                  </a:extLst>
                </p14:cNvPr>
                <p14:cNvContentPartPr/>
                <p14:nvPr/>
              </p14:nvContentPartPr>
              <p14:xfrm>
                <a:off x="5397730" y="2109334"/>
                <a:ext cx="724320" cy="2736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78958461-E5AF-B1EE-9244-3ECAA8EFE10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380090" y="2091334"/>
                  <a:ext cx="759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7AD782CC-10FC-E48B-B697-2CAE9C22E3E1}"/>
                    </a:ext>
                  </a:extLst>
                </p14:cNvPr>
                <p14:cNvContentPartPr/>
                <p14:nvPr/>
              </p14:nvContentPartPr>
              <p14:xfrm>
                <a:off x="5441290" y="2114734"/>
                <a:ext cx="704160" cy="450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7AD782CC-10FC-E48B-B697-2CAE9C22E3E1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423650" y="2096734"/>
                  <a:ext cx="7398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78B5349D-CA24-475A-9EAF-F1085390D096}"/>
                    </a:ext>
                  </a:extLst>
                </p14:cNvPr>
                <p14:cNvContentPartPr/>
                <p14:nvPr/>
              </p14:nvContentPartPr>
              <p14:xfrm>
                <a:off x="5578810" y="2193574"/>
                <a:ext cx="572760" cy="3384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78B5349D-CA24-475A-9EAF-F1085390D096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560810" y="2175934"/>
                  <a:ext cx="6084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82A9379F-ED5D-BBE8-DD84-8A47B41F192B}"/>
                    </a:ext>
                  </a:extLst>
                </p14:cNvPr>
                <p14:cNvContentPartPr/>
                <p14:nvPr/>
              </p14:nvContentPartPr>
              <p14:xfrm>
                <a:off x="5542810" y="2248654"/>
                <a:ext cx="648360" cy="2844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82A9379F-ED5D-BBE8-DD84-8A47B41F192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524810" y="2230654"/>
                  <a:ext cx="68400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500051D5-265D-44DC-EC3B-08ACF034C8BD}"/>
                    </a:ext>
                  </a:extLst>
                </p14:cNvPr>
                <p14:cNvContentPartPr/>
                <p14:nvPr/>
              </p14:nvContentPartPr>
              <p14:xfrm>
                <a:off x="6115930" y="2297254"/>
                <a:ext cx="170640" cy="1404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500051D5-265D-44DC-EC3B-08ACF034C8B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097930" y="2279254"/>
                  <a:ext cx="2062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A5D7DC72-27A4-A4FC-DCE8-8354033B1279}"/>
                    </a:ext>
                  </a:extLst>
                </p14:cNvPr>
                <p14:cNvContentPartPr/>
                <p14:nvPr/>
              </p14:nvContentPartPr>
              <p14:xfrm>
                <a:off x="5890210" y="2261974"/>
                <a:ext cx="350640" cy="30240"/>
              </p14:xfrm>
            </p:contentPart>
          </mc:Choice>
          <mc:Fallback xmlns=""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A5D7DC72-27A4-A4FC-DCE8-8354033B127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872570" y="2243974"/>
                  <a:ext cx="3862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A1E4DB7B-049D-9D99-2897-EA4FCCE515B1}"/>
                    </a:ext>
                  </a:extLst>
                </p14:cNvPr>
                <p14:cNvContentPartPr/>
                <p14:nvPr/>
              </p14:nvContentPartPr>
              <p14:xfrm>
                <a:off x="5897410" y="2189614"/>
                <a:ext cx="366480" cy="1800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A1E4DB7B-049D-9D99-2897-EA4FCCE515B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879410" y="2171614"/>
                  <a:ext cx="4021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32272F30-B2FE-E7B8-4C73-EDF215A64F5B}"/>
                    </a:ext>
                  </a:extLst>
                </p14:cNvPr>
                <p14:cNvContentPartPr/>
                <p14:nvPr/>
              </p14:nvContentPartPr>
              <p14:xfrm>
                <a:off x="5768890" y="2119774"/>
                <a:ext cx="441000" cy="936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32272F30-B2FE-E7B8-4C73-EDF215A64F5B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5751250" y="2102134"/>
                  <a:ext cx="4766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79B8EE0F-B924-988C-D975-6650A3EEE7CA}"/>
                    </a:ext>
                  </a:extLst>
                </p14:cNvPr>
                <p14:cNvContentPartPr/>
                <p14:nvPr/>
              </p14:nvContentPartPr>
              <p14:xfrm>
                <a:off x="5727130" y="2054974"/>
                <a:ext cx="433800" cy="3276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79B8EE0F-B924-988C-D975-6650A3EEE7CA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5709130" y="2037334"/>
                  <a:ext cx="4694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F15A5262-3345-D66B-E0A2-BE6A2E5E0B03}"/>
                    </a:ext>
                  </a:extLst>
                </p14:cNvPr>
                <p14:cNvContentPartPr/>
                <p14:nvPr/>
              </p14:nvContentPartPr>
              <p14:xfrm>
                <a:off x="5670610" y="1938694"/>
                <a:ext cx="357840" cy="33840"/>
              </p14:xfrm>
            </p:contentPart>
          </mc:Choice>
          <mc:Fallback xmlns=""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F15A5262-3345-D66B-E0A2-BE6A2E5E0B03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652610" y="1920694"/>
                  <a:ext cx="3934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FD225E8A-B7C5-6926-5A02-1CF1BDE50678}"/>
                    </a:ext>
                  </a:extLst>
                </p14:cNvPr>
                <p14:cNvContentPartPr/>
                <p14:nvPr/>
              </p14:nvContentPartPr>
              <p14:xfrm>
                <a:off x="5741170" y="1813054"/>
                <a:ext cx="228960" cy="2340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FD225E8A-B7C5-6926-5A02-1CF1BDE5067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723530" y="1795414"/>
                  <a:ext cx="2646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710BB9B7-E33E-EC57-303E-C02D19090960}"/>
                    </a:ext>
                  </a:extLst>
                </p14:cNvPr>
                <p14:cNvContentPartPr/>
                <p14:nvPr/>
              </p14:nvContentPartPr>
              <p14:xfrm>
                <a:off x="5392330" y="2125174"/>
                <a:ext cx="348120" cy="2340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710BB9B7-E33E-EC57-303E-C02D19090960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374690" y="2107534"/>
                  <a:ext cx="3837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27547626-00E6-52D8-BE38-0DF211B965CD}"/>
                    </a:ext>
                  </a:extLst>
                </p14:cNvPr>
                <p14:cNvContentPartPr/>
                <p14:nvPr/>
              </p14:nvContentPartPr>
              <p14:xfrm>
                <a:off x="5314210" y="2088814"/>
                <a:ext cx="395640" cy="8820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27547626-00E6-52D8-BE38-0DF211B965C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296570" y="2070814"/>
                  <a:ext cx="4312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A53D92AE-0DFD-BF75-E30D-A1C22F42E2E8}"/>
                    </a:ext>
                  </a:extLst>
                </p14:cNvPr>
                <p14:cNvContentPartPr/>
                <p14:nvPr/>
              </p14:nvContentPartPr>
              <p14:xfrm>
                <a:off x="5358490" y="2229214"/>
                <a:ext cx="464040" cy="37080"/>
              </p14:xfrm>
            </p:contentPart>
          </mc:Choice>
          <mc:Fallback xmlns=""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A53D92AE-0DFD-BF75-E30D-A1C22F42E2E8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340490" y="2211574"/>
                  <a:ext cx="4996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DD8B6907-721A-4B89-4BFD-E9F3FF20AFE6}"/>
                    </a:ext>
                  </a:extLst>
                </p14:cNvPr>
                <p14:cNvContentPartPr/>
                <p14:nvPr/>
              </p14:nvContentPartPr>
              <p14:xfrm>
                <a:off x="5516170" y="2233174"/>
                <a:ext cx="668160" cy="29880"/>
              </p14:xfrm>
            </p:contentPart>
          </mc:Choice>
          <mc:Fallback xmlns=""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DD8B6907-721A-4B89-4BFD-E9F3FF20AFE6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498530" y="2215174"/>
                  <a:ext cx="7038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91C018B8-6967-5914-D0B0-9B6CA6BB5562}"/>
                    </a:ext>
                  </a:extLst>
                </p14:cNvPr>
                <p14:cNvContentPartPr/>
                <p14:nvPr/>
              </p14:nvContentPartPr>
              <p14:xfrm>
                <a:off x="5415730" y="2150374"/>
                <a:ext cx="776160" cy="56160"/>
              </p14:xfrm>
            </p:contentPart>
          </mc:Choice>
          <mc:Fallback xmlns=""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91C018B8-6967-5914-D0B0-9B6CA6BB5562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398090" y="2132374"/>
                  <a:ext cx="8118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15AAF170-7573-87BD-BAB9-A574ECA5D6EC}"/>
                    </a:ext>
                  </a:extLst>
                </p14:cNvPr>
                <p14:cNvContentPartPr/>
                <p14:nvPr/>
              </p14:nvContentPartPr>
              <p14:xfrm>
                <a:off x="5662330" y="2093854"/>
                <a:ext cx="430920" cy="5760"/>
              </p14:xfrm>
            </p:contentPart>
          </mc:Choice>
          <mc:Fallback xmlns=""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15AAF170-7573-87BD-BAB9-A574ECA5D6EC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644330" y="2076214"/>
                  <a:ext cx="4665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91DDB47F-8E2F-16E6-4ABA-F3CE1D55C5E8}"/>
                    </a:ext>
                  </a:extLst>
                </p14:cNvPr>
                <p14:cNvContentPartPr/>
                <p14:nvPr/>
              </p14:nvContentPartPr>
              <p14:xfrm>
                <a:off x="5868610" y="1950934"/>
                <a:ext cx="232560" cy="133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91DDB47F-8E2F-16E6-4ABA-F3CE1D55C5E8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850610" y="1932934"/>
                  <a:ext cx="26820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0CC5067F-A564-7FC4-BB5A-06CD9E185102}"/>
                    </a:ext>
                  </a:extLst>
                </p14:cNvPr>
                <p14:cNvContentPartPr/>
                <p14:nvPr/>
              </p14:nvContentPartPr>
              <p14:xfrm>
                <a:off x="5847370" y="1871734"/>
                <a:ext cx="229320" cy="12240"/>
              </p14:xfrm>
            </p:contentPart>
          </mc:Choice>
          <mc:Fallback xmlns=""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0CC5067F-A564-7FC4-BB5A-06CD9E185102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829370" y="1853734"/>
                  <a:ext cx="264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C8F26928-8A06-3354-C6E5-6CD97C068203}"/>
                    </a:ext>
                  </a:extLst>
                </p14:cNvPr>
                <p14:cNvContentPartPr/>
                <p14:nvPr/>
              </p14:nvContentPartPr>
              <p14:xfrm>
                <a:off x="5902450" y="1784254"/>
                <a:ext cx="118800" cy="4212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C8F26928-8A06-3354-C6E5-6CD97C06820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884810" y="1766254"/>
                  <a:ext cx="1544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18BCDA1C-EEEF-D1D1-13AA-EC1A8C0C9D2E}"/>
                    </a:ext>
                  </a:extLst>
                </p14:cNvPr>
                <p14:cNvContentPartPr/>
                <p14:nvPr/>
              </p14:nvContentPartPr>
              <p14:xfrm>
                <a:off x="5802370" y="1738894"/>
                <a:ext cx="194760" cy="2448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18BCDA1C-EEEF-D1D1-13AA-EC1A8C0C9D2E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784730" y="1720894"/>
                  <a:ext cx="23040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268C5F42-E15F-4E80-582D-ADEE18948B39}"/>
                    </a:ext>
                  </a:extLst>
                </p14:cNvPr>
                <p14:cNvContentPartPr/>
                <p14:nvPr/>
              </p14:nvContentPartPr>
              <p14:xfrm>
                <a:off x="5757010" y="1708294"/>
                <a:ext cx="198360" cy="2052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268C5F42-E15F-4E80-582D-ADEE18948B39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739370" y="1690294"/>
                  <a:ext cx="2340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88FE7D02-8D5A-23E5-C5EB-69B67BC281C1}"/>
                    </a:ext>
                  </a:extLst>
                </p14:cNvPr>
                <p14:cNvContentPartPr/>
                <p14:nvPr/>
              </p14:nvContentPartPr>
              <p14:xfrm>
                <a:off x="4999210" y="1474294"/>
                <a:ext cx="913680" cy="15480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88FE7D02-8D5A-23E5-C5EB-69B67BC281C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981210" y="1456294"/>
                  <a:ext cx="949320" cy="19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96BF5694-427A-02D1-BC68-4F8D76EA7CE2}"/>
              </a:ext>
            </a:extLst>
          </p:cNvPr>
          <p:cNvGrpSpPr/>
          <p:nvPr/>
        </p:nvGrpSpPr>
        <p:grpSpPr>
          <a:xfrm>
            <a:off x="4333570" y="2763094"/>
            <a:ext cx="331920" cy="660600"/>
            <a:chOff x="4333570" y="2763094"/>
            <a:chExt cx="331920" cy="66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0EEA474F-F89A-C08B-2A3E-D72FD0C88D30}"/>
                    </a:ext>
                  </a:extLst>
                </p14:cNvPr>
                <p14:cNvContentPartPr/>
                <p14:nvPr/>
              </p14:nvContentPartPr>
              <p14:xfrm>
                <a:off x="4333570" y="2814934"/>
                <a:ext cx="110880" cy="46872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0EEA474F-F89A-C08B-2A3E-D72FD0C88D30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315930" y="2796934"/>
                  <a:ext cx="146520" cy="50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2E7DC0CA-E6EB-FC3E-8A72-461062F94C28}"/>
                    </a:ext>
                  </a:extLst>
                </p14:cNvPr>
                <p14:cNvContentPartPr/>
                <p14:nvPr/>
              </p14:nvContentPartPr>
              <p14:xfrm>
                <a:off x="4513570" y="2763094"/>
                <a:ext cx="151920" cy="66060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2E7DC0CA-E6EB-FC3E-8A72-461062F94C2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495570" y="2745094"/>
                  <a:ext cx="187560" cy="696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193" name="Ink 192">
                <a:extLst>
                  <a:ext uri="{FF2B5EF4-FFF2-40B4-BE49-F238E27FC236}">
                    <a16:creationId xmlns:a16="http://schemas.microsoft.com/office/drawing/2014/main" id="{EAE09BF5-1828-8977-9FD7-1C8F1E9E770B}"/>
                  </a:ext>
                </a:extLst>
              </p14:cNvPr>
              <p14:cNvContentPartPr/>
              <p14:nvPr/>
            </p14:nvContentPartPr>
            <p14:xfrm>
              <a:off x="7108810" y="3803134"/>
              <a:ext cx="767880" cy="618840"/>
            </p14:xfrm>
          </p:contentPart>
        </mc:Choice>
        <mc:Fallback xmlns="">
          <p:pic>
            <p:nvPicPr>
              <p:cNvPr id="193" name="Ink 192">
                <a:extLst>
                  <a:ext uri="{FF2B5EF4-FFF2-40B4-BE49-F238E27FC236}">
                    <a16:creationId xmlns:a16="http://schemas.microsoft.com/office/drawing/2014/main" id="{EAE09BF5-1828-8977-9FD7-1C8F1E9E770B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7091170" y="3785494"/>
                <a:ext cx="803520" cy="6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194" name="Ink 193">
                <a:extLst>
                  <a:ext uri="{FF2B5EF4-FFF2-40B4-BE49-F238E27FC236}">
                    <a16:creationId xmlns:a16="http://schemas.microsoft.com/office/drawing/2014/main" id="{38915741-185A-05A1-F4DF-4BE191A5A768}"/>
                  </a:ext>
                </a:extLst>
              </p14:cNvPr>
              <p14:cNvContentPartPr/>
              <p14:nvPr/>
            </p14:nvContentPartPr>
            <p14:xfrm>
              <a:off x="7531810" y="3831934"/>
              <a:ext cx="578520" cy="477000"/>
            </p14:xfrm>
          </p:contentPart>
        </mc:Choice>
        <mc:Fallback xmlns="">
          <p:pic>
            <p:nvPicPr>
              <p:cNvPr id="194" name="Ink 193">
                <a:extLst>
                  <a:ext uri="{FF2B5EF4-FFF2-40B4-BE49-F238E27FC236}">
                    <a16:creationId xmlns:a16="http://schemas.microsoft.com/office/drawing/2014/main" id="{38915741-185A-05A1-F4DF-4BE191A5A768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7513810" y="3813934"/>
                <a:ext cx="614160" cy="51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195" name="Ink 194">
                <a:extLst>
                  <a:ext uri="{FF2B5EF4-FFF2-40B4-BE49-F238E27FC236}">
                    <a16:creationId xmlns:a16="http://schemas.microsoft.com/office/drawing/2014/main" id="{DF3FDB62-EAC7-B6FF-4956-4DDD45B2473A}"/>
                  </a:ext>
                </a:extLst>
              </p14:cNvPr>
              <p14:cNvContentPartPr/>
              <p14:nvPr/>
            </p14:nvContentPartPr>
            <p14:xfrm>
              <a:off x="7216090" y="2143174"/>
              <a:ext cx="552600" cy="548640"/>
            </p14:xfrm>
          </p:contentPart>
        </mc:Choice>
        <mc:Fallback xmlns="">
          <p:pic>
            <p:nvPicPr>
              <p:cNvPr id="195" name="Ink 194">
                <a:extLst>
                  <a:ext uri="{FF2B5EF4-FFF2-40B4-BE49-F238E27FC236}">
                    <a16:creationId xmlns:a16="http://schemas.microsoft.com/office/drawing/2014/main" id="{DF3FDB62-EAC7-B6FF-4956-4DDD45B2473A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7198450" y="2125174"/>
                <a:ext cx="588240" cy="58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96" name="Ink 195">
                <a:extLst>
                  <a:ext uri="{FF2B5EF4-FFF2-40B4-BE49-F238E27FC236}">
                    <a16:creationId xmlns:a16="http://schemas.microsoft.com/office/drawing/2014/main" id="{C7B9C200-FD4B-9FE8-5E8D-BADCBC503265}"/>
                  </a:ext>
                </a:extLst>
              </p14:cNvPr>
              <p14:cNvContentPartPr/>
              <p14:nvPr/>
            </p14:nvContentPartPr>
            <p14:xfrm>
              <a:off x="7672210" y="2299414"/>
              <a:ext cx="234720" cy="394560"/>
            </p14:xfrm>
          </p:contentPart>
        </mc:Choice>
        <mc:Fallback xmlns="">
          <p:pic>
            <p:nvPicPr>
              <p:cNvPr id="196" name="Ink 195">
                <a:extLst>
                  <a:ext uri="{FF2B5EF4-FFF2-40B4-BE49-F238E27FC236}">
                    <a16:creationId xmlns:a16="http://schemas.microsoft.com/office/drawing/2014/main" id="{C7B9C200-FD4B-9FE8-5E8D-BADCBC503265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7654570" y="2281414"/>
                <a:ext cx="270360" cy="43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1">
            <p14:nvContentPartPr>
              <p14:cNvPr id="197" name="Ink 196">
                <a:extLst>
                  <a:ext uri="{FF2B5EF4-FFF2-40B4-BE49-F238E27FC236}">
                    <a16:creationId xmlns:a16="http://schemas.microsoft.com/office/drawing/2014/main" id="{0086DBA8-D7EE-888C-BB6D-4B52E04BB199}"/>
                  </a:ext>
                </a:extLst>
              </p14:cNvPr>
              <p14:cNvContentPartPr/>
              <p14:nvPr/>
            </p14:nvContentPartPr>
            <p14:xfrm>
              <a:off x="7181530" y="2137774"/>
              <a:ext cx="937800" cy="601200"/>
            </p14:xfrm>
          </p:contentPart>
        </mc:Choice>
        <mc:Fallback xmlns="">
          <p:pic>
            <p:nvPicPr>
              <p:cNvPr id="197" name="Ink 196">
                <a:extLst>
                  <a:ext uri="{FF2B5EF4-FFF2-40B4-BE49-F238E27FC236}">
                    <a16:creationId xmlns:a16="http://schemas.microsoft.com/office/drawing/2014/main" id="{0086DBA8-D7EE-888C-BB6D-4B52E04BB199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7163530" y="2119774"/>
                <a:ext cx="973440" cy="63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3">
            <p14:nvContentPartPr>
              <p14:cNvPr id="198" name="Ink 197">
                <a:extLst>
                  <a:ext uri="{FF2B5EF4-FFF2-40B4-BE49-F238E27FC236}">
                    <a16:creationId xmlns:a16="http://schemas.microsoft.com/office/drawing/2014/main" id="{4DAC23BD-5ED1-547D-47EB-59DDF91BDE44}"/>
                  </a:ext>
                </a:extLst>
              </p14:cNvPr>
              <p14:cNvContentPartPr/>
              <p14:nvPr/>
            </p14:nvContentPartPr>
            <p14:xfrm>
              <a:off x="7731610" y="2381854"/>
              <a:ext cx="90720" cy="241200"/>
            </p14:xfrm>
          </p:contentPart>
        </mc:Choice>
        <mc:Fallback xmlns="">
          <p:pic>
            <p:nvPicPr>
              <p:cNvPr id="198" name="Ink 197">
                <a:extLst>
                  <a:ext uri="{FF2B5EF4-FFF2-40B4-BE49-F238E27FC236}">
                    <a16:creationId xmlns:a16="http://schemas.microsoft.com/office/drawing/2014/main" id="{4DAC23BD-5ED1-547D-47EB-59DDF91BDE44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7713970" y="2363854"/>
                <a:ext cx="126360" cy="276840"/>
              </a:xfrm>
              <a:prstGeom prst="rect">
                <a:avLst/>
              </a:prstGeom>
            </p:spPr>
          </p:pic>
        </mc:Fallback>
      </mc:AlternateContent>
      <p:cxnSp>
        <p:nvCxnSpPr>
          <p:cNvPr id="14" name="Straight Arrow Connector 13"/>
          <p:cNvCxnSpPr>
            <a:cxnSpLocks/>
          </p:cNvCxnSpPr>
          <p:nvPr/>
        </p:nvCxnSpPr>
        <p:spPr>
          <a:xfrm flipH="1" flipV="1">
            <a:off x="7913215" y="2590800"/>
            <a:ext cx="1150103" cy="7397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931259-BC58-3022-3AFA-77BA626C4780}"/>
              </a:ext>
            </a:extLst>
          </p:cNvPr>
          <p:cNvCxnSpPr>
            <a:cxnSpLocks/>
          </p:cNvCxnSpPr>
          <p:nvPr/>
        </p:nvCxnSpPr>
        <p:spPr>
          <a:xfrm flipH="1">
            <a:off x="7913215" y="3330541"/>
            <a:ext cx="1150103" cy="6488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  <a:stCxn id="23" idx="1"/>
          </p:cNvCxnSpPr>
          <p:nvPr/>
        </p:nvCxnSpPr>
        <p:spPr>
          <a:xfrm flipH="1">
            <a:off x="8027729" y="1273833"/>
            <a:ext cx="1099123" cy="20851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7D6D9A25-42C8-E18E-4B96-BE452C420733}"/>
              </a:ext>
            </a:extLst>
          </p:cNvPr>
          <p:cNvGrpSpPr/>
          <p:nvPr/>
        </p:nvGrpSpPr>
        <p:grpSpPr>
          <a:xfrm>
            <a:off x="5359570" y="2552854"/>
            <a:ext cx="659520" cy="1838160"/>
            <a:chOff x="5359570" y="2552854"/>
            <a:chExt cx="659520" cy="183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47CCBDEE-C593-745A-9777-95B96950298E}"/>
                    </a:ext>
                  </a:extLst>
                </p14:cNvPr>
                <p14:cNvContentPartPr/>
                <p14:nvPr/>
              </p14:nvContentPartPr>
              <p14:xfrm>
                <a:off x="5486290" y="2552854"/>
                <a:ext cx="532800" cy="136116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47CCBDEE-C593-745A-9777-95B96950298E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468650" y="2535214"/>
                  <a:ext cx="568440" cy="139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243C7BBC-EAD6-A4B6-4849-B5A74DD3B4AF}"/>
                    </a:ext>
                  </a:extLst>
                </p14:cNvPr>
                <p14:cNvContentPartPr/>
                <p14:nvPr/>
              </p14:nvContentPartPr>
              <p14:xfrm>
                <a:off x="5359570" y="3476974"/>
                <a:ext cx="542520" cy="91404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243C7BBC-EAD6-A4B6-4849-B5A74DD3B4A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341570" y="3458974"/>
                  <a:ext cx="578160" cy="9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FD5294D1-1996-0C17-A577-F346BF30892B}"/>
                    </a:ext>
                  </a:extLst>
                </p14:cNvPr>
                <p14:cNvContentPartPr/>
                <p14:nvPr/>
              </p14:nvContentPartPr>
              <p14:xfrm>
                <a:off x="5893810" y="3287974"/>
                <a:ext cx="75240" cy="31068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FD5294D1-1996-0C17-A577-F346BF30892B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875810" y="3269974"/>
                  <a:ext cx="110880" cy="346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210" name="Ink 209">
                <a:extLst>
                  <a:ext uri="{FF2B5EF4-FFF2-40B4-BE49-F238E27FC236}">
                    <a16:creationId xmlns:a16="http://schemas.microsoft.com/office/drawing/2014/main" id="{2F1075C4-EFB7-1D4B-6927-8D4F5B4421F8}"/>
                  </a:ext>
                </a:extLst>
              </p14:cNvPr>
              <p14:cNvContentPartPr/>
              <p14:nvPr/>
            </p14:nvContentPartPr>
            <p14:xfrm>
              <a:off x="5394850" y="2569414"/>
              <a:ext cx="613080" cy="1542240"/>
            </p14:xfrm>
          </p:contentPart>
        </mc:Choice>
        <mc:Fallback xmlns="">
          <p:pic>
            <p:nvPicPr>
              <p:cNvPr id="210" name="Ink 209">
                <a:extLst>
                  <a:ext uri="{FF2B5EF4-FFF2-40B4-BE49-F238E27FC236}">
                    <a16:creationId xmlns:a16="http://schemas.microsoft.com/office/drawing/2014/main" id="{2F1075C4-EFB7-1D4B-6927-8D4F5B4421F8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5377210" y="2551774"/>
                <a:ext cx="648720" cy="15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211" name="Ink 210">
                <a:extLst>
                  <a:ext uri="{FF2B5EF4-FFF2-40B4-BE49-F238E27FC236}">
                    <a16:creationId xmlns:a16="http://schemas.microsoft.com/office/drawing/2014/main" id="{AE849E44-9BD3-4658-B5D0-A6B4D2E74CE0}"/>
                  </a:ext>
                </a:extLst>
              </p14:cNvPr>
              <p14:cNvContentPartPr/>
              <p14:nvPr/>
            </p14:nvContentPartPr>
            <p14:xfrm>
              <a:off x="4741090" y="3782974"/>
              <a:ext cx="886320" cy="698400"/>
            </p14:xfrm>
          </p:contentPart>
        </mc:Choice>
        <mc:Fallback xmlns="">
          <p:pic>
            <p:nvPicPr>
              <p:cNvPr id="211" name="Ink 210">
                <a:extLst>
                  <a:ext uri="{FF2B5EF4-FFF2-40B4-BE49-F238E27FC236}">
                    <a16:creationId xmlns:a16="http://schemas.microsoft.com/office/drawing/2014/main" id="{AE849E44-9BD3-4658-B5D0-A6B4D2E74CE0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4723450" y="3765334"/>
                <a:ext cx="921960" cy="734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1" name="Group 220">
            <a:extLst>
              <a:ext uri="{FF2B5EF4-FFF2-40B4-BE49-F238E27FC236}">
                <a16:creationId xmlns:a16="http://schemas.microsoft.com/office/drawing/2014/main" id="{2414094C-5B08-7C50-EFF3-837934083F89}"/>
              </a:ext>
            </a:extLst>
          </p:cNvPr>
          <p:cNvGrpSpPr/>
          <p:nvPr/>
        </p:nvGrpSpPr>
        <p:grpSpPr>
          <a:xfrm>
            <a:off x="4527752" y="3994654"/>
            <a:ext cx="2540520" cy="1099630"/>
            <a:chOff x="4527752" y="3994654"/>
            <a:chExt cx="2540520" cy="109963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2B37F66-221B-DB1F-E2D1-12ACB12598E3}"/>
                    </a:ext>
                  </a:extLst>
                </p14:cNvPr>
                <p14:cNvContentPartPr/>
                <p14:nvPr/>
              </p14:nvContentPartPr>
              <p14:xfrm>
                <a:off x="4785152" y="4627364"/>
                <a:ext cx="349920" cy="28620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2B37F66-221B-DB1F-E2D1-12ACB12598E3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767152" y="4609364"/>
                  <a:ext cx="3855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454FADC5-11A9-4BE8-9467-160B5935F96D}"/>
                    </a:ext>
                  </a:extLst>
                </p14:cNvPr>
                <p14:cNvContentPartPr/>
                <p14:nvPr/>
              </p14:nvContentPartPr>
              <p14:xfrm>
                <a:off x="5218232" y="4537724"/>
                <a:ext cx="343080" cy="54216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454FADC5-11A9-4BE8-9467-160B5935F96D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200232" y="4519724"/>
                  <a:ext cx="378720" cy="57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73CB0C1-2B69-6D25-6697-6AE389ED7A25}"/>
                    </a:ext>
                  </a:extLst>
                </p14:cNvPr>
                <p14:cNvContentPartPr/>
                <p14:nvPr/>
              </p14:nvContentPartPr>
              <p14:xfrm>
                <a:off x="5678312" y="4538444"/>
                <a:ext cx="354600" cy="4867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73CB0C1-2B69-6D25-6697-6AE389ED7A25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5660672" y="4520444"/>
                  <a:ext cx="39024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C24DAFDA-BE5A-04BE-9059-EF3985D543A1}"/>
                    </a:ext>
                  </a:extLst>
                </p14:cNvPr>
                <p14:cNvContentPartPr/>
                <p14:nvPr/>
              </p14:nvContentPartPr>
              <p14:xfrm>
                <a:off x="5644832" y="4503524"/>
                <a:ext cx="152280" cy="1501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C24DAFDA-BE5A-04BE-9059-EF3985D543A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5626832" y="4485524"/>
                  <a:ext cx="1879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CB45C83-F44E-B96B-17F6-32F3501B522C}"/>
                    </a:ext>
                  </a:extLst>
                </p14:cNvPr>
                <p14:cNvContentPartPr/>
                <p14:nvPr/>
              </p14:nvContentPartPr>
              <p14:xfrm>
                <a:off x="5729072" y="4486604"/>
                <a:ext cx="241560" cy="1209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CB45C83-F44E-B96B-17F6-32F3501B522C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5711432" y="4468964"/>
                  <a:ext cx="27720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89FD8FB0-38E8-2B0D-F014-D82D31BD7F5A}"/>
                    </a:ext>
                  </a:extLst>
                </p14:cNvPr>
                <p14:cNvContentPartPr/>
                <p14:nvPr/>
              </p14:nvContentPartPr>
              <p14:xfrm>
                <a:off x="5803232" y="4354844"/>
                <a:ext cx="610560" cy="1792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89FD8FB0-38E8-2B0D-F014-D82D31BD7F5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5785592" y="4337204"/>
                  <a:ext cx="6462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9D6F531-A577-3614-3916-EA083B2CC0C5}"/>
                    </a:ext>
                  </a:extLst>
                </p14:cNvPr>
                <p14:cNvContentPartPr/>
                <p14:nvPr/>
              </p14:nvContentPartPr>
              <p14:xfrm>
                <a:off x="5993672" y="4751924"/>
                <a:ext cx="1074600" cy="2221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9D6F531-A577-3614-3916-EA083B2CC0C5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5975672" y="4733924"/>
                  <a:ext cx="111024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7AC5A499-4FFC-D933-15C7-59903D94720F}"/>
                    </a:ext>
                  </a:extLst>
                </p14:cNvPr>
                <p14:cNvContentPartPr/>
                <p14:nvPr/>
              </p14:nvContentPartPr>
              <p14:xfrm>
                <a:off x="5393552" y="4317044"/>
                <a:ext cx="511200" cy="2829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7AC5A499-4FFC-D933-15C7-59903D94720F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375552" y="4299044"/>
                  <a:ext cx="54684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5D1F9F1-2D1D-DFE4-2981-333093D7F4D0}"/>
                    </a:ext>
                  </a:extLst>
                </p14:cNvPr>
                <p14:cNvContentPartPr/>
                <p14:nvPr/>
              </p14:nvContentPartPr>
              <p14:xfrm>
                <a:off x="5440352" y="4954604"/>
                <a:ext cx="354960" cy="1396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5D1F9F1-2D1D-DFE4-2981-333093D7F4D0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5422352" y="4936604"/>
                  <a:ext cx="3906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1A1D5DD7-04CC-8311-311D-332FEBB8196D}"/>
                    </a:ext>
                  </a:extLst>
                </p14:cNvPr>
                <p14:cNvContentPartPr/>
                <p14:nvPr/>
              </p14:nvContentPartPr>
              <p14:xfrm>
                <a:off x="4825472" y="4427204"/>
                <a:ext cx="453600" cy="2617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1A1D5DD7-04CC-8311-311D-332FEBB8196D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807832" y="4409564"/>
                  <a:ext cx="4892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CCB4464-7DD0-44CC-F526-DF803F569A55}"/>
                    </a:ext>
                  </a:extLst>
                </p14:cNvPr>
                <p14:cNvContentPartPr/>
                <p14:nvPr/>
              </p14:nvContentPartPr>
              <p14:xfrm>
                <a:off x="4928072" y="4839404"/>
                <a:ext cx="329760" cy="1148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CCB4464-7DD0-44CC-F526-DF803F569A55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4910432" y="4821404"/>
                  <a:ext cx="3654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433A631-F877-FDA4-593D-5D8D84330750}"/>
                    </a:ext>
                  </a:extLst>
                </p14:cNvPr>
                <p14:cNvContentPartPr/>
                <p14:nvPr/>
              </p14:nvContentPartPr>
              <p14:xfrm>
                <a:off x="4624232" y="4796564"/>
                <a:ext cx="241560" cy="1494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433A631-F877-FDA4-593D-5D8D84330750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606232" y="4778564"/>
                  <a:ext cx="277200" cy="18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FF0BE7B1-3128-ADEB-075D-FD4C631F95F4}"/>
                    </a:ext>
                  </a:extLst>
                </p14:cNvPr>
                <p14:cNvContentPartPr/>
                <p14:nvPr/>
              </p14:nvContentPartPr>
              <p14:xfrm>
                <a:off x="4527752" y="4458884"/>
                <a:ext cx="327600" cy="2142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FF0BE7B1-3128-ADEB-075D-FD4C631F95F4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510112" y="4440884"/>
                  <a:ext cx="3632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06F8329C-3405-E049-FADA-B89D6C67F736}"/>
                    </a:ext>
                  </a:extLst>
                </p14:cNvPr>
                <p14:cNvContentPartPr/>
                <p14:nvPr/>
              </p14:nvContentPartPr>
              <p14:xfrm>
                <a:off x="6191672" y="4422884"/>
                <a:ext cx="442440" cy="2091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06F8329C-3405-E049-FADA-B89D6C67F736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6173672" y="4405244"/>
                  <a:ext cx="47808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DC88B1D-69B5-72F5-85C4-9DD00EE58665}"/>
                    </a:ext>
                  </a:extLst>
                </p14:cNvPr>
                <p14:cNvContentPartPr/>
                <p14:nvPr/>
              </p14:nvContentPartPr>
              <p14:xfrm>
                <a:off x="6207152" y="4415684"/>
                <a:ext cx="47520" cy="1148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DC88B1D-69B5-72F5-85C4-9DD00EE58665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6189152" y="4398044"/>
                  <a:ext cx="831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CF01B8A0-792E-C25F-05B0-E944DCF387B1}"/>
                    </a:ext>
                  </a:extLst>
                </p14:cNvPr>
                <p14:cNvContentPartPr/>
                <p14:nvPr/>
              </p14:nvContentPartPr>
              <p14:xfrm>
                <a:off x="6367210" y="4078534"/>
                <a:ext cx="285840" cy="4071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CF01B8A0-792E-C25F-05B0-E944DCF387B1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6349570" y="4060534"/>
                  <a:ext cx="32148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E1BF5A2-5B38-11F4-F36B-1696CFF0432B}"/>
                    </a:ext>
                  </a:extLst>
                </p14:cNvPr>
                <p14:cNvContentPartPr/>
                <p14:nvPr/>
              </p14:nvContentPartPr>
              <p14:xfrm>
                <a:off x="6417250" y="3994654"/>
                <a:ext cx="210960" cy="1353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E1BF5A2-5B38-11F4-F36B-1696CFF0432B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6399250" y="3976654"/>
                  <a:ext cx="2466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1B7FCB9A-67E8-A9BF-60D8-504E3C6F3D85}"/>
                    </a:ext>
                  </a:extLst>
                </p14:cNvPr>
                <p14:cNvContentPartPr/>
                <p14:nvPr/>
              </p14:nvContentPartPr>
              <p14:xfrm>
                <a:off x="6453610" y="4034974"/>
                <a:ext cx="92880" cy="5148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1B7FCB9A-67E8-A9BF-60D8-504E3C6F3D85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6435610" y="4016974"/>
                  <a:ext cx="1285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FD53B059-7ACA-FEF6-57C0-A7F69FB781BB}"/>
                    </a:ext>
                  </a:extLst>
                </p14:cNvPr>
                <p14:cNvContentPartPr/>
                <p14:nvPr/>
              </p14:nvContentPartPr>
              <p14:xfrm>
                <a:off x="6501490" y="4104094"/>
                <a:ext cx="12240" cy="6048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FD53B059-7ACA-FEF6-57C0-A7F69FB781BB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6483850" y="4086454"/>
                  <a:ext cx="478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9989F4F2-38C1-71F9-DA30-B6ECC604B51D}"/>
                    </a:ext>
                  </a:extLst>
                </p14:cNvPr>
                <p14:cNvContentPartPr/>
                <p14:nvPr/>
              </p14:nvContentPartPr>
              <p14:xfrm>
                <a:off x="6484930" y="4375534"/>
                <a:ext cx="44640" cy="3456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9989F4F2-38C1-71F9-DA30-B6ECC604B51D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6467290" y="4357894"/>
                  <a:ext cx="8028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AD421B0E-FC69-45AF-53AE-72F7F4F7D9B5}"/>
                    </a:ext>
                  </a:extLst>
                </p14:cNvPr>
                <p14:cNvContentPartPr/>
                <p14:nvPr/>
              </p14:nvContentPartPr>
              <p14:xfrm>
                <a:off x="6391690" y="4022374"/>
                <a:ext cx="221400" cy="3571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AD421B0E-FC69-45AF-53AE-72F7F4F7D9B5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6373690" y="4004374"/>
                  <a:ext cx="25704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0A4227D6-B7FD-91BC-83E2-9E5EADC8605E}"/>
                    </a:ext>
                  </a:extLst>
                </p14:cNvPr>
                <p14:cNvContentPartPr/>
                <p14:nvPr/>
              </p14:nvContentPartPr>
              <p14:xfrm>
                <a:off x="6011530" y="4528174"/>
                <a:ext cx="195840" cy="4176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0A4227D6-B7FD-91BC-83E2-9E5EADC8605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993530" y="4510534"/>
                  <a:ext cx="23148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9AC345CE-D3F5-2FB1-A68E-D265AFFE5C75}"/>
                    </a:ext>
                  </a:extLst>
                </p14:cNvPr>
                <p14:cNvContentPartPr/>
                <p14:nvPr/>
              </p14:nvContentPartPr>
              <p14:xfrm>
                <a:off x="5978410" y="4492894"/>
                <a:ext cx="157680" cy="17676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9AC345CE-D3F5-2FB1-A68E-D265AFFE5C75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960770" y="4475254"/>
                  <a:ext cx="1933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A483FB18-A7E8-5A2E-C5F1-AC617AF18E88}"/>
                    </a:ext>
                  </a:extLst>
                </p14:cNvPr>
                <p14:cNvContentPartPr/>
                <p14:nvPr/>
              </p14:nvContentPartPr>
              <p14:xfrm>
                <a:off x="6200170" y="4600534"/>
                <a:ext cx="654480" cy="14760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A483FB18-A7E8-5A2E-C5F1-AC617AF18E88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6182170" y="4582894"/>
                  <a:ext cx="6901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F90E26B8-0A46-2D1C-E3A5-D71544911BE4}"/>
                    </a:ext>
                  </a:extLst>
                </p14:cNvPr>
                <p14:cNvContentPartPr/>
                <p14:nvPr/>
              </p14:nvContentPartPr>
              <p14:xfrm>
                <a:off x="6769690" y="4441054"/>
                <a:ext cx="154800" cy="18792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F90E26B8-0A46-2D1C-E3A5-D71544911BE4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751690" y="4423054"/>
                  <a:ext cx="19044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8F338C99-912A-4B61-BCC5-E579DD71C9D5}"/>
                    </a:ext>
                  </a:extLst>
                </p14:cNvPr>
                <p14:cNvContentPartPr/>
                <p14:nvPr/>
              </p14:nvContentPartPr>
              <p14:xfrm>
                <a:off x="6847810" y="4625374"/>
                <a:ext cx="48240" cy="14400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8F338C99-912A-4B61-BCC5-E579DD71C9D5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6829810" y="4607374"/>
                  <a:ext cx="838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683A9CD1-EBB5-F6B5-1A3C-A1E5BC8D01EF}"/>
                    </a:ext>
                  </a:extLst>
                </p14:cNvPr>
                <p14:cNvContentPartPr/>
                <p14:nvPr/>
              </p14:nvContentPartPr>
              <p14:xfrm>
                <a:off x="5802010" y="4700614"/>
                <a:ext cx="99720" cy="16020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683A9CD1-EBB5-F6B5-1A3C-A1E5BC8D01EF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793010" y="4691614"/>
                  <a:ext cx="1173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21A50F96-03A1-EBB0-13A1-402500CC7579}"/>
                    </a:ext>
                  </a:extLst>
                </p14:cNvPr>
                <p14:cNvContentPartPr/>
                <p14:nvPr/>
              </p14:nvContentPartPr>
              <p14:xfrm>
                <a:off x="5807410" y="4601614"/>
                <a:ext cx="40680" cy="13644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21A50F96-03A1-EBB0-13A1-402500CC7579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5798770" y="4592614"/>
                  <a:ext cx="5832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4AA1D6CB-1D7D-DD44-A2EF-A60CE421E167}"/>
                    </a:ext>
                  </a:extLst>
                </p14:cNvPr>
                <p14:cNvContentPartPr/>
                <p14:nvPr/>
              </p14:nvContentPartPr>
              <p14:xfrm>
                <a:off x="5685010" y="4710334"/>
                <a:ext cx="151920" cy="5436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4AA1D6CB-1D7D-DD44-A2EF-A60CE421E167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5676370" y="4701334"/>
                  <a:ext cx="1695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A7C1DFBC-2D49-C29A-24E3-EAA938C26D10}"/>
                    </a:ext>
                  </a:extLst>
                </p14:cNvPr>
                <p14:cNvContentPartPr/>
                <p14:nvPr/>
              </p14:nvContentPartPr>
              <p14:xfrm>
                <a:off x="5709850" y="4835614"/>
                <a:ext cx="115200" cy="4896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A7C1DFBC-2D49-C29A-24E3-EAA938C26D10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5700850" y="4826614"/>
                  <a:ext cx="1328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28847C14-3307-DED3-4F74-7EC0544C1DDA}"/>
                    </a:ext>
                  </a:extLst>
                </p14:cNvPr>
                <p14:cNvContentPartPr/>
                <p14:nvPr/>
              </p14:nvContentPartPr>
              <p14:xfrm>
                <a:off x="5840170" y="4873054"/>
                <a:ext cx="33120" cy="13536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28847C14-3307-DED3-4F74-7EC0544C1DDA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831170" y="4864414"/>
                  <a:ext cx="5076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19" name="Ink 218">
                  <a:extLst>
                    <a:ext uri="{FF2B5EF4-FFF2-40B4-BE49-F238E27FC236}">
                      <a16:creationId xmlns:a16="http://schemas.microsoft.com/office/drawing/2014/main" id="{6D3794A2-DD71-1DE5-1C20-1A7E99BD9ABF}"/>
                    </a:ext>
                  </a:extLst>
                </p14:cNvPr>
                <p14:cNvContentPartPr/>
                <p14:nvPr/>
              </p14:nvContentPartPr>
              <p14:xfrm>
                <a:off x="5897410" y="4846054"/>
                <a:ext cx="87120" cy="65160"/>
              </p14:xfrm>
            </p:contentPart>
          </mc:Choice>
          <mc:Fallback xmlns="">
            <p:pic>
              <p:nvPicPr>
                <p:cNvPr id="219" name="Ink 218">
                  <a:extLst>
                    <a:ext uri="{FF2B5EF4-FFF2-40B4-BE49-F238E27FC236}">
                      <a16:creationId xmlns:a16="http://schemas.microsoft.com/office/drawing/2014/main" id="{6D3794A2-DD71-1DE5-1C20-1A7E99BD9ABF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888770" y="4837414"/>
                  <a:ext cx="104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1313E843-2E98-A865-BB5A-71DA14199B2F}"/>
                    </a:ext>
                  </a:extLst>
                </p14:cNvPr>
                <p14:cNvContentPartPr/>
                <p14:nvPr/>
              </p14:nvContentPartPr>
              <p14:xfrm>
                <a:off x="5906770" y="4699534"/>
                <a:ext cx="110520" cy="8208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1313E843-2E98-A865-BB5A-71DA14199B2F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897770" y="4690534"/>
                  <a:ext cx="128160" cy="997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2269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cb15ddf-dbe9-47ea-851d-c7064205813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5" ma:contentTypeDescription="Create a new document." ma:contentTypeScope="" ma:versionID="fc4b2728f806623a495c7950734932b3">
  <xsd:schema xmlns:xsd="http://www.w3.org/2001/XMLSchema" xmlns:xs="http://www.w3.org/2001/XMLSchema" xmlns:p="http://schemas.microsoft.com/office/2006/metadata/properties" xmlns:ns3="3cb15ddf-dbe9-47ea-851d-c70642058130" xmlns:ns4="4817ca35-7031-43a6-bda2-0d9832ef6347" targetNamespace="http://schemas.microsoft.com/office/2006/metadata/properties" ma:root="true" ma:fieldsID="6c1e64ff357ab844efe1ed249a586337" ns3:_="" ns4:_=""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FE1B49-9BE5-4D44-A0A7-D420B2A170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7859D9-53A3-4E11-8F64-11CB9485B05B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4817ca35-7031-43a6-bda2-0d9832ef6347"/>
    <ds:schemaRef ds:uri="3cb15ddf-dbe9-47ea-851d-c7064205813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7EE29A4-DA45-4CC1-AD42-9B06C31C25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92769</TotalTime>
  <Words>1190</Words>
  <Application>Microsoft Office PowerPoint</Application>
  <PresentationFormat>Widescreen</PresentationFormat>
  <Paragraphs>286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75 Helvetica Bold</vt:lpstr>
      <vt:lpstr>Arial</vt:lpstr>
      <vt:lpstr>Arial Narrow</vt:lpstr>
      <vt:lpstr>Calibri</vt:lpstr>
      <vt:lpstr>Helvetica</vt:lpstr>
      <vt:lpstr>Times New Roman</vt:lpstr>
      <vt:lpstr>3_Office Theme</vt:lpstr>
      <vt:lpstr>1_Office Theme</vt:lpstr>
      <vt:lpstr>PowerPoint Presentation</vt:lpstr>
      <vt:lpstr>Liner Physics Team</vt:lpstr>
      <vt:lpstr>AATT Propulsion Technologies Technical Challenge</vt:lpstr>
      <vt:lpstr>PowerPoint Presentation</vt:lpstr>
      <vt:lpstr>PowerPoint Presentation</vt:lpstr>
      <vt:lpstr>PowerPoint Presentation</vt:lpstr>
      <vt:lpstr>PowerPoint Presentation</vt:lpstr>
      <vt:lpstr>Pre-test Predictions – Approach</vt:lpstr>
      <vt:lpstr>PowerPoint Presentation</vt:lpstr>
      <vt:lpstr>PowerPoint Presentation</vt:lpstr>
      <vt:lpstr>PowerPoint Presentation</vt:lpstr>
      <vt:lpstr>Project Schedule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Reinert, Jessica (GRC-KM00)</dc:creator>
  <cp:lastModifiedBy>Howerton, Brian M (LARC-D321)</cp:lastModifiedBy>
  <cp:revision>234</cp:revision>
  <dcterms:created xsi:type="dcterms:W3CDTF">2022-11-02T18:36:09Z</dcterms:created>
  <dcterms:modified xsi:type="dcterms:W3CDTF">2024-09-26T19:04:19Z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  <property fmtid="{D5CDD505-2E9C-101B-9397-08002B2CF9AE}" pid="3" name="MediaServiceImageTags">
    <vt:lpwstr/>
  </property>
</Properties>
</file>