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25"/>
  </p:notesMasterIdLst>
  <p:sldIdLst>
    <p:sldId id="256" r:id="rId5"/>
    <p:sldId id="370" r:id="rId6"/>
    <p:sldId id="408" r:id="rId7"/>
    <p:sldId id="362" r:id="rId8"/>
    <p:sldId id="360" r:id="rId9"/>
    <p:sldId id="363" r:id="rId10"/>
    <p:sldId id="382" r:id="rId11"/>
    <p:sldId id="381" r:id="rId12"/>
    <p:sldId id="383" r:id="rId13"/>
    <p:sldId id="385" r:id="rId14"/>
    <p:sldId id="391" r:id="rId15"/>
    <p:sldId id="379" r:id="rId16"/>
    <p:sldId id="390" r:id="rId17"/>
    <p:sldId id="386" r:id="rId18"/>
    <p:sldId id="388" r:id="rId19"/>
    <p:sldId id="392" r:id="rId20"/>
    <p:sldId id="393" r:id="rId21"/>
    <p:sldId id="394" r:id="rId22"/>
    <p:sldId id="395" r:id="rId23"/>
    <p:sldId id="397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wrence, Ryan M." initials="LRM" lastIdx="3" clrIdx="0">
    <p:extLst>
      <p:ext uri="{19B8F6BF-5375-455C-9EA6-DF929625EA0E}">
        <p15:presenceInfo xmlns:p15="http://schemas.microsoft.com/office/powerpoint/2012/main" userId="S-1-5-21-3923659354-477610687-2977832468-4616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87EE44-8B80-434C-BD82-357206075D96}" v="40" dt="2024-09-24T15:55:19.0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799" autoAdjust="0"/>
    <p:restoredTop sz="91901" autoAdjust="0"/>
  </p:normalViewPr>
  <p:slideViewPr>
    <p:cSldViewPr snapToGrid="0">
      <p:cViewPr varScale="1">
        <p:scale>
          <a:sx n="77" d="100"/>
          <a:sy n="77" d="100"/>
        </p:scale>
        <p:origin x="5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wrence, Ryan M. (JSC-NE511)" userId="84a0a2ff-08f2-432e-96d1-a87b4153b611" providerId="ADAL" clId="{5787EE44-8B80-434C-BD82-357206075D96}"/>
    <pc:docChg chg="custSel delSld modSld">
      <pc:chgData name="Lawrence, Ryan M. (JSC-NE511)" userId="84a0a2ff-08f2-432e-96d1-a87b4153b611" providerId="ADAL" clId="{5787EE44-8B80-434C-BD82-357206075D96}" dt="2024-09-24T16:10:36.392" v="850" actId="47"/>
      <pc:docMkLst>
        <pc:docMk/>
      </pc:docMkLst>
      <pc:sldChg chg="del">
        <pc:chgData name="Lawrence, Ryan M. (JSC-NE511)" userId="84a0a2ff-08f2-432e-96d1-a87b4153b611" providerId="ADAL" clId="{5787EE44-8B80-434C-BD82-357206075D96}" dt="2024-09-24T16:10:36.392" v="850" actId="47"/>
        <pc:sldMkLst>
          <pc:docMk/>
          <pc:sldMk cId="2324557163" sldId="349"/>
        </pc:sldMkLst>
      </pc:sldChg>
      <pc:sldChg chg="del">
        <pc:chgData name="Lawrence, Ryan M. (JSC-NE511)" userId="84a0a2ff-08f2-432e-96d1-a87b4153b611" providerId="ADAL" clId="{5787EE44-8B80-434C-BD82-357206075D96}" dt="2024-09-24T16:10:36.392" v="850" actId="47"/>
        <pc:sldMkLst>
          <pc:docMk/>
          <pc:sldMk cId="565681144" sldId="350"/>
        </pc:sldMkLst>
      </pc:sldChg>
      <pc:sldChg chg="del">
        <pc:chgData name="Lawrence, Ryan M. (JSC-NE511)" userId="84a0a2ff-08f2-432e-96d1-a87b4153b611" providerId="ADAL" clId="{5787EE44-8B80-434C-BD82-357206075D96}" dt="2024-09-24T16:10:36.392" v="850" actId="47"/>
        <pc:sldMkLst>
          <pc:docMk/>
          <pc:sldMk cId="1958480240" sldId="351"/>
        </pc:sldMkLst>
      </pc:sldChg>
      <pc:sldChg chg="del">
        <pc:chgData name="Lawrence, Ryan M. (JSC-NE511)" userId="84a0a2ff-08f2-432e-96d1-a87b4153b611" providerId="ADAL" clId="{5787EE44-8B80-434C-BD82-357206075D96}" dt="2024-09-24T16:10:36.392" v="850" actId="47"/>
        <pc:sldMkLst>
          <pc:docMk/>
          <pc:sldMk cId="1596130245" sldId="352"/>
        </pc:sldMkLst>
      </pc:sldChg>
      <pc:sldChg chg="del">
        <pc:chgData name="Lawrence, Ryan M. (JSC-NE511)" userId="84a0a2ff-08f2-432e-96d1-a87b4153b611" providerId="ADAL" clId="{5787EE44-8B80-434C-BD82-357206075D96}" dt="2024-09-24T16:10:36.392" v="850" actId="47"/>
        <pc:sldMkLst>
          <pc:docMk/>
          <pc:sldMk cId="4082646558" sldId="355"/>
        </pc:sldMkLst>
      </pc:sldChg>
      <pc:sldChg chg="del">
        <pc:chgData name="Lawrence, Ryan M. (JSC-NE511)" userId="84a0a2ff-08f2-432e-96d1-a87b4153b611" providerId="ADAL" clId="{5787EE44-8B80-434C-BD82-357206075D96}" dt="2024-09-24T16:10:36.392" v="850" actId="47"/>
        <pc:sldMkLst>
          <pc:docMk/>
          <pc:sldMk cId="1586970355" sldId="356"/>
        </pc:sldMkLst>
      </pc:sldChg>
      <pc:sldChg chg="del">
        <pc:chgData name="Lawrence, Ryan M. (JSC-NE511)" userId="84a0a2ff-08f2-432e-96d1-a87b4153b611" providerId="ADAL" clId="{5787EE44-8B80-434C-BD82-357206075D96}" dt="2024-09-24T16:10:36.392" v="850" actId="47"/>
        <pc:sldMkLst>
          <pc:docMk/>
          <pc:sldMk cId="2046173224" sldId="357"/>
        </pc:sldMkLst>
      </pc:sldChg>
      <pc:sldChg chg="modSp mod">
        <pc:chgData name="Lawrence, Ryan M. (JSC-NE511)" userId="84a0a2ff-08f2-432e-96d1-a87b4153b611" providerId="ADAL" clId="{5787EE44-8B80-434C-BD82-357206075D96}" dt="2024-09-24T15:53:06.445" v="83" actId="27636"/>
        <pc:sldMkLst>
          <pc:docMk/>
          <pc:sldMk cId="3393869472" sldId="360"/>
        </pc:sldMkLst>
        <pc:spChg chg="mod">
          <ac:chgData name="Lawrence, Ryan M. (JSC-NE511)" userId="84a0a2ff-08f2-432e-96d1-a87b4153b611" providerId="ADAL" clId="{5787EE44-8B80-434C-BD82-357206075D96}" dt="2024-09-24T15:53:06.445" v="83" actId="27636"/>
          <ac:spMkLst>
            <pc:docMk/>
            <pc:sldMk cId="3393869472" sldId="360"/>
            <ac:spMk id="6" creationId="{00000000-0000-0000-0000-000000000000}"/>
          </ac:spMkLst>
        </pc:spChg>
      </pc:sldChg>
      <pc:sldChg chg="modSp mod">
        <pc:chgData name="Lawrence, Ryan M. (JSC-NE511)" userId="84a0a2ff-08f2-432e-96d1-a87b4153b611" providerId="ADAL" clId="{5787EE44-8B80-434C-BD82-357206075D96}" dt="2024-09-24T15:50:30.318" v="75" actId="6549"/>
        <pc:sldMkLst>
          <pc:docMk/>
          <pc:sldMk cId="3606678663" sldId="362"/>
        </pc:sldMkLst>
        <pc:spChg chg="mod">
          <ac:chgData name="Lawrence, Ryan M. (JSC-NE511)" userId="84a0a2ff-08f2-432e-96d1-a87b4153b611" providerId="ADAL" clId="{5787EE44-8B80-434C-BD82-357206075D96}" dt="2024-09-24T15:50:30.318" v="75" actId="6549"/>
          <ac:spMkLst>
            <pc:docMk/>
            <pc:sldMk cId="3606678663" sldId="362"/>
            <ac:spMk id="3" creationId="{00000000-0000-0000-0000-000000000000}"/>
          </ac:spMkLst>
        </pc:spChg>
      </pc:sldChg>
      <pc:sldChg chg="modSp">
        <pc:chgData name="Lawrence, Ryan M. (JSC-NE511)" userId="84a0a2ff-08f2-432e-96d1-a87b4153b611" providerId="ADAL" clId="{5787EE44-8B80-434C-BD82-357206075D96}" dt="2024-09-24T15:55:19.091" v="117" actId="20577"/>
        <pc:sldMkLst>
          <pc:docMk/>
          <pc:sldMk cId="1999374000" sldId="363"/>
        </pc:sldMkLst>
        <pc:graphicFrameChg chg="mod">
          <ac:chgData name="Lawrence, Ryan M. (JSC-NE511)" userId="84a0a2ff-08f2-432e-96d1-a87b4153b611" providerId="ADAL" clId="{5787EE44-8B80-434C-BD82-357206075D96}" dt="2024-09-24T15:55:19.091" v="117" actId="20577"/>
          <ac:graphicFrameMkLst>
            <pc:docMk/>
            <pc:sldMk cId="1999374000" sldId="363"/>
            <ac:graphicFrameMk id="4" creationId="{00000000-0000-0000-0000-000000000000}"/>
          </ac:graphicFrameMkLst>
        </pc:graphicFrameChg>
      </pc:sldChg>
      <pc:sldChg chg="del">
        <pc:chgData name="Lawrence, Ryan M. (JSC-NE511)" userId="84a0a2ff-08f2-432e-96d1-a87b4153b611" providerId="ADAL" clId="{5787EE44-8B80-434C-BD82-357206075D96}" dt="2024-09-24T16:10:36.392" v="850" actId="47"/>
        <pc:sldMkLst>
          <pc:docMk/>
          <pc:sldMk cId="639834600" sldId="365"/>
        </pc:sldMkLst>
      </pc:sldChg>
      <pc:sldChg chg="del">
        <pc:chgData name="Lawrence, Ryan M. (JSC-NE511)" userId="84a0a2ff-08f2-432e-96d1-a87b4153b611" providerId="ADAL" clId="{5787EE44-8B80-434C-BD82-357206075D96}" dt="2024-09-24T16:10:36.392" v="850" actId="47"/>
        <pc:sldMkLst>
          <pc:docMk/>
          <pc:sldMk cId="3465129568" sldId="366"/>
        </pc:sldMkLst>
      </pc:sldChg>
      <pc:sldChg chg="modSp mod">
        <pc:chgData name="Lawrence, Ryan M. (JSC-NE511)" userId="84a0a2ff-08f2-432e-96d1-a87b4153b611" providerId="ADAL" clId="{5787EE44-8B80-434C-BD82-357206075D96}" dt="2024-09-24T15:46:26.939" v="0" actId="20577"/>
        <pc:sldMkLst>
          <pc:docMk/>
          <pc:sldMk cId="1243064533" sldId="370"/>
        </pc:sldMkLst>
        <pc:spChg chg="mod">
          <ac:chgData name="Lawrence, Ryan M. (JSC-NE511)" userId="84a0a2ff-08f2-432e-96d1-a87b4153b611" providerId="ADAL" clId="{5787EE44-8B80-434C-BD82-357206075D96}" dt="2024-09-24T15:46:26.939" v="0" actId="20577"/>
          <ac:spMkLst>
            <pc:docMk/>
            <pc:sldMk cId="1243064533" sldId="370"/>
            <ac:spMk id="3" creationId="{00000000-0000-0000-0000-000000000000}"/>
          </ac:spMkLst>
        </pc:spChg>
      </pc:sldChg>
      <pc:sldChg chg="del">
        <pc:chgData name="Lawrence, Ryan M. (JSC-NE511)" userId="84a0a2ff-08f2-432e-96d1-a87b4153b611" providerId="ADAL" clId="{5787EE44-8B80-434C-BD82-357206075D96}" dt="2024-09-24T16:10:00.986" v="849" actId="47"/>
        <pc:sldMkLst>
          <pc:docMk/>
          <pc:sldMk cId="1185384420" sldId="371"/>
        </pc:sldMkLst>
      </pc:sldChg>
      <pc:sldChg chg="del">
        <pc:chgData name="Lawrence, Ryan M. (JSC-NE511)" userId="84a0a2ff-08f2-432e-96d1-a87b4153b611" providerId="ADAL" clId="{5787EE44-8B80-434C-BD82-357206075D96}" dt="2024-09-24T16:10:00.986" v="849" actId="47"/>
        <pc:sldMkLst>
          <pc:docMk/>
          <pc:sldMk cId="3686309369" sldId="372"/>
        </pc:sldMkLst>
      </pc:sldChg>
      <pc:sldChg chg="del">
        <pc:chgData name="Lawrence, Ryan M. (JSC-NE511)" userId="84a0a2ff-08f2-432e-96d1-a87b4153b611" providerId="ADAL" clId="{5787EE44-8B80-434C-BD82-357206075D96}" dt="2024-09-24T16:10:00.986" v="849" actId="47"/>
        <pc:sldMkLst>
          <pc:docMk/>
          <pc:sldMk cId="685589104" sldId="373"/>
        </pc:sldMkLst>
      </pc:sldChg>
      <pc:sldChg chg="del">
        <pc:chgData name="Lawrence, Ryan M. (JSC-NE511)" userId="84a0a2ff-08f2-432e-96d1-a87b4153b611" providerId="ADAL" clId="{5787EE44-8B80-434C-BD82-357206075D96}" dt="2024-09-24T16:10:00.986" v="849" actId="47"/>
        <pc:sldMkLst>
          <pc:docMk/>
          <pc:sldMk cId="3836279121" sldId="374"/>
        </pc:sldMkLst>
      </pc:sldChg>
      <pc:sldChg chg="del">
        <pc:chgData name="Lawrence, Ryan M. (JSC-NE511)" userId="84a0a2ff-08f2-432e-96d1-a87b4153b611" providerId="ADAL" clId="{5787EE44-8B80-434C-BD82-357206075D96}" dt="2024-09-24T16:10:00.986" v="849" actId="47"/>
        <pc:sldMkLst>
          <pc:docMk/>
          <pc:sldMk cId="3023496096" sldId="375"/>
        </pc:sldMkLst>
      </pc:sldChg>
      <pc:sldChg chg="del">
        <pc:chgData name="Lawrence, Ryan M. (JSC-NE511)" userId="84a0a2ff-08f2-432e-96d1-a87b4153b611" providerId="ADAL" clId="{5787EE44-8B80-434C-BD82-357206075D96}" dt="2024-09-24T16:10:36.392" v="850" actId="47"/>
        <pc:sldMkLst>
          <pc:docMk/>
          <pc:sldMk cId="3398186219" sldId="384"/>
        </pc:sldMkLst>
      </pc:sldChg>
      <pc:sldChg chg="modSp mod">
        <pc:chgData name="Lawrence, Ryan M. (JSC-NE511)" userId="84a0a2ff-08f2-432e-96d1-a87b4153b611" providerId="ADAL" clId="{5787EE44-8B80-434C-BD82-357206075D96}" dt="2024-09-24T16:03:47.419" v="746" actId="27636"/>
        <pc:sldMkLst>
          <pc:docMk/>
          <pc:sldMk cId="3822176786" sldId="386"/>
        </pc:sldMkLst>
        <pc:spChg chg="mod">
          <ac:chgData name="Lawrence, Ryan M. (JSC-NE511)" userId="84a0a2ff-08f2-432e-96d1-a87b4153b611" providerId="ADAL" clId="{5787EE44-8B80-434C-BD82-357206075D96}" dt="2024-09-24T16:03:47.419" v="746" actId="27636"/>
          <ac:spMkLst>
            <pc:docMk/>
            <pc:sldMk cId="3822176786" sldId="386"/>
            <ac:spMk id="3" creationId="{0533BF00-9C79-49DE-8CA8-57DCD9A73441}"/>
          </ac:spMkLst>
        </pc:spChg>
      </pc:sldChg>
      <pc:sldChg chg="del">
        <pc:chgData name="Lawrence, Ryan M. (JSC-NE511)" userId="84a0a2ff-08f2-432e-96d1-a87b4153b611" providerId="ADAL" clId="{5787EE44-8B80-434C-BD82-357206075D96}" dt="2024-09-24T16:08:19.172" v="840" actId="2696"/>
        <pc:sldMkLst>
          <pc:docMk/>
          <pc:sldMk cId="3944137872" sldId="387"/>
        </pc:sldMkLst>
      </pc:sldChg>
      <pc:sldChg chg="delSp mod">
        <pc:chgData name="Lawrence, Ryan M. (JSC-NE511)" userId="84a0a2ff-08f2-432e-96d1-a87b4153b611" providerId="ADAL" clId="{5787EE44-8B80-434C-BD82-357206075D96}" dt="2024-09-24T15:57:03.462" v="118" actId="478"/>
        <pc:sldMkLst>
          <pc:docMk/>
          <pc:sldMk cId="1059445391" sldId="391"/>
        </pc:sldMkLst>
        <pc:spChg chg="del">
          <ac:chgData name="Lawrence, Ryan M. (JSC-NE511)" userId="84a0a2ff-08f2-432e-96d1-a87b4153b611" providerId="ADAL" clId="{5787EE44-8B80-434C-BD82-357206075D96}" dt="2024-09-24T15:57:03.462" v="118" actId="478"/>
          <ac:spMkLst>
            <pc:docMk/>
            <pc:sldMk cId="1059445391" sldId="391"/>
            <ac:spMk id="2" creationId="{B282D416-45DF-45ED-BA5C-216BD9D2D6BF}"/>
          </ac:spMkLst>
        </pc:spChg>
      </pc:sldChg>
      <pc:sldChg chg="modSp mod">
        <pc:chgData name="Lawrence, Ryan M. (JSC-NE511)" userId="84a0a2ff-08f2-432e-96d1-a87b4153b611" providerId="ADAL" clId="{5787EE44-8B80-434C-BD82-357206075D96}" dt="2024-09-24T16:07:41.518" v="839" actId="6549"/>
        <pc:sldMkLst>
          <pc:docMk/>
          <pc:sldMk cId="508091643" sldId="394"/>
        </pc:sldMkLst>
        <pc:spChg chg="mod">
          <ac:chgData name="Lawrence, Ryan M. (JSC-NE511)" userId="84a0a2ff-08f2-432e-96d1-a87b4153b611" providerId="ADAL" clId="{5787EE44-8B80-434C-BD82-357206075D96}" dt="2024-09-24T16:07:41.518" v="839" actId="6549"/>
          <ac:spMkLst>
            <pc:docMk/>
            <pc:sldMk cId="508091643" sldId="394"/>
            <ac:spMk id="3" creationId="{A1BC6388-0677-4DAA-8346-223BA9427A56}"/>
          </ac:spMkLst>
        </pc:spChg>
      </pc:sldChg>
      <pc:sldChg chg="del">
        <pc:chgData name="Lawrence, Ryan M. (JSC-NE511)" userId="84a0a2ff-08f2-432e-96d1-a87b4153b611" providerId="ADAL" clId="{5787EE44-8B80-434C-BD82-357206075D96}" dt="2024-09-24T16:10:36.392" v="850" actId="47"/>
        <pc:sldMkLst>
          <pc:docMk/>
          <pc:sldMk cId="200855196" sldId="396"/>
        </pc:sldMkLst>
      </pc:sldChg>
      <pc:sldChg chg="modSp mod">
        <pc:chgData name="Lawrence, Ryan M. (JSC-NE511)" userId="84a0a2ff-08f2-432e-96d1-a87b4153b611" providerId="ADAL" clId="{5787EE44-8B80-434C-BD82-357206075D96}" dt="2024-09-24T16:09:46.532" v="848" actId="403"/>
        <pc:sldMkLst>
          <pc:docMk/>
          <pc:sldMk cId="2095395926" sldId="397"/>
        </pc:sldMkLst>
        <pc:spChg chg="mod">
          <ac:chgData name="Lawrence, Ryan M. (JSC-NE511)" userId="84a0a2ff-08f2-432e-96d1-a87b4153b611" providerId="ADAL" clId="{5787EE44-8B80-434C-BD82-357206075D96}" dt="2024-09-24T16:09:46.532" v="848" actId="403"/>
          <ac:spMkLst>
            <pc:docMk/>
            <pc:sldMk cId="2095395926" sldId="397"/>
            <ac:spMk id="3" creationId="{A1BC6388-0677-4DAA-8346-223BA9427A56}"/>
          </ac:spMkLst>
        </pc:spChg>
      </pc:sldChg>
      <pc:sldChg chg="del">
        <pc:chgData name="Lawrence, Ryan M. (JSC-NE511)" userId="84a0a2ff-08f2-432e-96d1-a87b4153b611" providerId="ADAL" clId="{5787EE44-8B80-434C-BD82-357206075D96}" dt="2024-09-24T16:10:36.392" v="850" actId="47"/>
        <pc:sldMkLst>
          <pc:docMk/>
          <pc:sldMk cId="3631728822" sldId="398"/>
        </pc:sldMkLst>
      </pc:sldChg>
      <pc:sldChg chg="del">
        <pc:chgData name="Lawrence, Ryan M. (JSC-NE511)" userId="84a0a2ff-08f2-432e-96d1-a87b4153b611" providerId="ADAL" clId="{5787EE44-8B80-434C-BD82-357206075D96}" dt="2024-09-24T16:10:36.392" v="850" actId="47"/>
        <pc:sldMkLst>
          <pc:docMk/>
          <pc:sldMk cId="2630610516" sldId="399"/>
        </pc:sldMkLst>
      </pc:sldChg>
      <pc:sldChg chg="del">
        <pc:chgData name="Lawrence, Ryan M. (JSC-NE511)" userId="84a0a2ff-08f2-432e-96d1-a87b4153b611" providerId="ADAL" clId="{5787EE44-8B80-434C-BD82-357206075D96}" dt="2024-09-24T16:10:36.392" v="850" actId="47"/>
        <pc:sldMkLst>
          <pc:docMk/>
          <pc:sldMk cId="3247153977" sldId="400"/>
        </pc:sldMkLst>
      </pc:sldChg>
      <pc:sldChg chg="del">
        <pc:chgData name="Lawrence, Ryan M. (JSC-NE511)" userId="84a0a2ff-08f2-432e-96d1-a87b4153b611" providerId="ADAL" clId="{5787EE44-8B80-434C-BD82-357206075D96}" dt="2024-09-24T16:10:36.392" v="850" actId="47"/>
        <pc:sldMkLst>
          <pc:docMk/>
          <pc:sldMk cId="3204193817" sldId="401"/>
        </pc:sldMkLst>
      </pc:sldChg>
      <pc:sldChg chg="del">
        <pc:chgData name="Lawrence, Ryan M. (JSC-NE511)" userId="84a0a2ff-08f2-432e-96d1-a87b4153b611" providerId="ADAL" clId="{5787EE44-8B80-434C-BD82-357206075D96}" dt="2024-09-24T16:10:36.392" v="850" actId="47"/>
        <pc:sldMkLst>
          <pc:docMk/>
          <pc:sldMk cId="2264108461" sldId="402"/>
        </pc:sldMkLst>
      </pc:sldChg>
      <pc:sldChg chg="del">
        <pc:chgData name="Lawrence, Ryan M. (JSC-NE511)" userId="84a0a2ff-08f2-432e-96d1-a87b4153b611" providerId="ADAL" clId="{5787EE44-8B80-434C-BD82-357206075D96}" dt="2024-09-24T16:10:36.392" v="850" actId="47"/>
        <pc:sldMkLst>
          <pc:docMk/>
          <pc:sldMk cId="3037507664" sldId="404"/>
        </pc:sldMkLst>
      </pc:sldChg>
      <pc:sldChg chg="del">
        <pc:chgData name="Lawrence, Ryan M. (JSC-NE511)" userId="84a0a2ff-08f2-432e-96d1-a87b4153b611" providerId="ADAL" clId="{5787EE44-8B80-434C-BD82-357206075D96}" dt="2024-09-24T16:10:36.392" v="850" actId="47"/>
        <pc:sldMkLst>
          <pc:docMk/>
          <pc:sldMk cId="4151060602" sldId="405"/>
        </pc:sldMkLst>
      </pc:sldChg>
      <pc:sldChg chg="del">
        <pc:chgData name="Lawrence, Ryan M. (JSC-NE511)" userId="84a0a2ff-08f2-432e-96d1-a87b4153b611" providerId="ADAL" clId="{5787EE44-8B80-434C-BD82-357206075D96}" dt="2024-09-24T16:10:36.392" v="850" actId="47"/>
        <pc:sldMkLst>
          <pc:docMk/>
          <pc:sldMk cId="3099126968" sldId="406"/>
        </pc:sldMkLst>
      </pc:sldChg>
      <pc:sldChg chg="del">
        <pc:chgData name="Lawrence, Ryan M. (JSC-NE511)" userId="84a0a2ff-08f2-432e-96d1-a87b4153b611" providerId="ADAL" clId="{5787EE44-8B80-434C-BD82-357206075D96}" dt="2024-09-24T16:10:00.986" v="849" actId="47"/>
        <pc:sldMkLst>
          <pc:docMk/>
          <pc:sldMk cId="4270054138" sldId="407"/>
        </pc:sldMkLst>
      </pc:sldChg>
      <pc:sldChg chg="modSp mod">
        <pc:chgData name="Lawrence, Ryan M. (JSC-NE511)" userId="84a0a2ff-08f2-432e-96d1-a87b4153b611" providerId="ADAL" clId="{5787EE44-8B80-434C-BD82-357206075D96}" dt="2024-09-24T15:47:51.003" v="16" actId="20577"/>
        <pc:sldMkLst>
          <pc:docMk/>
          <pc:sldMk cId="1178009665" sldId="408"/>
        </pc:sldMkLst>
        <pc:spChg chg="mod">
          <ac:chgData name="Lawrence, Ryan M. (JSC-NE511)" userId="84a0a2ff-08f2-432e-96d1-a87b4153b611" providerId="ADAL" clId="{5787EE44-8B80-434C-BD82-357206075D96}" dt="2024-09-24T15:47:51.003" v="16" actId="20577"/>
          <ac:spMkLst>
            <pc:docMk/>
            <pc:sldMk cId="1178009665" sldId="408"/>
            <ac:spMk id="3" creationId="{00000000-0000-0000-0000-000000000000}"/>
          </ac:spMkLst>
        </pc:sp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7.svg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svg"/><Relationship Id="rId1" Type="http://schemas.openxmlformats.org/officeDocument/2006/relationships/image" Target="../media/image18.png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svg"/><Relationship Id="rId1" Type="http://schemas.openxmlformats.org/officeDocument/2006/relationships/image" Target="../media/image18.png"/></Relationships>
</file>

<file path=ppt/diagrams/_rels/data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svg"/><Relationship Id="rId1" Type="http://schemas.openxmlformats.org/officeDocument/2006/relationships/image" Target="../media/image18.png"/></Relationships>
</file>

<file path=ppt/diagrams/_rels/data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svg"/><Relationship Id="rId1" Type="http://schemas.openxmlformats.org/officeDocument/2006/relationships/image" Target="../media/image18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7.sv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svg"/><Relationship Id="rId1" Type="http://schemas.openxmlformats.org/officeDocument/2006/relationships/image" Target="../media/image18.pn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svg"/><Relationship Id="rId1" Type="http://schemas.openxmlformats.org/officeDocument/2006/relationships/image" Target="../media/image18.png"/></Relationships>
</file>

<file path=ppt/diagrams/_rels/drawing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svg"/><Relationship Id="rId1" Type="http://schemas.openxmlformats.org/officeDocument/2006/relationships/image" Target="../media/image18.png"/></Relationships>
</file>

<file path=ppt/diagrams/_rels/drawing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svg"/><Relationship Id="rId1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3F0A5D-FAB2-489D-A5B3-8185AA342508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F64BD404-065F-4E12-8B99-1756BC6E2661}">
      <dgm:prSet phldrT="[Text]"/>
      <dgm:spPr/>
      <dgm:t>
        <a:bodyPr/>
        <a:lstStyle/>
        <a:p>
          <a:r>
            <a:rPr lang="en-US" dirty="0"/>
            <a:t>Situational Awareness</a:t>
          </a:r>
        </a:p>
        <a:p>
          <a:endParaRPr lang="en-US" dirty="0"/>
        </a:p>
        <a:p>
          <a:endParaRPr lang="en-US" dirty="0"/>
        </a:p>
      </dgm:t>
    </dgm:pt>
    <dgm:pt modelId="{BE24008F-00E4-4ABF-9616-524C33189092}" type="parTrans" cxnId="{490D7513-E8D8-4762-9DB4-5A629429E7A0}">
      <dgm:prSet/>
      <dgm:spPr/>
      <dgm:t>
        <a:bodyPr/>
        <a:lstStyle/>
        <a:p>
          <a:endParaRPr lang="en-US"/>
        </a:p>
      </dgm:t>
    </dgm:pt>
    <dgm:pt modelId="{E4FF4C79-5089-4F19-9E7B-71B7A072063E}" type="sibTrans" cxnId="{490D7513-E8D8-4762-9DB4-5A629429E7A0}">
      <dgm:prSet/>
      <dgm:spPr/>
      <dgm:t>
        <a:bodyPr/>
        <a:lstStyle/>
        <a:p>
          <a:endParaRPr lang="en-US"/>
        </a:p>
      </dgm:t>
    </dgm:pt>
    <dgm:pt modelId="{2350F022-DC2C-4989-91DE-569850C2A9BC}">
      <dgm:prSet phldrT="[Text]"/>
      <dgm:spPr/>
      <dgm:t>
        <a:bodyPr/>
        <a:lstStyle/>
        <a:p>
          <a:pPr algn="ctr"/>
          <a:r>
            <a:rPr lang="en-US" dirty="0"/>
            <a:t>Critical Awareness</a:t>
          </a:r>
        </a:p>
      </dgm:t>
    </dgm:pt>
    <dgm:pt modelId="{732D42F4-6A97-4BFB-8906-60E98937E385}" type="parTrans" cxnId="{895DEA8E-CAE7-4B99-B49D-349260D9D692}">
      <dgm:prSet/>
      <dgm:spPr/>
      <dgm:t>
        <a:bodyPr/>
        <a:lstStyle/>
        <a:p>
          <a:endParaRPr lang="en-US"/>
        </a:p>
      </dgm:t>
    </dgm:pt>
    <dgm:pt modelId="{3CD7C41C-4DED-44CA-ADEB-9A5884DAA345}" type="sibTrans" cxnId="{895DEA8E-CAE7-4B99-B49D-349260D9D692}">
      <dgm:prSet/>
      <dgm:spPr/>
      <dgm:t>
        <a:bodyPr/>
        <a:lstStyle/>
        <a:p>
          <a:endParaRPr lang="en-US"/>
        </a:p>
      </dgm:t>
    </dgm:pt>
    <dgm:pt modelId="{37AF0C50-899A-4805-B47B-9262B0D44A00}" type="pres">
      <dgm:prSet presAssocID="{0D3F0A5D-FAB2-489D-A5B3-8185AA342508}" presName="compositeShape" presStyleCnt="0">
        <dgm:presLayoutVars>
          <dgm:chMax val="7"/>
          <dgm:dir/>
          <dgm:resizeHandles val="exact"/>
        </dgm:presLayoutVars>
      </dgm:prSet>
      <dgm:spPr/>
    </dgm:pt>
    <dgm:pt modelId="{5A064855-5B82-418A-9696-93EA5E709315}" type="pres">
      <dgm:prSet presAssocID="{F64BD404-065F-4E12-8B99-1756BC6E2661}" presName="circ1" presStyleLbl="vennNode1" presStyleIdx="0" presStyleCnt="2" custLinFactNeighborX="61616" custLinFactNeighborY="-2401"/>
      <dgm:spPr/>
    </dgm:pt>
    <dgm:pt modelId="{D9EB2FD9-B433-4912-B1A6-5ED3C72C6550}" type="pres">
      <dgm:prSet presAssocID="{F64BD404-065F-4E12-8B99-1756BC6E2661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964E9468-B620-473C-8E4D-17657A145455}" type="pres">
      <dgm:prSet presAssocID="{2350F022-DC2C-4989-91DE-569850C2A9BC}" presName="circ2" presStyleLbl="vennNode1" presStyleIdx="1" presStyleCnt="2" custScaleX="44547" custScaleY="42621" custLinFactNeighborX="-10827" custLinFactNeighborY="24660"/>
      <dgm:spPr/>
    </dgm:pt>
    <dgm:pt modelId="{6F5BF174-7D97-49A2-A032-526C26BB3552}" type="pres">
      <dgm:prSet presAssocID="{2350F022-DC2C-4989-91DE-569850C2A9B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8F658209-E34E-4516-96E7-4558CC1F6840}" type="presOf" srcId="{0D3F0A5D-FAB2-489D-A5B3-8185AA342508}" destId="{37AF0C50-899A-4805-B47B-9262B0D44A00}" srcOrd="0" destOrd="0" presId="urn:microsoft.com/office/officeart/2005/8/layout/venn1"/>
    <dgm:cxn modelId="{490D7513-E8D8-4762-9DB4-5A629429E7A0}" srcId="{0D3F0A5D-FAB2-489D-A5B3-8185AA342508}" destId="{F64BD404-065F-4E12-8B99-1756BC6E2661}" srcOrd="0" destOrd="0" parTransId="{BE24008F-00E4-4ABF-9616-524C33189092}" sibTransId="{E4FF4C79-5089-4F19-9E7B-71B7A072063E}"/>
    <dgm:cxn modelId="{23B71A6A-165E-467C-807E-8CD4DF134BC9}" type="presOf" srcId="{2350F022-DC2C-4989-91DE-569850C2A9BC}" destId="{964E9468-B620-473C-8E4D-17657A145455}" srcOrd="0" destOrd="0" presId="urn:microsoft.com/office/officeart/2005/8/layout/venn1"/>
    <dgm:cxn modelId="{C886F053-9F9F-4411-BDAB-9007E34E910F}" type="presOf" srcId="{F64BD404-065F-4E12-8B99-1756BC6E2661}" destId="{D9EB2FD9-B433-4912-B1A6-5ED3C72C6550}" srcOrd="1" destOrd="0" presId="urn:microsoft.com/office/officeart/2005/8/layout/venn1"/>
    <dgm:cxn modelId="{895DEA8E-CAE7-4B99-B49D-349260D9D692}" srcId="{0D3F0A5D-FAB2-489D-A5B3-8185AA342508}" destId="{2350F022-DC2C-4989-91DE-569850C2A9BC}" srcOrd="1" destOrd="0" parTransId="{732D42F4-6A97-4BFB-8906-60E98937E385}" sibTransId="{3CD7C41C-4DED-44CA-ADEB-9A5884DAA345}"/>
    <dgm:cxn modelId="{2E7090C0-B4BD-45B5-B71A-5A85F8447AF0}" type="presOf" srcId="{F64BD404-065F-4E12-8B99-1756BC6E2661}" destId="{5A064855-5B82-418A-9696-93EA5E709315}" srcOrd="0" destOrd="0" presId="urn:microsoft.com/office/officeart/2005/8/layout/venn1"/>
    <dgm:cxn modelId="{840A3EEB-C9E7-454F-A9BE-937A9093722D}" type="presOf" srcId="{2350F022-DC2C-4989-91DE-569850C2A9BC}" destId="{6F5BF174-7D97-49A2-A032-526C26BB3552}" srcOrd="1" destOrd="0" presId="urn:microsoft.com/office/officeart/2005/8/layout/venn1"/>
    <dgm:cxn modelId="{5FEFF2AC-8AC6-4684-85F8-8CC20EC13D30}" type="presParOf" srcId="{37AF0C50-899A-4805-B47B-9262B0D44A00}" destId="{5A064855-5B82-418A-9696-93EA5E709315}" srcOrd="0" destOrd="0" presId="urn:microsoft.com/office/officeart/2005/8/layout/venn1"/>
    <dgm:cxn modelId="{0E593C49-D361-418A-9242-33C9C0EFAB5C}" type="presParOf" srcId="{37AF0C50-899A-4805-B47B-9262B0D44A00}" destId="{D9EB2FD9-B433-4912-B1A6-5ED3C72C6550}" srcOrd="1" destOrd="0" presId="urn:microsoft.com/office/officeart/2005/8/layout/venn1"/>
    <dgm:cxn modelId="{B283471B-C8C6-4421-8E32-B1F6AAA994A5}" type="presParOf" srcId="{37AF0C50-899A-4805-B47B-9262B0D44A00}" destId="{964E9468-B620-473C-8E4D-17657A145455}" srcOrd="2" destOrd="0" presId="urn:microsoft.com/office/officeart/2005/8/layout/venn1"/>
    <dgm:cxn modelId="{F0F0196B-129E-4E6F-893A-B1F2AFB0D36B}" type="presParOf" srcId="{37AF0C50-899A-4805-B47B-9262B0D44A00}" destId="{6F5BF174-7D97-49A2-A032-526C26BB3552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3F0A5D-FAB2-489D-A5B3-8185AA342508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F64BD404-065F-4E12-8B99-1756BC6E2661}">
      <dgm:prSet phldrT="[Text]"/>
      <dgm:spPr/>
      <dgm:t>
        <a:bodyPr/>
        <a:lstStyle/>
        <a:p>
          <a:r>
            <a:rPr lang="en-US" u="sng" dirty="0"/>
            <a:t>Situational Awareness:</a:t>
          </a:r>
          <a:r>
            <a:rPr lang="en-US" dirty="0"/>
            <a:t> </a:t>
          </a:r>
        </a:p>
        <a:p>
          <a:r>
            <a:rPr lang="en-US" dirty="0"/>
            <a:t>Smell of suit</a:t>
          </a:r>
        </a:p>
        <a:p>
          <a:r>
            <a:rPr lang="en-US" dirty="0"/>
            <a:t>Taste of drinking water</a:t>
          </a:r>
        </a:p>
        <a:p>
          <a:r>
            <a:rPr lang="en-US" dirty="0"/>
            <a:t>Sound of Vent Loop fans</a:t>
          </a:r>
        </a:p>
        <a:p>
          <a:r>
            <a:rPr lang="en-US" dirty="0"/>
            <a:t>View of Earth</a:t>
          </a:r>
        </a:p>
        <a:p>
          <a:r>
            <a:rPr lang="en-US" dirty="0"/>
            <a:t>Making Science Observations</a:t>
          </a:r>
        </a:p>
        <a:p>
          <a:endParaRPr lang="en-US" dirty="0"/>
        </a:p>
        <a:p>
          <a:endParaRPr lang="en-US" dirty="0"/>
        </a:p>
        <a:p>
          <a:endParaRPr lang="en-US" dirty="0"/>
        </a:p>
        <a:p>
          <a:endParaRPr lang="en-US" dirty="0"/>
        </a:p>
        <a:p>
          <a:endParaRPr lang="en-US" dirty="0"/>
        </a:p>
        <a:p>
          <a:r>
            <a:rPr lang="en-US" dirty="0"/>
            <a:t> </a:t>
          </a:r>
        </a:p>
      </dgm:t>
    </dgm:pt>
    <dgm:pt modelId="{BE24008F-00E4-4ABF-9616-524C33189092}" type="parTrans" cxnId="{490D7513-E8D8-4762-9DB4-5A629429E7A0}">
      <dgm:prSet/>
      <dgm:spPr/>
      <dgm:t>
        <a:bodyPr/>
        <a:lstStyle/>
        <a:p>
          <a:endParaRPr lang="en-US"/>
        </a:p>
      </dgm:t>
    </dgm:pt>
    <dgm:pt modelId="{E4FF4C79-5089-4F19-9E7B-71B7A072063E}" type="sibTrans" cxnId="{490D7513-E8D8-4762-9DB4-5A629429E7A0}">
      <dgm:prSet/>
      <dgm:spPr/>
      <dgm:t>
        <a:bodyPr/>
        <a:lstStyle/>
        <a:p>
          <a:endParaRPr lang="en-US"/>
        </a:p>
      </dgm:t>
    </dgm:pt>
    <dgm:pt modelId="{2350F022-DC2C-4989-91DE-569850C2A9BC}">
      <dgm:prSet phldrT="[Text]"/>
      <dgm:spPr/>
      <dgm:t>
        <a:bodyPr/>
        <a:lstStyle/>
        <a:p>
          <a:pPr algn="ctr"/>
          <a:r>
            <a:rPr lang="en-US" u="sng" dirty="0"/>
            <a:t>Critical Awareness</a:t>
          </a:r>
          <a:r>
            <a:rPr lang="en-US" dirty="0"/>
            <a:t>: </a:t>
          </a:r>
        </a:p>
        <a:p>
          <a:pPr algn="ctr"/>
          <a:r>
            <a:rPr lang="en-US" dirty="0"/>
            <a:t>See Display, Hear CWS, Comm with MCC, </a:t>
          </a:r>
        </a:p>
        <a:p>
          <a:pPr algn="ctr"/>
          <a:r>
            <a:rPr lang="en-US" dirty="0"/>
            <a:t>Tactile switch feedback</a:t>
          </a:r>
        </a:p>
      </dgm:t>
    </dgm:pt>
    <dgm:pt modelId="{732D42F4-6A97-4BFB-8906-60E98937E385}" type="parTrans" cxnId="{895DEA8E-CAE7-4B99-B49D-349260D9D692}">
      <dgm:prSet/>
      <dgm:spPr/>
      <dgm:t>
        <a:bodyPr/>
        <a:lstStyle/>
        <a:p>
          <a:endParaRPr lang="en-US"/>
        </a:p>
      </dgm:t>
    </dgm:pt>
    <dgm:pt modelId="{3CD7C41C-4DED-44CA-ADEB-9A5884DAA345}" type="sibTrans" cxnId="{895DEA8E-CAE7-4B99-B49D-349260D9D692}">
      <dgm:prSet/>
      <dgm:spPr/>
      <dgm:t>
        <a:bodyPr/>
        <a:lstStyle/>
        <a:p>
          <a:endParaRPr lang="en-US"/>
        </a:p>
      </dgm:t>
    </dgm:pt>
    <dgm:pt modelId="{37AF0C50-899A-4805-B47B-9262B0D44A00}" type="pres">
      <dgm:prSet presAssocID="{0D3F0A5D-FAB2-489D-A5B3-8185AA342508}" presName="compositeShape" presStyleCnt="0">
        <dgm:presLayoutVars>
          <dgm:chMax val="7"/>
          <dgm:dir/>
          <dgm:resizeHandles val="exact"/>
        </dgm:presLayoutVars>
      </dgm:prSet>
      <dgm:spPr/>
    </dgm:pt>
    <dgm:pt modelId="{5A064855-5B82-418A-9696-93EA5E709315}" type="pres">
      <dgm:prSet presAssocID="{F64BD404-065F-4E12-8B99-1756BC6E2661}" presName="circ1" presStyleLbl="vennNode1" presStyleIdx="0" presStyleCnt="2" custLinFactNeighborX="37174" custLinFactNeighborY="-1082"/>
      <dgm:spPr/>
    </dgm:pt>
    <dgm:pt modelId="{D9EB2FD9-B433-4912-B1A6-5ED3C72C6550}" type="pres">
      <dgm:prSet presAssocID="{F64BD404-065F-4E12-8B99-1756BC6E2661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964E9468-B620-473C-8E4D-17657A145455}" type="pres">
      <dgm:prSet presAssocID="{2350F022-DC2C-4989-91DE-569850C2A9BC}" presName="circ2" presStyleLbl="vennNode1" presStyleIdx="1" presStyleCnt="2" custScaleX="44547" custScaleY="42621" custLinFactNeighborX="-34564" custLinFactNeighborY="25483"/>
      <dgm:spPr/>
    </dgm:pt>
    <dgm:pt modelId="{6F5BF174-7D97-49A2-A032-526C26BB3552}" type="pres">
      <dgm:prSet presAssocID="{2350F022-DC2C-4989-91DE-569850C2A9B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8F658209-E34E-4516-96E7-4558CC1F6840}" type="presOf" srcId="{0D3F0A5D-FAB2-489D-A5B3-8185AA342508}" destId="{37AF0C50-899A-4805-B47B-9262B0D44A00}" srcOrd="0" destOrd="0" presId="urn:microsoft.com/office/officeart/2005/8/layout/venn1"/>
    <dgm:cxn modelId="{490D7513-E8D8-4762-9DB4-5A629429E7A0}" srcId="{0D3F0A5D-FAB2-489D-A5B3-8185AA342508}" destId="{F64BD404-065F-4E12-8B99-1756BC6E2661}" srcOrd="0" destOrd="0" parTransId="{BE24008F-00E4-4ABF-9616-524C33189092}" sibTransId="{E4FF4C79-5089-4F19-9E7B-71B7A072063E}"/>
    <dgm:cxn modelId="{23B71A6A-165E-467C-807E-8CD4DF134BC9}" type="presOf" srcId="{2350F022-DC2C-4989-91DE-569850C2A9BC}" destId="{964E9468-B620-473C-8E4D-17657A145455}" srcOrd="0" destOrd="0" presId="urn:microsoft.com/office/officeart/2005/8/layout/venn1"/>
    <dgm:cxn modelId="{C886F053-9F9F-4411-BDAB-9007E34E910F}" type="presOf" srcId="{F64BD404-065F-4E12-8B99-1756BC6E2661}" destId="{D9EB2FD9-B433-4912-B1A6-5ED3C72C6550}" srcOrd="1" destOrd="0" presId="urn:microsoft.com/office/officeart/2005/8/layout/venn1"/>
    <dgm:cxn modelId="{895DEA8E-CAE7-4B99-B49D-349260D9D692}" srcId="{0D3F0A5D-FAB2-489D-A5B3-8185AA342508}" destId="{2350F022-DC2C-4989-91DE-569850C2A9BC}" srcOrd="1" destOrd="0" parTransId="{732D42F4-6A97-4BFB-8906-60E98937E385}" sibTransId="{3CD7C41C-4DED-44CA-ADEB-9A5884DAA345}"/>
    <dgm:cxn modelId="{2E7090C0-B4BD-45B5-B71A-5A85F8447AF0}" type="presOf" srcId="{F64BD404-065F-4E12-8B99-1756BC6E2661}" destId="{5A064855-5B82-418A-9696-93EA5E709315}" srcOrd="0" destOrd="0" presId="urn:microsoft.com/office/officeart/2005/8/layout/venn1"/>
    <dgm:cxn modelId="{840A3EEB-C9E7-454F-A9BE-937A9093722D}" type="presOf" srcId="{2350F022-DC2C-4989-91DE-569850C2A9BC}" destId="{6F5BF174-7D97-49A2-A032-526C26BB3552}" srcOrd="1" destOrd="0" presId="urn:microsoft.com/office/officeart/2005/8/layout/venn1"/>
    <dgm:cxn modelId="{5FEFF2AC-8AC6-4684-85F8-8CC20EC13D30}" type="presParOf" srcId="{37AF0C50-899A-4805-B47B-9262B0D44A00}" destId="{5A064855-5B82-418A-9696-93EA5E709315}" srcOrd="0" destOrd="0" presId="urn:microsoft.com/office/officeart/2005/8/layout/venn1"/>
    <dgm:cxn modelId="{0E593C49-D361-418A-9242-33C9C0EFAB5C}" type="presParOf" srcId="{37AF0C50-899A-4805-B47B-9262B0D44A00}" destId="{D9EB2FD9-B433-4912-B1A6-5ED3C72C6550}" srcOrd="1" destOrd="0" presId="urn:microsoft.com/office/officeart/2005/8/layout/venn1"/>
    <dgm:cxn modelId="{B283471B-C8C6-4421-8E32-B1F6AAA994A5}" type="presParOf" srcId="{37AF0C50-899A-4805-B47B-9262B0D44A00}" destId="{964E9468-B620-473C-8E4D-17657A145455}" srcOrd="2" destOrd="0" presId="urn:microsoft.com/office/officeart/2005/8/layout/venn1"/>
    <dgm:cxn modelId="{F0F0196B-129E-4E6F-893A-B1F2AFB0D36B}" type="presParOf" srcId="{37AF0C50-899A-4805-B47B-9262B0D44A00}" destId="{6F5BF174-7D97-49A2-A032-526C26BB3552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E9F93BA-4258-41FB-B01A-2FEB43760A0F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80D9D2-CE43-4CF1-BB47-E0F77A5EE52B}">
      <dgm:prSet phldrT="[Text]"/>
      <dgm:spPr/>
      <dgm:t>
        <a:bodyPr/>
        <a:lstStyle/>
        <a:p>
          <a:r>
            <a:rPr lang="en-US" dirty="0"/>
            <a:t>Sensor Input</a:t>
          </a:r>
        </a:p>
      </dgm:t>
    </dgm:pt>
    <dgm:pt modelId="{CDCBCB86-1D3C-4699-8C00-65945C55F948}" type="parTrans" cxnId="{5D914827-3B6E-424D-A9D7-1513658FC5ED}">
      <dgm:prSet/>
      <dgm:spPr/>
      <dgm:t>
        <a:bodyPr/>
        <a:lstStyle/>
        <a:p>
          <a:endParaRPr lang="en-US"/>
        </a:p>
      </dgm:t>
    </dgm:pt>
    <dgm:pt modelId="{6C643636-07F0-43FA-9311-68D251BADAE8}" type="sibTrans" cxnId="{5D914827-3B6E-424D-A9D7-1513658FC5ED}">
      <dgm:prSet/>
      <dgm:spPr/>
      <dgm:t>
        <a:bodyPr/>
        <a:lstStyle/>
        <a:p>
          <a:endParaRPr lang="en-US"/>
        </a:p>
      </dgm:t>
    </dgm:pt>
    <dgm:pt modelId="{F888DA9C-734B-48F4-974F-3126AF2A5350}">
      <dgm:prSet phldrT="[Text]"/>
      <dgm:spPr/>
      <dgm:t>
        <a:bodyPr/>
        <a:lstStyle/>
        <a:p>
          <a:r>
            <a:rPr lang="en-US" dirty="0"/>
            <a:t>Computer Processor</a:t>
          </a:r>
        </a:p>
      </dgm:t>
    </dgm:pt>
    <dgm:pt modelId="{9F181A84-4DB6-4FC0-96D4-5ACF29887600}" type="parTrans" cxnId="{9A8D37B7-6DD0-4E0A-B158-29B7C590FDF1}">
      <dgm:prSet/>
      <dgm:spPr/>
      <dgm:t>
        <a:bodyPr/>
        <a:lstStyle/>
        <a:p>
          <a:endParaRPr lang="en-US"/>
        </a:p>
      </dgm:t>
    </dgm:pt>
    <dgm:pt modelId="{2E534D12-B84E-42D3-BD14-019855BB77F3}" type="sibTrans" cxnId="{9A8D37B7-6DD0-4E0A-B158-29B7C590FDF1}">
      <dgm:prSet/>
      <dgm:spPr/>
      <dgm:t>
        <a:bodyPr/>
        <a:lstStyle/>
        <a:p>
          <a:endParaRPr lang="en-US"/>
        </a:p>
      </dgm:t>
    </dgm:pt>
    <dgm:pt modelId="{CF04E2CD-4467-43D7-97AC-0457E06CAE57}">
      <dgm:prSet phldrT="[Text]"/>
      <dgm:spPr/>
      <dgm:t>
        <a:bodyPr/>
        <a:lstStyle/>
        <a:p>
          <a:r>
            <a:rPr lang="en-US" dirty="0"/>
            <a:t>Calculated Decision</a:t>
          </a:r>
        </a:p>
      </dgm:t>
    </dgm:pt>
    <dgm:pt modelId="{DB5315EE-75BE-4015-AA37-B344440F758A}" type="parTrans" cxnId="{4455B9C6-A240-411C-8801-F01BA172E165}">
      <dgm:prSet/>
      <dgm:spPr/>
      <dgm:t>
        <a:bodyPr/>
        <a:lstStyle/>
        <a:p>
          <a:endParaRPr lang="en-US"/>
        </a:p>
      </dgm:t>
    </dgm:pt>
    <dgm:pt modelId="{635BA411-F96F-4EF3-B5DC-B7FACB37E00F}" type="sibTrans" cxnId="{4455B9C6-A240-411C-8801-F01BA172E165}">
      <dgm:prSet/>
      <dgm:spPr/>
      <dgm:t>
        <a:bodyPr/>
        <a:lstStyle/>
        <a:p>
          <a:endParaRPr lang="en-US"/>
        </a:p>
      </dgm:t>
    </dgm:pt>
    <dgm:pt modelId="{028971BD-3EA3-455D-96B6-EE323564BE8F}" type="pres">
      <dgm:prSet presAssocID="{5E9F93BA-4258-41FB-B01A-2FEB43760A0F}" presName="Name0" presStyleCnt="0">
        <dgm:presLayoutVars>
          <dgm:dir/>
          <dgm:resizeHandles val="exact"/>
        </dgm:presLayoutVars>
      </dgm:prSet>
      <dgm:spPr/>
    </dgm:pt>
    <dgm:pt modelId="{DE06CCE2-7EE9-4112-A2DC-D514C60150AF}" type="pres">
      <dgm:prSet presAssocID="{2480D9D2-CE43-4CF1-BB47-E0F77A5EE52B}" presName="composite" presStyleCnt="0"/>
      <dgm:spPr/>
    </dgm:pt>
    <dgm:pt modelId="{B019DBA5-3EE1-4A09-88FD-3E3EF9037EE8}" type="pres">
      <dgm:prSet presAssocID="{2480D9D2-CE43-4CF1-BB47-E0F77A5EE52B}" presName="imagSh" presStyleLbl="b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atistics with solid fill"/>
        </a:ext>
      </dgm:extLst>
    </dgm:pt>
    <dgm:pt modelId="{A46A7A50-0CC4-4806-8FF2-40DC552909A5}" type="pres">
      <dgm:prSet presAssocID="{2480D9D2-CE43-4CF1-BB47-E0F77A5EE52B}" presName="txNode" presStyleLbl="node1" presStyleIdx="0" presStyleCnt="3" custScaleY="47937">
        <dgm:presLayoutVars>
          <dgm:bulletEnabled val="1"/>
        </dgm:presLayoutVars>
      </dgm:prSet>
      <dgm:spPr/>
    </dgm:pt>
    <dgm:pt modelId="{F7B19E53-B564-4306-B40E-246B2910DC24}" type="pres">
      <dgm:prSet presAssocID="{6C643636-07F0-43FA-9311-68D251BADAE8}" presName="sibTrans" presStyleLbl="sibTrans2D1" presStyleIdx="0" presStyleCnt="2"/>
      <dgm:spPr/>
    </dgm:pt>
    <dgm:pt modelId="{07031D9D-A93A-4CC1-B18A-6290CDB91CE7}" type="pres">
      <dgm:prSet presAssocID="{6C643636-07F0-43FA-9311-68D251BADAE8}" presName="connTx" presStyleLbl="sibTrans2D1" presStyleIdx="0" presStyleCnt="2"/>
      <dgm:spPr/>
    </dgm:pt>
    <dgm:pt modelId="{FE45599E-72CE-44A7-98D8-335BFD760E20}" type="pres">
      <dgm:prSet presAssocID="{F888DA9C-734B-48F4-974F-3126AF2A5350}" presName="composite" presStyleCnt="0"/>
      <dgm:spPr/>
    </dgm:pt>
    <dgm:pt modelId="{56077B3F-115D-43A7-BEBD-4BBE3DF3D6AE}" type="pres">
      <dgm:prSet presAssocID="{F888DA9C-734B-48F4-974F-3126AF2A5350}" presName="imagSh" presStyleLbl="bgImgPlac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mputer with solid fill"/>
        </a:ext>
      </dgm:extLst>
    </dgm:pt>
    <dgm:pt modelId="{66BBA15C-6FAF-46A9-9587-B87185A2940B}" type="pres">
      <dgm:prSet presAssocID="{F888DA9C-734B-48F4-974F-3126AF2A5350}" presName="txNode" presStyleLbl="node1" presStyleIdx="1" presStyleCnt="3" custScaleY="50600">
        <dgm:presLayoutVars>
          <dgm:bulletEnabled val="1"/>
        </dgm:presLayoutVars>
      </dgm:prSet>
      <dgm:spPr/>
    </dgm:pt>
    <dgm:pt modelId="{C7196AF8-4FD6-4261-A2AD-CD591F734E82}" type="pres">
      <dgm:prSet presAssocID="{2E534D12-B84E-42D3-BD14-019855BB77F3}" presName="sibTrans" presStyleLbl="sibTrans2D1" presStyleIdx="1" presStyleCnt="2"/>
      <dgm:spPr/>
    </dgm:pt>
    <dgm:pt modelId="{C6ABBBD0-88F9-4293-8AB2-381758DC9F6A}" type="pres">
      <dgm:prSet presAssocID="{2E534D12-B84E-42D3-BD14-019855BB77F3}" presName="connTx" presStyleLbl="sibTrans2D1" presStyleIdx="1" presStyleCnt="2"/>
      <dgm:spPr/>
    </dgm:pt>
    <dgm:pt modelId="{F53EC880-5E21-4D6F-856C-A5F899F96BF0}" type="pres">
      <dgm:prSet presAssocID="{CF04E2CD-4467-43D7-97AC-0457E06CAE57}" presName="composite" presStyleCnt="0"/>
      <dgm:spPr/>
    </dgm:pt>
    <dgm:pt modelId="{22C8B81C-20A9-4310-9CAD-5D25CD995EAE}" type="pres">
      <dgm:prSet presAssocID="{CF04E2CD-4467-43D7-97AC-0457E06CAE57}" presName="imagSh" presStyleLbl="bgImgPlac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ork In Road with solid fill"/>
        </a:ext>
      </dgm:extLst>
    </dgm:pt>
    <dgm:pt modelId="{FCDD1AA6-F2B1-4881-BB2D-5AE7280ED669}" type="pres">
      <dgm:prSet presAssocID="{CF04E2CD-4467-43D7-97AC-0457E06CAE57}" presName="txNode" presStyleLbl="node1" presStyleIdx="2" presStyleCnt="3" custScaleY="51025">
        <dgm:presLayoutVars>
          <dgm:bulletEnabled val="1"/>
        </dgm:presLayoutVars>
      </dgm:prSet>
      <dgm:spPr/>
    </dgm:pt>
  </dgm:ptLst>
  <dgm:cxnLst>
    <dgm:cxn modelId="{4189F017-D26C-4F58-B4FE-5DDD8D7F9ED3}" type="presOf" srcId="{F888DA9C-734B-48F4-974F-3126AF2A5350}" destId="{66BBA15C-6FAF-46A9-9587-B87185A2940B}" srcOrd="0" destOrd="0" presId="urn:microsoft.com/office/officeart/2005/8/layout/hProcess10"/>
    <dgm:cxn modelId="{5D914827-3B6E-424D-A9D7-1513658FC5ED}" srcId="{5E9F93BA-4258-41FB-B01A-2FEB43760A0F}" destId="{2480D9D2-CE43-4CF1-BB47-E0F77A5EE52B}" srcOrd="0" destOrd="0" parTransId="{CDCBCB86-1D3C-4699-8C00-65945C55F948}" sibTransId="{6C643636-07F0-43FA-9311-68D251BADAE8}"/>
    <dgm:cxn modelId="{97DEBE29-66A2-48E7-B8D1-C6C1577876DD}" type="presOf" srcId="{6C643636-07F0-43FA-9311-68D251BADAE8}" destId="{07031D9D-A93A-4CC1-B18A-6290CDB91CE7}" srcOrd="1" destOrd="0" presId="urn:microsoft.com/office/officeart/2005/8/layout/hProcess10"/>
    <dgm:cxn modelId="{AFE5762C-FB8E-4AEE-89B0-69C6AFA7CF12}" type="presOf" srcId="{CF04E2CD-4467-43D7-97AC-0457E06CAE57}" destId="{FCDD1AA6-F2B1-4881-BB2D-5AE7280ED669}" srcOrd="0" destOrd="0" presId="urn:microsoft.com/office/officeart/2005/8/layout/hProcess10"/>
    <dgm:cxn modelId="{F18BA43F-0996-4378-A572-D530FC066E04}" type="presOf" srcId="{5E9F93BA-4258-41FB-B01A-2FEB43760A0F}" destId="{028971BD-3EA3-455D-96B6-EE323564BE8F}" srcOrd="0" destOrd="0" presId="urn:microsoft.com/office/officeart/2005/8/layout/hProcess10"/>
    <dgm:cxn modelId="{A836F09A-12C4-4849-8BAC-E65298C09C3D}" type="presOf" srcId="{2E534D12-B84E-42D3-BD14-019855BB77F3}" destId="{C6ABBBD0-88F9-4293-8AB2-381758DC9F6A}" srcOrd="1" destOrd="0" presId="urn:microsoft.com/office/officeart/2005/8/layout/hProcess10"/>
    <dgm:cxn modelId="{D254309D-59A4-4C73-BC83-359330D6AD9C}" type="presOf" srcId="{2E534D12-B84E-42D3-BD14-019855BB77F3}" destId="{C7196AF8-4FD6-4261-A2AD-CD591F734E82}" srcOrd="0" destOrd="0" presId="urn:microsoft.com/office/officeart/2005/8/layout/hProcess10"/>
    <dgm:cxn modelId="{9A8D37B7-6DD0-4E0A-B158-29B7C590FDF1}" srcId="{5E9F93BA-4258-41FB-B01A-2FEB43760A0F}" destId="{F888DA9C-734B-48F4-974F-3126AF2A5350}" srcOrd="1" destOrd="0" parTransId="{9F181A84-4DB6-4FC0-96D4-5ACF29887600}" sibTransId="{2E534D12-B84E-42D3-BD14-019855BB77F3}"/>
    <dgm:cxn modelId="{E40C1BBA-8FA0-4E64-B105-E7AE97C61284}" type="presOf" srcId="{6C643636-07F0-43FA-9311-68D251BADAE8}" destId="{F7B19E53-B564-4306-B40E-246B2910DC24}" srcOrd="0" destOrd="0" presId="urn:microsoft.com/office/officeart/2005/8/layout/hProcess10"/>
    <dgm:cxn modelId="{4455B9C6-A240-411C-8801-F01BA172E165}" srcId="{5E9F93BA-4258-41FB-B01A-2FEB43760A0F}" destId="{CF04E2CD-4467-43D7-97AC-0457E06CAE57}" srcOrd="2" destOrd="0" parTransId="{DB5315EE-75BE-4015-AA37-B344440F758A}" sibTransId="{635BA411-F96F-4EF3-B5DC-B7FACB37E00F}"/>
    <dgm:cxn modelId="{CBD964DF-4AA7-40A5-99E0-C152EAEC70BE}" type="presOf" srcId="{2480D9D2-CE43-4CF1-BB47-E0F77A5EE52B}" destId="{A46A7A50-0CC4-4806-8FF2-40DC552909A5}" srcOrd="0" destOrd="0" presId="urn:microsoft.com/office/officeart/2005/8/layout/hProcess10"/>
    <dgm:cxn modelId="{8AF62F9B-EF1E-4D35-B30C-0DFA4019ADA3}" type="presParOf" srcId="{028971BD-3EA3-455D-96B6-EE323564BE8F}" destId="{DE06CCE2-7EE9-4112-A2DC-D514C60150AF}" srcOrd="0" destOrd="0" presId="urn:microsoft.com/office/officeart/2005/8/layout/hProcess10"/>
    <dgm:cxn modelId="{0E06B3C0-FFE1-4B39-A64D-77B20BD1CD1A}" type="presParOf" srcId="{DE06CCE2-7EE9-4112-A2DC-D514C60150AF}" destId="{B019DBA5-3EE1-4A09-88FD-3E3EF9037EE8}" srcOrd="0" destOrd="0" presId="urn:microsoft.com/office/officeart/2005/8/layout/hProcess10"/>
    <dgm:cxn modelId="{69A480C4-3E30-456B-943D-F21FE5117182}" type="presParOf" srcId="{DE06CCE2-7EE9-4112-A2DC-D514C60150AF}" destId="{A46A7A50-0CC4-4806-8FF2-40DC552909A5}" srcOrd="1" destOrd="0" presId="urn:microsoft.com/office/officeart/2005/8/layout/hProcess10"/>
    <dgm:cxn modelId="{77E1B8A2-EBBB-4B71-A76C-D62D5CF6086B}" type="presParOf" srcId="{028971BD-3EA3-455D-96B6-EE323564BE8F}" destId="{F7B19E53-B564-4306-B40E-246B2910DC24}" srcOrd="1" destOrd="0" presId="urn:microsoft.com/office/officeart/2005/8/layout/hProcess10"/>
    <dgm:cxn modelId="{6E8C3D42-0164-485A-B58E-993E0A897165}" type="presParOf" srcId="{F7B19E53-B564-4306-B40E-246B2910DC24}" destId="{07031D9D-A93A-4CC1-B18A-6290CDB91CE7}" srcOrd="0" destOrd="0" presId="urn:microsoft.com/office/officeart/2005/8/layout/hProcess10"/>
    <dgm:cxn modelId="{66EA6B44-0236-4DBD-886B-2346A85E99FC}" type="presParOf" srcId="{028971BD-3EA3-455D-96B6-EE323564BE8F}" destId="{FE45599E-72CE-44A7-98D8-335BFD760E20}" srcOrd="2" destOrd="0" presId="urn:microsoft.com/office/officeart/2005/8/layout/hProcess10"/>
    <dgm:cxn modelId="{B33E85DE-B5F4-416D-B0E1-5EFD3654D2A5}" type="presParOf" srcId="{FE45599E-72CE-44A7-98D8-335BFD760E20}" destId="{56077B3F-115D-43A7-BEBD-4BBE3DF3D6AE}" srcOrd="0" destOrd="0" presId="urn:microsoft.com/office/officeart/2005/8/layout/hProcess10"/>
    <dgm:cxn modelId="{324F1696-BC26-4946-8C74-D25E2BBC0F4A}" type="presParOf" srcId="{FE45599E-72CE-44A7-98D8-335BFD760E20}" destId="{66BBA15C-6FAF-46A9-9587-B87185A2940B}" srcOrd="1" destOrd="0" presId="urn:microsoft.com/office/officeart/2005/8/layout/hProcess10"/>
    <dgm:cxn modelId="{87596F18-A9C8-4A80-BC65-5A77D2E1A61A}" type="presParOf" srcId="{028971BD-3EA3-455D-96B6-EE323564BE8F}" destId="{C7196AF8-4FD6-4261-A2AD-CD591F734E82}" srcOrd="3" destOrd="0" presId="urn:microsoft.com/office/officeart/2005/8/layout/hProcess10"/>
    <dgm:cxn modelId="{CC998CA3-508B-41F6-870C-BEB6F4EDA0D3}" type="presParOf" srcId="{C7196AF8-4FD6-4261-A2AD-CD591F734E82}" destId="{C6ABBBD0-88F9-4293-8AB2-381758DC9F6A}" srcOrd="0" destOrd="0" presId="urn:microsoft.com/office/officeart/2005/8/layout/hProcess10"/>
    <dgm:cxn modelId="{8025A38F-70F3-4F6A-B57E-AC70CC40DB99}" type="presParOf" srcId="{028971BD-3EA3-455D-96B6-EE323564BE8F}" destId="{F53EC880-5E21-4D6F-856C-A5F899F96BF0}" srcOrd="4" destOrd="0" presId="urn:microsoft.com/office/officeart/2005/8/layout/hProcess10"/>
    <dgm:cxn modelId="{15361C2C-5411-483E-B23E-DE54349D2AA2}" type="presParOf" srcId="{F53EC880-5E21-4D6F-856C-A5F899F96BF0}" destId="{22C8B81C-20A9-4310-9CAD-5D25CD995EAE}" srcOrd="0" destOrd="0" presId="urn:microsoft.com/office/officeart/2005/8/layout/hProcess10"/>
    <dgm:cxn modelId="{56D2E57B-089C-452B-834C-AF2774457E10}" type="presParOf" srcId="{F53EC880-5E21-4D6F-856C-A5F899F96BF0}" destId="{FCDD1AA6-F2B1-4881-BB2D-5AE7280ED669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E9F93BA-4258-41FB-B01A-2FEB43760A0F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80D9D2-CE43-4CF1-BB47-E0F77A5EE52B}">
      <dgm:prSet phldrT="[Text]"/>
      <dgm:spPr/>
      <dgm:t>
        <a:bodyPr/>
        <a:lstStyle/>
        <a:p>
          <a:r>
            <a:rPr lang="en-US" dirty="0"/>
            <a:t>Enviro Input</a:t>
          </a:r>
        </a:p>
      </dgm:t>
    </dgm:pt>
    <dgm:pt modelId="{CDCBCB86-1D3C-4699-8C00-65945C55F948}" type="parTrans" cxnId="{5D914827-3B6E-424D-A9D7-1513658FC5ED}">
      <dgm:prSet/>
      <dgm:spPr/>
      <dgm:t>
        <a:bodyPr/>
        <a:lstStyle/>
        <a:p>
          <a:endParaRPr lang="en-US"/>
        </a:p>
      </dgm:t>
    </dgm:pt>
    <dgm:pt modelId="{6C643636-07F0-43FA-9311-68D251BADAE8}" type="sibTrans" cxnId="{5D914827-3B6E-424D-A9D7-1513658FC5ED}">
      <dgm:prSet/>
      <dgm:spPr/>
      <dgm:t>
        <a:bodyPr/>
        <a:lstStyle/>
        <a:p>
          <a:endParaRPr lang="en-US"/>
        </a:p>
      </dgm:t>
    </dgm:pt>
    <dgm:pt modelId="{F888DA9C-734B-48F4-974F-3126AF2A5350}">
      <dgm:prSet phldrT="[Text]"/>
      <dgm:spPr/>
      <dgm:t>
        <a:bodyPr/>
        <a:lstStyle/>
        <a:p>
          <a:r>
            <a:rPr lang="en-US" dirty="0"/>
            <a:t>Mental Processing</a:t>
          </a:r>
        </a:p>
      </dgm:t>
    </dgm:pt>
    <dgm:pt modelId="{9F181A84-4DB6-4FC0-96D4-5ACF29887600}" type="parTrans" cxnId="{9A8D37B7-6DD0-4E0A-B158-29B7C590FDF1}">
      <dgm:prSet/>
      <dgm:spPr/>
      <dgm:t>
        <a:bodyPr/>
        <a:lstStyle/>
        <a:p>
          <a:endParaRPr lang="en-US"/>
        </a:p>
      </dgm:t>
    </dgm:pt>
    <dgm:pt modelId="{2E534D12-B84E-42D3-BD14-019855BB77F3}" type="sibTrans" cxnId="{9A8D37B7-6DD0-4E0A-B158-29B7C590FDF1}">
      <dgm:prSet/>
      <dgm:spPr/>
      <dgm:t>
        <a:bodyPr/>
        <a:lstStyle/>
        <a:p>
          <a:endParaRPr lang="en-US"/>
        </a:p>
      </dgm:t>
    </dgm:pt>
    <dgm:pt modelId="{CF04E2CD-4467-43D7-97AC-0457E06CAE57}">
      <dgm:prSet phldrT="[Text]"/>
      <dgm:spPr/>
      <dgm:t>
        <a:bodyPr/>
        <a:lstStyle/>
        <a:p>
          <a:r>
            <a:rPr lang="en-US" dirty="0"/>
            <a:t>Informed Decision</a:t>
          </a:r>
        </a:p>
      </dgm:t>
    </dgm:pt>
    <dgm:pt modelId="{DB5315EE-75BE-4015-AA37-B344440F758A}" type="parTrans" cxnId="{4455B9C6-A240-411C-8801-F01BA172E165}">
      <dgm:prSet/>
      <dgm:spPr/>
      <dgm:t>
        <a:bodyPr/>
        <a:lstStyle/>
        <a:p>
          <a:endParaRPr lang="en-US"/>
        </a:p>
      </dgm:t>
    </dgm:pt>
    <dgm:pt modelId="{635BA411-F96F-4EF3-B5DC-B7FACB37E00F}" type="sibTrans" cxnId="{4455B9C6-A240-411C-8801-F01BA172E165}">
      <dgm:prSet/>
      <dgm:spPr/>
      <dgm:t>
        <a:bodyPr/>
        <a:lstStyle/>
        <a:p>
          <a:endParaRPr lang="en-US"/>
        </a:p>
      </dgm:t>
    </dgm:pt>
    <dgm:pt modelId="{028971BD-3EA3-455D-96B6-EE323564BE8F}" type="pres">
      <dgm:prSet presAssocID="{5E9F93BA-4258-41FB-B01A-2FEB43760A0F}" presName="Name0" presStyleCnt="0">
        <dgm:presLayoutVars>
          <dgm:dir/>
          <dgm:resizeHandles val="exact"/>
        </dgm:presLayoutVars>
      </dgm:prSet>
      <dgm:spPr/>
    </dgm:pt>
    <dgm:pt modelId="{DE06CCE2-7EE9-4112-A2DC-D514C60150AF}" type="pres">
      <dgm:prSet presAssocID="{2480D9D2-CE43-4CF1-BB47-E0F77A5EE52B}" presName="composite" presStyleCnt="0"/>
      <dgm:spPr/>
    </dgm:pt>
    <dgm:pt modelId="{B019DBA5-3EE1-4A09-88FD-3E3EF9037EE8}" type="pres">
      <dgm:prSet presAssocID="{2480D9D2-CE43-4CF1-BB47-E0F77A5EE52B}" presName="imagSh" presStyleLbl="bgImgPlac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yes with solid fill"/>
        </a:ext>
      </dgm:extLst>
    </dgm:pt>
    <dgm:pt modelId="{A46A7A50-0CC4-4806-8FF2-40DC552909A5}" type="pres">
      <dgm:prSet presAssocID="{2480D9D2-CE43-4CF1-BB47-E0F77A5EE52B}" presName="txNode" presStyleLbl="node1" presStyleIdx="0" presStyleCnt="3" custScaleY="47937">
        <dgm:presLayoutVars>
          <dgm:bulletEnabled val="1"/>
        </dgm:presLayoutVars>
      </dgm:prSet>
      <dgm:spPr/>
    </dgm:pt>
    <dgm:pt modelId="{F7B19E53-B564-4306-B40E-246B2910DC24}" type="pres">
      <dgm:prSet presAssocID="{6C643636-07F0-43FA-9311-68D251BADAE8}" presName="sibTrans" presStyleLbl="sibTrans2D1" presStyleIdx="0" presStyleCnt="2"/>
      <dgm:spPr/>
    </dgm:pt>
    <dgm:pt modelId="{07031D9D-A93A-4CC1-B18A-6290CDB91CE7}" type="pres">
      <dgm:prSet presAssocID="{6C643636-07F0-43FA-9311-68D251BADAE8}" presName="connTx" presStyleLbl="sibTrans2D1" presStyleIdx="0" presStyleCnt="2"/>
      <dgm:spPr/>
    </dgm:pt>
    <dgm:pt modelId="{FE45599E-72CE-44A7-98D8-335BFD760E20}" type="pres">
      <dgm:prSet presAssocID="{F888DA9C-734B-48F4-974F-3126AF2A5350}" presName="composite" presStyleCnt="0"/>
      <dgm:spPr/>
    </dgm:pt>
    <dgm:pt modelId="{56077B3F-115D-43A7-BEBD-4BBE3DF3D6AE}" type="pres">
      <dgm:prSet presAssocID="{F888DA9C-734B-48F4-974F-3126AF2A5350}" presName="imagSh" presStyleLbl="bgImgPlac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 with solid fill"/>
        </a:ext>
      </dgm:extLst>
    </dgm:pt>
    <dgm:pt modelId="{66BBA15C-6FAF-46A9-9587-B87185A2940B}" type="pres">
      <dgm:prSet presAssocID="{F888DA9C-734B-48F4-974F-3126AF2A5350}" presName="txNode" presStyleLbl="node1" presStyleIdx="1" presStyleCnt="3" custScaleY="50600">
        <dgm:presLayoutVars>
          <dgm:bulletEnabled val="1"/>
        </dgm:presLayoutVars>
      </dgm:prSet>
      <dgm:spPr/>
    </dgm:pt>
    <dgm:pt modelId="{C7196AF8-4FD6-4261-A2AD-CD591F734E82}" type="pres">
      <dgm:prSet presAssocID="{2E534D12-B84E-42D3-BD14-019855BB77F3}" presName="sibTrans" presStyleLbl="sibTrans2D1" presStyleIdx="1" presStyleCnt="2"/>
      <dgm:spPr/>
    </dgm:pt>
    <dgm:pt modelId="{C6ABBBD0-88F9-4293-8AB2-381758DC9F6A}" type="pres">
      <dgm:prSet presAssocID="{2E534D12-B84E-42D3-BD14-019855BB77F3}" presName="connTx" presStyleLbl="sibTrans2D1" presStyleIdx="1" presStyleCnt="2"/>
      <dgm:spPr/>
    </dgm:pt>
    <dgm:pt modelId="{F53EC880-5E21-4D6F-856C-A5F899F96BF0}" type="pres">
      <dgm:prSet presAssocID="{CF04E2CD-4467-43D7-97AC-0457E06CAE57}" presName="composite" presStyleCnt="0"/>
      <dgm:spPr/>
    </dgm:pt>
    <dgm:pt modelId="{22C8B81C-20A9-4310-9CAD-5D25CD995EAE}" type="pres">
      <dgm:prSet presAssocID="{CF04E2CD-4467-43D7-97AC-0457E06CAE57}" presName="imagSh" presStyleLbl="bgImgPlac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ork In Road with solid fill"/>
        </a:ext>
      </dgm:extLst>
    </dgm:pt>
    <dgm:pt modelId="{FCDD1AA6-F2B1-4881-BB2D-5AE7280ED669}" type="pres">
      <dgm:prSet presAssocID="{CF04E2CD-4467-43D7-97AC-0457E06CAE57}" presName="txNode" presStyleLbl="node1" presStyleIdx="2" presStyleCnt="3" custScaleY="51025">
        <dgm:presLayoutVars>
          <dgm:bulletEnabled val="1"/>
        </dgm:presLayoutVars>
      </dgm:prSet>
      <dgm:spPr/>
    </dgm:pt>
  </dgm:ptLst>
  <dgm:cxnLst>
    <dgm:cxn modelId="{4189F017-D26C-4F58-B4FE-5DDD8D7F9ED3}" type="presOf" srcId="{F888DA9C-734B-48F4-974F-3126AF2A5350}" destId="{66BBA15C-6FAF-46A9-9587-B87185A2940B}" srcOrd="0" destOrd="0" presId="urn:microsoft.com/office/officeart/2005/8/layout/hProcess10"/>
    <dgm:cxn modelId="{5D914827-3B6E-424D-A9D7-1513658FC5ED}" srcId="{5E9F93BA-4258-41FB-B01A-2FEB43760A0F}" destId="{2480D9D2-CE43-4CF1-BB47-E0F77A5EE52B}" srcOrd="0" destOrd="0" parTransId="{CDCBCB86-1D3C-4699-8C00-65945C55F948}" sibTransId="{6C643636-07F0-43FA-9311-68D251BADAE8}"/>
    <dgm:cxn modelId="{97DEBE29-66A2-48E7-B8D1-C6C1577876DD}" type="presOf" srcId="{6C643636-07F0-43FA-9311-68D251BADAE8}" destId="{07031D9D-A93A-4CC1-B18A-6290CDB91CE7}" srcOrd="1" destOrd="0" presId="urn:microsoft.com/office/officeart/2005/8/layout/hProcess10"/>
    <dgm:cxn modelId="{AFE5762C-FB8E-4AEE-89B0-69C6AFA7CF12}" type="presOf" srcId="{CF04E2CD-4467-43D7-97AC-0457E06CAE57}" destId="{FCDD1AA6-F2B1-4881-BB2D-5AE7280ED669}" srcOrd="0" destOrd="0" presId="urn:microsoft.com/office/officeart/2005/8/layout/hProcess10"/>
    <dgm:cxn modelId="{F18BA43F-0996-4378-A572-D530FC066E04}" type="presOf" srcId="{5E9F93BA-4258-41FB-B01A-2FEB43760A0F}" destId="{028971BD-3EA3-455D-96B6-EE323564BE8F}" srcOrd="0" destOrd="0" presId="urn:microsoft.com/office/officeart/2005/8/layout/hProcess10"/>
    <dgm:cxn modelId="{A836F09A-12C4-4849-8BAC-E65298C09C3D}" type="presOf" srcId="{2E534D12-B84E-42D3-BD14-019855BB77F3}" destId="{C6ABBBD0-88F9-4293-8AB2-381758DC9F6A}" srcOrd="1" destOrd="0" presId="urn:microsoft.com/office/officeart/2005/8/layout/hProcess10"/>
    <dgm:cxn modelId="{D254309D-59A4-4C73-BC83-359330D6AD9C}" type="presOf" srcId="{2E534D12-B84E-42D3-BD14-019855BB77F3}" destId="{C7196AF8-4FD6-4261-A2AD-CD591F734E82}" srcOrd="0" destOrd="0" presId="urn:microsoft.com/office/officeart/2005/8/layout/hProcess10"/>
    <dgm:cxn modelId="{9A8D37B7-6DD0-4E0A-B158-29B7C590FDF1}" srcId="{5E9F93BA-4258-41FB-B01A-2FEB43760A0F}" destId="{F888DA9C-734B-48F4-974F-3126AF2A5350}" srcOrd="1" destOrd="0" parTransId="{9F181A84-4DB6-4FC0-96D4-5ACF29887600}" sibTransId="{2E534D12-B84E-42D3-BD14-019855BB77F3}"/>
    <dgm:cxn modelId="{E40C1BBA-8FA0-4E64-B105-E7AE97C61284}" type="presOf" srcId="{6C643636-07F0-43FA-9311-68D251BADAE8}" destId="{F7B19E53-B564-4306-B40E-246B2910DC24}" srcOrd="0" destOrd="0" presId="urn:microsoft.com/office/officeart/2005/8/layout/hProcess10"/>
    <dgm:cxn modelId="{4455B9C6-A240-411C-8801-F01BA172E165}" srcId="{5E9F93BA-4258-41FB-B01A-2FEB43760A0F}" destId="{CF04E2CD-4467-43D7-97AC-0457E06CAE57}" srcOrd="2" destOrd="0" parTransId="{DB5315EE-75BE-4015-AA37-B344440F758A}" sibTransId="{635BA411-F96F-4EF3-B5DC-B7FACB37E00F}"/>
    <dgm:cxn modelId="{CBD964DF-4AA7-40A5-99E0-C152EAEC70BE}" type="presOf" srcId="{2480D9D2-CE43-4CF1-BB47-E0F77A5EE52B}" destId="{A46A7A50-0CC4-4806-8FF2-40DC552909A5}" srcOrd="0" destOrd="0" presId="urn:microsoft.com/office/officeart/2005/8/layout/hProcess10"/>
    <dgm:cxn modelId="{8AF62F9B-EF1E-4D35-B30C-0DFA4019ADA3}" type="presParOf" srcId="{028971BD-3EA3-455D-96B6-EE323564BE8F}" destId="{DE06CCE2-7EE9-4112-A2DC-D514C60150AF}" srcOrd="0" destOrd="0" presId="urn:microsoft.com/office/officeart/2005/8/layout/hProcess10"/>
    <dgm:cxn modelId="{0E06B3C0-FFE1-4B39-A64D-77B20BD1CD1A}" type="presParOf" srcId="{DE06CCE2-7EE9-4112-A2DC-D514C60150AF}" destId="{B019DBA5-3EE1-4A09-88FD-3E3EF9037EE8}" srcOrd="0" destOrd="0" presId="urn:microsoft.com/office/officeart/2005/8/layout/hProcess10"/>
    <dgm:cxn modelId="{69A480C4-3E30-456B-943D-F21FE5117182}" type="presParOf" srcId="{DE06CCE2-7EE9-4112-A2DC-D514C60150AF}" destId="{A46A7A50-0CC4-4806-8FF2-40DC552909A5}" srcOrd="1" destOrd="0" presId="urn:microsoft.com/office/officeart/2005/8/layout/hProcess10"/>
    <dgm:cxn modelId="{77E1B8A2-EBBB-4B71-A76C-D62D5CF6086B}" type="presParOf" srcId="{028971BD-3EA3-455D-96B6-EE323564BE8F}" destId="{F7B19E53-B564-4306-B40E-246B2910DC24}" srcOrd="1" destOrd="0" presId="urn:microsoft.com/office/officeart/2005/8/layout/hProcess10"/>
    <dgm:cxn modelId="{6E8C3D42-0164-485A-B58E-993E0A897165}" type="presParOf" srcId="{F7B19E53-B564-4306-B40E-246B2910DC24}" destId="{07031D9D-A93A-4CC1-B18A-6290CDB91CE7}" srcOrd="0" destOrd="0" presId="urn:microsoft.com/office/officeart/2005/8/layout/hProcess10"/>
    <dgm:cxn modelId="{66EA6B44-0236-4DBD-886B-2346A85E99FC}" type="presParOf" srcId="{028971BD-3EA3-455D-96B6-EE323564BE8F}" destId="{FE45599E-72CE-44A7-98D8-335BFD760E20}" srcOrd="2" destOrd="0" presId="urn:microsoft.com/office/officeart/2005/8/layout/hProcess10"/>
    <dgm:cxn modelId="{B33E85DE-B5F4-416D-B0E1-5EFD3654D2A5}" type="presParOf" srcId="{FE45599E-72CE-44A7-98D8-335BFD760E20}" destId="{56077B3F-115D-43A7-BEBD-4BBE3DF3D6AE}" srcOrd="0" destOrd="0" presId="urn:microsoft.com/office/officeart/2005/8/layout/hProcess10"/>
    <dgm:cxn modelId="{324F1696-BC26-4946-8C74-D25E2BBC0F4A}" type="presParOf" srcId="{FE45599E-72CE-44A7-98D8-335BFD760E20}" destId="{66BBA15C-6FAF-46A9-9587-B87185A2940B}" srcOrd="1" destOrd="0" presId="urn:microsoft.com/office/officeart/2005/8/layout/hProcess10"/>
    <dgm:cxn modelId="{87596F18-A9C8-4A80-BC65-5A77D2E1A61A}" type="presParOf" srcId="{028971BD-3EA3-455D-96B6-EE323564BE8F}" destId="{C7196AF8-4FD6-4261-A2AD-CD591F734E82}" srcOrd="3" destOrd="0" presId="urn:microsoft.com/office/officeart/2005/8/layout/hProcess10"/>
    <dgm:cxn modelId="{CC998CA3-508B-41F6-870C-BEB6F4EDA0D3}" type="presParOf" srcId="{C7196AF8-4FD6-4261-A2AD-CD591F734E82}" destId="{C6ABBBD0-88F9-4293-8AB2-381758DC9F6A}" srcOrd="0" destOrd="0" presId="urn:microsoft.com/office/officeart/2005/8/layout/hProcess10"/>
    <dgm:cxn modelId="{8025A38F-70F3-4F6A-B57E-AC70CC40DB99}" type="presParOf" srcId="{028971BD-3EA3-455D-96B6-EE323564BE8F}" destId="{F53EC880-5E21-4D6F-856C-A5F899F96BF0}" srcOrd="4" destOrd="0" presId="urn:microsoft.com/office/officeart/2005/8/layout/hProcess10"/>
    <dgm:cxn modelId="{15361C2C-5411-483E-B23E-DE54349D2AA2}" type="presParOf" srcId="{F53EC880-5E21-4D6F-856C-A5F899F96BF0}" destId="{22C8B81C-20A9-4310-9CAD-5D25CD995EAE}" srcOrd="0" destOrd="0" presId="urn:microsoft.com/office/officeart/2005/8/layout/hProcess10"/>
    <dgm:cxn modelId="{56D2E57B-089C-452B-834C-AF2774457E10}" type="presParOf" srcId="{F53EC880-5E21-4D6F-856C-A5F899F96BF0}" destId="{FCDD1AA6-F2B1-4881-BB2D-5AE7280ED669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E56DBFE-376B-46BD-B6D1-852D746DEDCF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AD32D9-DE61-4835-9965-BFC9C281A55F}">
      <dgm:prSet phldrT="[Text]"/>
      <dgm:spPr/>
      <dgm:t>
        <a:bodyPr/>
        <a:lstStyle/>
        <a:p>
          <a:r>
            <a:rPr lang="en-US" dirty="0"/>
            <a:t>Info</a:t>
          </a:r>
        </a:p>
      </dgm:t>
    </dgm:pt>
    <dgm:pt modelId="{55E7A3BB-263B-416F-A73B-FA6FBFE09358}" type="parTrans" cxnId="{7CA6D903-18DA-4CFE-96B0-E6B21CCD051C}">
      <dgm:prSet/>
      <dgm:spPr/>
      <dgm:t>
        <a:bodyPr/>
        <a:lstStyle/>
        <a:p>
          <a:endParaRPr lang="en-US"/>
        </a:p>
      </dgm:t>
    </dgm:pt>
    <dgm:pt modelId="{515EBC1F-9FE2-4581-955C-CB7FF5DBAA1A}" type="sibTrans" cxnId="{7CA6D903-18DA-4CFE-96B0-E6B21CCD051C}">
      <dgm:prSet/>
      <dgm:spPr/>
      <dgm:t>
        <a:bodyPr/>
        <a:lstStyle/>
        <a:p>
          <a:endParaRPr lang="en-US"/>
        </a:p>
      </dgm:t>
    </dgm:pt>
    <dgm:pt modelId="{91A856CF-3D3A-4D92-9DC8-A96BDB30A35C}">
      <dgm:prSet phldrT="[Text]"/>
      <dgm:spPr/>
      <dgm:t>
        <a:bodyPr/>
        <a:lstStyle/>
        <a:p>
          <a:r>
            <a:rPr lang="en-US" dirty="0"/>
            <a:t>Info</a:t>
          </a:r>
        </a:p>
      </dgm:t>
    </dgm:pt>
    <dgm:pt modelId="{46337ECC-C0E1-4336-B423-500E85ABF273}" type="parTrans" cxnId="{6FD97D0A-3028-4D1A-8861-FCAEC70410AB}">
      <dgm:prSet/>
      <dgm:spPr/>
      <dgm:t>
        <a:bodyPr/>
        <a:lstStyle/>
        <a:p>
          <a:endParaRPr lang="en-US"/>
        </a:p>
      </dgm:t>
    </dgm:pt>
    <dgm:pt modelId="{9E602386-F129-4D7E-8C18-5B57026FB94D}" type="sibTrans" cxnId="{6FD97D0A-3028-4D1A-8861-FCAEC70410AB}">
      <dgm:prSet/>
      <dgm:spPr/>
      <dgm:t>
        <a:bodyPr/>
        <a:lstStyle/>
        <a:p>
          <a:endParaRPr lang="en-US"/>
        </a:p>
      </dgm:t>
    </dgm:pt>
    <dgm:pt modelId="{B47BC652-97B1-44EE-BE5E-76305F288BEA}">
      <dgm:prSet phldrT="[Text]"/>
      <dgm:spPr/>
      <dgm:t>
        <a:bodyPr/>
        <a:lstStyle/>
        <a:p>
          <a:r>
            <a:rPr lang="en-US" dirty="0"/>
            <a:t>Info</a:t>
          </a:r>
        </a:p>
      </dgm:t>
    </dgm:pt>
    <dgm:pt modelId="{6783926D-402E-492F-8593-57313604A749}" type="parTrans" cxnId="{5585C02F-A0C8-4787-99B5-7B5D3D5BDD29}">
      <dgm:prSet/>
      <dgm:spPr/>
      <dgm:t>
        <a:bodyPr/>
        <a:lstStyle/>
        <a:p>
          <a:endParaRPr lang="en-US"/>
        </a:p>
      </dgm:t>
    </dgm:pt>
    <dgm:pt modelId="{5FC54C86-EF4A-4E4E-A911-E94D9DEAB704}" type="sibTrans" cxnId="{5585C02F-A0C8-4787-99B5-7B5D3D5BDD29}">
      <dgm:prSet/>
      <dgm:spPr/>
      <dgm:t>
        <a:bodyPr/>
        <a:lstStyle/>
        <a:p>
          <a:endParaRPr lang="en-US"/>
        </a:p>
      </dgm:t>
    </dgm:pt>
    <dgm:pt modelId="{7BB37861-BAA9-4924-9211-012D4651D941}" type="pres">
      <dgm:prSet presAssocID="{FE56DBFE-376B-46BD-B6D1-852D746DEDCF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779FFA51-4CA8-4D8A-A32C-BB13DA24DF34}" type="pres">
      <dgm:prSet presAssocID="{FE56DBFE-376B-46BD-B6D1-852D746DEDCF}" presName="cycle" presStyleCnt="0"/>
      <dgm:spPr/>
    </dgm:pt>
    <dgm:pt modelId="{6817FA03-1F73-4F28-85EE-311EEF79C892}" type="pres">
      <dgm:prSet presAssocID="{FE56DBFE-376B-46BD-B6D1-852D746DEDCF}" presName="centerShape" presStyleCnt="0"/>
      <dgm:spPr/>
    </dgm:pt>
    <dgm:pt modelId="{92834334-4C80-4B14-A0C2-0126CE488569}" type="pres">
      <dgm:prSet presAssocID="{FE56DBFE-376B-46BD-B6D1-852D746DEDCF}" presName="connSite" presStyleLbl="node1" presStyleIdx="0" presStyleCnt="4"/>
      <dgm:spPr/>
    </dgm:pt>
    <dgm:pt modelId="{79A3D186-947B-430D-9C74-7858C359AB08}" type="pres">
      <dgm:prSet presAssocID="{FE56DBFE-376B-46BD-B6D1-852D746DEDCF}" presName="visible" presStyleLbl="node1" presStyleIdx="0" presStyleCnt="4" custLinFactX="64892" custLinFactNeighborX="100000" custLinFactNeighborY="869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 with solid fill"/>
        </a:ext>
      </dgm:extLst>
    </dgm:pt>
    <dgm:pt modelId="{8209C267-FA55-40EE-B48A-D31348F71B23}" type="pres">
      <dgm:prSet presAssocID="{55E7A3BB-263B-416F-A73B-FA6FBFE09358}" presName="Name25" presStyleLbl="parChTrans1D1" presStyleIdx="0" presStyleCnt="3"/>
      <dgm:spPr/>
    </dgm:pt>
    <dgm:pt modelId="{EC47F1A1-34C0-4BA1-BB59-10B309914E34}" type="pres">
      <dgm:prSet presAssocID="{4DAD32D9-DE61-4835-9965-BFC9C281A55F}" presName="node" presStyleCnt="0"/>
      <dgm:spPr/>
    </dgm:pt>
    <dgm:pt modelId="{DF513B09-4180-44FE-AAFB-D051D9C02477}" type="pres">
      <dgm:prSet presAssocID="{4DAD32D9-DE61-4835-9965-BFC9C281A55F}" presName="parentNode" presStyleLbl="node1" presStyleIdx="1" presStyleCnt="4" custLinFactNeighborX="-39194" custLinFactNeighborY="-76667">
        <dgm:presLayoutVars>
          <dgm:chMax val="1"/>
          <dgm:bulletEnabled val="1"/>
        </dgm:presLayoutVars>
      </dgm:prSet>
      <dgm:spPr/>
    </dgm:pt>
    <dgm:pt modelId="{F8FA2158-B323-4161-8DAF-7D983D2A2DBF}" type="pres">
      <dgm:prSet presAssocID="{4DAD32D9-DE61-4835-9965-BFC9C281A55F}" presName="childNode" presStyleLbl="revTx" presStyleIdx="0" presStyleCnt="0">
        <dgm:presLayoutVars>
          <dgm:bulletEnabled val="1"/>
        </dgm:presLayoutVars>
      </dgm:prSet>
      <dgm:spPr/>
    </dgm:pt>
    <dgm:pt modelId="{391D3738-413C-4762-BD29-9ED083CD391B}" type="pres">
      <dgm:prSet presAssocID="{46337ECC-C0E1-4336-B423-500E85ABF273}" presName="Name25" presStyleLbl="parChTrans1D1" presStyleIdx="1" presStyleCnt="3"/>
      <dgm:spPr/>
    </dgm:pt>
    <dgm:pt modelId="{9115D876-DD45-455B-BADD-53BF3CE21FB5}" type="pres">
      <dgm:prSet presAssocID="{91A856CF-3D3A-4D92-9DC8-A96BDB30A35C}" presName="node" presStyleCnt="0"/>
      <dgm:spPr/>
    </dgm:pt>
    <dgm:pt modelId="{F0D72E03-2128-4F4D-AB5F-0D9AF47E07F4}" type="pres">
      <dgm:prSet presAssocID="{91A856CF-3D3A-4D92-9DC8-A96BDB30A35C}" presName="parentNode" presStyleLbl="node1" presStyleIdx="2" presStyleCnt="4" custLinFactX="-74346" custLinFactNeighborX="-100000" custLinFactNeighborY="5897">
        <dgm:presLayoutVars>
          <dgm:chMax val="1"/>
          <dgm:bulletEnabled val="1"/>
        </dgm:presLayoutVars>
      </dgm:prSet>
      <dgm:spPr/>
    </dgm:pt>
    <dgm:pt modelId="{7DC39EEE-73E4-43CF-92BF-0E383A514CA4}" type="pres">
      <dgm:prSet presAssocID="{91A856CF-3D3A-4D92-9DC8-A96BDB30A35C}" presName="childNode" presStyleLbl="revTx" presStyleIdx="0" presStyleCnt="0">
        <dgm:presLayoutVars>
          <dgm:bulletEnabled val="1"/>
        </dgm:presLayoutVars>
      </dgm:prSet>
      <dgm:spPr/>
    </dgm:pt>
    <dgm:pt modelId="{4FF1407F-2AF6-468A-8B7B-A221B9E2AB20}" type="pres">
      <dgm:prSet presAssocID="{6783926D-402E-492F-8593-57313604A749}" presName="Name25" presStyleLbl="parChTrans1D1" presStyleIdx="2" presStyleCnt="3"/>
      <dgm:spPr/>
    </dgm:pt>
    <dgm:pt modelId="{C6EFF88E-066C-4140-82BC-959565902323}" type="pres">
      <dgm:prSet presAssocID="{B47BC652-97B1-44EE-BE5E-76305F288BEA}" presName="node" presStyleCnt="0"/>
      <dgm:spPr/>
    </dgm:pt>
    <dgm:pt modelId="{2149E271-FA38-4E3F-A9B9-6B2065491F1C}" type="pres">
      <dgm:prSet presAssocID="{B47BC652-97B1-44EE-BE5E-76305F288BEA}" presName="parentNode" presStyleLbl="node1" presStyleIdx="3" presStyleCnt="4" custLinFactY="11086" custLinFactNeighborX="-11875" custLinFactNeighborY="100000">
        <dgm:presLayoutVars>
          <dgm:chMax val="1"/>
          <dgm:bulletEnabled val="1"/>
        </dgm:presLayoutVars>
      </dgm:prSet>
      <dgm:spPr/>
    </dgm:pt>
    <dgm:pt modelId="{3E4A41BD-E696-417A-967B-202D0315EEA7}" type="pres">
      <dgm:prSet presAssocID="{B47BC652-97B1-44EE-BE5E-76305F288BEA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7CA6D903-18DA-4CFE-96B0-E6B21CCD051C}" srcId="{FE56DBFE-376B-46BD-B6D1-852D746DEDCF}" destId="{4DAD32D9-DE61-4835-9965-BFC9C281A55F}" srcOrd="0" destOrd="0" parTransId="{55E7A3BB-263B-416F-A73B-FA6FBFE09358}" sibTransId="{515EBC1F-9FE2-4581-955C-CB7FF5DBAA1A}"/>
    <dgm:cxn modelId="{6FD97D0A-3028-4D1A-8861-FCAEC70410AB}" srcId="{FE56DBFE-376B-46BD-B6D1-852D746DEDCF}" destId="{91A856CF-3D3A-4D92-9DC8-A96BDB30A35C}" srcOrd="1" destOrd="0" parTransId="{46337ECC-C0E1-4336-B423-500E85ABF273}" sibTransId="{9E602386-F129-4D7E-8C18-5B57026FB94D}"/>
    <dgm:cxn modelId="{F6C4C81A-5558-4577-9160-B60DDCBF9BA2}" type="presOf" srcId="{6783926D-402E-492F-8593-57313604A749}" destId="{4FF1407F-2AF6-468A-8B7B-A221B9E2AB20}" srcOrd="0" destOrd="0" presId="urn:microsoft.com/office/officeart/2005/8/layout/radial2"/>
    <dgm:cxn modelId="{E6B9342A-25F1-4E13-82EB-3F9A8F8769D2}" type="presOf" srcId="{46337ECC-C0E1-4336-B423-500E85ABF273}" destId="{391D3738-413C-4762-BD29-9ED083CD391B}" srcOrd="0" destOrd="0" presId="urn:microsoft.com/office/officeart/2005/8/layout/radial2"/>
    <dgm:cxn modelId="{5585C02F-A0C8-4787-99B5-7B5D3D5BDD29}" srcId="{FE56DBFE-376B-46BD-B6D1-852D746DEDCF}" destId="{B47BC652-97B1-44EE-BE5E-76305F288BEA}" srcOrd="2" destOrd="0" parTransId="{6783926D-402E-492F-8593-57313604A749}" sibTransId="{5FC54C86-EF4A-4E4E-A911-E94D9DEAB704}"/>
    <dgm:cxn modelId="{85D6E834-9276-48AB-AA95-CE22917D7741}" type="presOf" srcId="{B47BC652-97B1-44EE-BE5E-76305F288BEA}" destId="{2149E271-FA38-4E3F-A9B9-6B2065491F1C}" srcOrd="0" destOrd="0" presId="urn:microsoft.com/office/officeart/2005/8/layout/radial2"/>
    <dgm:cxn modelId="{FA477664-FFB2-4AE8-AA68-446CDD3048A2}" type="presOf" srcId="{FE56DBFE-376B-46BD-B6D1-852D746DEDCF}" destId="{7BB37861-BAA9-4924-9211-012D4651D941}" srcOrd="0" destOrd="0" presId="urn:microsoft.com/office/officeart/2005/8/layout/radial2"/>
    <dgm:cxn modelId="{708FF855-1668-4D58-BBA4-20A3AA704AAB}" type="presOf" srcId="{55E7A3BB-263B-416F-A73B-FA6FBFE09358}" destId="{8209C267-FA55-40EE-B48A-D31348F71B23}" srcOrd="0" destOrd="0" presId="urn:microsoft.com/office/officeart/2005/8/layout/radial2"/>
    <dgm:cxn modelId="{DEA824E8-B722-4DF7-AE39-A128E0847E7D}" type="presOf" srcId="{91A856CF-3D3A-4D92-9DC8-A96BDB30A35C}" destId="{F0D72E03-2128-4F4D-AB5F-0D9AF47E07F4}" srcOrd="0" destOrd="0" presId="urn:microsoft.com/office/officeart/2005/8/layout/radial2"/>
    <dgm:cxn modelId="{0094B6EA-621D-4680-BBB3-E13654737DCE}" type="presOf" srcId="{4DAD32D9-DE61-4835-9965-BFC9C281A55F}" destId="{DF513B09-4180-44FE-AAFB-D051D9C02477}" srcOrd="0" destOrd="0" presId="urn:microsoft.com/office/officeart/2005/8/layout/radial2"/>
    <dgm:cxn modelId="{3590CFBB-C032-4C4C-AA5B-2CEBEBA3BBF9}" type="presParOf" srcId="{7BB37861-BAA9-4924-9211-012D4651D941}" destId="{779FFA51-4CA8-4D8A-A32C-BB13DA24DF34}" srcOrd="0" destOrd="0" presId="urn:microsoft.com/office/officeart/2005/8/layout/radial2"/>
    <dgm:cxn modelId="{4AEE0C78-F188-4690-AF6A-70638310DBA2}" type="presParOf" srcId="{779FFA51-4CA8-4D8A-A32C-BB13DA24DF34}" destId="{6817FA03-1F73-4F28-85EE-311EEF79C892}" srcOrd="0" destOrd="0" presId="urn:microsoft.com/office/officeart/2005/8/layout/radial2"/>
    <dgm:cxn modelId="{7EDC2A41-8E1B-4CD9-9608-9E243F701D9C}" type="presParOf" srcId="{6817FA03-1F73-4F28-85EE-311EEF79C892}" destId="{92834334-4C80-4B14-A0C2-0126CE488569}" srcOrd="0" destOrd="0" presId="urn:microsoft.com/office/officeart/2005/8/layout/radial2"/>
    <dgm:cxn modelId="{E776B674-DD23-4E79-B3E6-F13019B992C6}" type="presParOf" srcId="{6817FA03-1F73-4F28-85EE-311EEF79C892}" destId="{79A3D186-947B-430D-9C74-7858C359AB08}" srcOrd="1" destOrd="0" presId="urn:microsoft.com/office/officeart/2005/8/layout/radial2"/>
    <dgm:cxn modelId="{56C0D772-FB68-4801-B73E-B0BAFE41752E}" type="presParOf" srcId="{779FFA51-4CA8-4D8A-A32C-BB13DA24DF34}" destId="{8209C267-FA55-40EE-B48A-D31348F71B23}" srcOrd="1" destOrd="0" presId="urn:microsoft.com/office/officeart/2005/8/layout/radial2"/>
    <dgm:cxn modelId="{30B34517-93F8-48D9-8B91-5B434C72952B}" type="presParOf" srcId="{779FFA51-4CA8-4D8A-A32C-BB13DA24DF34}" destId="{EC47F1A1-34C0-4BA1-BB59-10B309914E34}" srcOrd="2" destOrd="0" presId="urn:microsoft.com/office/officeart/2005/8/layout/radial2"/>
    <dgm:cxn modelId="{DC1F1093-0D53-4635-996A-06A12B0136E1}" type="presParOf" srcId="{EC47F1A1-34C0-4BA1-BB59-10B309914E34}" destId="{DF513B09-4180-44FE-AAFB-D051D9C02477}" srcOrd="0" destOrd="0" presId="urn:microsoft.com/office/officeart/2005/8/layout/radial2"/>
    <dgm:cxn modelId="{0774A407-5948-4FC0-8D2D-0E6605D67B4A}" type="presParOf" srcId="{EC47F1A1-34C0-4BA1-BB59-10B309914E34}" destId="{F8FA2158-B323-4161-8DAF-7D983D2A2DBF}" srcOrd="1" destOrd="0" presId="urn:microsoft.com/office/officeart/2005/8/layout/radial2"/>
    <dgm:cxn modelId="{03246750-4E45-43D5-9000-274D8DCE517E}" type="presParOf" srcId="{779FFA51-4CA8-4D8A-A32C-BB13DA24DF34}" destId="{391D3738-413C-4762-BD29-9ED083CD391B}" srcOrd="3" destOrd="0" presId="urn:microsoft.com/office/officeart/2005/8/layout/radial2"/>
    <dgm:cxn modelId="{499D9D3E-DD61-4288-A149-FF45E7833551}" type="presParOf" srcId="{779FFA51-4CA8-4D8A-A32C-BB13DA24DF34}" destId="{9115D876-DD45-455B-BADD-53BF3CE21FB5}" srcOrd="4" destOrd="0" presId="urn:microsoft.com/office/officeart/2005/8/layout/radial2"/>
    <dgm:cxn modelId="{F3DF56CF-D3A3-458C-B7C7-069813B42DA3}" type="presParOf" srcId="{9115D876-DD45-455B-BADD-53BF3CE21FB5}" destId="{F0D72E03-2128-4F4D-AB5F-0D9AF47E07F4}" srcOrd="0" destOrd="0" presId="urn:microsoft.com/office/officeart/2005/8/layout/radial2"/>
    <dgm:cxn modelId="{6130F4DF-6A62-49FB-9F04-0072788D2D5C}" type="presParOf" srcId="{9115D876-DD45-455B-BADD-53BF3CE21FB5}" destId="{7DC39EEE-73E4-43CF-92BF-0E383A514CA4}" srcOrd="1" destOrd="0" presId="urn:microsoft.com/office/officeart/2005/8/layout/radial2"/>
    <dgm:cxn modelId="{750D303B-A6B8-4D15-B64B-001987E33A6E}" type="presParOf" srcId="{779FFA51-4CA8-4D8A-A32C-BB13DA24DF34}" destId="{4FF1407F-2AF6-468A-8B7B-A221B9E2AB20}" srcOrd="5" destOrd="0" presId="urn:microsoft.com/office/officeart/2005/8/layout/radial2"/>
    <dgm:cxn modelId="{BD4579B9-9ACD-450A-BC16-230D6B84F198}" type="presParOf" srcId="{779FFA51-4CA8-4D8A-A32C-BB13DA24DF34}" destId="{C6EFF88E-066C-4140-82BC-959565902323}" srcOrd="6" destOrd="0" presId="urn:microsoft.com/office/officeart/2005/8/layout/radial2"/>
    <dgm:cxn modelId="{AAED44D3-B406-453D-B2A0-1416CF6196CE}" type="presParOf" srcId="{C6EFF88E-066C-4140-82BC-959565902323}" destId="{2149E271-FA38-4E3F-A9B9-6B2065491F1C}" srcOrd="0" destOrd="0" presId="urn:microsoft.com/office/officeart/2005/8/layout/radial2"/>
    <dgm:cxn modelId="{250BAC96-ECE0-425F-9FD1-8289EC7AED1D}" type="presParOf" srcId="{C6EFF88E-066C-4140-82BC-959565902323}" destId="{3E4A41BD-E696-417A-967B-202D0315EEA7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E56DBFE-376B-46BD-B6D1-852D746DEDCF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AD32D9-DE61-4835-9965-BFC9C281A55F}">
      <dgm:prSet phldrT="[Text]"/>
      <dgm:spPr/>
      <dgm:t>
        <a:bodyPr/>
        <a:lstStyle/>
        <a:p>
          <a:r>
            <a:rPr lang="en-US" dirty="0"/>
            <a:t>Video</a:t>
          </a:r>
        </a:p>
      </dgm:t>
    </dgm:pt>
    <dgm:pt modelId="{55E7A3BB-263B-416F-A73B-FA6FBFE09358}" type="parTrans" cxnId="{7CA6D903-18DA-4CFE-96B0-E6B21CCD051C}">
      <dgm:prSet/>
      <dgm:spPr/>
      <dgm:t>
        <a:bodyPr/>
        <a:lstStyle/>
        <a:p>
          <a:endParaRPr lang="en-US"/>
        </a:p>
      </dgm:t>
    </dgm:pt>
    <dgm:pt modelId="{515EBC1F-9FE2-4581-955C-CB7FF5DBAA1A}" type="sibTrans" cxnId="{7CA6D903-18DA-4CFE-96B0-E6B21CCD051C}">
      <dgm:prSet/>
      <dgm:spPr/>
      <dgm:t>
        <a:bodyPr/>
        <a:lstStyle/>
        <a:p>
          <a:endParaRPr lang="en-US"/>
        </a:p>
      </dgm:t>
    </dgm:pt>
    <dgm:pt modelId="{91A856CF-3D3A-4D92-9DC8-A96BDB30A35C}">
      <dgm:prSet phldrT="[Text]"/>
      <dgm:spPr/>
      <dgm:t>
        <a:bodyPr/>
        <a:lstStyle/>
        <a:p>
          <a:r>
            <a:rPr lang="en-US" dirty="0"/>
            <a:t>Mirror</a:t>
          </a:r>
        </a:p>
      </dgm:t>
    </dgm:pt>
    <dgm:pt modelId="{46337ECC-C0E1-4336-B423-500E85ABF273}" type="parTrans" cxnId="{6FD97D0A-3028-4D1A-8861-FCAEC70410AB}">
      <dgm:prSet/>
      <dgm:spPr/>
      <dgm:t>
        <a:bodyPr/>
        <a:lstStyle/>
        <a:p>
          <a:endParaRPr lang="en-US"/>
        </a:p>
      </dgm:t>
    </dgm:pt>
    <dgm:pt modelId="{9E602386-F129-4D7E-8C18-5B57026FB94D}" type="sibTrans" cxnId="{6FD97D0A-3028-4D1A-8861-FCAEC70410AB}">
      <dgm:prSet/>
      <dgm:spPr/>
      <dgm:t>
        <a:bodyPr/>
        <a:lstStyle/>
        <a:p>
          <a:endParaRPr lang="en-US"/>
        </a:p>
      </dgm:t>
    </dgm:pt>
    <dgm:pt modelId="{B47BC652-97B1-44EE-BE5E-76305F288BEA}">
      <dgm:prSet phldrT="[Text]"/>
      <dgm:spPr/>
      <dgm:t>
        <a:bodyPr/>
        <a:lstStyle/>
        <a:p>
          <a:r>
            <a:rPr lang="en-US" dirty="0"/>
            <a:t>Direct Visual</a:t>
          </a:r>
        </a:p>
      </dgm:t>
    </dgm:pt>
    <dgm:pt modelId="{6783926D-402E-492F-8593-57313604A749}" type="parTrans" cxnId="{5585C02F-A0C8-4787-99B5-7B5D3D5BDD29}">
      <dgm:prSet/>
      <dgm:spPr/>
      <dgm:t>
        <a:bodyPr/>
        <a:lstStyle/>
        <a:p>
          <a:endParaRPr lang="en-US"/>
        </a:p>
      </dgm:t>
    </dgm:pt>
    <dgm:pt modelId="{5FC54C86-EF4A-4E4E-A911-E94D9DEAB704}" type="sibTrans" cxnId="{5585C02F-A0C8-4787-99B5-7B5D3D5BDD29}">
      <dgm:prSet/>
      <dgm:spPr/>
      <dgm:t>
        <a:bodyPr/>
        <a:lstStyle/>
        <a:p>
          <a:endParaRPr lang="en-US"/>
        </a:p>
      </dgm:t>
    </dgm:pt>
    <dgm:pt modelId="{7BB37861-BAA9-4924-9211-012D4651D941}" type="pres">
      <dgm:prSet presAssocID="{FE56DBFE-376B-46BD-B6D1-852D746DEDCF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779FFA51-4CA8-4D8A-A32C-BB13DA24DF34}" type="pres">
      <dgm:prSet presAssocID="{FE56DBFE-376B-46BD-B6D1-852D746DEDCF}" presName="cycle" presStyleCnt="0"/>
      <dgm:spPr/>
    </dgm:pt>
    <dgm:pt modelId="{6817FA03-1F73-4F28-85EE-311EEF79C892}" type="pres">
      <dgm:prSet presAssocID="{FE56DBFE-376B-46BD-B6D1-852D746DEDCF}" presName="centerShape" presStyleCnt="0"/>
      <dgm:spPr/>
    </dgm:pt>
    <dgm:pt modelId="{92834334-4C80-4B14-A0C2-0126CE488569}" type="pres">
      <dgm:prSet presAssocID="{FE56DBFE-376B-46BD-B6D1-852D746DEDCF}" presName="connSite" presStyleLbl="node1" presStyleIdx="0" presStyleCnt="4"/>
      <dgm:spPr/>
    </dgm:pt>
    <dgm:pt modelId="{79A3D186-947B-430D-9C74-7858C359AB08}" type="pres">
      <dgm:prSet presAssocID="{FE56DBFE-376B-46BD-B6D1-852D746DEDCF}" presName="visible" presStyleLbl="node1" presStyleIdx="0" presStyleCnt="4" custLinFactX="64892" custLinFactNeighborX="100000" custLinFactNeighborY="869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 with solid fill"/>
        </a:ext>
      </dgm:extLst>
    </dgm:pt>
    <dgm:pt modelId="{8209C267-FA55-40EE-B48A-D31348F71B23}" type="pres">
      <dgm:prSet presAssocID="{55E7A3BB-263B-416F-A73B-FA6FBFE09358}" presName="Name25" presStyleLbl="parChTrans1D1" presStyleIdx="0" presStyleCnt="3"/>
      <dgm:spPr/>
    </dgm:pt>
    <dgm:pt modelId="{EC47F1A1-34C0-4BA1-BB59-10B309914E34}" type="pres">
      <dgm:prSet presAssocID="{4DAD32D9-DE61-4835-9965-BFC9C281A55F}" presName="node" presStyleCnt="0"/>
      <dgm:spPr/>
    </dgm:pt>
    <dgm:pt modelId="{DF513B09-4180-44FE-AAFB-D051D9C02477}" type="pres">
      <dgm:prSet presAssocID="{4DAD32D9-DE61-4835-9965-BFC9C281A55F}" presName="parentNode" presStyleLbl="node1" presStyleIdx="1" presStyleCnt="4" custLinFactNeighborX="-39194" custLinFactNeighborY="-76667">
        <dgm:presLayoutVars>
          <dgm:chMax val="1"/>
          <dgm:bulletEnabled val="1"/>
        </dgm:presLayoutVars>
      </dgm:prSet>
      <dgm:spPr/>
    </dgm:pt>
    <dgm:pt modelId="{F8FA2158-B323-4161-8DAF-7D983D2A2DBF}" type="pres">
      <dgm:prSet presAssocID="{4DAD32D9-DE61-4835-9965-BFC9C281A55F}" presName="childNode" presStyleLbl="revTx" presStyleIdx="0" presStyleCnt="0">
        <dgm:presLayoutVars>
          <dgm:bulletEnabled val="1"/>
        </dgm:presLayoutVars>
      </dgm:prSet>
      <dgm:spPr/>
    </dgm:pt>
    <dgm:pt modelId="{391D3738-413C-4762-BD29-9ED083CD391B}" type="pres">
      <dgm:prSet presAssocID="{46337ECC-C0E1-4336-B423-500E85ABF273}" presName="Name25" presStyleLbl="parChTrans1D1" presStyleIdx="1" presStyleCnt="3"/>
      <dgm:spPr/>
    </dgm:pt>
    <dgm:pt modelId="{9115D876-DD45-455B-BADD-53BF3CE21FB5}" type="pres">
      <dgm:prSet presAssocID="{91A856CF-3D3A-4D92-9DC8-A96BDB30A35C}" presName="node" presStyleCnt="0"/>
      <dgm:spPr/>
    </dgm:pt>
    <dgm:pt modelId="{F0D72E03-2128-4F4D-AB5F-0D9AF47E07F4}" type="pres">
      <dgm:prSet presAssocID="{91A856CF-3D3A-4D92-9DC8-A96BDB30A35C}" presName="parentNode" presStyleLbl="node1" presStyleIdx="2" presStyleCnt="4" custLinFactX="-74346" custLinFactNeighborX="-100000" custLinFactNeighborY="5897">
        <dgm:presLayoutVars>
          <dgm:chMax val="1"/>
          <dgm:bulletEnabled val="1"/>
        </dgm:presLayoutVars>
      </dgm:prSet>
      <dgm:spPr/>
    </dgm:pt>
    <dgm:pt modelId="{7DC39EEE-73E4-43CF-92BF-0E383A514CA4}" type="pres">
      <dgm:prSet presAssocID="{91A856CF-3D3A-4D92-9DC8-A96BDB30A35C}" presName="childNode" presStyleLbl="revTx" presStyleIdx="0" presStyleCnt="0">
        <dgm:presLayoutVars>
          <dgm:bulletEnabled val="1"/>
        </dgm:presLayoutVars>
      </dgm:prSet>
      <dgm:spPr/>
    </dgm:pt>
    <dgm:pt modelId="{4FF1407F-2AF6-468A-8B7B-A221B9E2AB20}" type="pres">
      <dgm:prSet presAssocID="{6783926D-402E-492F-8593-57313604A749}" presName="Name25" presStyleLbl="parChTrans1D1" presStyleIdx="2" presStyleCnt="3"/>
      <dgm:spPr/>
    </dgm:pt>
    <dgm:pt modelId="{C6EFF88E-066C-4140-82BC-959565902323}" type="pres">
      <dgm:prSet presAssocID="{B47BC652-97B1-44EE-BE5E-76305F288BEA}" presName="node" presStyleCnt="0"/>
      <dgm:spPr/>
    </dgm:pt>
    <dgm:pt modelId="{2149E271-FA38-4E3F-A9B9-6B2065491F1C}" type="pres">
      <dgm:prSet presAssocID="{B47BC652-97B1-44EE-BE5E-76305F288BEA}" presName="parentNode" presStyleLbl="node1" presStyleIdx="3" presStyleCnt="4" custLinFactY="11086" custLinFactNeighborX="-11875" custLinFactNeighborY="100000">
        <dgm:presLayoutVars>
          <dgm:chMax val="1"/>
          <dgm:bulletEnabled val="1"/>
        </dgm:presLayoutVars>
      </dgm:prSet>
      <dgm:spPr/>
    </dgm:pt>
    <dgm:pt modelId="{3E4A41BD-E696-417A-967B-202D0315EEA7}" type="pres">
      <dgm:prSet presAssocID="{B47BC652-97B1-44EE-BE5E-76305F288BEA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7CA6D903-18DA-4CFE-96B0-E6B21CCD051C}" srcId="{FE56DBFE-376B-46BD-B6D1-852D746DEDCF}" destId="{4DAD32D9-DE61-4835-9965-BFC9C281A55F}" srcOrd="0" destOrd="0" parTransId="{55E7A3BB-263B-416F-A73B-FA6FBFE09358}" sibTransId="{515EBC1F-9FE2-4581-955C-CB7FF5DBAA1A}"/>
    <dgm:cxn modelId="{6FD97D0A-3028-4D1A-8861-FCAEC70410AB}" srcId="{FE56DBFE-376B-46BD-B6D1-852D746DEDCF}" destId="{91A856CF-3D3A-4D92-9DC8-A96BDB30A35C}" srcOrd="1" destOrd="0" parTransId="{46337ECC-C0E1-4336-B423-500E85ABF273}" sibTransId="{9E602386-F129-4D7E-8C18-5B57026FB94D}"/>
    <dgm:cxn modelId="{F6C4C81A-5558-4577-9160-B60DDCBF9BA2}" type="presOf" srcId="{6783926D-402E-492F-8593-57313604A749}" destId="{4FF1407F-2AF6-468A-8B7B-A221B9E2AB20}" srcOrd="0" destOrd="0" presId="urn:microsoft.com/office/officeart/2005/8/layout/radial2"/>
    <dgm:cxn modelId="{E6B9342A-25F1-4E13-82EB-3F9A8F8769D2}" type="presOf" srcId="{46337ECC-C0E1-4336-B423-500E85ABF273}" destId="{391D3738-413C-4762-BD29-9ED083CD391B}" srcOrd="0" destOrd="0" presId="urn:microsoft.com/office/officeart/2005/8/layout/radial2"/>
    <dgm:cxn modelId="{5585C02F-A0C8-4787-99B5-7B5D3D5BDD29}" srcId="{FE56DBFE-376B-46BD-B6D1-852D746DEDCF}" destId="{B47BC652-97B1-44EE-BE5E-76305F288BEA}" srcOrd="2" destOrd="0" parTransId="{6783926D-402E-492F-8593-57313604A749}" sibTransId="{5FC54C86-EF4A-4E4E-A911-E94D9DEAB704}"/>
    <dgm:cxn modelId="{85D6E834-9276-48AB-AA95-CE22917D7741}" type="presOf" srcId="{B47BC652-97B1-44EE-BE5E-76305F288BEA}" destId="{2149E271-FA38-4E3F-A9B9-6B2065491F1C}" srcOrd="0" destOrd="0" presId="urn:microsoft.com/office/officeart/2005/8/layout/radial2"/>
    <dgm:cxn modelId="{FA477664-FFB2-4AE8-AA68-446CDD3048A2}" type="presOf" srcId="{FE56DBFE-376B-46BD-B6D1-852D746DEDCF}" destId="{7BB37861-BAA9-4924-9211-012D4651D941}" srcOrd="0" destOrd="0" presId="urn:microsoft.com/office/officeart/2005/8/layout/radial2"/>
    <dgm:cxn modelId="{708FF855-1668-4D58-BBA4-20A3AA704AAB}" type="presOf" srcId="{55E7A3BB-263B-416F-A73B-FA6FBFE09358}" destId="{8209C267-FA55-40EE-B48A-D31348F71B23}" srcOrd="0" destOrd="0" presId="urn:microsoft.com/office/officeart/2005/8/layout/radial2"/>
    <dgm:cxn modelId="{DEA824E8-B722-4DF7-AE39-A128E0847E7D}" type="presOf" srcId="{91A856CF-3D3A-4D92-9DC8-A96BDB30A35C}" destId="{F0D72E03-2128-4F4D-AB5F-0D9AF47E07F4}" srcOrd="0" destOrd="0" presId="urn:microsoft.com/office/officeart/2005/8/layout/radial2"/>
    <dgm:cxn modelId="{0094B6EA-621D-4680-BBB3-E13654737DCE}" type="presOf" srcId="{4DAD32D9-DE61-4835-9965-BFC9C281A55F}" destId="{DF513B09-4180-44FE-AAFB-D051D9C02477}" srcOrd="0" destOrd="0" presId="urn:microsoft.com/office/officeart/2005/8/layout/radial2"/>
    <dgm:cxn modelId="{3590CFBB-C032-4C4C-AA5B-2CEBEBA3BBF9}" type="presParOf" srcId="{7BB37861-BAA9-4924-9211-012D4651D941}" destId="{779FFA51-4CA8-4D8A-A32C-BB13DA24DF34}" srcOrd="0" destOrd="0" presId="urn:microsoft.com/office/officeart/2005/8/layout/radial2"/>
    <dgm:cxn modelId="{4AEE0C78-F188-4690-AF6A-70638310DBA2}" type="presParOf" srcId="{779FFA51-4CA8-4D8A-A32C-BB13DA24DF34}" destId="{6817FA03-1F73-4F28-85EE-311EEF79C892}" srcOrd="0" destOrd="0" presId="urn:microsoft.com/office/officeart/2005/8/layout/radial2"/>
    <dgm:cxn modelId="{7EDC2A41-8E1B-4CD9-9608-9E243F701D9C}" type="presParOf" srcId="{6817FA03-1F73-4F28-85EE-311EEF79C892}" destId="{92834334-4C80-4B14-A0C2-0126CE488569}" srcOrd="0" destOrd="0" presId="urn:microsoft.com/office/officeart/2005/8/layout/radial2"/>
    <dgm:cxn modelId="{E776B674-DD23-4E79-B3E6-F13019B992C6}" type="presParOf" srcId="{6817FA03-1F73-4F28-85EE-311EEF79C892}" destId="{79A3D186-947B-430D-9C74-7858C359AB08}" srcOrd="1" destOrd="0" presId="urn:microsoft.com/office/officeart/2005/8/layout/radial2"/>
    <dgm:cxn modelId="{56C0D772-FB68-4801-B73E-B0BAFE41752E}" type="presParOf" srcId="{779FFA51-4CA8-4D8A-A32C-BB13DA24DF34}" destId="{8209C267-FA55-40EE-B48A-D31348F71B23}" srcOrd="1" destOrd="0" presId="urn:microsoft.com/office/officeart/2005/8/layout/radial2"/>
    <dgm:cxn modelId="{30B34517-93F8-48D9-8B91-5B434C72952B}" type="presParOf" srcId="{779FFA51-4CA8-4D8A-A32C-BB13DA24DF34}" destId="{EC47F1A1-34C0-4BA1-BB59-10B309914E34}" srcOrd="2" destOrd="0" presId="urn:microsoft.com/office/officeart/2005/8/layout/radial2"/>
    <dgm:cxn modelId="{DC1F1093-0D53-4635-996A-06A12B0136E1}" type="presParOf" srcId="{EC47F1A1-34C0-4BA1-BB59-10B309914E34}" destId="{DF513B09-4180-44FE-AAFB-D051D9C02477}" srcOrd="0" destOrd="0" presId="urn:microsoft.com/office/officeart/2005/8/layout/radial2"/>
    <dgm:cxn modelId="{0774A407-5948-4FC0-8D2D-0E6605D67B4A}" type="presParOf" srcId="{EC47F1A1-34C0-4BA1-BB59-10B309914E34}" destId="{F8FA2158-B323-4161-8DAF-7D983D2A2DBF}" srcOrd="1" destOrd="0" presId="urn:microsoft.com/office/officeart/2005/8/layout/radial2"/>
    <dgm:cxn modelId="{03246750-4E45-43D5-9000-274D8DCE517E}" type="presParOf" srcId="{779FFA51-4CA8-4D8A-A32C-BB13DA24DF34}" destId="{391D3738-413C-4762-BD29-9ED083CD391B}" srcOrd="3" destOrd="0" presId="urn:microsoft.com/office/officeart/2005/8/layout/radial2"/>
    <dgm:cxn modelId="{499D9D3E-DD61-4288-A149-FF45E7833551}" type="presParOf" srcId="{779FFA51-4CA8-4D8A-A32C-BB13DA24DF34}" destId="{9115D876-DD45-455B-BADD-53BF3CE21FB5}" srcOrd="4" destOrd="0" presId="urn:microsoft.com/office/officeart/2005/8/layout/radial2"/>
    <dgm:cxn modelId="{F3DF56CF-D3A3-458C-B7C7-069813B42DA3}" type="presParOf" srcId="{9115D876-DD45-455B-BADD-53BF3CE21FB5}" destId="{F0D72E03-2128-4F4D-AB5F-0D9AF47E07F4}" srcOrd="0" destOrd="0" presId="urn:microsoft.com/office/officeart/2005/8/layout/radial2"/>
    <dgm:cxn modelId="{6130F4DF-6A62-49FB-9F04-0072788D2D5C}" type="presParOf" srcId="{9115D876-DD45-455B-BADD-53BF3CE21FB5}" destId="{7DC39EEE-73E4-43CF-92BF-0E383A514CA4}" srcOrd="1" destOrd="0" presId="urn:microsoft.com/office/officeart/2005/8/layout/radial2"/>
    <dgm:cxn modelId="{750D303B-A6B8-4D15-B64B-001987E33A6E}" type="presParOf" srcId="{779FFA51-4CA8-4D8A-A32C-BB13DA24DF34}" destId="{4FF1407F-2AF6-468A-8B7B-A221B9E2AB20}" srcOrd="5" destOrd="0" presId="urn:microsoft.com/office/officeart/2005/8/layout/radial2"/>
    <dgm:cxn modelId="{BD4579B9-9ACD-450A-BC16-230D6B84F198}" type="presParOf" srcId="{779FFA51-4CA8-4D8A-A32C-BB13DA24DF34}" destId="{C6EFF88E-066C-4140-82BC-959565902323}" srcOrd="6" destOrd="0" presId="urn:microsoft.com/office/officeart/2005/8/layout/radial2"/>
    <dgm:cxn modelId="{AAED44D3-B406-453D-B2A0-1416CF6196CE}" type="presParOf" srcId="{C6EFF88E-066C-4140-82BC-959565902323}" destId="{2149E271-FA38-4E3F-A9B9-6B2065491F1C}" srcOrd="0" destOrd="0" presId="urn:microsoft.com/office/officeart/2005/8/layout/radial2"/>
    <dgm:cxn modelId="{250BAC96-ECE0-425F-9FD1-8289EC7AED1D}" type="presParOf" srcId="{C6EFF88E-066C-4140-82BC-959565902323}" destId="{3E4A41BD-E696-417A-967B-202D0315EEA7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E56DBFE-376B-46BD-B6D1-852D746DEDCF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AD32D9-DE61-4835-9965-BFC9C281A55F}">
      <dgm:prSet phldrT="[Text]"/>
      <dgm:spPr/>
      <dgm:t>
        <a:bodyPr/>
        <a:lstStyle/>
        <a:p>
          <a:r>
            <a:rPr lang="en-US" dirty="0"/>
            <a:t>Video</a:t>
          </a:r>
        </a:p>
      </dgm:t>
    </dgm:pt>
    <dgm:pt modelId="{55E7A3BB-263B-416F-A73B-FA6FBFE09358}" type="parTrans" cxnId="{7CA6D903-18DA-4CFE-96B0-E6B21CCD051C}">
      <dgm:prSet/>
      <dgm:spPr/>
      <dgm:t>
        <a:bodyPr/>
        <a:lstStyle/>
        <a:p>
          <a:endParaRPr lang="en-US"/>
        </a:p>
      </dgm:t>
    </dgm:pt>
    <dgm:pt modelId="{515EBC1F-9FE2-4581-955C-CB7FF5DBAA1A}" type="sibTrans" cxnId="{7CA6D903-18DA-4CFE-96B0-E6B21CCD051C}">
      <dgm:prSet/>
      <dgm:spPr/>
      <dgm:t>
        <a:bodyPr/>
        <a:lstStyle/>
        <a:p>
          <a:endParaRPr lang="en-US"/>
        </a:p>
      </dgm:t>
    </dgm:pt>
    <dgm:pt modelId="{91A856CF-3D3A-4D92-9DC8-A96BDB30A35C}">
      <dgm:prSet phldrT="[Text]"/>
      <dgm:spPr/>
      <dgm:t>
        <a:bodyPr/>
        <a:lstStyle/>
        <a:p>
          <a:r>
            <a:rPr lang="en-US" dirty="0"/>
            <a:t>Mirror</a:t>
          </a:r>
        </a:p>
      </dgm:t>
    </dgm:pt>
    <dgm:pt modelId="{46337ECC-C0E1-4336-B423-500E85ABF273}" type="parTrans" cxnId="{6FD97D0A-3028-4D1A-8861-FCAEC70410AB}">
      <dgm:prSet/>
      <dgm:spPr/>
      <dgm:t>
        <a:bodyPr/>
        <a:lstStyle/>
        <a:p>
          <a:endParaRPr lang="en-US"/>
        </a:p>
      </dgm:t>
    </dgm:pt>
    <dgm:pt modelId="{9E602386-F129-4D7E-8C18-5B57026FB94D}" type="sibTrans" cxnId="{6FD97D0A-3028-4D1A-8861-FCAEC70410AB}">
      <dgm:prSet/>
      <dgm:spPr/>
      <dgm:t>
        <a:bodyPr/>
        <a:lstStyle/>
        <a:p>
          <a:endParaRPr lang="en-US"/>
        </a:p>
      </dgm:t>
    </dgm:pt>
    <dgm:pt modelId="{B47BC652-97B1-44EE-BE5E-76305F288BEA}">
      <dgm:prSet phldrT="[Text]"/>
      <dgm:spPr/>
      <dgm:t>
        <a:bodyPr/>
        <a:lstStyle/>
        <a:p>
          <a:r>
            <a:rPr lang="en-US" dirty="0"/>
            <a:t>Direct Visual</a:t>
          </a:r>
        </a:p>
      </dgm:t>
    </dgm:pt>
    <dgm:pt modelId="{6783926D-402E-492F-8593-57313604A749}" type="parTrans" cxnId="{5585C02F-A0C8-4787-99B5-7B5D3D5BDD29}">
      <dgm:prSet/>
      <dgm:spPr/>
      <dgm:t>
        <a:bodyPr/>
        <a:lstStyle/>
        <a:p>
          <a:endParaRPr lang="en-US"/>
        </a:p>
      </dgm:t>
    </dgm:pt>
    <dgm:pt modelId="{5FC54C86-EF4A-4E4E-A911-E94D9DEAB704}" type="sibTrans" cxnId="{5585C02F-A0C8-4787-99B5-7B5D3D5BDD29}">
      <dgm:prSet/>
      <dgm:spPr/>
      <dgm:t>
        <a:bodyPr/>
        <a:lstStyle/>
        <a:p>
          <a:endParaRPr lang="en-US"/>
        </a:p>
      </dgm:t>
    </dgm:pt>
    <dgm:pt modelId="{7BB37861-BAA9-4924-9211-012D4651D941}" type="pres">
      <dgm:prSet presAssocID="{FE56DBFE-376B-46BD-B6D1-852D746DEDCF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779FFA51-4CA8-4D8A-A32C-BB13DA24DF34}" type="pres">
      <dgm:prSet presAssocID="{FE56DBFE-376B-46BD-B6D1-852D746DEDCF}" presName="cycle" presStyleCnt="0"/>
      <dgm:spPr/>
    </dgm:pt>
    <dgm:pt modelId="{6817FA03-1F73-4F28-85EE-311EEF79C892}" type="pres">
      <dgm:prSet presAssocID="{FE56DBFE-376B-46BD-B6D1-852D746DEDCF}" presName="centerShape" presStyleCnt="0"/>
      <dgm:spPr/>
    </dgm:pt>
    <dgm:pt modelId="{92834334-4C80-4B14-A0C2-0126CE488569}" type="pres">
      <dgm:prSet presAssocID="{FE56DBFE-376B-46BD-B6D1-852D746DEDCF}" presName="connSite" presStyleLbl="node1" presStyleIdx="0" presStyleCnt="4"/>
      <dgm:spPr/>
    </dgm:pt>
    <dgm:pt modelId="{79A3D186-947B-430D-9C74-7858C359AB08}" type="pres">
      <dgm:prSet presAssocID="{FE56DBFE-376B-46BD-B6D1-852D746DEDCF}" presName="visible" presStyleLbl="node1" presStyleIdx="0" presStyleCnt="4" custLinFactX="64892" custLinFactNeighborX="100000" custLinFactNeighborY="869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 with solid fill"/>
        </a:ext>
      </dgm:extLst>
    </dgm:pt>
    <dgm:pt modelId="{8209C267-FA55-40EE-B48A-D31348F71B23}" type="pres">
      <dgm:prSet presAssocID="{55E7A3BB-263B-416F-A73B-FA6FBFE09358}" presName="Name25" presStyleLbl="parChTrans1D1" presStyleIdx="0" presStyleCnt="3"/>
      <dgm:spPr/>
    </dgm:pt>
    <dgm:pt modelId="{EC47F1A1-34C0-4BA1-BB59-10B309914E34}" type="pres">
      <dgm:prSet presAssocID="{4DAD32D9-DE61-4835-9965-BFC9C281A55F}" presName="node" presStyleCnt="0"/>
      <dgm:spPr/>
    </dgm:pt>
    <dgm:pt modelId="{DF513B09-4180-44FE-AAFB-D051D9C02477}" type="pres">
      <dgm:prSet presAssocID="{4DAD32D9-DE61-4835-9965-BFC9C281A55F}" presName="parentNode" presStyleLbl="node1" presStyleIdx="1" presStyleCnt="4" custLinFactNeighborX="-39194" custLinFactNeighborY="-76667">
        <dgm:presLayoutVars>
          <dgm:chMax val="1"/>
          <dgm:bulletEnabled val="1"/>
        </dgm:presLayoutVars>
      </dgm:prSet>
      <dgm:spPr/>
    </dgm:pt>
    <dgm:pt modelId="{F8FA2158-B323-4161-8DAF-7D983D2A2DBF}" type="pres">
      <dgm:prSet presAssocID="{4DAD32D9-DE61-4835-9965-BFC9C281A55F}" presName="childNode" presStyleLbl="revTx" presStyleIdx="0" presStyleCnt="0">
        <dgm:presLayoutVars>
          <dgm:bulletEnabled val="1"/>
        </dgm:presLayoutVars>
      </dgm:prSet>
      <dgm:spPr/>
    </dgm:pt>
    <dgm:pt modelId="{391D3738-413C-4762-BD29-9ED083CD391B}" type="pres">
      <dgm:prSet presAssocID="{46337ECC-C0E1-4336-B423-500E85ABF273}" presName="Name25" presStyleLbl="parChTrans1D1" presStyleIdx="1" presStyleCnt="3"/>
      <dgm:spPr/>
    </dgm:pt>
    <dgm:pt modelId="{9115D876-DD45-455B-BADD-53BF3CE21FB5}" type="pres">
      <dgm:prSet presAssocID="{91A856CF-3D3A-4D92-9DC8-A96BDB30A35C}" presName="node" presStyleCnt="0"/>
      <dgm:spPr/>
    </dgm:pt>
    <dgm:pt modelId="{F0D72E03-2128-4F4D-AB5F-0D9AF47E07F4}" type="pres">
      <dgm:prSet presAssocID="{91A856CF-3D3A-4D92-9DC8-A96BDB30A35C}" presName="parentNode" presStyleLbl="node1" presStyleIdx="2" presStyleCnt="4" custLinFactX="-74346" custLinFactNeighborX="-100000" custLinFactNeighborY="5897">
        <dgm:presLayoutVars>
          <dgm:chMax val="1"/>
          <dgm:bulletEnabled val="1"/>
        </dgm:presLayoutVars>
      </dgm:prSet>
      <dgm:spPr/>
    </dgm:pt>
    <dgm:pt modelId="{7DC39EEE-73E4-43CF-92BF-0E383A514CA4}" type="pres">
      <dgm:prSet presAssocID="{91A856CF-3D3A-4D92-9DC8-A96BDB30A35C}" presName="childNode" presStyleLbl="revTx" presStyleIdx="0" presStyleCnt="0">
        <dgm:presLayoutVars>
          <dgm:bulletEnabled val="1"/>
        </dgm:presLayoutVars>
      </dgm:prSet>
      <dgm:spPr/>
    </dgm:pt>
    <dgm:pt modelId="{4FF1407F-2AF6-468A-8B7B-A221B9E2AB20}" type="pres">
      <dgm:prSet presAssocID="{6783926D-402E-492F-8593-57313604A749}" presName="Name25" presStyleLbl="parChTrans1D1" presStyleIdx="2" presStyleCnt="3"/>
      <dgm:spPr/>
    </dgm:pt>
    <dgm:pt modelId="{C6EFF88E-066C-4140-82BC-959565902323}" type="pres">
      <dgm:prSet presAssocID="{B47BC652-97B1-44EE-BE5E-76305F288BEA}" presName="node" presStyleCnt="0"/>
      <dgm:spPr/>
    </dgm:pt>
    <dgm:pt modelId="{2149E271-FA38-4E3F-A9B9-6B2065491F1C}" type="pres">
      <dgm:prSet presAssocID="{B47BC652-97B1-44EE-BE5E-76305F288BEA}" presName="parentNode" presStyleLbl="node1" presStyleIdx="3" presStyleCnt="4" custLinFactY="11086" custLinFactNeighborX="-11875" custLinFactNeighborY="100000">
        <dgm:presLayoutVars>
          <dgm:chMax val="1"/>
          <dgm:bulletEnabled val="1"/>
        </dgm:presLayoutVars>
      </dgm:prSet>
      <dgm:spPr/>
    </dgm:pt>
    <dgm:pt modelId="{3E4A41BD-E696-417A-967B-202D0315EEA7}" type="pres">
      <dgm:prSet presAssocID="{B47BC652-97B1-44EE-BE5E-76305F288BEA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7CA6D903-18DA-4CFE-96B0-E6B21CCD051C}" srcId="{FE56DBFE-376B-46BD-B6D1-852D746DEDCF}" destId="{4DAD32D9-DE61-4835-9965-BFC9C281A55F}" srcOrd="0" destOrd="0" parTransId="{55E7A3BB-263B-416F-A73B-FA6FBFE09358}" sibTransId="{515EBC1F-9FE2-4581-955C-CB7FF5DBAA1A}"/>
    <dgm:cxn modelId="{6FD97D0A-3028-4D1A-8861-FCAEC70410AB}" srcId="{FE56DBFE-376B-46BD-B6D1-852D746DEDCF}" destId="{91A856CF-3D3A-4D92-9DC8-A96BDB30A35C}" srcOrd="1" destOrd="0" parTransId="{46337ECC-C0E1-4336-B423-500E85ABF273}" sibTransId="{9E602386-F129-4D7E-8C18-5B57026FB94D}"/>
    <dgm:cxn modelId="{F6C4C81A-5558-4577-9160-B60DDCBF9BA2}" type="presOf" srcId="{6783926D-402E-492F-8593-57313604A749}" destId="{4FF1407F-2AF6-468A-8B7B-A221B9E2AB20}" srcOrd="0" destOrd="0" presId="urn:microsoft.com/office/officeart/2005/8/layout/radial2"/>
    <dgm:cxn modelId="{E6B9342A-25F1-4E13-82EB-3F9A8F8769D2}" type="presOf" srcId="{46337ECC-C0E1-4336-B423-500E85ABF273}" destId="{391D3738-413C-4762-BD29-9ED083CD391B}" srcOrd="0" destOrd="0" presId="urn:microsoft.com/office/officeart/2005/8/layout/radial2"/>
    <dgm:cxn modelId="{5585C02F-A0C8-4787-99B5-7B5D3D5BDD29}" srcId="{FE56DBFE-376B-46BD-B6D1-852D746DEDCF}" destId="{B47BC652-97B1-44EE-BE5E-76305F288BEA}" srcOrd="2" destOrd="0" parTransId="{6783926D-402E-492F-8593-57313604A749}" sibTransId="{5FC54C86-EF4A-4E4E-A911-E94D9DEAB704}"/>
    <dgm:cxn modelId="{85D6E834-9276-48AB-AA95-CE22917D7741}" type="presOf" srcId="{B47BC652-97B1-44EE-BE5E-76305F288BEA}" destId="{2149E271-FA38-4E3F-A9B9-6B2065491F1C}" srcOrd="0" destOrd="0" presId="urn:microsoft.com/office/officeart/2005/8/layout/radial2"/>
    <dgm:cxn modelId="{FA477664-FFB2-4AE8-AA68-446CDD3048A2}" type="presOf" srcId="{FE56DBFE-376B-46BD-B6D1-852D746DEDCF}" destId="{7BB37861-BAA9-4924-9211-012D4651D941}" srcOrd="0" destOrd="0" presId="urn:microsoft.com/office/officeart/2005/8/layout/radial2"/>
    <dgm:cxn modelId="{708FF855-1668-4D58-BBA4-20A3AA704AAB}" type="presOf" srcId="{55E7A3BB-263B-416F-A73B-FA6FBFE09358}" destId="{8209C267-FA55-40EE-B48A-D31348F71B23}" srcOrd="0" destOrd="0" presId="urn:microsoft.com/office/officeart/2005/8/layout/radial2"/>
    <dgm:cxn modelId="{DEA824E8-B722-4DF7-AE39-A128E0847E7D}" type="presOf" srcId="{91A856CF-3D3A-4D92-9DC8-A96BDB30A35C}" destId="{F0D72E03-2128-4F4D-AB5F-0D9AF47E07F4}" srcOrd="0" destOrd="0" presId="urn:microsoft.com/office/officeart/2005/8/layout/radial2"/>
    <dgm:cxn modelId="{0094B6EA-621D-4680-BBB3-E13654737DCE}" type="presOf" srcId="{4DAD32D9-DE61-4835-9965-BFC9C281A55F}" destId="{DF513B09-4180-44FE-AAFB-D051D9C02477}" srcOrd="0" destOrd="0" presId="urn:microsoft.com/office/officeart/2005/8/layout/radial2"/>
    <dgm:cxn modelId="{3590CFBB-C032-4C4C-AA5B-2CEBEBA3BBF9}" type="presParOf" srcId="{7BB37861-BAA9-4924-9211-012D4651D941}" destId="{779FFA51-4CA8-4D8A-A32C-BB13DA24DF34}" srcOrd="0" destOrd="0" presId="urn:microsoft.com/office/officeart/2005/8/layout/radial2"/>
    <dgm:cxn modelId="{4AEE0C78-F188-4690-AF6A-70638310DBA2}" type="presParOf" srcId="{779FFA51-4CA8-4D8A-A32C-BB13DA24DF34}" destId="{6817FA03-1F73-4F28-85EE-311EEF79C892}" srcOrd="0" destOrd="0" presId="urn:microsoft.com/office/officeart/2005/8/layout/radial2"/>
    <dgm:cxn modelId="{7EDC2A41-8E1B-4CD9-9608-9E243F701D9C}" type="presParOf" srcId="{6817FA03-1F73-4F28-85EE-311EEF79C892}" destId="{92834334-4C80-4B14-A0C2-0126CE488569}" srcOrd="0" destOrd="0" presId="urn:microsoft.com/office/officeart/2005/8/layout/radial2"/>
    <dgm:cxn modelId="{E776B674-DD23-4E79-B3E6-F13019B992C6}" type="presParOf" srcId="{6817FA03-1F73-4F28-85EE-311EEF79C892}" destId="{79A3D186-947B-430D-9C74-7858C359AB08}" srcOrd="1" destOrd="0" presId="urn:microsoft.com/office/officeart/2005/8/layout/radial2"/>
    <dgm:cxn modelId="{56C0D772-FB68-4801-B73E-B0BAFE41752E}" type="presParOf" srcId="{779FFA51-4CA8-4D8A-A32C-BB13DA24DF34}" destId="{8209C267-FA55-40EE-B48A-D31348F71B23}" srcOrd="1" destOrd="0" presId="urn:microsoft.com/office/officeart/2005/8/layout/radial2"/>
    <dgm:cxn modelId="{30B34517-93F8-48D9-8B91-5B434C72952B}" type="presParOf" srcId="{779FFA51-4CA8-4D8A-A32C-BB13DA24DF34}" destId="{EC47F1A1-34C0-4BA1-BB59-10B309914E34}" srcOrd="2" destOrd="0" presId="urn:microsoft.com/office/officeart/2005/8/layout/radial2"/>
    <dgm:cxn modelId="{DC1F1093-0D53-4635-996A-06A12B0136E1}" type="presParOf" srcId="{EC47F1A1-34C0-4BA1-BB59-10B309914E34}" destId="{DF513B09-4180-44FE-AAFB-D051D9C02477}" srcOrd="0" destOrd="0" presId="urn:microsoft.com/office/officeart/2005/8/layout/radial2"/>
    <dgm:cxn modelId="{0774A407-5948-4FC0-8D2D-0E6605D67B4A}" type="presParOf" srcId="{EC47F1A1-34C0-4BA1-BB59-10B309914E34}" destId="{F8FA2158-B323-4161-8DAF-7D983D2A2DBF}" srcOrd="1" destOrd="0" presId="urn:microsoft.com/office/officeart/2005/8/layout/radial2"/>
    <dgm:cxn modelId="{03246750-4E45-43D5-9000-274D8DCE517E}" type="presParOf" srcId="{779FFA51-4CA8-4D8A-A32C-BB13DA24DF34}" destId="{391D3738-413C-4762-BD29-9ED083CD391B}" srcOrd="3" destOrd="0" presId="urn:microsoft.com/office/officeart/2005/8/layout/radial2"/>
    <dgm:cxn modelId="{499D9D3E-DD61-4288-A149-FF45E7833551}" type="presParOf" srcId="{779FFA51-4CA8-4D8A-A32C-BB13DA24DF34}" destId="{9115D876-DD45-455B-BADD-53BF3CE21FB5}" srcOrd="4" destOrd="0" presId="urn:microsoft.com/office/officeart/2005/8/layout/radial2"/>
    <dgm:cxn modelId="{F3DF56CF-D3A3-458C-B7C7-069813B42DA3}" type="presParOf" srcId="{9115D876-DD45-455B-BADD-53BF3CE21FB5}" destId="{F0D72E03-2128-4F4D-AB5F-0D9AF47E07F4}" srcOrd="0" destOrd="0" presId="urn:microsoft.com/office/officeart/2005/8/layout/radial2"/>
    <dgm:cxn modelId="{6130F4DF-6A62-49FB-9F04-0072788D2D5C}" type="presParOf" srcId="{9115D876-DD45-455B-BADD-53BF3CE21FB5}" destId="{7DC39EEE-73E4-43CF-92BF-0E383A514CA4}" srcOrd="1" destOrd="0" presId="urn:microsoft.com/office/officeart/2005/8/layout/radial2"/>
    <dgm:cxn modelId="{750D303B-A6B8-4D15-B64B-001987E33A6E}" type="presParOf" srcId="{779FFA51-4CA8-4D8A-A32C-BB13DA24DF34}" destId="{4FF1407F-2AF6-468A-8B7B-A221B9E2AB20}" srcOrd="5" destOrd="0" presId="urn:microsoft.com/office/officeart/2005/8/layout/radial2"/>
    <dgm:cxn modelId="{BD4579B9-9ACD-450A-BC16-230D6B84F198}" type="presParOf" srcId="{779FFA51-4CA8-4D8A-A32C-BB13DA24DF34}" destId="{C6EFF88E-066C-4140-82BC-959565902323}" srcOrd="6" destOrd="0" presId="urn:microsoft.com/office/officeart/2005/8/layout/radial2"/>
    <dgm:cxn modelId="{AAED44D3-B406-453D-B2A0-1416CF6196CE}" type="presParOf" srcId="{C6EFF88E-066C-4140-82BC-959565902323}" destId="{2149E271-FA38-4E3F-A9B9-6B2065491F1C}" srcOrd="0" destOrd="0" presId="urn:microsoft.com/office/officeart/2005/8/layout/radial2"/>
    <dgm:cxn modelId="{250BAC96-ECE0-425F-9FD1-8289EC7AED1D}" type="presParOf" srcId="{C6EFF88E-066C-4140-82BC-959565902323}" destId="{3E4A41BD-E696-417A-967B-202D0315EEA7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E56DBFE-376B-46BD-B6D1-852D746DEDCF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AD32D9-DE61-4835-9965-BFC9C281A55F}">
      <dgm:prSet phldrT="[Text]"/>
      <dgm:spPr/>
      <dgm:t>
        <a:bodyPr/>
        <a:lstStyle/>
        <a:p>
          <a:r>
            <a:rPr lang="en-US" dirty="0"/>
            <a:t>Video</a:t>
          </a:r>
        </a:p>
      </dgm:t>
    </dgm:pt>
    <dgm:pt modelId="{55E7A3BB-263B-416F-A73B-FA6FBFE09358}" type="parTrans" cxnId="{7CA6D903-18DA-4CFE-96B0-E6B21CCD051C}">
      <dgm:prSet/>
      <dgm:spPr/>
      <dgm:t>
        <a:bodyPr/>
        <a:lstStyle/>
        <a:p>
          <a:endParaRPr lang="en-US"/>
        </a:p>
      </dgm:t>
    </dgm:pt>
    <dgm:pt modelId="{515EBC1F-9FE2-4581-955C-CB7FF5DBAA1A}" type="sibTrans" cxnId="{7CA6D903-18DA-4CFE-96B0-E6B21CCD051C}">
      <dgm:prSet/>
      <dgm:spPr/>
      <dgm:t>
        <a:bodyPr/>
        <a:lstStyle/>
        <a:p>
          <a:endParaRPr lang="en-US"/>
        </a:p>
      </dgm:t>
    </dgm:pt>
    <dgm:pt modelId="{91A856CF-3D3A-4D92-9DC8-A96BDB30A35C}">
      <dgm:prSet phldrT="[Text]"/>
      <dgm:spPr/>
      <dgm:t>
        <a:bodyPr/>
        <a:lstStyle/>
        <a:p>
          <a:r>
            <a:rPr lang="en-US" dirty="0"/>
            <a:t>Voice</a:t>
          </a:r>
        </a:p>
      </dgm:t>
    </dgm:pt>
    <dgm:pt modelId="{46337ECC-C0E1-4336-B423-500E85ABF273}" type="parTrans" cxnId="{6FD97D0A-3028-4D1A-8861-FCAEC70410AB}">
      <dgm:prSet/>
      <dgm:spPr/>
      <dgm:t>
        <a:bodyPr/>
        <a:lstStyle/>
        <a:p>
          <a:endParaRPr lang="en-US"/>
        </a:p>
      </dgm:t>
    </dgm:pt>
    <dgm:pt modelId="{9E602386-F129-4D7E-8C18-5B57026FB94D}" type="sibTrans" cxnId="{6FD97D0A-3028-4D1A-8861-FCAEC70410AB}">
      <dgm:prSet/>
      <dgm:spPr/>
      <dgm:t>
        <a:bodyPr/>
        <a:lstStyle/>
        <a:p>
          <a:endParaRPr lang="en-US"/>
        </a:p>
      </dgm:t>
    </dgm:pt>
    <dgm:pt modelId="{B47BC652-97B1-44EE-BE5E-76305F288BEA}">
      <dgm:prSet phldrT="[Text]"/>
      <dgm:spPr/>
      <dgm:t>
        <a:bodyPr/>
        <a:lstStyle/>
        <a:p>
          <a:r>
            <a:rPr lang="en-US" dirty="0"/>
            <a:t>Data</a:t>
          </a:r>
        </a:p>
      </dgm:t>
    </dgm:pt>
    <dgm:pt modelId="{6783926D-402E-492F-8593-57313604A749}" type="parTrans" cxnId="{5585C02F-A0C8-4787-99B5-7B5D3D5BDD29}">
      <dgm:prSet/>
      <dgm:spPr/>
      <dgm:t>
        <a:bodyPr/>
        <a:lstStyle/>
        <a:p>
          <a:endParaRPr lang="en-US"/>
        </a:p>
      </dgm:t>
    </dgm:pt>
    <dgm:pt modelId="{5FC54C86-EF4A-4E4E-A911-E94D9DEAB704}" type="sibTrans" cxnId="{5585C02F-A0C8-4787-99B5-7B5D3D5BDD29}">
      <dgm:prSet/>
      <dgm:spPr/>
      <dgm:t>
        <a:bodyPr/>
        <a:lstStyle/>
        <a:p>
          <a:endParaRPr lang="en-US"/>
        </a:p>
      </dgm:t>
    </dgm:pt>
    <dgm:pt modelId="{7BB37861-BAA9-4924-9211-012D4651D941}" type="pres">
      <dgm:prSet presAssocID="{FE56DBFE-376B-46BD-B6D1-852D746DEDCF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779FFA51-4CA8-4D8A-A32C-BB13DA24DF34}" type="pres">
      <dgm:prSet presAssocID="{FE56DBFE-376B-46BD-B6D1-852D746DEDCF}" presName="cycle" presStyleCnt="0"/>
      <dgm:spPr/>
    </dgm:pt>
    <dgm:pt modelId="{6817FA03-1F73-4F28-85EE-311EEF79C892}" type="pres">
      <dgm:prSet presAssocID="{FE56DBFE-376B-46BD-B6D1-852D746DEDCF}" presName="centerShape" presStyleCnt="0"/>
      <dgm:spPr/>
    </dgm:pt>
    <dgm:pt modelId="{92834334-4C80-4B14-A0C2-0126CE488569}" type="pres">
      <dgm:prSet presAssocID="{FE56DBFE-376B-46BD-B6D1-852D746DEDCF}" presName="connSite" presStyleLbl="node1" presStyleIdx="0" presStyleCnt="4"/>
      <dgm:spPr/>
    </dgm:pt>
    <dgm:pt modelId="{79A3D186-947B-430D-9C74-7858C359AB08}" type="pres">
      <dgm:prSet presAssocID="{FE56DBFE-376B-46BD-B6D1-852D746DEDCF}" presName="visible" presStyleLbl="node1" presStyleIdx="0" presStyleCnt="4" custLinFactX="64892" custLinFactNeighborX="100000" custLinFactNeighborY="869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 with solid fill"/>
        </a:ext>
      </dgm:extLst>
    </dgm:pt>
    <dgm:pt modelId="{8209C267-FA55-40EE-B48A-D31348F71B23}" type="pres">
      <dgm:prSet presAssocID="{55E7A3BB-263B-416F-A73B-FA6FBFE09358}" presName="Name25" presStyleLbl="parChTrans1D1" presStyleIdx="0" presStyleCnt="3"/>
      <dgm:spPr/>
    </dgm:pt>
    <dgm:pt modelId="{EC47F1A1-34C0-4BA1-BB59-10B309914E34}" type="pres">
      <dgm:prSet presAssocID="{4DAD32D9-DE61-4835-9965-BFC9C281A55F}" presName="node" presStyleCnt="0"/>
      <dgm:spPr/>
    </dgm:pt>
    <dgm:pt modelId="{DF513B09-4180-44FE-AAFB-D051D9C02477}" type="pres">
      <dgm:prSet presAssocID="{4DAD32D9-DE61-4835-9965-BFC9C281A55F}" presName="parentNode" presStyleLbl="node1" presStyleIdx="1" presStyleCnt="4" custLinFactNeighborX="-39194" custLinFactNeighborY="-76667">
        <dgm:presLayoutVars>
          <dgm:chMax val="1"/>
          <dgm:bulletEnabled val="1"/>
        </dgm:presLayoutVars>
      </dgm:prSet>
      <dgm:spPr/>
    </dgm:pt>
    <dgm:pt modelId="{F8FA2158-B323-4161-8DAF-7D983D2A2DBF}" type="pres">
      <dgm:prSet presAssocID="{4DAD32D9-DE61-4835-9965-BFC9C281A55F}" presName="childNode" presStyleLbl="revTx" presStyleIdx="0" presStyleCnt="0">
        <dgm:presLayoutVars>
          <dgm:bulletEnabled val="1"/>
        </dgm:presLayoutVars>
      </dgm:prSet>
      <dgm:spPr/>
    </dgm:pt>
    <dgm:pt modelId="{391D3738-413C-4762-BD29-9ED083CD391B}" type="pres">
      <dgm:prSet presAssocID="{46337ECC-C0E1-4336-B423-500E85ABF273}" presName="Name25" presStyleLbl="parChTrans1D1" presStyleIdx="1" presStyleCnt="3"/>
      <dgm:spPr/>
    </dgm:pt>
    <dgm:pt modelId="{9115D876-DD45-455B-BADD-53BF3CE21FB5}" type="pres">
      <dgm:prSet presAssocID="{91A856CF-3D3A-4D92-9DC8-A96BDB30A35C}" presName="node" presStyleCnt="0"/>
      <dgm:spPr/>
    </dgm:pt>
    <dgm:pt modelId="{F0D72E03-2128-4F4D-AB5F-0D9AF47E07F4}" type="pres">
      <dgm:prSet presAssocID="{91A856CF-3D3A-4D92-9DC8-A96BDB30A35C}" presName="parentNode" presStyleLbl="node1" presStyleIdx="2" presStyleCnt="4" custLinFactX="-74346" custLinFactNeighborX="-100000" custLinFactNeighborY="5897">
        <dgm:presLayoutVars>
          <dgm:chMax val="1"/>
          <dgm:bulletEnabled val="1"/>
        </dgm:presLayoutVars>
      </dgm:prSet>
      <dgm:spPr/>
    </dgm:pt>
    <dgm:pt modelId="{7DC39EEE-73E4-43CF-92BF-0E383A514CA4}" type="pres">
      <dgm:prSet presAssocID="{91A856CF-3D3A-4D92-9DC8-A96BDB30A35C}" presName="childNode" presStyleLbl="revTx" presStyleIdx="0" presStyleCnt="0">
        <dgm:presLayoutVars>
          <dgm:bulletEnabled val="1"/>
        </dgm:presLayoutVars>
      </dgm:prSet>
      <dgm:spPr/>
    </dgm:pt>
    <dgm:pt modelId="{4FF1407F-2AF6-468A-8B7B-A221B9E2AB20}" type="pres">
      <dgm:prSet presAssocID="{6783926D-402E-492F-8593-57313604A749}" presName="Name25" presStyleLbl="parChTrans1D1" presStyleIdx="2" presStyleCnt="3"/>
      <dgm:spPr/>
    </dgm:pt>
    <dgm:pt modelId="{C6EFF88E-066C-4140-82BC-959565902323}" type="pres">
      <dgm:prSet presAssocID="{B47BC652-97B1-44EE-BE5E-76305F288BEA}" presName="node" presStyleCnt="0"/>
      <dgm:spPr/>
    </dgm:pt>
    <dgm:pt modelId="{2149E271-FA38-4E3F-A9B9-6B2065491F1C}" type="pres">
      <dgm:prSet presAssocID="{B47BC652-97B1-44EE-BE5E-76305F288BEA}" presName="parentNode" presStyleLbl="node1" presStyleIdx="3" presStyleCnt="4" custLinFactY="11086" custLinFactNeighborX="-11875" custLinFactNeighborY="100000">
        <dgm:presLayoutVars>
          <dgm:chMax val="1"/>
          <dgm:bulletEnabled val="1"/>
        </dgm:presLayoutVars>
      </dgm:prSet>
      <dgm:spPr/>
    </dgm:pt>
    <dgm:pt modelId="{3E4A41BD-E696-417A-967B-202D0315EEA7}" type="pres">
      <dgm:prSet presAssocID="{B47BC652-97B1-44EE-BE5E-76305F288BEA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7CA6D903-18DA-4CFE-96B0-E6B21CCD051C}" srcId="{FE56DBFE-376B-46BD-B6D1-852D746DEDCF}" destId="{4DAD32D9-DE61-4835-9965-BFC9C281A55F}" srcOrd="0" destOrd="0" parTransId="{55E7A3BB-263B-416F-A73B-FA6FBFE09358}" sibTransId="{515EBC1F-9FE2-4581-955C-CB7FF5DBAA1A}"/>
    <dgm:cxn modelId="{6FD97D0A-3028-4D1A-8861-FCAEC70410AB}" srcId="{FE56DBFE-376B-46BD-B6D1-852D746DEDCF}" destId="{91A856CF-3D3A-4D92-9DC8-A96BDB30A35C}" srcOrd="1" destOrd="0" parTransId="{46337ECC-C0E1-4336-B423-500E85ABF273}" sibTransId="{9E602386-F129-4D7E-8C18-5B57026FB94D}"/>
    <dgm:cxn modelId="{F6C4C81A-5558-4577-9160-B60DDCBF9BA2}" type="presOf" srcId="{6783926D-402E-492F-8593-57313604A749}" destId="{4FF1407F-2AF6-468A-8B7B-A221B9E2AB20}" srcOrd="0" destOrd="0" presId="urn:microsoft.com/office/officeart/2005/8/layout/radial2"/>
    <dgm:cxn modelId="{E6B9342A-25F1-4E13-82EB-3F9A8F8769D2}" type="presOf" srcId="{46337ECC-C0E1-4336-B423-500E85ABF273}" destId="{391D3738-413C-4762-BD29-9ED083CD391B}" srcOrd="0" destOrd="0" presId="urn:microsoft.com/office/officeart/2005/8/layout/radial2"/>
    <dgm:cxn modelId="{5585C02F-A0C8-4787-99B5-7B5D3D5BDD29}" srcId="{FE56DBFE-376B-46BD-B6D1-852D746DEDCF}" destId="{B47BC652-97B1-44EE-BE5E-76305F288BEA}" srcOrd="2" destOrd="0" parTransId="{6783926D-402E-492F-8593-57313604A749}" sibTransId="{5FC54C86-EF4A-4E4E-A911-E94D9DEAB704}"/>
    <dgm:cxn modelId="{85D6E834-9276-48AB-AA95-CE22917D7741}" type="presOf" srcId="{B47BC652-97B1-44EE-BE5E-76305F288BEA}" destId="{2149E271-FA38-4E3F-A9B9-6B2065491F1C}" srcOrd="0" destOrd="0" presId="urn:microsoft.com/office/officeart/2005/8/layout/radial2"/>
    <dgm:cxn modelId="{FA477664-FFB2-4AE8-AA68-446CDD3048A2}" type="presOf" srcId="{FE56DBFE-376B-46BD-B6D1-852D746DEDCF}" destId="{7BB37861-BAA9-4924-9211-012D4651D941}" srcOrd="0" destOrd="0" presId="urn:microsoft.com/office/officeart/2005/8/layout/radial2"/>
    <dgm:cxn modelId="{708FF855-1668-4D58-BBA4-20A3AA704AAB}" type="presOf" srcId="{55E7A3BB-263B-416F-A73B-FA6FBFE09358}" destId="{8209C267-FA55-40EE-B48A-D31348F71B23}" srcOrd="0" destOrd="0" presId="urn:microsoft.com/office/officeart/2005/8/layout/radial2"/>
    <dgm:cxn modelId="{DEA824E8-B722-4DF7-AE39-A128E0847E7D}" type="presOf" srcId="{91A856CF-3D3A-4D92-9DC8-A96BDB30A35C}" destId="{F0D72E03-2128-4F4D-AB5F-0D9AF47E07F4}" srcOrd="0" destOrd="0" presId="urn:microsoft.com/office/officeart/2005/8/layout/radial2"/>
    <dgm:cxn modelId="{0094B6EA-621D-4680-BBB3-E13654737DCE}" type="presOf" srcId="{4DAD32D9-DE61-4835-9965-BFC9C281A55F}" destId="{DF513B09-4180-44FE-AAFB-D051D9C02477}" srcOrd="0" destOrd="0" presId="urn:microsoft.com/office/officeart/2005/8/layout/radial2"/>
    <dgm:cxn modelId="{3590CFBB-C032-4C4C-AA5B-2CEBEBA3BBF9}" type="presParOf" srcId="{7BB37861-BAA9-4924-9211-012D4651D941}" destId="{779FFA51-4CA8-4D8A-A32C-BB13DA24DF34}" srcOrd="0" destOrd="0" presId="urn:microsoft.com/office/officeart/2005/8/layout/radial2"/>
    <dgm:cxn modelId="{4AEE0C78-F188-4690-AF6A-70638310DBA2}" type="presParOf" srcId="{779FFA51-4CA8-4D8A-A32C-BB13DA24DF34}" destId="{6817FA03-1F73-4F28-85EE-311EEF79C892}" srcOrd="0" destOrd="0" presId="urn:microsoft.com/office/officeart/2005/8/layout/radial2"/>
    <dgm:cxn modelId="{7EDC2A41-8E1B-4CD9-9608-9E243F701D9C}" type="presParOf" srcId="{6817FA03-1F73-4F28-85EE-311EEF79C892}" destId="{92834334-4C80-4B14-A0C2-0126CE488569}" srcOrd="0" destOrd="0" presId="urn:microsoft.com/office/officeart/2005/8/layout/radial2"/>
    <dgm:cxn modelId="{E776B674-DD23-4E79-B3E6-F13019B992C6}" type="presParOf" srcId="{6817FA03-1F73-4F28-85EE-311EEF79C892}" destId="{79A3D186-947B-430D-9C74-7858C359AB08}" srcOrd="1" destOrd="0" presId="urn:microsoft.com/office/officeart/2005/8/layout/radial2"/>
    <dgm:cxn modelId="{56C0D772-FB68-4801-B73E-B0BAFE41752E}" type="presParOf" srcId="{779FFA51-4CA8-4D8A-A32C-BB13DA24DF34}" destId="{8209C267-FA55-40EE-B48A-D31348F71B23}" srcOrd="1" destOrd="0" presId="urn:microsoft.com/office/officeart/2005/8/layout/radial2"/>
    <dgm:cxn modelId="{30B34517-93F8-48D9-8B91-5B434C72952B}" type="presParOf" srcId="{779FFA51-4CA8-4D8A-A32C-BB13DA24DF34}" destId="{EC47F1A1-34C0-4BA1-BB59-10B309914E34}" srcOrd="2" destOrd="0" presId="urn:microsoft.com/office/officeart/2005/8/layout/radial2"/>
    <dgm:cxn modelId="{DC1F1093-0D53-4635-996A-06A12B0136E1}" type="presParOf" srcId="{EC47F1A1-34C0-4BA1-BB59-10B309914E34}" destId="{DF513B09-4180-44FE-AAFB-D051D9C02477}" srcOrd="0" destOrd="0" presId="urn:microsoft.com/office/officeart/2005/8/layout/radial2"/>
    <dgm:cxn modelId="{0774A407-5948-4FC0-8D2D-0E6605D67B4A}" type="presParOf" srcId="{EC47F1A1-34C0-4BA1-BB59-10B309914E34}" destId="{F8FA2158-B323-4161-8DAF-7D983D2A2DBF}" srcOrd="1" destOrd="0" presId="urn:microsoft.com/office/officeart/2005/8/layout/radial2"/>
    <dgm:cxn modelId="{03246750-4E45-43D5-9000-274D8DCE517E}" type="presParOf" srcId="{779FFA51-4CA8-4D8A-A32C-BB13DA24DF34}" destId="{391D3738-413C-4762-BD29-9ED083CD391B}" srcOrd="3" destOrd="0" presId="urn:microsoft.com/office/officeart/2005/8/layout/radial2"/>
    <dgm:cxn modelId="{499D9D3E-DD61-4288-A149-FF45E7833551}" type="presParOf" srcId="{779FFA51-4CA8-4D8A-A32C-BB13DA24DF34}" destId="{9115D876-DD45-455B-BADD-53BF3CE21FB5}" srcOrd="4" destOrd="0" presId="urn:microsoft.com/office/officeart/2005/8/layout/radial2"/>
    <dgm:cxn modelId="{F3DF56CF-D3A3-458C-B7C7-069813B42DA3}" type="presParOf" srcId="{9115D876-DD45-455B-BADD-53BF3CE21FB5}" destId="{F0D72E03-2128-4F4D-AB5F-0D9AF47E07F4}" srcOrd="0" destOrd="0" presId="urn:microsoft.com/office/officeart/2005/8/layout/radial2"/>
    <dgm:cxn modelId="{6130F4DF-6A62-49FB-9F04-0072788D2D5C}" type="presParOf" srcId="{9115D876-DD45-455B-BADD-53BF3CE21FB5}" destId="{7DC39EEE-73E4-43CF-92BF-0E383A514CA4}" srcOrd="1" destOrd="0" presId="urn:microsoft.com/office/officeart/2005/8/layout/radial2"/>
    <dgm:cxn modelId="{750D303B-A6B8-4D15-B64B-001987E33A6E}" type="presParOf" srcId="{779FFA51-4CA8-4D8A-A32C-BB13DA24DF34}" destId="{4FF1407F-2AF6-468A-8B7B-A221B9E2AB20}" srcOrd="5" destOrd="0" presId="urn:microsoft.com/office/officeart/2005/8/layout/radial2"/>
    <dgm:cxn modelId="{BD4579B9-9ACD-450A-BC16-230D6B84F198}" type="presParOf" srcId="{779FFA51-4CA8-4D8A-A32C-BB13DA24DF34}" destId="{C6EFF88E-066C-4140-82BC-959565902323}" srcOrd="6" destOrd="0" presId="urn:microsoft.com/office/officeart/2005/8/layout/radial2"/>
    <dgm:cxn modelId="{AAED44D3-B406-453D-B2A0-1416CF6196CE}" type="presParOf" srcId="{C6EFF88E-066C-4140-82BC-959565902323}" destId="{2149E271-FA38-4E3F-A9B9-6B2065491F1C}" srcOrd="0" destOrd="0" presId="urn:microsoft.com/office/officeart/2005/8/layout/radial2"/>
    <dgm:cxn modelId="{250BAC96-ECE0-425F-9FD1-8289EC7AED1D}" type="presParOf" srcId="{C6EFF88E-066C-4140-82BC-959565902323}" destId="{3E4A41BD-E696-417A-967B-202D0315EEA7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FCA3681-3E3E-4A5A-B38C-CE1DEE47AF8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DDA6E93E-86C3-4365-98AD-DE58D6B156F1}">
      <dgm:prSet phldrT="[Text]"/>
      <dgm:spPr/>
      <dgm:t>
        <a:bodyPr/>
        <a:lstStyle/>
        <a:p>
          <a:r>
            <a:rPr lang="en-US" dirty="0"/>
            <a:t>Crew Translates</a:t>
          </a:r>
        </a:p>
      </dgm:t>
    </dgm:pt>
    <dgm:pt modelId="{9791C218-245C-445A-9524-6ABC01A5EFF6}" type="parTrans" cxnId="{36DDB18E-05BB-4C12-84D7-12D987342D46}">
      <dgm:prSet/>
      <dgm:spPr/>
      <dgm:t>
        <a:bodyPr/>
        <a:lstStyle/>
        <a:p>
          <a:endParaRPr lang="en-US"/>
        </a:p>
      </dgm:t>
    </dgm:pt>
    <dgm:pt modelId="{17ECD346-2274-4F74-95C6-3E9F4297EABE}" type="sibTrans" cxnId="{36DDB18E-05BB-4C12-84D7-12D987342D46}">
      <dgm:prSet/>
      <dgm:spPr/>
      <dgm:t>
        <a:bodyPr/>
        <a:lstStyle/>
        <a:p>
          <a:endParaRPr lang="en-US"/>
        </a:p>
      </dgm:t>
    </dgm:pt>
    <dgm:pt modelId="{3CB63572-22AC-44B5-8791-3F572BE91D24}">
      <dgm:prSet phldrT="[Text]"/>
      <dgm:spPr/>
      <dgm:t>
        <a:bodyPr/>
        <a:lstStyle/>
        <a:p>
          <a:r>
            <a:rPr lang="en-US" dirty="0"/>
            <a:t>MCC sees near KOZ</a:t>
          </a:r>
        </a:p>
      </dgm:t>
    </dgm:pt>
    <dgm:pt modelId="{F4733576-AF68-46FD-975E-50DC4CBCD95A}" type="parTrans" cxnId="{221B27E3-7CD3-44C5-8AF7-CDCC4B803A04}">
      <dgm:prSet/>
      <dgm:spPr/>
      <dgm:t>
        <a:bodyPr/>
        <a:lstStyle/>
        <a:p>
          <a:endParaRPr lang="en-US"/>
        </a:p>
      </dgm:t>
    </dgm:pt>
    <dgm:pt modelId="{50E41F3D-53BD-45DE-8F19-F55C10CCA871}" type="sibTrans" cxnId="{221B27E3-7CD3-44C5-8AF7-CDCC4B803A04}">
      <dgm:prSet/>
      <dgm:spPr/>
      <dgm:t>
        <a:bodyPr/>
        <a:lstStyle/>
        <a:p>
          <a:endParaRPr lang="en-US"/>
        </a:p>
      </dgm:t>
    </dgm:pt>
    <dgm:pt modelId="{C171032F-5122-4345-9A91-12AD717476B3}">
      <dgm:prSet phldrT="[Text]"/>
      <dgm:spPr/>
      <dgm:t>
        <a:bodyPr/>
        <a:lstStyle/>
        <a:p>
          <a:r>
            <a:rPr lang="en-US" dirty="0"/>
            <a:t>MCC call up to avoid</a:t>
          </a:r>
        </a:p>
      </dgm:t>
    </dgm:pt>
    <dgm:pt modelId="{EBEBAA67-4ECF-46A9-B93D-25E75F1CBADC}" type="parTrans" cxnId="{A3B94095-A017-4879-BE11-105258C1DF39}">
      <dgm:prSet/>
      <dgm:spPr/>
      <dgm:t>
        <a:bodyPr/>
        <a:lstStyle/>
        <a:p>
          <a:endParaRPr lang="en-US"/>
        </a:p>
      </dgm:t>
    </dgm:pt>
    <dgm:pt modelId="{0713BCEC-B694-4AB5-9ED3-4CC3373663CC}" type="sibTrans" cxnId="{A3B94095-A017-4879-BE11-105258C1DF39}">
      <dgm:prSet/>
      <dgm:spPr/>
      <dgm:t>
        <a:bodyPr/>
        <a:lstStyle/>
        <a:p>
          <a:endParaRPr lang="en-US"/>
        </a:p>
      </dgm:t>
    </dgm:pt>
    <dgm:pt modelId="{9E400F8F-51AA-4FC7-8FB4-C18F4D08F6A1}" type="pres">
      <dgm:prSet presAssocID="{EFCA3681-3E3E-4A5A-B38C-CE1DEE47AF87}" presName="Name0" presStyleCnt="0">
        <dgm:presLayoutVars>
          <dgm:dir/>
          <dgm:resizeHandles val="exact"/>
        </dgm:presLayoutVars>
      </dgm:prSet>
      <dgm:spPr/>
    </dgm:pt>
    <dgm:pt modelId="{63B2B607-216D-4EAD-A278-55C43B2FA1C5}" type="pres">
      <dgm:prSet presAssocID="{DDA6E93E-86C3-4365-98AD-DE58D6B156F1}" presName="node" presStyleLbl="node1" presStyleIdx="0" presStyleCnt="3">
        <dgm:presLayoutVars>
          <dgm:bulletEnabled val="1"/>
        </dgm:presLayoutVars>
      </dgm:prSet>
      <dgm:spPr/>
    </dgm:pt>
    <dgm:pt modelId="{DAB9AF3C-5846-4FE0-922B-567ED2760550}" type="pres">
      <dgm:prSet presAssocID="{17ECD346-2274-4F74-95C6-3E9F4297EABE}" presName="sibTrans" presStyleLbl="sibTrans2D1" presStyleIdx="0" presStyleCnt="2"/>
      <dgm:spPr/>
    </dgm:pt>
    <dgm:pt modelId="{BCC8621A-FDE8-425F-BE7C-E0DD8E3D2F18}" type="pres">
      <dgm:prSet presAssocID="{17ECD346-2274-4F74-95C6-3E9F4297EABE}" presName="connectorText" presStyleLbl="sibTrans2D1" presStyleIdx="0" presStyleCnt="2"/>
      <dgm:spPr/>
    </dgm:pt>
    <dgm:pt modelId="{6C85D77C-07C5-4460-A42F-E6BE27A541D5}" type="pres">
      <dgm:prSet presAssocID="{3CB63572-22AC-44B5-8791-3F572BE91D24}" presName="node" presStyleLbl="node1" presStyleIdx="1" presStyleCnt="3">
        <dgm:presLayoutVars>
          <dgm:bulletEnabled val="1"/>
        </dgm:presLayoutVars>
      </dgm:prSet>
      <dgm:spPr/>
    </dgm:pt>
    <dgm:pt modelId="{F5B12A5F-3B2E-4B44-B909-BAC5963B9585}" type="pres">
      <dgm:prSet presAssocID="{50E41F3D-53BD-45DE-8F19-F55C10CCA871}" presName="sibTrans" presStyleLbl="sibTrans2D1" presStyleIdx="1" presStyleCnt="2"/>
      <dgm:spPr/>
    </dgm:pt>
    <dgm:pt modelId="{446E06B2-422B-4426-B121-B676A7F43DF2}" type="pres">
      <dgm:prSet presAssocID="{50E41F3D-53BD-45DE-8F19-F55C10CCA871}" presName="connectorText" presStyleLbl="sibTrans2D1" presStyleIdx="1" presStyleCnt="2"/>
      <dgm:spPr/>
    </dgm:pt>
    <dgm:pt modelId="{71B442CB-E99C-499C-B831-D529FBAAEAC7}" type="pres">
      <dgm:prSet presAssocID="{C171032F-5122-4345-9A91-12AD717476B3}" presName="node" presStyleLbl="node1" presStyleIdx="2" presStyleCnt="3">
        <dgm:presLayoutVars>
          <dgm:bulletEnabled val="1"/>
        </dgm:presLayoutVars>
      </dgm:prSet>
      <dgm:spPr/>
    </dgm:pt>
  </dgm:ptLst>
  <dgm:cxnLst>
    <dgm:cxn modelId="{0B119D6B-6B69-4D00-A652-A6B7BE7ED8D5}" type="presOf" srcId="{17ECD346-2274-4F74-95C6-3E9F4297EABE}" destId="{DAB9AF3C-5846-4FE0-922B-567ED2760550}" srcOrd="0" destOrd="0" presId="urn:microsoft.com/office/officeart/2005/8/layout/process1"/>
    <dgm:cxn modelId="{47E8D178-C87A-466A-9B31-D9354994E360}" type="presOf" srcId="{50E41F3D-53BD-45DE-8F19-F55C10CCA871}" destId="{446E06B2-422B-4426-B121-B676A7F43DF2}" srcOrd="1" destOrd="0" presId="urn:microsoft.com/office/officeart/2005/8/layout/process1"/>
    <dgm:cxn modelId="{78DA5D7A-1569-484E-9D86-3B40485518F2}" type="presOf" srcId="{50E41F3D-53BD-45DE-8F19-F55C10CCA871}" destId="{F5B12A5F-3B2E-4B44-B909-BAC5963B9585}" srcOrd="0" destOrd="0" presId="urn:microsoft.com/office/officeart/2005/8/layout/process1"/>
    <dgm:cxn modelId="{36DDB18E-05BB-4C12-84D7-12D987342D46}" srcId="{EFCA3681-3E3E-4A5A-B38C-CE1DEE47AF87}" destId="{DDA6E93E-86C3-4365-98AD-DE58D6B156F1}" srcOrd="0" destOrd="0" parTransId="{9791C218-245C-445A-9524-6ABC01A5EFF6}" sibTransId="{17ECD346-2274-4F74-95C6-3E9F4297EABE}"/>
    <dgm:cxn modelId="{A3B94095-A017-4879-BE11-105258C1DF39}" srcId="{EFCA3681-3E3E-4A5A-B38C-CE1DEE47AF87}" destId="{C171032F-5122-4345-9A91-12AD717476B3}" srcOrd="2" destOrd="0" parTransId="{EBEBAA67-4ECF-46A9-B93D-25E75F1CBADC}" sibTransId="{0713BCEC-B694-4AB5-9ED3-4CC3373663CC}"/>
    <dgm:cxn modelId="{C73D22B1-35D0-4FC2-91B8-CF85117A1FA7}" type="presOf" srcId="{3CB63572-22AC-44B5-8791-3F572BE91D24}" destId="{6C85D77C-07C5-4460-A42F-E6BE27A541D5}" srcOrd="0" destOrd="0" presId="urn:microsoft.com/office/officeart/2005/8/layout/process1"/>
    <dgm:cxn modelId="{6F094DB8-506A-4A89-831B-0DEC31C3C475}" type="presOf" srcId="{DDA6E93E-86C3-4365-98AD-DE58D6B156F1}" destId="{63B2B607-216D-4EAD-A278-55C43B2FA1C5}" srcOrd="0" destOrd="0" presId="urn:microsoft.com/office/officeart/2005/8/layout/process1"/>
    <dgm:cxn modelId="{6C4E3CC3-B2F3-40BC-8A05-45ED77145CA9}" type="presOf" srcId="{17ECD346-2274-4F74-95C6-3E9F4297EABE}" destId="{BCC8621A-FDE8-425F-BE7C-E0DD8E3D2F18}" srcOrd="1" destOrd="0" presId="urn:microsoft.com/office/officeart/2005/8/layout/process1"/>
    <dgm:cxn modelId="{E9BE40DF-2B5A-4E09-A747-308358DD90DA}" type="presOf" srcId="{C171032F-5122-4345-9A91-12AD717476B3}" destId="{71B442CB-E99C-499C-B831-D529FBAAEAC7}" srcOrd="0" destOrd="0" presId="urn:microsoft.com/office/officeart/2005/8/layout/process1"/>
    <dgm:cxn modelId="{221B27E3-7CD3-44C5-8AF7-CDCC4B803A04}" srcId="{EFCA3681-3E3E-4A5A-B38C-CE1DEE47AF87}" destId="{3CB63572-22AC-44B5-8791-3F572BE91D24}" srcOrd="1" destOrd="0" parTransId="{F4733576-AF68-46FD-975E-50DC4CBCD95A}" sibTransId="{50E41F3D-53BD-45DE-8F19-F55C10CCA871}"/>
    <dgm:cxn modelId="{5EDF84EE-94C3-4144-AB81-1A25EE21ACD5}" type="presOf" srcId="{EFCA3681-3E3E-4A5A-B38C-CE1DEE47AF87}" destId="{9E400F8F-51AA-4FC7-8FB4-C18F4D08F6A1}" srcOrd="0" destOrd="0" presId="urn:microsoft.com/office/officeart/2005/8/layout/process1"/>
    <dgm:cxn modelId="{840956A3-E886-4120-96A9-105E596BA6AC}" type="presParOf" srcId="{9E400F8F-51AA-4FC7-8FB4-C18F4D08F6A1}" destId="{63B2B607-216D-4EAD-A278-55C43B2FA1C5}" srcOrd="0" destOrd="0" presId="urn:microsoft.com/office/officeart/2005/8/layout/process1"/>
    <dgm:cxn modelId="{1C2B9E7A-B280-4826-BC7F-A9C3AA03C7B0}" type="presParOf" srcId="{9E400F8F-51AA-4FC7-8FB4-C18F4D08F6A1}" destId="{DAB9AF3C-5846-4FE0-922B-567ED2760550}" srcOrd="1" destOrd="0" presId="urn:microsoft.com/office/officeart/2005/8/layout/process1"/>
    <dgm:cxn modelId="{31BB569B-70DB-45DE-9457-9E01EB1548BE}" type="presParOf" srcId="{DAB9AF3C-5846-4FE0-922B-567ED2760550}" destId="{BCC8621A-FDE8-425F-BE7C-E0DD8E3D2F18}" srcOrd="0" destOrd="0" presId="urn:microsoft.com/office/officeart/2005/8/layout/process1"/>
    <dgm:cxn modelId="{D85537A7-6612-4A79-B44A-1DC7B715A307}" type="presParOf" srcId="{9E400F8F-51AA-4FC7-8FB4-C18F4D08F6A1}" destId="{6C85D77C-07C5-4460-A42F-E6BE27A541D5}" srcOrd="2" destOrd="0" presId="urn:microsoft.com/office/officeart/2005/8/layout/process1"/>
    <dgm:cxn modelId="{3C2D4158-9A9D-4D3E-93A0-539FE7AFC346}" type="presParOf" srcId="{9E400F8F-51AA-4FC7-8FB4-C18F4D08F6A1}" destId="{F5B12A5F-3B2E-4B44-B909-BAC5963B9585}" srcOrd="3" destOrd="0" presId="urn:microsoft.com/office/officeart/2005/8/layout/process1"/>
    <dgm:cxn modelId="{4C7F6434-3E28-49CC-8865-8B97B3E50221}" type="presParOf" srcId="{F5B12A5F-3B2E-4B44-B909-BAC5963B9585}" destId="{446E06B2-422B-4426-B121-B676A7F43DF2}" srcOrd="0" destOrd="0" presId="urn:microsoft.com/office/officeart/2005/8/layout/process1"/>
    <dgm:cxn modelId="{EA4F825B-19EF-4C84-9286-5ED367B4A9C5}" type="presParOf" srcId="{9E400F8F-51AA-4FC7-8FB4-C18F4D08F6A1}" destId="{71B442CB-E99C-499C-B831-D529FBAAEAC7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FCA3681-3E3E-4A5A-B38C-CE1DEE47AF8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DDA6E93E-86C3-4365-98AD-DE58D6B156F1}">
      <dgm:prSet phldrT="[Text]"/>
      <dgm:spPr/>
      <dgm:t>
        <a:bodyPr/>
        <a:lstStyle/>
        <a:p>
          <a:r>
            <a:rPr lang="en-US" dirty="0"/>
            <a:t>Crew takes different path</a:t>
          </a:r>
        </a:p>
      </dgm:t>
    </dgm:pt>
    <dgm:pt modelId="{9791C218-245C-445A-9524-6ABC01A5EFF6}" type="parTrans" cxnId="{36DDB18E-05BB-4C12-84D7-12D987342D46}">
      <dgm:prSet/>
      <dgm:spPr/>
      <dgm:t>
        <a:bodyPr/>
        <a:lstStyle/>
        <a:p>
          <a:endParaRPr lang="en-US"/>
        </a:p>
      </dgm:t>
    </dgm:pt>
    <dgm:pt modelId="{17ECD346-2274-4F74-95C6-3E9F4297EABE}" type="sibTrans" cxnId="{36DDB18E-05BB-4C12-84D7-12D987342D46}">
      <dgm:prSet/>
      <dgm:spPr/>
      <dgm:t>
        <a:bodyPr/>
        <a:lstStyle/>
        <a:p>
          <a:endParaRPr lang="en-US"/>
        </a:p>
      </dgm:t>
    </dgm:pt>
    <dgm:pt modelId="{3CB63572-22AC-44B5-8791-3F572BE91D24}">
      <dgm:prSet phldrT="[Text]"/>
      <dgm:spPr/>
      <dgm:t>
        <a:bodyPr/>
        <a:lstStyle/>
        <a:p>
          <a:r>
            <a:rPr lang="en-US" dirty="0"/>
            <a:t>MCC notices tether tangle</a:t>
          </a:r>
        </a:p>
      </dgm:t>
    </dgm:pt>
    <dgm:pt modelId="{F4733576-AF68-46FD-975E-50DC4CBCD95A}" type="parTrans" cxnId="{221B27E3-7CD3-44C5-8AF7-CDCC4B803A04}">
      <dgm:prSet/>
      <dgm:spPr/>
      <dgm:t>
        <a:bodyPr/>
        <a:lstStyle/>
        <a:p>
          <a:endParaRPr lang="en-US"/>
        </a:p>
      </dgm:t>
    </dgm:pt>
    <dgm:pt modelId="{50E41F3D-53BD-45DE-8F19-F55C10CCA871}" type="sibTrans" cxnId="{221B27E3-7CD3-44C5-8AF7-CDCC4B803A04}">
      <dgm:prSet/>
      <dgm:spPr/>
      <dgm:t>
        <a:bodyPr/>
        <a:lstStyle/>
        <a:p>
          <a:endParaRPr lang="en-US"/>
        </a:p>
      </dgm:t>
    </dgm:pt>
    <dgm:pt modelId="{C171032F-5122-4345-9A91-12AD717476B3}">
      <dgm:prSet phldrT="[Text]"/>
      <dgm:spPr/>
      <dgm:t>
        <a:bodyPr/>
        <a:lstStyle/>
        <a:p>
          <a:r>
            <a:rPr lang="en-US" dirty="0"/>
            <a:t>MCC call to adjust tether placement</a:t>
          </a:r>
        </a:p>
      </dgm:t>
    </dgm:pt>
    <dgm:pt modelId="{EBEBAA67-4ECF-46A9-B93D-25E75F1CBADC}" type="parTrans" cxnId="{A3B94095-A017-4879-BE11-105258C1DF39}">
      <dgm:prSet/>
      <dgm:spPr/>
      <dgm:t>
        <a:bodyPr/>
        <a:lstStyle/>
        <a:p>
          <a:endParaRPr lang="en-US"/>
        </a:p>
      </dgm:t>
    </dgm:pt>
    <dgm:pt modelId="{0713BCEC-B694-4AB5-9ED3-4CC3373663CC}" type="sibTrans" cxnId="{A3B94095-A017-4879-BE11-105258C1DF39}">
      <dgm:prSet/>
      <dgm:spPr/>
      <dgm:t>
        <a:bodyPr/>
        <a:lstStyle/>
        <a:p>
          <a:endParaRPr lang="en-US"/>
        </a:p>
      </dgm:t>
    </dgm:pt>
    <dgm:pt modelId="{9E400F8F-51AA-4FC7-8FB4-C18F4D08F6A1}" type="pres">
      <dgm:prSet presAssocID="{EFCA3681-3E3E-4A5A-B38C-CE1DEE47AF87}" presName="Name0" presStyleCnt="0">
        <dgm:presLayoutVars>
          <dgm:dir/>
          <dgm:resizeHandles val="exact"/>
        </dgm:presLayoutVars>
      </dgm:prSet>
      <dgm:spPr/>
    </dgm:pt>
    <dgm:pt modelId="{63B2B607-216D-4EAD-A278-55C43B2FA1C5}" type="pres">
      <dgm:prSet presAssocID="{DDA6E93E-86C3-4365-98AD-DE58D6B156F1}" presName="node" presStyleLbl="node1" presStyleIdx="0" presStyleCnt="3">
        <dgm:presLayoutVars>
          <dgm:bulletEnabled val="1"/>
        </dgm:presLayoutVars>
      </dgm:prSet>
      <dgm:spPr/>
    </dgm:pt>
    <dgm:pt modelId="{DAB9AF3C-5846-4FE0-922B-567ED2760550}" type="pres">
      <dgm:prSet presAssocID="{17ECD346-2274-4F74-95C6-3E9F4297EABE}" presName="sibTrans" presStyleLbl="sibTrans2D1" presStyleIdx="0" presStyleCnt="2"/>
      <dgm:spPr/>
    </dgm:pt>
    <dgm:pt modelId="{BCC8621A-FDE8-425F-BE7C-E0DD8E3D2F18}" type="pres">
      <dgm:prSet presAssocID="{17ECD346-2274-4F74-95C6-3E9F4297EABE}" presName="connectorText" presStyleLbl="sibTrans2D1" presStyleIdx="0" presStyleCnt="2"/>
      <dgm:spPr/>
    </dgm:pt>
    <dgm:pt modelId="{6C85D77C-07C5-4460-A42F-E6BE27A541D5}" type="pres">
      <dgm:prSet presAssocID="{3CB63572-22AC-44B5-8791-3F572BE91D24}" presName="node" presStyleLbl="node1" presStyleIdx="1" presStyleCnt="3">
        <dgm:presLayoutVars>
          <dgm:bulletEnabled val="1"/>
        </dgm:presLayoutVars>
      </dgm:prSet>
      <dgm:spPr/>
    </dgm:pt>
    <dgm:pt modelId="{F5B12A5F-3B2E-4B44-B909-BAC5963B9585}" type="pres">
      <dgm:prSet presAssocID="{50E41F3D-53BD-45DE-8F19-F55C10CCA871}" presName="sibTrans" presStyleLbl="sibTrans2D1" presStyleIdx="1" presStyleCnt="2"/>
      <dgm:spPr/>
    </dgm:pt>
    <dgm:pt modelId="{446E06B2-422B-4426-B121-B676A7F43DF2}" type="pres">
      <dgm:prSet presAssocID="{50E41F3D-53BD-45DE-8F19-F55C10CCA871}" presName="connectorText" presStyleLbl="sibTrans2D1" presStyleIdx="1" presStyleCnt="2"/>
      <dgm:spPr/>
    </dgm:pt>
    <dgm:pt modelId="{71B442CB-E99C-499C-B831-D529FBAAEAC7}" type="pres">
      <dgm:prSet presAssocID="{C171032F-5122-4345-9A91-12AD717476B3}" presName="node" presStyleLbl="node1" presStyleIdx="2" presStyleCnt="3">
        <dgm:presLayoutVars>
          <dgm:bulletEnabled val="1"/>
        </dgm:presLayoutVars>
      </dgm:prSet>
      <dgm:spPr/>
    </dgm:pt>
  </dgm:ptLst>
  <dgm:cxnLst>
    <dgm:cxn modelId="{0B119D6B-6B69-4D00-A652-A6B7BE7ED8D5}" type="presOf" srcId="{17ECD346-2274-4F74-95C6-3E9F4297EABE}" destId="{DAB9AF3C-5846-4FE0-922B-567ED2760550}" srcOrd="0" destOrd="0" presId="urn:microsoft.com/office/officeart/2005/8/layout/process1"/>
    <dgm:cxn modelId="{47E8D178-C87A-466A-9B31-D9354994E360}" type="presOf" srcId="{50E41F3D-53BD-45DE-8F19-F55C10CCA871}" destId="{446E06B2-422B-4426-B121-B676A7F43DF2}" srcOrd="1" destOrd="0" presId="urn:microsoft.com/office/officeart/2005/8/layout/process1"/>
    <dgm:cxn modelId="{78DA5D7A-1569-484E-9D86-3B40485518F2}" type="presOf" srcId="{50E41F3D-53BD-45DE-8F19-F55C10CCA871}" destId="{F5B12A5F-3B2E-4B44-B909-BAC5963B9585}" srcOrd="0" destOrd="0" presId="urn:microsoft.com/office/officeart/2005/8/layout/process1"/>
    <dgm:cxn modelId="{36DDB18E-05BB-4C12-84D7-12D987342D46}" srcId="{EFCA3681-3E3E-4A5A-B38C-CE1DEE47AF87}" destId="{DDA6E93E-86C3-4365-98AD-DE58D6B156F1}" srcOrd="0" destOrd="0" parTransId="{9791C218-245C-445A-9524-6ABC01A5EFF6}" sibTransId="{17ECD346-2274-4F74-95C6-3E9F4297EABE}"/>
    <dgm:cxn modelId="{A3B94095-A017-4879-BE11-105258C1DF39}" srcId="{EFCA3681-3E3E-4A5A-B38C-CE1DEE47AF87}" destId="{C171032F-5122-4345-9A91-12AD717476B3}" srcOrd="2" destOrd="0" parTransId="{EBEBAA67-4ECF-46A9-B93D-25E75F1CBADC}" sibTransId="{0713BCEC-B694-4AB5-9ED3-4CC3373663CC}"/>
    <dgm:cxn modelId="{C73D22B1-35D0-4FC2-91B8-CF85117A1FA7}" type="presOf" srcId="{3CB63572-22AC-44B5-8791-3F572BE91D24}" destId="{6C85D77C-07C5-4460-A42F-E6BE27A541D5}" srcOrd="0" destOrd="0" presId="urn:microsoft.com/office/officeart/2005/8/layout/process1"/>
    <dgm:cxn modelId="{6F094DB8-506A-4A89-831B-0DEC31C3C475}" type="presOf" srcId="{DDA6E93E-86C3-4365-98AD-DE58D6B156F1}" destId="{63B2B607-216D-4EAD-A278-55C43B2FA1C5}" srcOrd="0" destOrd="0" presId="urn:microsoft.com/office/officeart/2005/8/layout/process1"/>
    <dgm:cxn modelId="{6C4E3CC3-B2F3-40BC-8A05-45ED77145CA9}" type="presOf" srcId="{17ECD346-2274-4F74-95C6-3E9F4297EABE}" destId="{BCC8621A-FDE8-425F-BE7C-E0DD8E3D2F18}" srcOrd="1" destOrd="0" presId="urn:microsoft.com/office/officeart/2005/8/layout/process1"/>
    <dgm:cxn modelId="{E9BE40DF-2B5A-4E09-A747-308358DD90DA}" type="presOf" srcId="{C171032F-5122-4345-9A91-12AD717476B3}" destId="{71B442CB-E99C-499C-B831-D529FBAAEAC7}" srcOrd="0" destOrd="0" presId="urn:microsoft.com/office/officeart/2005/8/layout/process1"/>
    <dgm:cxn modelId="{221B27E3-7CD3-44C5-8AF7-CDCC4B803A04}" srcId="{EFCA3681-3E3E-4A5A-B38C-CE1DEE47AF87}" destId="{3CB63572-22AC-44B5-8791-3F572BE91D24}" srcOrd="1" destOrd="0" parTransId="{F4733576-AF68-46FD-975E-50DC4CBCD95A}" sibTransId="{50E41F3D-53BD-45DE-8F19-F55C10CCA871}"/>
    <dgm:cxn modelId="{5EDF84EE-94C3-4144-AB81-1A25EE21ACD5}" type="presOf" srcId="{EFCA3681-3E3E-4A5A-B38C-CE1DEE47AF87}" destId="{9E400F8F-51AA-4FC7-8FB4-C18F4D08F6A1}" srcOrd="0" destOrd="0" presId="urn:microsoft.com/office/officeart/2005/8/layout/process1"/>
    <dgm:cxn modelId="{840956A3-E886-4120-96A9-105E596BA6AC}" type="presParOf" srcId="{9E400F8F-51AA-4FC7-8FB4-C18F4D08F6A1}" destId="{63B2B607-216D-4EAD-A278-55C43B2FA1C5}" srcOrd="0" destOrd="0" presId="urn:microsoft.com/office/officeart/2005/8/layout/process1"/>
    <dgm:cxn modelId="{1C2B9E7A-B280-4826-BC7F-A9C3AA03C7B0}" type="presParOf" srcId="{9E400F8F-51AA-4FC7-8FB4-C18F4D08F6A1}" destId="{DAB9AF3C-5846-4FE0-922B-567ED2760550}" srcOrd="1" destOrd="0" presId="urn:microsoft.com/office/officeart/2005/8/layout/process1"/>
    <dgm:cxn modelId="{31BB569B-70DB-45DE-9457-9E01EB1548BE}" type="presParOf" srcId="{DAB9AF3C-5846-4FE0-922B-567ED2760550}" destId="{BCC8621A-FDE8-425F-BE7C-E0DD8E3D2F18}" srcOrd="0" destOrd="0" presId="urn:microsoft.com/office/officeart/2005/8/layout/process1"/>
    <dgm:cxn modelId="{D85537A7-6612-4A79-B44A-1DC7B715A307}" type="presParOf" srcId="{9E400F8F-51AA-4FC7-8FB4-C18F4D08F6A1}" destId="{6C85D77C-07C5-4460-A42F-E6BE27A541D5}" srcOrd="2" destOrd="0" presId="urn:microsoft.com/office/officeart/2005/8/layout/process1"/>
    <dgm:cxn modelId="{3C2D4158-9A9D-4D3E-93A0-539FE7AFC346}" type="presParOf" srcId="{9E400F8F-51AA-4FC7-8FB4-C18F4D08F6A1}" destId="{F5B12A5F-3B2E-4B44-B909-BAC5963B9585}" srcOrd="3" destOrd="0" presId="urn:microsoft.com/office/officeart/2005/8/layout/process1"/>
    <dgm:cxn modelId="{4C7F6434-3E28-49CC-8865-8B97B3E50221}" type="presParOf" srcId="{F5B12A5F-3B2E-4B44-B909-BAC5963B9585}" destId="{446E06B2-422B-4426-B121-B676A7F43DF2}" srcOrd="0" destOrd="0" presId="urn:microsoft.com/office/officeart/2005/8/layout/process1"/>
    <dgm:cxn modelId="{EA4F825B-19EF-4C84-9286-5ED367B4A9C5}" type="presParOf" srcId="{9E400F8F-51AA-4FC7-8FB4-C18F4D08F6A1}" destId="{71B442CB-E99C-499C-B831-D529FBAAEAC7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B9DAA0E-869A-45A8-8811-CCE0EBAA4F9D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FB17055-3CCD-4A44-BDB7-5A45FFCE7279}">
      <dgm:prSet phldrT="[Text]"/>
      <dgm:spPr/>
      <dgm:t>
        <a:bodyPr/>
        <a:lstStyle/>
        <a:p>
          <a:r>
            <a:rPr lang="en-US" dirty="0">
              <a:solidFill>
                <a:schemeClr val="accent2">
                  <a:lumMod val="50000"/>
                </a:schemeClr>
              </a:solidFill>
            </a:rPr>
            <a:t>Situation Analysis</a:t>
          </a:r>
        </a:p>
      </dgm:t>
    </dgm:pt>
    <dgm:pt modelId="{5855E4B3-CB33-4761-AB5F-38671DDBF076}" type="parTrans" cxnId="{86C372D4-A3EE-4441-8177-463E74BC5974}">
      <dgm:prSet/>
      <dgm:spPr/>
      <dgm:t>
        <a:bodyPr/>
        <a:lstStyle/>
        <a:p>
          <a:endParaRPr lang="en-US"/>
        </a:p>
      </dgm:t>
    </dgm:pt>
    <dgm:pt modelId="{EB832ED8-6BD5-4510-9A22-CC6493897069}" type="sibTrans" cxnId="{86C372D4-A3EE-4441-8177-463E74BC5974}">
      <dgm:prSet/>
      <dgm:spPr/>
      <dgm:t>
        <a:bodyPr/>
        <a:lstStyle/>
        <a:p>
          <a:endParaRPr lang="en-US"/>
        </a:p>
      </dgm:t>
    </dgm:pt>
    <dgm:pt modelId="{9933CFFD-7E15-4C6D-8398-D3FD564D2FDF}">
      <dgm:prSet phldrT="[Text]"/>
      <dgm:spPr/>
      <dgm:t>
        <a:bodyPr/>
        <a:lstStyle/>
        <a:p>
          <a:r>
            <a:rPr lang="en-US" dirty="0">
              <a:solidFill>
                <a:schemeClr val="accent2">
                  <a:lumMod val="50000"/>
                </a:schemeClr>
              </a:solidFill>
            </a:rPr>
            <a:t>Needed (Critical) Awareness</a:t>
          </a:r>
        </a:p>
      </dgm:t>
    </dgm:pt>
    <dgm:pt modelId="{54A9997B-BF2B-4671-8389-7C17B217B4A2}" type="parTrans" cxnId="{CEF6A1E0-1A3D-40E7-B3DA-4BAA048203E2}">
      <dgm:prSet/>
      <dgm:spPr/>
      <dgm:t>
        <a:bodyPr/>
        <a:lstStyle/>
        <a:p>
          <a:endParaRPr lang="en-US"/>
        </a:p>
      </dgm:t>
    </dgm:pt>
    <dgm:pt modelId="{05348897-2154-46AA-AA67-721E1260DBBE}" type="sibTrans" cxnId="{CEF6A1E0-1A3D-40E7-B3DA-4BAA048203E2}">
      <dgm:prSet/>
      <dgm:spPr/>
      <dgm:t>
        <a:bodyPr/>
        <a:lstStyle/>
        <a:p>
          <a:endParaRPr lang="en-US"/>
        </a:p>
      </dgm:t>
    </dgm:pt>
    <dgm:pt modelId="{02C7C791-3411-4822-B5BD-E25F10BD2B51}">
      <dgm:prSet phldrT="[Text]"/>
      <dgm:spPr/>
      <dgm:t>
        <a:bodyPr/>
        <a:lstStyle/>
        <a:p>
          <a:r>
            <a:rPr lang="en-US" dirty="0">
              <a:solidFill>
                <a:schemeClr val="accent2">
                  <a:lumMod val="50000"/>
                </a:schemeClr>
              </a:solidFill>
            </a:rPr>
            <a:t>Required (Critical) information</a:t>
          </a:r>
        </a:p>
      </dgm:t>
    </dgm:pt>
    <dgm:pt modelId="{8C30EDBF-E762-4CD9-8FB8-66FE3AD43B64}" type="parTrans" cxnId="{E457B9BB-28EF-46F2-81BF-8638740B369B}">
      <dgm:prSet/>
      <dgm:spPr/>
      <dgm:t>
        <a:bodyPr/>
        <a:lstStyle/>
        <a:p>
          <a:endParaRPr lang="en-US"/>
        </a:p>
      </dgm:t>
    </dgm:pt>
    <dgm:pt modelId="{77187402-D216-4545-83A1-7103BF186553}" type="sibTrans" cxnId="{E457B9BB-28EF-46F2-81BF-8638740B369B}">
      <dgm:prSet/>
      <dgm:spPr/>
      <dgm:t>
        <a:bodyPr/>
        <a:lstStyle/>
        <a:p>
          <a:endParaRPr lang="en-US"/>
        </a:p>
      </dgm:t>
    </dgm:pt>
    <dgm:pt modelId="{BD46556E-1EC3-4BA5-A0EE-FBDECEB5C4E1}" type="pres">
      <dgm:prSet presAssocID="{0B9DAA0E-869A-45A8-8811-CCE0EBAA4F9D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FC7F61AB-2344-4443-BCA0-AFAEEA9F3968}" type="pres">
      <dgm:prSet presAssocID="{02C7C791-3411-4822-B5BD-E25F10BD2B51}" presName="Accent3" presStyleCnt="0"/>
      <dgm:spPr/>
    </dgm:pt>
    <dgm:pt modelId="{EAF2B2F3-02CB-4D9C-9B0C-0FEC980AF20D}" type="pres">
      <dgm:prSet presAssocID="{02C7C791-3411-4822-B5BD-E25F10BD2B51}" presName="Accent" presStyleLbl="node1" presStyleIdx="0" presStyleCnt="3"/>
      <dgm:spPr/>
    </dgm:pt>
    <dgm:pt modelId="{8F2E7F2A-3534-4AF6-9270-F3B9D197A006}" type="pres">
      <dgm:prSet presAssocID="{02C7C791-3411-4822-B5BD-E25F10BD2B51}" presName="ParentBackground3" presStyleCnt="0"/>
      <dgm:spPr/>
    </dgm:pt>
    <dgm:pt modelId="{17297E87-F178-45AC-B58A-F0EB1218F2C4}" type="pres">
      <dgm:prSet presAssocID="{02C7C791-3411-4822-B5BD-E25F10BD2B51}" presName="ParentBackground" presStyleLbl="fgAcc1" presStyleIdx="0" presStyleCnt="3"/>
      <dgm:spPr/>
    </dgm:pt>
    <dgm:pt modelId="{5E3C19F1-00C2-4913-853D-712AB2DB12B8}" type="pres">
      <dgm:prSet presAssocID="{02C7C791-3411-4822-B5BD-E25F10BD2B51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C8B38B94-348B-480E-B17F-0D81C1F8011E}" type="pres">
      <dgm:prSet presAssocID="{9933CFFD-7E15-4C6D-8398-D3FD564D2FDF}" presName="Accent2" presStyleCnt="0"/>
      <dgm:spPr/>
    </dgm:pt>
    <dgm:pt modelId="{7A1C066C-5F1B-45F6-9B8A-8A57545338C7}" type="pres">
      <dgm:prSet presAssocID="{9933CFFD-7E15-4C6D-8398-D3FD564D2FDF}" presName="Accent" presStyleLbl="node1" presStyleIdx="1" presStyleCnt="3"/>
      <dgm:spPr/>
    </dgm:pt>
    <dgm:pt modelId="{0E5BE38A-00B9-4F78-B5CA-69AE71B958A5}" type="pres">
      <dgm:prSet presAssocID="{9933CFFD-7E15-4C6D-8398-D3FD564D2FDF}" presName="ParentBackground2" presStyleCnt="0"/>
      <dgm:spPr/>
    </dgm:pt>
    <dgm:pt modelId="{410A4697-0ACD-4207-AAB7-091F051ABA9D}" type="pres">
      <dgm:prSet presAssocID="{9933CFFD-7E15-4C6D-8398-D3FD564D2FDF}" presName="ParentBackground" presStyleLbl="fgAcc1" presStyleIdx="1" presStyleCnt="3"/>
      <dgm:spPr/>
    </dgm:pt>
    <dgm:pt modelId="{033AB4AC-B249-4748-9BCF-645079790EB3}" type="pres">
      <dgm:prSet presAssocID="{9933CFFD-7E15-4C6D-8398-D3FD564D2FDF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C1824AFF-0AB1-4AEF-91D1-E620B9E0041A}" type="pres">
      <dgm:prSet presAssocID="{CFB17055-3CCD-4A44-BDB7-5A45FFCE7279}" presName="Accent1" presStyleCnt="0"/>
      <dgm:spPr/>
    </dgm:pt>
    <dgm:pt modelId="{F126896A-2E71-4EB7-8B4A-31F0E90878D4}" type="pres">
      <dgm:prSet presAssocID="{CFB17055-3CCD-4A44-BDB7-5A45FFCE7279}" presName="Accent" presStyleLbl="node1" presStyleIdx="2" presStyleCnt="3"/>
      <dgm:spPr/>
    </dgm:pt>
    <dgm:pt modelId="{F6E3118D-C0B6-407F-B5E7-BEB7EB020C5F}" type="pres">
      <dgm:prSet presAssocID="{CFB17055-3CCD-4A44-BDB7-5A45FFCE7279}" presName="ParentBackground1" presStyleCnt="0"/>
      <dgm:spPr/>
    </dgm:pt>
    <dgm:pt modelId="{69C77FD5-04B2-4EE8-86B3-B0AB03310E8E}" type="pres">
      <dgm:prSet presAssocID="{CFB17055-3CCD-4A44-BDB7-5A45FFCE7279}" presName="ParentBackground" presStyleLbl="fgAcc1" presStyleIdx="2" presStyleCnt="3"/>
      <dgm:spPr/>
    </dgm:pt>
    <dgm:pt modelId="{5581D020-87A0-4823-8FCB-490F8E188B15}" type="pres">
      <dgm:prSet presAssocID="{CFB17055-3CCD-4A44-BDB7-5A45FFCE7279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61FFCE0C-E760-4013-BC11-094F6B426898}" type="presOf" srcId="{CFB17055-3CCD-4A44-BDB7-5A45FFCE7279}" destId="{69C77FD5-04B2-4EE8-86B3-B0AB03310E8E}" srcOrd="0" destOrd="0" presId="urn:microsoft.com/office/officeart/2011/layout/CircleProcess"/>
    <dgm:cxn modelId="{31E4855C-D843-4DD1-91F4-736368500415}" type="presOf" srcId="{02C7C791-3411-4822-B5BD-E25F10BD2B51}" destId="{17297E87-F178-45AC-B58A-F0EB1218F2C4}" srcOrd="0" destOrd="0" presId="urn:microsoft.com/office/officeart/2011/layout/CircleProcess"/>
    <dgm:cxn modelId="{4F096957-BCE4-4612-8906-108955F1DB42}" type="presOf" srcId="{02C7C791-3411-4822-B5BD-E25F10BD2B51}" destId="{5E3C19F1-00C2-4913-853D-712AB2DB12B8}" srcOrd="1" destOrd="0" presId="urn:microsoft.com/office/officeart/2011/layout/CircleProcess"/>
    <dgm:cxn modelId="{D7EF8683-7269-451C-A5DC-83661CB87179}" type="presOf" srcId="{9933CFFD-7E15-4C6D-8398-D3FD564D2FDF}" destId="{033AB4AC-B249-4748-9BCF-645079790EB3}" srcOrd="1" destOrd="0" presId="urn:microsoft.com/office/officeart/2011/layout/CircleProcess"/>
    <dgm:cxn modelId="{E457B9BB-28EF-46F2-81BF-8638740B369B}" srcId="{0B9DAA0E-869A-45A8-8811-CCE0EBAA4F9D}" destId="{02C7C791-3411-4822-B5BD-E25F10BD2B51}" srcOrd="2" destOrd="0" parTransId="{8C30EDBF-E762-4CD9-8FB8-66FE3AD43B64}" sibTransId="{77187402-D216-4545-83A1-7103BF186553}"/>
    <dgm:cxn modelId="{1F405CBF-7846-438A-858A-B180724BC713}" type="presOf" srcId="{CFB17055-3CCD-4A44-BDB7-5A45FFCE7279}" destId="{5581D020-87A0-4823-8FCB-490F8E188B15}" srcOrd="1" destOrd="0" presId="urn:microsoft.com/office/officeart/2011/layout/CircleProcess"/>
    <dgm:cxn modelId="{3A0F1ECD-21B9-417C-8B4E-95F574D26ACA}" type="presOf" srcId="{0B9DAA0E-869A-45A8-8811-CCE0EBAA4F9D}" destId="{BD46556E-1EC3-4BA5-A0EE-FBDECEB5C4E1}" srcOrd="0" destOrd="0" presId="urn:microsoft.com/office/officeart/2011/layout/CircleProcess"/>
    <dgm:cxn modelId="{86C372D4-A3EE-4441-8177-463E74BC5974}" srcId="{0B9DAA0E-869A-45A8-8811-CCE0EBAA4F9D}" destId="{CFB17055-3CCD-4A44-BDB7-5A45FFCE7279}" srcOrd="0" destOrd="0" parTransId="{5855E4B3-CB33-4761-AB5F-38671DDBF076}" sibTransId="{EB832ED8-6BD5-4510-9A22-CC6493897069}"/>
    <dgm:cxn modelId="{CEF6A1E0-1A3D-40E7-B3DA-4BAA048203E2}" srcId="{0B9DAA0E-869A-45A8-8811-CCE0EBAA4F9D}" destId="{9933CFFD-7E15-4C6D-8398-D3FD564D2FDF}" srcOrd="1" destOrd="0" parTransId="{54A9997B-BF2B-4671-8389-7C17B217B4A2}" sibTransId="{05348897-2154-46AA-AA67-721E1260DBBE}"/>
    <dgm:cxn modelId="{9F6506F5-54D3-4CAA-A666-B50DCA4CFA63}" type="presOf" srcId="{9933CFFD-7E15-4C6D-8398-D3FD564D2FDF}" destId="{410A4697-0ACD-4207-AAB7-091F051ABA9D}" srcOrd="0" destOrd="0" presId="urn:microsoft.com/office/officeart/2011/layout/CircleProcess"/>
    <dgm:cxn modelId="{71919EAF-2B89-4DE9-A8C2-C23882AE6FF0}" type="presParOf" srcId="{BD46556E-1EC3-4BA5-A0EE-FBDECEB5C4E1}" destId="{FC7F61AB-2344-4443-BCA0-AFAEEA9F3968}" srcOrd="0" destOrd="0" presId="urn:microsoft.com/office/officeart/2011/layout/CircleProcess"/>
    <dgm:cxn modelId="{EBB7C302-1998-4124-A907-8329BAD58426}" type="presParOf" srcId="{FC7F61AB-2344-4443-BCA0-AFAEEA9F3968}" destId="{EAF2B2F3-02CB-4D9C-9B0C-0FEC980AF20D}" srcOrd="0" destOrd="0" presId="urn:microsoft.com/office/officeart/2011/layout/CircleProcess"/>
    <dgm:cxn modelId="{4398ECDB-37FD-4313-82C8-988276907F98}" type="presParOf" srcId="{BD46556E-1EC3-4BA5-A0EE-FBDECEB5C4E1}" destId="{8F2E7F2A-3534-4AF6-9270-F3B9D197A006}" srcOrd="1" destOrd="0" presId="urn:microsoft.com/office/officeart/2011/layout/CircleProcess"/>
    <dgm:cxn modelId="{9543374C-2C1B-4ACB-9A2F-1C08E4923FD1}" type="presParOf" srcId="{8F2E7F2A-3534-4AF6-9270-F3B9D197A006}" destId="{17297E87-F178-45AC-B58A-F0EB1218F2C4}" srcOrd="0" destOrd="0" presId="urn:microsoft.com/office/officeart/2011/layout/CircleProcess"/>
    <dgm:cxn modelId="{4F59EB12-F3FE-4AF9-87B2-852FAA2B8BEB}" type="presParOf" srcId="{BD46556E-1EC3-4BA5-A0EE-FBDECEB5C4E1}" destId="{5E3C19F1-00C2-4913-853D-712AB2DB12B8}" srcOrd="2" destOrd="0" presId="urn:microsoft.com/office/officeart/2011/layout/CircleProcess"/>
    <dgm:cxn modelId="{04F64BFE-C832-46D3-8F80-3611733AD959}" type="presParOf" srcId="{BD46556E-1EC3-4BA5-A0EE-FBDECEB5C4E1}" destId="{C8B38B94-348B-480E-B17F-0D81C1F8011E}" srcOrd="3" destOrd="0" presId="urn:microsoft.com/office/officeart/2011/layout/CircleProcess"/>
    <dgm:cxn modelId="{1463BC76-911A-481C-BFEC-5F813BD0E744}" type="presParOf" srcId="{C8B38B94-348B-480E-B17F-0D81C1F8011E}" destId="{7A1C066C-5F1B-45F6-9B8A-8A57545338C7}" srcOrd="0" destOrd="0" presId="urn:microsoft.com/office/officeart/2011/layout/CircleProcess"/>
    <dgm:cxn modelId="{773B5BC0-9520-40F1-9B6A-7663D4860D59}" type="presParOf" srcId="{BD46556E-1EC3-4BA5-A0EE-FBDECEB5C4E1}" destId="{0E5BE38A-00B9-4F78-B5CA-69AE71B958A5}" srcOrd="4" destOrd="0" presId="urn:microsoft.com/office/officeart/2011/layout/CircleProcess"/>
    <dgm:cxn modelId="{FE1E9DD1-8825-4BFE-B400-5ECFE0C5063B}" type="presParOf" srcId="{0E5BE38A-00B9-4F78-B5CA-69AE71B958A5}" destId="{410A4697-0ACD-4207-AAB7-091F051ABA9D}" srcOrd="0" destOrd="0" presId="urn:microsoft.com/office/officeart/2011/layout/CircleProcess"/>
    <dgm:cxn modelId="{20BCFA94-290A-4073-A43C-D072E3FC222C}" type="presParOf" srcId="{BD46556E-1EC3-4BA5-A0EE-FBDECEB5C4E1}" destId="{033AB4AC-B249-4748-9BCF-645079790EB3}" srcOrd="5" destOrd="0" presId="urn:microsoft.com/office/officeart/2011/layout/CircleProcess"/>
    <dgm:cxn modelId="{3B74BD0D-D513-48E7-BBA2-81ABAB446F4D}" type="presParOf" srcId="{BD46556E-1EC3-4BA5-A0EE-FBDECEB5C4E1}" destId="{C1824AFF-0AB1-4AEF-91D1-E620B9E0041A}" srcOrd="6" destOrd="0" presId="urn:microsoft.com/office/officeart/2011/layout/CircleProcess"/>
    <dgm:cxn modelId="{5F3DCF4B-CEDC-4646-902E-962F69B22915}" type="presParOf" srcId="{C1824AFF-0AB1-4AEF-91D1-E620B9E0041A}" destId="{F126896A-2E71-4EB7-8B4A-31F0E90878D4}" srcOrd="0" destOrd="0" presId="urn:microsoft.com/office/officeart/2011/layout/CircleProcess"/>
    <dgm:cxn modelId="{19C6152C-141F-4DCE-9B3F-A8CA5CEABD89}" type="presParOf" srcId="{BD46556E-1EC3-4BA5-A0EE-FBDECEB5C4E1}" destId="{F6E3118D-C0B6-407F-B5E7-BEB7EB020C5F}" srcOrd="7" destOrd="0" presId="urn:microsoft.com/office/officeart/2011/layout/CircleProcess"/>
    <dgm:cxn modelId="{C86314AE-0DBA-4EB1-9AD9-BE7F0FEA8308}" type="presParOf" srcId="{F6E3118D-C0B6-407F-B5E7-BEB7EB020C5F}" destId="{69C77FD5-04B2-4EE8-86B3-B0AB03310E8E}" srcOrd="0" destOrd="0" presId="urn:microsoft.com/office/officeart/2011/layout/CircleProcess"/>
    <dgm:cxn modelId="{E07D8436-BC80-4EBD-BD48-931EAF9FE8B1}" type="presParOf" srcId="{BD46556E-1EC3-4BA5-A0EE-FBDECEB5C4E1}" destId="{5581D020-87A0-4823-8FCB-490F8E188B15}" srcOrd="8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064855-5B82-418A-9696-93EA5E709315}">
      <dsp:nvSpPr>
        <dsp:cNvPr id="0" name=""/>
        <dsp:cNvSpPr/>
      </dsp:nvSpPr>
      <dsp:spPr>
        <a:xfrm>
          <a:off x="4166113" y="401859"/>
          <a:ext cx="5238200" cy="523820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Situational Awareness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</dsp:txBody>
      <dsp:txXfrm>
        <a:off x="4897574" y="1019555"/>
        <a:ext cx="3020223" cy="4002807"/>
      </dsp:txXfrm>
    </dsp:sp>
    <dsp:sp modelId="{964E9468-B620-473C-8E4D-17657A145455}">
      <dsp:nvSpPr>
        <dsp:cNvPr id="0" name=""/>
        <dsp:cNvSpPr/>
      </dsp:nvSpPr>
      <dsp:spPr>
        <a:xfrm>
          <a:off x="5599053" y="3322182"/>
          <a:ext cx="2333461" cy="223257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Critical Awareness</a:t>
          </a:r>
        </a:p>
      </dsp:txBody>
      <dsp:txXfrm>
        <a:off x="6261252" y="3585450"/>
        <a:ext cx="1345419" cy="17060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064855-5B82-418A-9696-93EA5E709315}">
      <dsp:nvSpPr>
        <dsp:cNvPr id="0" name=""/>
        <dsp:cNvSpPr/>
      </dsp:nvSpPr>
      <dsp:spPr>
        <a:xfrm>
          <a:off x="3727786" y="48042"/>
          <a:ext cx="6766560" cy="676655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u="sng" kern="1200" dirty="0"/>
            <a:t>Situational Awareness:</a:t>
          </a:r>
          <a:r>
            <a:rPr lang="en-US" sz="1700" kern="1200" dirty="0"/>
            <a:t>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Smell of suit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Taste of drinking water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Sound of Vent Loop fans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View of Earth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Making Science Observations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 </a:t>
          </a:r>
        </a:p>
      </dsp:txBody>
      <dsp:txXfrm>
        <a:off x="4672666" y="845965"/>
        <a:ext cx="3901440" cy="5170714"/>
      </dsp:txXfrm>
    </dsp:sp>
    <dsp:sp modelId="{964E9468-B620-473C-8E4D-17657A145455}">
      <dsp:nvSpPr>
        <dsp:cNvPr id="0" name=""/>
        <dsp:cNvSpPr/>
      </dsp:nvSpPr>
      <dsp:spPr>
        <a:xfrm>
          <a:off x="5626521" y="3786871"/>
          <a:ext cx="3014299" cy="288397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u="sng" kern="1200" dirty="0"/>
            <a:t>Critical Awareness</a:t>
          </a:r>
          <a:r>
            <a:rPr lang="en-US" sz="1700" kern="1200" dirty="0"/>
            <a:t>: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See Display, Hear CWS, Comm with MCC,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Tactile switch feedback</a:t>
          </a:r>
        </a:p>
      </dsp:txBody>
      <dsp:txXfrm>
        <a:off x="6481930" y="4126954"/>
        <a:ext cx="1737974" cy="22038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19DBA5-3EE1-4A09-88FD-3E3EF9037EE8}">
      <dsp:nvSpPr>
        <dsp:cNvPr id="0" name=""/>
        <dsp:cNvSpPr/>
      </dsp:nvSpPr>
      <dsp:spPr>
        <a:xfrm>
          <a:off x="4042" y="567492"/>
          <a:ext cx="1904523" cy="190452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6A7A50-0CC4-4806-8FF2-40DC552909A5}">
      <dsp:nvSpPr>
        <dsp:cNvPr id="0" name=""/>
        <dsp:cNvSpPr/>
      </dsp:nvSpPr>
      <dsp:spPr>
        <a:xfrm>
          <a:off x="314081" y="2205982"/>
          <a:ext cx="1904523" cy="9129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Sensor Input</a:t>
          </a:r>
        </a:p>
      </dsp:txBody>
      <dsp:txXfrm>
        <a:off x="340821" y="2232722"/>
        <a:ext cx="1851043" cy="859491"/>
      </dsp:txXfrm>
    </dsp:sp>
    <dsp:sp modelId="{F7B19E53-B564-4306-B40E-246B2910DC24}">
      <dsp:nvSpPr>
        <dsp:cNvPr id="0" name=""/>
        <dsp:cNvSpPr/>
      </dsp:nvSpPr>
      <dsp:spPr>
        <a:xfrm rot="21585238">
          <a:off x="2275417" y="1284486"/>
          <a:ext cx="366856" cy="4576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2275418" y="1376248"/>
        <a:ext cx="256799" cy="274578"/>
      </dsp:txXfrm>
    </dsp:sp>
    <dsp:sp modelId="{56077B3F-115D-43A7-BEBD-4BBE3DF3D6AE}">
      <dsp:nvSpPr>
        <dsp:cNvPr id="0" name=""/>
        <dsp:cNvSpPr/>
      </dsp:nvSpPr>
      <dsp:spPr>
        <a:xfrm>
          <a:off x="2956718" y="554813"/>
          <a:ext cx="1904523" cy="190452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BBA15C-6FAF-46A9-9587-B87185A2940B}">
      <dsp:nvSpPr>
        <dsp:cNvPr id="0" name=""/>
        <dsp:cNvSpPr/>
      </dsp:nvSpPr>
      <dsp:spPr>
        <a:xfrm>
          <a:off x="3266757" y="2167944"/>
          <a:ext cx="1904523" cy="9636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Computer Processor</a:t>
          </a:r>
        </a:p>
      </dsp:txBody>
      <dsp:txXfrm>
        <a:off x="3294982" y="2196169"/>
        <a:ext cx="1848073" cy="907239"/>
      </dsp:txXfrm>
    </dsp:sp>
    <dsp:sp modelId="{C7196AF8-4FD6-4261-A2AD-CD591F734E82}">
      <dsp:nvSpPr>
        <dsp:cNvPr id="0" name=""/>
        <dsp:cNvSpPr/>
      </dsp:nvSpPr>
      <dsp:spPr>
        <a:xfrm rot="21597644">
          <a:off x="5228095" y="1277230"/>
          <a:ext cx="366853" cy="4576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5228095" y="1368794"/>
        <a:ext cx="256797" cy="274578"/>
      </dsp:txXfrm>
    </dsp:sp>
    <dsp:sp modelId="{22C8B81C-20A9-4310-9CAD-5D25CD995EAE}">
      <dsp:nvSpPr>
        <dsp:cNvPr id="0" name=""/>
        <dsp:cNvSpPr/>
      </dsp:nvSpPr>
      <dsp:spPr>
        <a:xfrm>
          <a:off x="5909394" y="552789"/>
          <a:ext cx="1904523" cy="190452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DD1AA6-F2B1-4881-BB2D-5AE7280ED669}">
      <dsp:nvSpPr>
        <dsp:cNvPr id="0" name=""/>
        <dsp:cNvSpPr/>
      </dsp:nvSpPr>
      <dsp:spPr>
        <a:xfrm>
          <a:off x="6219433" y="2161874"/>
          <a:ext cx="1904523" cy="9717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Calculated Decision</a:t>
          </a:r>
        </a:p>
      </dsp:txBody>
      <dsp:txXfrm>
        <a:off x="6247896" y="2190337"/>
        <a:ext cx="1847597" cy="9148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19DBA5-3EE1-4A09-88FD-3E3EF9037EE8}">
      <dsp:nvSpPr>
        <dsp:cNvPr id="0" name=""/>
        <dsp:cNvSpPr/>
      </dsp:nvSpPr>
      <dsp:spPr>
        <a:xfrm>
          <a:off x="4042" y="567492"/>
          <a:ext cx="1904523" cy="190452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6A7A50-0CC4-4806-8FF2-40DC552909A5}">
      <dsp:nvSpPr>
        <dsp:cNvPr id="0" name=""/>
        <dsp:cNvSpPr/>
      </dsp:nvSpPr>
      <dsp:spPr>
        <a:xfrm>
          <a:off x="314081" y="2205982"/>
          <a:ext cx="1904523" cy="9129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Enviro Input</a:t>
          </a:r>
        </a:p>
      </dsp:txBody>
      <dsp:txXfrm>
        <a:off x="340821" y="2232722"/>
        <a:ext cx="1851043" cy="859491"/>
      </dsp:txXfrm>
    </dsp:sp>
    <dsp:sp modelId="{F7B19E53-B564-4306-B40E-246B2910DC24}">
      <dsp:nvSpPr>
        <dsp:cNvPr id="0" name=""/>
        <dsp:cNvSpPr/>
      </dsp:nvSpPr>
      <dsp:spPr>
        <a:xfrm rot="21585238">
          <a:off x="2275417" y="1284486"/>
          <a:ext cx="366856" cy="4576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2275418" y="1376248"/>
        <a:ext cx="256799" cy="274578"/>
      </dsp:txXfrm>
    </dsp:sp>
    <dsp:sp modelId="{56077B3F-115D-43A7-BEBD-4BBE3DF3D6AE}">
      <dsp:nvSpPr>
        <dsp:cNvPr id="0" name=""/>
        <dsp:cNvSpPr/>
      </dsp:nvSpPr>
      <dsp:spPr>
        <a:xfrm>
          <a:off x="2956718" y="554813"/>
          <a:ext cx="1904523" cy="190452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BBA15C-6FAF-46A9-9587-B87185A2940B}">
      <dsp:nvSpPr>
        <dsp:cNvPr id="0" name=""/>
        <dsp:cNvSpPr/>
      </dsp:nvSpPr>
      <dsp:spPr>
        <a:xfrm>
          <a:off x="3266757" y="2167944"/>
          <a:ext cx="1904523" cy="9636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Mental Processing</a:t>
          </a:r>
        </a:p>
      </dsp:txBody>
      <dsp:txXfrm>
        <a:off x="3294982" y="2196169"/>
        <a:ext cx="1848073" cy="907239"/>
      </dsp:txXfrm>
    </dsp:sp>
    <dsp:sp modelId="{C7196AF8-4FD6-4261-A2AD-CD591F734E82}">
      <dsp:nvSpPr>
        <dsp:cNvPr id="0" name=""/>
        <dsp:cNvSpPr/>
      </dsp:nvSpPr>
      <dsp:spPr>
        <a:xfrm rot="21597644">
          <a:off x="5228095" y="1277230"/>
          <a:ext cx="366853" cy="4576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5228095" y="1368794"/>
        <a:ext cx="256797" cy="274578"/>
      </dsp:txXfrm>
    </dsp:sp>
    <dsp:sp modelId="{22C8B81C-20A9-4310-9CAD-5D25CD995EAE}">
      <dsp:nvSpPr>
        <dsp:cNvPr id="0" name=""/>
        <dsp:cNvSpPr/>
      </dsp:nvSpPr>
      <dsp:spPr>
        <a:xfrm>
          <a:off x="5909394" y="552789"/>
          <a:ext cx="1904523" cy="190452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DD1AA6-F2B1-4881-BB2D-5AE7280ED669}">
      <dsp:nvSpPr>
        <dsp:cNvPr id="0" name=""/>
        <dsp:cNvSpPr/>
      </dsp:nvSpPr>
      <dsp:spPr>
        <a:xfrm>
          <a:off x="6219433" y="2161874"/>
          <a:ext cx="1904523" cy="9717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Informed Decision</a:t>
          </a:r>
        </a:p>
      </dsp:txBody>
      <dsp:txXfrm>
        <a:off x="6247896" y="2190337"/>
        <a:ext cx="1847597" cy="9148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F1407F-2AF6-468A-8B7B-A221B9E2AB20}">
      <dsp:nvSpPr>
        <dsp:cNvPr id="0" name=""/>
        <dsp:cNvSpPr/>
      </dsp:nvSpPr>
      <dsp:spPr>
        <a:xfrm rot="3736859">
          <a:off x="545434" y="3294890"/>
          <a:ext cx="1109333" cy="64863"/>
        </a:xfrm>
        <a:custGeom>
          <a:avLst/>
          <a:gdLst/>
          <a:ahLst/>
          <a:cxnLst/>
          <a:rect l="0" t="0" r="0" b="0"/>
          <a:pathLst>
            <a:path>
              <a:moveTo>
                <a:pt x="0" y="32431"/>
              </a:moveTo>
              <a:lnTo>
                <a:pt x="1109333" y="3243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1D3738-413C-4762-BD29-9ED083CD391B}">
      <dsp:nvSpPr>
        <dsp:cNvPr id="0" name=""/>
        <dsp:cNvSpPr/>
      </dsp:nvSpPr>
      <dsp:spPr>
        <a:xfrm rot="18721094">
          <a:off x="80586" y="2473170"/>
          <a:ext cx="890274" cy="64863"/>
        </a:xfrm>
        <a:custGeom>
          <a:avLst/>
          <a:gdLst/>
          <a:ahLst/>
          <a:cxnLst/>
          <a:rect l="0" t="0" r="0" b="0"/>
          <a:pathLst>
            <a:path>
              <a:moveTo>
                <a:pt x="0" y="32431"/>
              </a:moveTo>
              <a:lnTo>
                <a:pt x="890274" y="3243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09C267-FA55-40EE-B48A-D31348F71B23}">
      <dsp:nvSpPr>
        <dsp:cNvPr id="0" name=""/>
        <dsp:cNvSpPr/>
      </dsp:nvSpPr>
      <dsp:spPr>
        <a:xfrm rot="17737165">
          <a:off x="595143" y="1581583"/>
          <a:ext cx="800533" cy="64863"/>
        </a:xfrm>
        <a:custGeom>
          <a:avLst/>
          <a:gdLst/>
          <a:ahLst/>
          <a:cxnLst/>
          <a:rect l="0" t="0" r="0" b="0"/>
          <a:pathLst>
            <a:path>
              <a:moveTo>
                <a:pt x="0" y="32431"/>
              </a:moveTo>
              <a:lnTo>
                <a:pt x="800533" y="3243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A3D186-947B-430D-9C74-7858C359AB08}">
      <dsp:nvSpPr>
        <dsp:cNvPr id="0" name=""/>
        <dsp:cNvSpPr/>
      </dsp:nvSpPr>
      <dsp:spPr>
        <a:xfrm>
          <a:off x="2029601" y="1897282"/>
          <a:ext cx="1230542" cy="123054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513B09-4180-44FE-AAFB-D051D9C02477}">
      <dsp:nvSpPr>
        <dsp:cNvPr id="0" name=""/>
        <dsp:cNvSpPr/>
      </dsp:nvSpPr>
      <dsp:spPr>
        <a:xfrm>
          <a:off x="958942" y="551068"/>
          <a:ext cx="738325" cy="738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Info</a:t>
          </a:r>
        </a:p>
      </dsp:txBody>
      <dsp:txXfrm>
        <a:off x="1067067" y="659193"/>
        <a:ext cx="522075" cy="522075"/>
      </dsp:txXfrm>
    </dsp:sp>
    <dsp:sp modelId="{F0D72E03-2128-4F4D-AB5F-0D9AF47E07F4}">
      <dsp:nvSpPr>
        <dsp:cNvPr id="0" name=""/>
        <dsp:cNvSpPr/>
      </dsp:nvSpPr>
      <dsp:spPr>
        <a:xfrm>
          <a:off x="207416" y="2079995"/>
          <a:ext cx="738325" cy="738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Info</a:t>
          </a:r>
        </a:p>
      </dsp:txBody>
      <dsp:txXfrm>
        <a:off x="315541" y="2188120"/>
        <a:ext cx="522075" cy="522075"/>
      </dsp:txXfrm>
    </dsp:sp>
    <dsp:sp modelId="{2149E271-FA38-4E3F-A9B9-6B2065491F1C}">
      <dsp:nvSpPr>
        <dsp:cNvPr id="0" name=""/>
        <dsp:cNvSpPr/>
      </dsp:nvSpPr>
      <dsp:spPr>
        <a:xfrm>
          <a:off x="1160645" y="3775969"/>
          <a:ext cx="738325" cy="738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Info</a:t>
          </a:r>
        </a:p>
      </dsp:txBody>
      <dsp:txXfrm>
        <a:off x="1268770" y="3884094"/>
        <a:ext cx="522075" cy="52207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F1407F-2AF6-468A-8B7B-A221B9E2AB20}">
      <dsp:nvSpPr>
        <dsp:cNvPr id="0" name=""/>
        <dsp:cNvSpPr/>
      </dsp:nvSpPr>
      <dsp:spPr>
        <a:xfrm rot="3736859">
          <a:off x="545434" y="3294890"/>
          <a:ext cx="1109333" cy="64863"/>
        </a:xfrm>
        <a:custGeom>
          <a:avLst/>
          <a:gdLst/>
          <a:ahLst/>
          <a:cxnLst/>
          <a:rect l="0" t="0" r="0" b="0"/>
          <a:pathLst>
            <a:path>
              <a:moveTo>
                <a:pt x="0" y="32431"/>
              </a:moveTo>
              <a:lnTo>
                <a:pt x="1109333" y="3243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1D3738-413C-4762-BD29-9ED083CD391B}">
      <dsp:nvSpPr>
        <dsp:cNvPr id="0" name=""/>
        <dsp:cNvSpPr/>
      </dsp:nvSpPr>
      <dsp:spPr>
        <a:xfrm rot="18721094">
          <a:off x="80586" y="2473170"/>
          <a:ext cx="890274" cy="64863"/>
        </a:xfrm>
        <a:custGeom>
          <a:avLst/>
          <a:gdLst/>
          <a:ahLst/>
          <a:cxnLst/>
          <a:rect l="0" t="0" r="0" b="0"/>
          <a:pathLst>
            <a:path>
              <a:moveTo>
                <a:pt x="0" y="32431"/>
              </a:moveTo>
              <a:lnTo>
                <a:pt x="890274" y="3243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09C267-FA55-40EE-B48A-D31348F71B23}">
      <dsp:nvSpPr>
        <dsp:cNvPr id="0" name=""/>
        <dsp:cNvSpPr/>
      </dsp:nvSpPr>
      <dsp:spPr>
        <a:xfrm rot="17737165">
          <a:off x="595143" y="1581583"/>
          <a:ext cx="800533" cy="64863"/>
        </a:xfrm>
        <a:custGeom>
          <a:avLst/>
          <a:gdLst/>
          <a:ahLst/>
          <a:cxnLst/>
          <a:rect l="0" t="0" r="0" b="0"/>
          <a:pathLst>
            <a:path>
              <a:moveTo>
                <a:pt x="0" y="32431"/>
              </a:moveTo>
              <a:lnTo>
                <a:pt x="800533" y="3243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A3D186-947B-430D-9C74-7858C359AB08}">
      <dsp:nvSpPr>
        <dsp:cNvPr id="0" name=""/>
        <dsp:cNvSpPr/>
      </dsp:nvSpPr>
      <dsp:spPr>
        <a:xfrm>
          <a:off x="2029601" y="1897282"/>
          <a:ext cx="1230542" cy="123054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513B09-4180-44FE-AAFB-D051D9C02477}">
      <dsp:nvSpPr>
        <dsp:cNvPr id="0" name=""/>
        <dsp:cNvSpPr/>
      </dsp:nvSpPr>
      <dsp:spPr>
        <a:xfrm>
          <a:off x="958942" y="551068"/>
          <a:ext cx="738325" cy="738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Video</a:t>
          </a:r>
        </a:p>
      </dsp:txBody>
      <dsp:txXfrm>
        <a:off x="1067067" y="659193"/>
        <a:ext cx="522075" cy="522075"/>
      </dsp:txXfrm>
    </dsp:sp>
    <dsp:sp modelId="{F0D72E03-2128-4F4D-AB5F-0D9AF47E07F4}">
      <dsp:nvSpPr>
        <dsp:cNvPr id="0" name=""/>
        <dsp:cNvSpPr/>
      </dsp:nvSpPr>
      <dsp:spPr>
        <a:xfrm>
          <a:off x="207416" y="2079995"/>
          <a:ext cx="738325" cy="738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Mirror</a:t>
          </a:r>
        </a:p>
      </dsp:txBody>
      <dsp:txXfrm>
        <a:off x="315541" y="2188120"/>
        <a:ext cx="522075" cy="522075"/>
      </dsp:txXfrm>
    </dsp:sp>
    <dsp:sp modelId="{2149E271-FA38-4E3F-A9B9-6B2065491F1C}">
      <dsp:nvSpPr>
        <dsp:cNvPr id="0" name=""/>
        <dsp:cNvSpPr/>
      </dsp:nvSpPr>
      <dsp:spPr>
        <a:xfrm>
          <a:off x="1160645" y="3775969"/>
          <a:ext cx="738325" cy="738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Direct Visual</a:t>
          </a:r>
        </a:p>
      </dsp:txBody>
      <dsp:txXfrm>
        <a:off x="1268770" y="3884094"/>
        <a:ext cx="522075" cy="52207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F1407F-2AF6-468A-8B7B-A221B9E2AB20}">
      <dsp:nvSpPr>
        <dsp:cNvPr id="0" name=""/>
        <dsp:cNvSpPr/>
      </dsp:nvSpPr>
      <dsp:spPr>
        <a:xfrm rot="3736859">
          <a:off x="545434" y="3294890"/>
          <a:ext cx="1109333" cy="64863"/>
        </a:xfrm>
        <a:custGeom>
          <a:avLst/>
          <a:gdLst/>
          <a:ahLst/>
          <a:cxnLst/>
          <a:rect l="0" t="0" r="0" b="0"/>
          <a:pathLst>
            <a:path>
              <a:moveTo>
                <a:pt x="0" y="32431"/>
              </a:moveTo>
              <a:lnTo>
                <a:pt x="1109333" y="3243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1D3738-413C-4762-BD29-9ED083CD391B}">
      <dsp:nvSpPr>
        <dsp:cNvPr id="0" name=""/>
        <dsp:cNvSpPr/>
      </dsp:nvSpPr>
      <dsp:spPr>
        <a:xfrm rot="18721094">
          <a:off x="80586" y="2473170"/>
          <a:ext cx="890274" cy="64863"/>
        </a:xfrm>
        <a:custGeom>
          <a:avLst/>
          <a:gdLst/>
          <a:ahLst/>
          <a:cxnLst/>
          <a:rect l="0" t="0" r="0" b="0"/>
          <a:pathLst>
            <a:path>
              <a:moveTo>
                <a:pt x="0" y="32431"/>
              </a:moveTo>
              <a:lnTo>
                <a:pt x="890274" y="3243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09C267-FA55-40EE-B48A-D31348F71B23}">
      <dsp:nvSpPr>
        <dsp:cNvPr id="0" name=""/>
        <dsp:cNvSpPr/>
      </dsp:nvSpPr>
      <dsp:spPr>
        <a:xfrm rot="17737165">
          <a:off x="595143" y="1581583"/>
          <a:ext cx="800533" cy="64863"/>
        </a:xfrm>
        <a:custGeom>
          <a:avLst/>
          <a:gdLst/>
          <a:ahLst/>
          <a:cxnLst/>
          <a:rect l="0" t="0" r="0" b="0"/>
          <a:pathLst>
            <a:path>
              <a:moveTo>
                <a:pt x="0" y="32431"/>
              </a:moveTo>
              <a:lnTo>
                <a:pt x="800533" y="3243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A3D186-947B-430D-9C74-7858C359AB08}">
      <dsp:nvSpPr>
        <dsp:cNvPr id="0" name=""/>
        <dsp:cNvSpPr/>
      </dsp:nvSpPr>
      <dsp:spPr>
        <a:xfrm>
          <a:off x="2029601" y="1897282"/>
          <a:ext cx="1230542" cy="123054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513B09-4180-44FE-AAFB-D051D9C02477}">
      <dsp:nvSpPr>
        <dsp:cNvPr id="0" name=""/>
        <dsp:cNvSpPr/>
      </dsp:nvSpPr>
      <dsp:spPr>
        <a:xfrm>
          <a:off x="958942" y="551068"/>
          <a:ext cx="738325" cy="738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Video</a:t>
          </a:r>
        </a:p>
      </dsp:txBody>
      <dsp:txXfrm>
        <a:off x="1067067" y="659193"/>
        <a:ext cx="522075" cy="522075"/>
      </dsp:txXfrm>
    </dsp:sp>
    <dsp:sp modelId="{F0D72E03-2128-4F4D-AB5F-0D9AF47E07F4}">
      <dsp:nvSpPr>
        <dsp:cNvPr id="0" name=""/>
        <dsp:cNvSpPr/>
      </dsp:nvSpPr>
      <dsp:spPr>
        <a:xfrm>
          <a:off x="207416" y="2079995"/>
          <a:ext cx="738325" cy="738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Mirror</a:t>
          </a:r>
        </a:p>
      </dsp:txBody>
      <dsp:txXfrm>
        <a:off x="315541" y="2188120"/>
        <a:ext cx="522075" cy="522075"/>
      </dsp:txXfrm>
    </dsp:sp>
    <dsp:sp modelId="{2149E271-FA38-4E3F-A9B9-6B2065491F1C}">
      <dsp:nvSpPr>
        <dsp:cNvPr id="0" name=""/>
        <dsp:cNvSpPr/>
      </dsp:nvSpPr>
      <dsp:spPr>
        <a:xfrm>
          <a:off x="1160645" y="3775969"/>
          <a:ext cx="738325" cy="738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Direct Visual</a:t>
          </a:r>
        </a:p>
      </dsp:txBody>
      <dsp:txXfrm>
        <a:off x="1268770" y="3884094"/>
        <a:ext cx="522075" cy="52207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F1407F-2AF6-468A-8B7B-A221B9E2AB20}">
      <dsp:nvSpPr>
        <dsp:cNvPr id="0" name=""/>
        <dsp:cNvSpPr/>
      </dsp:nvSpPr>
      <dsp:spPr>
        <a:xfrm rot="3736859">
          <a:off x="545434" y="3294890"/>
          <a:ext cx="1109333" cy="64863"/>
        </a:xfrm>
        <a:custGeom>
          <a:avLst/>
          <a:gdLst/>
          <a:ahLst/>
          <a:cxnLst/>
          <a:rect l="0" t="0" r="0" b="0"/>
          <a:pathLst>
            <a:path>
              <a:moveTo>
                <a:pt x="0" y="32431"/>
              </a:moveTo>
              <a:lnTo>
                <a:pt x="1109333" y="3243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1D3738-413C-4762-BD29-9ED083CD391B}">
      <dsp:nvSpPr>
        <dsp:cNvPr id="0" name=""/>
        <dsp:cNvSpPr/>
      </dsp:nvSpPr>
      <dsp:spPr>
        <a:xfrm rot="18721094">
          <a:off x="80586" y="2473170"/>
          <a:ext cx="890274" cy="64863"/>
        </a:xfrm>
        <a:custGeom>
          <a:avLst/>
          <a:gdLst/>
          <a:ahLst/>
          <a:cxnLst/>
          <a:rect l="0" t="0" r="0" b="0"/>
          <a:pathLst>
            <a:path>
              <a:moveTo>
                <a:pt x="0" y="32431"/>
              </a:moveTo>
              <a:lnTo>
                <a:pt x="890274" y="3243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09C267-FA55-40EE-B48A-D31348F71B23}">
      <dsp:nvSpPr>
        <dsp:cNvPr id="0" name=""/>
        <dsp:cNvSpPr/>
      </dsp:nvSpPr>
      <dsp:spPr>
        <a:xfrm rot="17737165">
          <a:off x="595143" y="1581583"/>
          <a:ext cx="800533" cy="64863"/>
        </a:xfrm>
        <a:custGeom>
          <a:avLst/>
          <a:gdLst/>
          <a:ahLst/>
          <a:cxnLst/>
          <a:rect l="0" t="0" r="0" b="0"/>
          <a:pathLst>
            <a:path>
              <a:moveTo>
                <a:pt x="0" y="32431"/>
              </a:moveTo>
              <a:lnTo>
                <a:pt x="800533" y="3243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A3D186-947B-430D-9C74-7858C359AB08}">
      <dsp:nvSpPr>
        <dsp:cNvPr id="0" name=""/>
        <dsp:cNvSpPr/>
      </dsp:nvSpPr>
      <dsp:spPr>
        <a:xfrm>
          <a:off x="2029601" y="1897282"/>
          <a:ext cx="1230542" cy="123054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513B09-4180-44FE-AAFB-D051D9C02477}">
      <dsp:nvSpPr>
        <dsp:cNvPr id="0" name=""/>
        <dsp:cNvSpPr/>
      </dsp:nvSpPr>
      <dsp:spPr>
        <a:xfrm>
          <a:off x="958942" y="551068"/>
          <a:ext cx="738325" cy="738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Video</a:t>
          </a:r>
        </a:p>
      </dsp:txBody>
      <dsp:txXfrm>
        <a:off x="1067067" y="659193"/>
        <a:ext cx="522075" cy="522075"/>
      </dsp:txXfrm>
    </dsp:sp>
    <dsp:sp modelId="{F0D72E03-2128-4F4D-AB5F-0D9AF47E07F4}">
      <dsp:nvSpPr>
        <dsp:cNvPr id="0" name=""/>
        <dsp:cNvSpPr/>
      </dsp:nvSpPr>
      <dsp:spPr>
        <a:xfrm>
          <a:off x="207416" y="2079995"/>
          <a:ext cx="738325" cy="738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Voice</a:t>
          </a:r>
        </a:p>
      </dsp:txBody>
      <dsp:txXfrm>
        <a:off x="315541" y="2188120"/>
        <a:ext cx="522075" cy="522075"/>
      </dsp:txXfrm>
    </dsp:sp>
    <dsp:sp modelId="{2149E271-FA38-4E3F-A9B9-6B2065491F1C}">
      <dsp:nvSpPr>
        <dsp:cNvPr id="0" name=""/>
        <dsp:cNvSpPr/>
      </dsp:nvSpPr>
      <dsp:spPr>
        <a:xfrm>
          <a:off x="1160645" y="3775969"/>
          <a:ext cx="738325" cy="738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Data</a:t>
          </a:r>
        </a:p>
      </dsp:txBody>
      <dsp:txXfrm>
        <a:off x="1268770" y="3884094"/>
        <a:ext cx="522075" cy="52207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B2B607-216D-4EAD-A278-55C43B2FA1C5}">
      <dsp:nvSpPr>
        <dsp:cNvPr id="0" name=""/>
        <dsp:cNvSpPr/>
      </dsp:nvSpPr>
      <dsp:spPr>
        <a:xfrm>
          <a:off x="5034" y="462964"/>
          <a:ext cx="1504787" cy="9028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Crew Translates</a:t>
          </a:r>
        </a:p>
      </dsp:txBody>
      <dsp:txXfrm>
        <a:off x="31478" y="489408"/>
        <a:ext cx="1451899" cy="849984"/>
      </dsp:txXfrm>
    </dsp:sp>
    <dsp:sp modelId="{DAB9AF3C-5846-4FE0-922B-567ED2760550}">
      <dsp:nvSpPr>
        <dsp:cNvPr id="0" name=""/>
        <dsp:cNvSpPr/>
      </dsp:nvSpPr>
      <dsp:spPr>
        <a:xfrm>
          <a:off x="1660300" y="727806"/>
          <a:ext cx="319014" cy="3731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660300" y="802443"/>
        <a:ext cx="223310" cy="223913"/>
      </dsp:txXfrm>
    </dsp:sp>
    <dsp:sp modelId="{6C85D77C-07C5-4460-A42F-E6BE27A541D5}">
      <dsp:nvSpPr>
        <dsp:cNvPr id="0" name=""/>
        <dsp:cNvSpPr/>
      </dsp:nvSpPr>
      <dsp:spPr>
        <a:xfrm>
          <a:off x="2111737" y="462964"/>
          <a:ext cx="1504787" cy="9028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MCC sees near KOZ</a:t>
          </a:r>
        </a:p>
      </dsp:txBody>
      <dsp:txXfrm>
        <a:off x="2138181" y="489408"/>
        <a:ext cx="1451899" cy="849984"/>
      </dsp:txXfrm>
    </dsp:sp>
    <dsp:sp modelId="{F5B12A5F-3B2E-4B44-B909-BAC5963B9585}">
      <dsp:nvSpPr>
        <dsp:cNvPr id="0" name=""/>
        <dsp:cNvSpPr/>
      </dsp:nvSpPr>
      <dsp:spPr>
        <a:xfrm>
          <a:off x="3767003" y="727806"/>
          <a:ext cx="319014" cy="3731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3767003" y="802443"/>
        <a:ext cx="223310" cy="223913"/>
      </dsp:txXfrm>
    </dsp:sp>
    <dsp:sp modelId="{71B442CB-E99C-499C-B831-D529FBAAEAC7}">
      <dsp:nvSpPr>
        <dsp:cNvPr id="0" name=""/>
        <dsp:cNvSpPr/>
      </dsp:nvSpPr>
      <dsp:spPr>
        <a:xfrm>
          <a:off x="4218439" y="462964"/>
          <a:ext cx="1504787" cy="9028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MCC call up to avoid</a:t>
          </a:r>
        </a:p>
      </dsp:txBody>
      <dsp:txXfrm>
        <a:off x="4244883" y="489408"/>
        <a:ext cx="1451899" cy="84998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B2B607-216D-4EAD-A278-55C43B2FA1C5}">
      <dsp:nvSpPr>
        <dsp:cNvPr id="0" name=""/>
        <dsp:cNvSpPr/>
      </dsp:nvSpPr>
      <dsp:spPr>
        <a:xfrm>
          <a:off x="5034" y="301611"/>
          <a:ext cx="1504787" cy="12255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Crew takes different path</a:t>
          </a:r>
        </a:p>
      </dsp:txBody>
      <dsp:txXfrm>
        <a:off x="40930" y="337507"/>
        <a:ext cx="1432995" cy="1153786"/>
      </dsp:txXfrm>
    </dsp:sp>
    <dsp:sp modelId="{DAB9AF3C-5846-4FE0-922B-567ED2760550}">
      <dsp:nvSpPr>
        <dsp:cNvPr id="0" name=""/>
        <dsp:cNvSpPr/>
      </dsp:nvSpPr>
      <dsp:spPr>
        <a:xfrm>
          <a:off x="1660300" y="727806"/>
          <a:ext cx="319014" cy="3731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660300" y="802443"/>
        <a:ext cx="223310" cy="223913"/>
      </dsp:txXfrm>
    </dsp:sp>
    <dsp:sp modelId="{6C85D77C-07C5-4460-A42F-E6BE27A541D5}">
      <dsp:nvSpPr>
        <dsp:cNvPr id="0" name=""/>
        <dsp:cNvSpPr/>
      </dsp:nvSpPr>
      <dsp:spPr>
        <a:xfrm>
          <a:off x="2111737" y="301611"/>
          <a:ext cx="1504787" cy="12255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MCC notices tether tangle</a:t>
          </a:r>
        </a:p>
      </dsp:txBody>
      <dsp:txXfrm>
        <a:off x="2147633" y="337507"/>
        <a:ext cx="1432995" cy="1153786"/>
      </dsp:txXfrm>
    </dsp:sp>
    <dsp:sp modelId="{F5B12A5F-3B2E-4B44-B909-BAC5963B9585}">
      <dsp:nvSpPr>
        <dsp:cNvPr id="0" name=""/>
        <dsp:cNvSpPr/>
      </dsp:nvSpPr>
      <dsp:spPr>
        <a:xfrm>
          <a:off x="3767003" y="727806"/>
          <a:ext cx="319014" cy="3731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3767003" y="802443"/>
        <a:ext cx="223310" cy="223913"/>
      </dsp:txXfrm>
    </dsp:sp>
    <dsp:sp modelId="{71B442CB-E99C-499C-B831-D529FBAAEAC7}">
      <dsp:nvSpPr>
        <dsp:cNvPr id="0" name=""/>
        <dsp:cNvSpPr/>
      </dsp:nvSpPr>
      <dsp:spPr>
        <a:xfrm>
          <a:off x="4218439" y="301611"/>
          <a:ext cx="1504787" cy="12255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MCC call to adjust tether placement</a:t>
          </a:r>
        </a:p>
      </dsp:txBody>
      <dsp:txXfrm>
        <a:off x="4254335" y="337507"/>
        <a:ext cx="1432995" cy="115378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F2B2F3-02CB-4D9C-9B0C-0FEC980AF20D}">
      <dsp:nvSpPr>
        <dsp:cNvPr id="0" name=""/>
        <dsp:cNvSpPr/>
      </dsp:nvSpPr>
      <dsp:spPr>
        <a:xfrm>
          <a:off x="5520687" y="864319"/>
          <a:ext cx="2289559" cy="22899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297E87-F178-45AC-B58A-F0EB1218F2C4}">
      <dsp:nvSpPr>
        <dsp:cNvPr id="0" name=""/>
        <dsp:cNvSpPr/>
      </dsp:nvSpPr>
      <dsp:spPr>
        <a:xfrm>
          <a:off x="5596708" y="940665"/>
          <a:ext cx="2137518" cy="213729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accent2">
                  <a:lumMod val="50000"/>
                </a:schemeClr>
              </a:solidFill>
            </a:rPr>
            <a:t>Required (Critical) information</a:t>
          </a:r>
        </a:p>
      </dsp:txBody>
      <dsp:txXfrm>
        <a:off x="5902281" y="1246050"/>
        <a:ext cx="1526373" cy="1526521"/>
      </dsp:txXfrm>
    </dsp:sp>
    <dsp:sp modelId="{7A1C066C-5F1B-45F6-9B8A-8A57545338C7}">
      <dsp:nvSpPr>
        <dsp:cNvPr id="0" name=""/>
        <dsp:cNvSpPr/>
      </dsp:nvSpPr>
      <dsp:spPr>
        <a:xfrm rot="2700000">
          <a:off x="3157119" y="867087"/>
          <a:ext cx="2284045" cy="2284045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0A4697-0ACD-4207-AAB7-091F051ABA9D}">
      <dsp:nvSpPr>
        <dsp:cNvPr id="0" name=""/>
        <dsp:cNvSpPr/>
      </dsp:nvSpPr>
      <dsp:spPr>
        <a:xfrm>
          <a:off x="3230382" y="940665"/>
          <a:ext cx="2137518" cy="213729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accent2">
                  <a:lumMod val="50000"/>
                </a:schemeClr>
              </a:solidFill>
            </a:rPr>
            <a:t>Needed (Critical) Awareness</a:t>
          </a:r>
        </a:p>
      </dsp:txBody>
      <dsp:txXfrm>
        <a:off x="3535955" y="1246050"/>
        <a:ext cx="1526373" cy="1526521"/>
      </dsp:txXfrm>
    </dsp:sp>
    <dsp:sp modelId="{F126896A-2E71-4EB7-8B4A-31F0E90878D4}">
      <dsp:nvSpPr>
        <dsp:cNvPr id="0" name=""/>
        <dsp:cNvSpPr/>
      </dsp:nvSpPr>
      <dsp:spPr>
        <a:xfrm rot="2700000">
          <a:off x="790793" y="867087"/>
          <a:ext cx="2284045" cy="2284045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C77FD5-04B2-4EE8-86B3-B0AB03310E8E}">
      <dsp:nvSpPr>
        <dsp:cNvPr id="0" name=""/>
        <dsp:cNvSpPr/>
      </dsp:nvSpPr>
      <dsp:spPr>
        <a:xfrm>
          <a:off x="864056" y="940665"/>
          <a:ext cx="2137518" cy="213729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accent2">
                  <a:lumMod val="50000"/>
                </a:schemeClr>
              </a:solidFill>
            </a:rPr>
            <a:t>Situation Analysis</a:t>
          </a:r>
        </a:p>
      </dsp:txBody>
      <dsp:txXfrm>
        <a:off x="1169629" y="1246050"/>
        <a:ext cx="1526373" cy="15265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15A21B-A5B7-4029-9F57-12FF410500DC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B00FF7-54D6-4059-82BA-B8639477B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947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13" Type="http://schemas.openxmlformats.org/officeDocument/2006/relationships/image" Target="../media/image22.svg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12" Type="http://schemas.openxmlformats.org/officeDocument/2006/relationships/image" Target="../media/image21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9783" y="0"/>
            <a:ext cx="8825658" cy="3329581"/>
          </a:xfrm>
        </p:spPr>
        <p:txBody>
          <a:bodyPr/>
          <a:lstStyle/>
          <a:p>
            <a:r>
              <a:rPr lang="en-US" sz="6000" dirty="0"/>
              <a:t>Critical Awareness</a:t>
            </a:r>
            <a:br>
              <a:rPr lang="en-US" sz="6000" dirty="0"/>
            </a:b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9783" y="3329580"/>
            <a:ext cx="8825658" cy="152817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							</a:t>
            </a:r>
          </a:p>
          <a:p>
            <a:r>
              <a:rPr lang="en-US" dirty="0"/>
              <a:t>										Ryan Lawrence</a:t>
            </a:r>
          </a:p>
          <a:p>
            <a:r>
              <a:rPr lang="en-US" dirty="0"/>
              <a:t>										NASA, Gateway SMA</a:t>
            </a:r>
          </a:p>
          <a:p>
            <a:r>
              <a:rPr lang="en-US" dirty="0"/>
              <a:t>										9/24/2024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9483" y="3071773"/>
            <a:ext cx="2509224" cy="16697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9325" y="1512530"/>
            <a:ext cx="2308890" cy="1297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86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/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1853248"/>
            <a:ext cx="8946541" cy="4352364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xEMU</a:t>
            </a:r>
            <a:r>
              <a:rPr lang="en-US" dirty="0"/>
              <a:t>: FMEA process determined concerns with:</a:t>
            </a:r>
          </a:p>
          <a:p>
            <a:pPr lvl="1"/>
            <a:r>
              <a:rPr lang="en-US" dirty="0"/>
              <a:t>Loss of Suit Lights</a:t>
            </a:r>
          </a:p>
          <a:p>
            <a:pPr lvl="1"/>
            <a:r>
              <a:rPr lang="en-US" dirty="0"/>
              <a:t>Loss of Visibility through helmet</a:t>
            </a:r>
          </a:p>
          <a:p>
            <a:pPr lvl="1"/>
            <a:r>
              <a:rPr lang="en-US" dirty="0"/>
              <a:t>Loss of Data Comm</a:t>
            </a:r>
          </a:p>
          <a:p>
            <a:pPr lvl="1"/>
            <a:r>
              <a:rPr lang="en-US" dirty="0"/>
              <a:t>Loss of Voice Comm</a:t>
            </a:r>
          </a:p>
          <a:p>
            <a:pPr lvl="1"/>
            <a:r>
              <a:rPr lang="en-US" dirty="0"/>
              <a:t>Loss/Corruption of Video</a:t>
            </a:r>
          </a:p>
          <a:p>
            <a:pPr lvl="1"/>
            <a:endParaRPr lang="en-US" dirty="0"/>
          </a:p>
          <a:p>
            <a:r>
              <a:rPr lang="en-US" dirty="0"/>
              <a:t>Key concern was that crew needed certain information to make </a:t>
            </a:r>
            <a:r>
              <a:rPr lang="en-US" u="sng" dirty="0"/>
              <a:t>safety critical decisions. </a:t>
            </a:r>
          </a:p>
          <a:p>
            <a:endParaRPr lang="en-US" dirty="0"/>
          </a:p>
          <a:p>
            <a:r>
              <a:rPr lang="en-US" dirty="0"/>
              <a:t>Led to determination that </a:t>
            </a:r>
            <a:r>
              <a:rPr lang="en-US" u="sng" dirty="0"/>
              <a:t>“critical awareness”</a:t>
            </a:r>
            <a:r>
              <a:rPr lang="en-US" dirty="0"/>
              <a:t> was needed to keep crew safe.</a:t>
            </a:r>
          </a:p>
        </p:txBody>
      </p:sp>
    </p:spTree>
    <p:extLst>
      <p:ext uri="{BB962C8B-B14F-4D97-AF65-F5344CB8AC3E}">
        <p14:creationId xmlns:p14="http://schemas.microsoft.com/office/powerpoint/2010/main" val="1243064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&amp; Scope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presentation aims at defining and understanding the concept of “critical awareness” and addressing its most common forms in human spaceflight.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goal being to advance the acceptance of critical awareness as being a necessary part of safety and safety analysis in the Gateway community and other Spaceflight programs.</a:t>
            </a:r>
          </a:p>
        </p:txBody>
      </p:sp>
    </p:spTree>
    <p:extLst>
      <p:ext uri="{BB962C8B-B14F-4D97-AF65-F5344CB8AC3E}">
        <p14:creationId xmlns:p14="http://schemas.microsoft.com/office/powerpoint/2010/main" val="1178009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Critical Awareness? Background: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1" y="2052918"/>
            <a:ext cx="9492499" cy="4195481"/>
          </a:xfrm>
        </p:spPr>
        <p:txBody>
          <a:bodyPr>
            <a:normAutofit/>
          </a:bodyPr>
          <a:lstStyle/>
          <a:p>
            <a:r>
              <a:rPr lang="en-US" dirty="0"/>
              <a:t>When evaluating loss of component function, the spacesuit &amp; Gateway safety teams had to examine what the effects would be due to loss of:</a:t>
            </a:r>
          </a:p>
          <a:p>
            <a:pPr lvl="1"/>
            <a:r>
              <a:rPr lang="en-US" dirty="0"/>
              <a:t>Voice Communication</a:t>
            </a:r>
          </a:p>
          <a:p>
            <a:pPr lvl="1"/>
            <a:r>
              <a:rPr lang="en-US" dirty="0"/>
              <a:t>Lighting</a:t>
            </a:r>
          </a:p>
          <a:p>
            <a:pPr lvl="1"/>
            <a:r>
              <a:rPr lang="en-US" dirty="0"/>
              <a:t>Data</a:t>
            </a:r>
          </a:p>
          <a:p>
            <a:pPr lvl="1"/>
            <a:r>
              <a:rPr lang="en-US" dirty="0"/>
              <a:t>Video</a:t>
            </a:r>
          </a:p>
          <a:p>
            <a:pPr lvl="1"/>
            <a:r>
              <a:rPr lang="en-US" dirty="0"/>
              <a:t>Vision</a:t>
            </a:r>
          </a:p>
          <a:p>
            <a:r>
              <a:rPr lang="en-US" dirty="0"/>
              <a:t>None of which cause an immediate loss of life, but all can contribute to significant, and potentially catastrophic, effects if lost.</a:t>
            </a:r>
          </a:p>
          <a:p>
            <a:r>
              <a:rPr lang="en-US" dirty="0"/>
              <a:t>Historically, capturing these types of awareness in hazard space were either only partially addressed or completely taken for granted.</a:t>
            </a:r>
          </a:p>
        </p:txBody>
      </p:sp>
    </p:spTree>
    <p:extLst>
      <p:ext uri="{BB962C8B-B14F-4D97-AF65-F5344CB8AC3E}">
        <p14:creationId xmlns:p14="http://schemas.microsoft.com/office/powerpoint/2010/main" val="3606678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4983735"/>
              </p:ext>
            </p:extLst>
          </p:nvPr>
        </p:nvGraphicFramePr>
        <p:xfrm>
          <a:off x="2297926" y="715617"/>
          <a:ext cx="9438199" cy="6293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268425" y="1218031"/>
            <a:ext cx="6068765" cy="4924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None/>
            </a:pPr>
            <a:r>
              <a:rPr lang="en-US" u="sng" dirty="0"/>
              <a:t>Situational Awareness </a:t>
            </a:r>
            <a:r>
              <a:rPr lang="en-US" dirty="0"/>
              <a:t>- can be defined simply as “knowing what is going on around us”,[i] or – more technically – as “the perception of the elements in the environment within a volume of time and space, the comprehension of their meaning and the projection of their status in the near future”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/>
              <a:t>Critical Awareness </a:t>
            </a:r>
            <a:r>
              <a:rPr lang="en-US" dirty="0"/>
              <a:t>– Types of situational awareness (SA) needed to keep an individual safe from critical or catastrophic harm. </a:t>
            </a:r>
          </a:p>
          <a:p>
            <a:pPr marL="0" indent="0">
              <a:buNone/>
            </a:pPr>
            <a:r>
              <a:rPr lang="en-US" dirty="0"/>
              <a:t>(For safety analysis, it is the types of SA needed as hazard controls or to enable hazard controls.)</a:t>
            </a:r>
          </a:p>
        </p:txBody>
      </p:sp>
    </p:spTree>
    <p:extLst>
      <p:ext uri="{BB962C8B-B14F-4D97-AF65-F5344CB8AC3E}">
        <p14:creationId xmlns:p14="http://schemas.microsoft.com/office/powerpoint/2010/main" val="3393869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6928299"/>
              </p:ext>
            </p:extLst>
          </p:nvPr>
        </p:nvGraphicFramePr>
        <p:xfrm>
          <a:off x="0" y="1"/>
          <a:ext cx="12192000" cy="7009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68426" y="134665"/>
            <a:ext cx="3723130" cy="946712"/>
          </a:xfrm>
        </p:spPr>
        <p:txBody>
          <a:bodyPr/>
          <a:lstStyle/>
          <a:p>
            <a:r>
              <a:rPr lang="en-US" dirty="0"/>
              <a:t>Awareness Examples (EVA)</a:t>
            </a:r>
          </a:p>
        </p:txBody>
      </p:sp>
    </p:spTree>
    <p:extLst>
      <p:ext uri="{BB962C8B-B14F-4D97-AF65-F5344CB8AC3E}">
        <p14:creationId xmlns:p14="http://schemas.microsoft.com/office/powerpoint/2010/main" val="1999374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23B78-B795-466E-AFEB-A09FF08EC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that we have defined “Critical Awareness”, let’s examine: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9CA0A-CCD5-4AE5-A599-D6A1FE8DD9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1. What is required to achieve it?</a:t>
            </a:r>
          </a:p>
          <a:p>
            <a:endParaRPr lang="en-US" sz="2400" dirty="0"/>
          </a:p>
          <a:p>
            <a:r>
              <a:rPr lang="en-US" sz="2400" dirty="0"/>
              <a:t>2. What forms does it take?</a:t>
            </a:r>
          </a:p>
          <a:p>
            <a:endParaRPr lang="en-US" sz="2400" dirty="0"/>
          </a:p>
          <a:p>
            <a:r>
              <a:rPr lang="en-US" sz="2400" dirty="0"/>
              <a:t>3. How does it impact safety?</a:t>
            </a:r>
          </a:p>
          <a:p>
            <a:endParaRPr lang="en-US" sz="2400" dirty="0"/>
          </a:p>
          <a:p>
            <a:r>
              <a:rPr lang="en-US" sz="2400" dirty="0"/>
              <a:t>4. How do we make sure it is available when needed?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22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A63A9-8F78-44C1-9013-B1621A43F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needed to achieve “critical awareness”?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046B3-22BD-49A1-80E2-A9AAEE39D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As with any type of awareness, there are two ingredients:</a:t>
            </a:r>
          </a:p>
          <a:p>
            <a:pPr lvl="1"/>
            <a:r>
              <a:rPr lang="en-US" dirty="0"/>
              <a:t>1. Inputs. Adequate Information from the surrounding environment to convey existing state/conditions.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2. Cognition. Ability to process the inputs to form an adequate understanding about existing state/conditions.</a:t>
            </a:r>
          </a:p>
          <a:p>
            <a:pPr lvl="1"/>
            <a:endParaRPr lang="en-US" dirty="0"/>
          </a:p>
          <a:p>
            <a:r>
              <a:rPr lang="en-US" dirty="0"/>
              <a:t>Example: Low O2 while EVA</a:t>
            </a:r>
          </a:p>
          <a:p>
            <a:pPr lvl="1"/>
            <a:r>
              <a:rPr lang="en-US" dirty="0"/>
              <a:t>Inputs: </a:t>
            </a:r>
            <a:r>
              <a:rPr lang="en-US" u="sng" dirty="0"/>
              <a:t>Audio</a:t>
            </a:r>
            <a:r>
              <a:rPr lang="en-US" dirty="0"/>
              <a:t>: suit alarm and/or MCC verbal warning can be heard, </a:t>
            </a:r>
            <a:r>
              <a:rPr lang="en-US" u="sng" dirty="0"/>
              <a:t>Visual</a:t>
            </a:r>
            <a:r>
              <a:rPr lang="en-US" dirty="0"/>
              <a:t>: Display info</a:t>
            </a:r>
          </a:p>
          <a:p>
            <a:pPr lvl="1"/>
            <a:r>
              <a:rPr lang="en-US" dirty="0"/>
              <a:t>Cognition: </a:t>
            </a:r>
            <a:r>
              <a:rPr lang="en-US" u="sng" dirty="0"/>
              <a:t>Audio</a:t>
            </a:r>
            <a:r>
              <a:rPr lang="en-US" dirty="0"/>
              <a:t>: crew understand what alarm means, MCC message is intelligible, </a:t>
            </a:r>
            <a:r>
              <a:rPr lang="en-US" u="sng" dirty="0"/>
              <a:t>Visual</a:t>
            </a:r>
            <a:r>
              <a:rPr lang="en-US" dirty="0"/>
              <a:t>: Display information sufficient to convey problem.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850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ECD78-3A5B-4CF8-93A2-0254B6214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Critical Awareness: </a:t>
            </a:r>
            <a:r>
              <a:rPr lang="en-US" u="sng" dirty="0"/>
              <a:t>Inputs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D0CE-08AE-483D-A9C1-147E7A6FB8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forms  do the inputs take? Humans process inputs through their senses:</a:t>
            </a:r>
          </a:p>
          <a:p>
            <a:pPr lvl="1"/>
            <a:r>
              <a:rPr lang="en-US" dirty="0"/>
              <a:t>Hearing – essential for voice comm, alerts, and other audio cues</a:t>
            </a:r>
          </a:p>
          <a:p>
            <a:pPr lvl="1"/>
            <a:r>
              <a:rPr lang="en-US" dirty="0"/>
              <a:t>Seeing – reading displays, determining state &amp; location &amp; condition</a:t>
            </a:r>
          </a:p>
          <a:p>
            <a:pPr lvl="1"/>
            <a:r>
              <a:rPr lang="en-US" dirty="0"/>
              <a:t>Feeling – tactile response; switch position, safe EVA translation, </a:t>
            </a:r>
            <a:r>
              <a:rPr lang="en-US" dirty="0" err="1"/>
              <a:t>etc</a:t>
            </a:r>
            <a:r>
              <a:rPr lang="en-US" dirty="0"/>
              <a:t>…</a:t>
            </a:r>
          </a:p>
          <a:p>
            <a:pPr lvl="1"/>
            <a:r>
              <a:rPr lang="en-US" dirty="0"/>
              <a:t>Smelling – rarely used for safety, perhaps to detect fire/contamination (not appropriate for hazard controls)</a:t>
            </a:r>
          </a:p>
          <a:p>
            <a:pPr lvl="1"/>
            <a:r>
              <a:rPr lang="en-US" dirty="0"/>
              <a:t>Tasting – rarely used for safety, (not appropriate for hazard controls)</a:t>
            </a:r>
          </a:p>
        </p:txBody>
      </p:sp>
    </p:spTree>
    <p:extLst>
      <p:ext uri="{BB962C8B-B14F-4D97-AF65-F5344CB8AC3E}">
        <p14:creationId xmlns:p14="http://schemas.microsoft.com/office/powerpoint/2010/main" val="894046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ECD78-3A5B-4CF8-93A2-0254B6214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Critical Awareness: </a:t>
            </a:r>
            <a:r>
              <a:rPr lang="en-US" u="sng" dirty="0"/>
              <a:t>Cognition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D0CE-08AE-483D-A9C1-147E7A6FB8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crew understand environmental inputs</a:t>
            </a:r>
          </a:p>
          <a:p>
            <a:pPr lvl="1"/>
            <a:r>
              <a:rPr lang="en-US" dirty="0"/>
              <a:t>Hearing – Intelligible speech, adequate volume, msg </a:t>
            </a:r>
            <a:r>
              <a:rPr lang="en-US" dirty="0" err="1"/>
              <a:t>meaing</a:t>
            </a:r>
            <a:endParaRPr lang="en-US" dirty="0"/>
          </a:p>
          <a:p>
            <a:pPr lvl="1"/>
            <a:r>
              <a:rPr lang="en-US" dirty="0"/>
              <a:t>Seeing – Intelligible displays, contrast &amp; lighting – shape recognition</a:t>
            </a:r>
          </a:p>
          <a:p>
            <a:pPr lvl="1"/>
            <a:r>
              <a:rPr lang="en-US" dirty="0"/>
              <a:t>Feeling – tactile feedback, sufficient to recognize state</a:t>
            </a:r>
          </a:p>
          <a:p>
            <a:r>
              <a:rPr lang="en-US" dirty="0"/>
              <a:t>Information Processing: (Leading to Cognitive Fatigue)</a:t>
            </a:r>
          </a:p>
          <a:p>
            <a:pPr lvl="1"/>
            <a:r>
              <a:rPr lang="en-US" dirty="0"/>
              <a:t>Complexity</a:t>
            </a:r>
          </a:p>
          <a:p>
            <a:pPr lvl="1"/>
            <a:r>
              <a:rPr lang="en-US" dirty="0"/>
              <a:t>Volume/Amount</a:t>
            </a:r>
          </a:p>
          <a:p>
            <a:pPr lvl="1"/>
            <a:r>
              <a:rPr lang="en-US" dirty="0"/>
              <a:t>Speed</a:t>
            </a:r>
          </a:p>
        </p:txBody>
      </p:sp>
    </p:spTree>
    <p:extLst>
      <p:ext uri="{BB962C8B-B14F-4D97-AF65-F5344CB8AC3E}">
        <p14:creationId xmlns:p14="http://schemas.microsoft.com/office/powerpoint/2010/main" val="4063330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FA931-9A8E-455E-936A-293A7ABC9D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What makes “awareness” so important for safety?</a:t>
            </a:r>
          </a:p>
        </p:txBody>
      </p:sp>
    </p:spTree>
    <p:extLst>
      <p:ext uri="{BB962C8B-B14F-4D97-AF65-F5344CB8AC3E}">
        <p14:creationId xmlns:p14="http://schemas.microsoft.com/office/powerpoint/2010/main" val="1059445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1A428-6334-478C-81F0-FEF54340A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makes “awareness” so important for safety?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23A11-4CC6-40D9-BD79-67790A8C7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9107488" cy="4428093"/>
          </a:xfrm>
        </p:spPr>
        <p:txBody>
          <a:bodyPr>
            <a:normAutofit/>
          </a:bodyPr>
          <a:lstStyle/>
          <a:p>
            <a:r>
              <a:rPr lang="en-US" dirty="0"/>
              <a:t>Just as the data a computer receives is vital to making critical calculations, so too is the information a human receives to critical decision making.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8F9C7B2-5FB4-4AAD-9E61-D1EB92912E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4680057"/>
              </p:ext>
            </p:extLst>
          </p:nvPr>
        </p:nvGraphicFramePr>
        <p:xfrm>
          <a:off x="1821607" y="2994234"/>
          <a:ext cx="8128000" cy="3686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D6B2EBF-C180-4374-8A57-D5B7DA870C6E}"/>
              </a:ext>
            </a:extLst>
          </p:cNvPr>
          <p:cNvSpPr txBox="1"/>
          <p:nvPr/>
        </p:nvSpPr>
        <p:spPr>
          <a:xfrm>
            <a:off x="323681" y="3509819"/>
            <a:ext cx="511166" cy="2895464"/>
          </a:xfrm>
          <a:prstGeom prst="rect">
            <a:avLst/>
          </a:prstGeom>
          <a:noFill/>
          <a:ln>
            <a:solidFill>
              <a:schemeClr val="lt1">
                <a:hueOff val="0"/>
                <a:satOff val="0"/>
                <a:lumOff val="0"/>
              </a:schemeClr>
            </a:solidFill>
          </a:ln>
        </p:spPr>
        <p:txBody>
          <a:bodyPr vert="wordArtVert" wrap="square" rtlCol="0">
            <a:spAutoFit/>
          </a:bodyPr>
          <a:lstStyle/>
          <a:p>
            <a:r>
              <a:rPr lang="en-US" b="1" dirty="0"/>
              <a:t>Computer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3E971E-B6A4-413F-AEF9-5C0794D289B7}"/>
              </a:ext>
            </a:extLst>
          </p:cNvPr>
          <p:cNvSpPr txBox="1"/>
          <p:nvPr/>
        </p:nvSpPr>
        <p:spPr>
          <a:xfrm>
            <a:off x="10319299" y="1661160"/>
            <a:ext cx="830580" cy="1200329"/>
          </a:xfrm>
          <a:prstGeom prst="rect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Ex.s</a:t>
            </a:r>
            <a:endParaRPr lang="en-US" dirty="0"/>
          </a:p>
          <a:p>
            <a:r>
              <a:rPr lang="en-US" dirty="0"/>
              <a:t>GNC</a:t>
            </a:r>
          </a:p>
          <a:p>
            <a:r>
              <a:rPr lang="en-US" dirty="0"/>
              <a:t>Press </a:t>
            </a:r>
            <a:r>
              <a:rPr lang="en-US" dirty="0" err="1"/>
              <a:t>Cntrl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502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1A428-6334-478C-81F0-FEF54340A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makes “awareness” so important for safety?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23A11-4CC6-40D9-BD79-67790A8C7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9107488" cy="4428093"/>
          </a:xfrm>
        </p:spPr>
        <p:txBody>
          <a:bodyPr>
            <a:normAutofit/>
          </a:bodyPr>
          <a:lstStyle/>
          <a:p>
            <a:r>
              <a:rPr lang="en-US" dirty="0"/>
              <a:t>Just as the data a computer receives is vital to making critical calculations, so too is the information a human receives to critical decision making.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8F9C7B2-5FB4-4AAD-9E61-D1EB92912E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7426273"/>
              </p:ext>
            </p:extLst>
          </p:nvPr>
        </p:nvGraphicFramePr>
        <p:xfrm>
          <a:off x="1821607" y="2994234"/>
          <a:ext cx="8128000" cy="3686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C1E6933-8478-43FA-8EE3-82EDD6EA65A3}"/>
              </a:ext>
            </a:extLst>
          </p:cNvPr>
          <p:cNvSpPr txBox="1"/>
          <p:nvPr/>
        </p:nvSpPr>
        <p:spPr>
          <a:xfrm>
            <a:off x="323681" y="3509819"/>
            <a:ext cx="511166" cy="1919937"/>
          </a:xfrm>
          <a:prstGeom prst="rect">
            <a:avLst/>
          </a:prstGeom>
          <a:noFill/>
          <a:ln>
            <a:solidFill>
              <a:schemeClr val="lt1">
                <a:hueOff val="0"/>
                <a:satOff val="0"/>
                <a:lumOff val="0"/>
              </a:schemeClr>
            </a:solidFill>
          </a:ln>
        </p:spPr>
        <p:txBody>
          <a:bodyPr vert="wordArtVert" wrap="square" rtlCol="0">
            <a:spAutoFit/>
          </a:bodyPr>
          <a:lstStyle/>
          <a:p>
            <a:r>
              <a:rPr lang="en-US" b="1" dirty="0"/>
              <a:t>Human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26FA64-DE20-41C9-B867-CC51F677B43D}"/>
              </a:ext>
            </a:extLst>
          </p:cNvPr>
          <p:cNvSpPr txBox="1"/>
          <p:nvPr/>
        </p:nvSpPr>
        <p:spPr>
          <a:xfrm>
            <a:off x="10319298" y="1661160"/>
            <a:ext cx="1087842" cy="1200329"/>
          </a:xfrm>
          <a:prstGeom prst="rect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Ex.s</a:t>
            </a:r>
            <a:endParaRPr lang="en-US" dirty="0"/>
          </a:p>
          <a:p>
            <a:r>
              <a:rPr lang="en-US" dirty="0"/>
              <a:t>KOZ</a:t>
            </a:r>
          </a:p>
          <a:p>
            <a:r>
              <a:rPr lang="en-US" dirty="0"/>
              <a:t>Mate/</a:t>
            </a:r>
          </a:p>
          <a:p>
            <a:r>
              <a:rPr lang="en-US" dirty="0" err="1"/>
              <a:t>demate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165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4BC84-8A66-456C-BAF2-9C617E4CF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How do we Determine What Inputs Are Needed for Safety?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3BF00-9C79-49DE-8CA8-57DCD9A73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7246397" cy="4611569"/>
          </a:xfrm>
        </p:spPr>
        <p:txBody>
          <a:bodyPr>
            <a:normAutofit fontScale="92500" lnSpcReduction="20000"/>
          </a:bodyPr>
          <a:lstStyle/>
          <a:p>
            <a:r>
              <a:rPr lang="en-US" u="sng" dirty="0"/>
              <a:t>Decision making</a:t>
            </a:r>
            <a:r>
              <a:rPr lang="en-US" dirty="0"/>
              <a:t> that involves </a:t>
            </a:r>
            <a:r>
              <a:rPr lang="en-US" u="sng" dirty="0"/>
              <a:t>crew safety or mission success</a:t>
            </a:r>
            <a:r>
              <a:rPr lang="en-US" dirty="0"/>
              <a:t>, is the touchstone of determining if inputs contribute to a level of awareness that is critical.</a:t>
            </a:r>
          </a:p>
          <a:p>
            <a:endParaRPr lang="en-US" dirty="0"/>
          </a:p>
          <a:p>
            <a:pPr lvl="1"/>
            <a:r>
              <a:rPr lang="en-US" dirty="0"/>
              <a:t>Example:</a:t>
            </a:r>
          </a:p>
          <a:p>
            <a:pPr lvl="2"/>
            <a:r>
              <a:rPr lang="en-US" dirty="0"/>
              <a:t>An EVA sharp edge. An operational control may inform the crew about a Keep Out Zone (KOZ).</a:t>
            </a:r>
          </a:p>
          <a:p>
            <a:pPr lvl="2"/>
            <a:r>
              <a:rPr lang="en-US" dirty="0"/>
              <a:t>BUT…how does that translate to the crew?</a:t>
            </a:r>
          </a:p>
          <a:p>
            <a:pPr lvl="3"/>
            <a:r>
              <a:rPr lang="en-US" dirty="0"/>
              <a:t>Crew have to be informed of KOZ</a:t>
            </a:r>
          </a:p>
          <a:p>
            <a:pPr lvl="3"/>
            <a:r>
              <a:rPr lang="en-US" dirty="0"/>
              <a:t>Crew has a make decision on how to avoid it when translating in the area.</a:t>
            </a:r>
          </a:p>
          <a:p>
            <a:pPr lvl="2"/>
            <a:r>
              <a:rPr lang="en-US" dirty="0"/>
              <a:t>Thus, a KOZ control requires knowledge and decision making that rely on situational awareness…(comm, vision, video for MCC,…). </a:t>
            </a:r>
          </a:p>
          <a:p>
            <a:pPr lvl="2"/>
            <a:r>
              <a:rPr lang="en-US" dirty="0"/>
              <a:t>To ensure this awareness is achieved, that awareness must be protected and made reliable, by safeguarding them as controls.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E970825-57C5-4B54-B350-F8F7A61A64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7933757"/>
              </p:ext>
            </p:extLst>
          </p:nvPr>
        </p:nvGraphicFramePr>
        <p:xfrm>
          <a:off x="8270061" y="1853248"/>
          <a:ext cx="3414838" cy="4811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Arrow: Right 4">
            <a:extLst>
              <a:ext uri="{FF2B5EF4-FFF2-40B4-BE49-F238E27FC236}">
                <a16:creationId xmlns:a16="http://schemas.microsoft.com/office/drawing/2014/main" id="{7E918004-6031-433B-890E-1BE86A48145C}"/>
              </a:ext>
            </a:extLst>
          </p:cNvPr>
          <p:cNvSpPr/>
          <p:nvPr/>
        </p:nvSpPr>
        <p:spPr>
          <a:xfrm>
            <a:off x="9362484" y="4199210"/>
            <a:ext cx="809203" cy="3884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C97D759B-8AF1-418D-8DAA-4C6C765844E0}"/>
              </a:ext>
            </a:extLst>
          </p:cNvPr>
          <p:cNvSpPr/>
          <p:nvPr/>
        </p:nvSpPr>
        <p:spPr>
          <a:xfrm rot="18111801">
            <a:off x="9888993" y="5104220"/>
            <a:ext cx="809203" cy="3884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ABF61602-6E98-43A4-8E95-19AD13562F6D}"/>
              </a:ext>
            </a:extLst>
          </p:cNvPr>
          <p:cNvSpPr/>
          <p:nvPr/>
        </p:nvSpPr>
        <p:spPr>
          <a:xfrm rot="2959263">
            <a:off x="9767085" y="3304735"/>
            <a:ext cx="809203" cy="3884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176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C5E02-C1D9-4CA1-94C2-8975EC06D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Understanding how information is used to make decisions</a:t>
            </a:r>
            <a:br>
              <a:rPr lang="en-US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C6388-0677-4DAA-8346-223BA9427A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Example: Car Back-Up Camera</a:t>
            </a:r>
          </a:p>
          <a:p>
            <a:endParaRPr lang="en-US" dirty="0"/>
          </a:p>
          <a:p>
            <a:r>
              <a:rPr lang="en-US" dirty="0"/>
              <a:t>Situation: Driver to drive car backwards, driveway to road.</a:t>
            </a:r>
          </a:p>
          <a:p>
            <a:r>
              <a:rPr lang="en-US" dirty="0">
                <a:solidFill>
                  <a:srgbClr val="00B0F0"/>
                </a:solidFill>
              </a:rPr>
              <a:t>Info Needed: Situational awareness of what is behind the car while backing up</a:t>
            </a:r>
          </a:p>
          <a:p>
            <a:r>
              <a:rPr lang="en-US" dirty="0"/>
              <a:t>Consequence: kids and vehicles in area; impact in worst-case = fatal</a:t>
            </a:r>
          </a:p>
          <a:p>
            <a:r>
              <a:rPr lang="en-US" dirty="0">
                <a:solidFill>
                  <a:srgbClr val="00B0F0"/>
                </a:solidFill>
              </a:rPr>
              <a:t>Importance of Information: Driver requires adequate awareness to drive safely and prevent impact events which have the potential for catastrophic effects</a:t>
            </a:r>
          </a:p>
          <a:p>
            <a:r>
              <a:rPr lang="en-US" dirty="0"/>
              <a:t>Used: Video display primary, mirror/direct sight secondary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2DA0D2-7DB8-408D-B82F-EC0979D1A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2095" y="1304925"/>
            <a:ext cx="276225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990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C5E02-C1D9-4CA1-94C2-8975EC06D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how information is used to make decisions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C6388-0677-4DAA-8346-223BA9427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2052918"/>
            <a:ext cx="7547074" cy="4195481"/>
          </a:xfrm>
        </p:spPr>
        <p:txBody>
          <a:bodyPr>
            <a:normAutofit/>
          </a:bodyPr>
          <a:lstStyle/>
          <a:p>
            <a:r>
              <a:rPr lang="en-US" dirty="0"/>
              <a:t>Example: Car Back-Up Camera</a:t>
            </a:r>
          </a:p>
          <a:p>
            <a:endParaRPr lang="en-US" dirty="0"/>
          </a:p>
          <a:p>
            <a:r>
              <a:rPr lang="en-US" dirty="0"/>
              <a:t>In this example:</a:t>
            </a:r>
          </a:p>
          <a:p>
            <a:pPr lvl="1"/>
            <a:r>
              <a:rPr lang="en-US" dirty="0"/>
              <a:t>Situational enviro assessed</a:t>
            </a:r>
          </a:p>
          <a:p>
            <a:pPr lvl="1"/>
            <a:r>
              <a:rPr lang="en-US" dirty="0"/>
              <a:t>Decision consequences evaluated</a:t>
            </a:r>
          </a:p>
          <a:p>
            <a:pPr lvl="1"/>
            <a:r>
              <a:rPr lang="en-US" dirty="0"/>
              <a:t>Information used to make decisions and take action identified</a:t>
            </a:r>
          </a:p>
          <a:p>
            <a:pPr lvl="1"/>
            <a:endParaRPr lang="en-US" dirty="0"/>
          </a:p>
          <a:p>
            <a:r>
              <a:rPr lang="en-US" dirty="0"/>
              <a:t>Result: inputs used to achieve critical awareness identified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30D06B3-DD48-471D-8FC6-3098BD83B9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5620497"/>
              </p:ext>
            </p:extLst>
          </p:nvPr>
        </p:nvGraphicFramePr>
        <p:xfrm>
          <a:off x="8270061" y="1853248"/>
          <a:ext cx="3414838" cy="4811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Arrow: Right 4">
            <a:extLst>
              <a:ext uri="{FF2B5EF4-FFF2-40B4-BE49-F238E27FC236}">
                <a16:creationId xmlns:a16="http://schemas.microsoft.com/office/drawing/2014/main" id="{F2F56FB5-6B28-40C5-9BE5-96E68870B50F}"/>
              </a:ext>
            </a:extLst>
          </p:cNvPr>
          <p:cNvSpPr/>
          <p:nvPr/>
        </p:nvSpPr>
        <p:spPr>
          <a:xfrm>
            <a:off x="9362484" y="4199210"/>
            <a:ext cx="809203" cy="3884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F9F81B56-FB64-4DB3-B57F-04E6D5B60EB7}"/>
              </a:ext>
            </a:extLst>
          </p:cNvPr>
          <p:cNvSpPr/>
          <p:nvPr/>
        </p:nvSpPr>
        <p:spPr>
          <a:xfrm rot="18111801">
            <a:off x="9888993" y="5104220"/>
            <a:ext cx="809203" cy="3884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ABCB9E62-07D4-42EA-B113-D5D63CFA9917}"/>
              </a:ext>
            </a:extLst>
          </p:cNvPr>
          <p:cNvSpPr/>
          <p:nvPr/>
        </p:nvSpPr>
        <p:spPr>
          <a:xfrm rot="2959263">
            <a:off x="9767085" y="3304735"/>
            <a:ext cx="809203" cy="3884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4977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C5E02-C1D9-4CA1-94C2-8975EC06D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how information is used to make decisions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C6388-0677-4DAA-8346-223BA9427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2052918"/>
            <a:ext cx="7053459" cy="419548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Example: Car Back-Up Camera</a:t>
            </a:r>
          </a:p>
          <a:p>
            <a:endParaRPr lang="en-US" dirty="0"/>
          </a:p>
          <a:p>
            <a:r>
              <a:rPr lang="en-US" dirty="0"/>
              <a:t>These inputs can now be assessed for effects of failure. (ex. Erroneous data)</a:t>
            </a:r>
          </a:p>
          <a:p>
            <a:endParaRPr lang="en-US" dirty="0"/>
          </a:p>
          <a:p>
            <a:r>
              <a:rPr lang="en-US" dirty="0"/>
              <a:t>Note: In this example, the 3 input paths are redundant, but </a:t>
            </a:r>
            <a:r>
              <a:rPr lang="en-US" u="sng" dirty="0"/>
              <a:t>redundancy doesn’t affect the potential severity </a:t>
            </a:r>
            <a:r>
              <a:rPr lang="en-US" dirty="0"/>
              <a:t>of the negative outcome.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	Any of the three could be used and result in the 	negative outcome.</a:t>
            </a:r>
          </a:p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30D06B3-DD48-471D-8FC6-3098BD83B916}"/>
              </a:ext>
            </a:extLst>
          </p:cNvPr>
          <p:cNvGraphicFramePr/>
          <p:nvPr/>
        </p:nvGraphicFramePr>
        <p:xfrm>
          <a:off x="8270061" y="1853248"/>
          <a:ext cx="3414838" cy="4811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Arrow: Right 4">
            <a:extLst>
              <a:ext uri="{FF2B5EF4-FFF2-40B4-BE49-F238E27FC236}">
                <a16:creationId xmlns:a16="http://schemas.microsoft.com/office/drawing/2014/main" id="{F2F56FB5-6B28-40C5-9BE5-96E68870B50F}"/>
              </a:ext>
            </a:extLst>
          </p:cNvPr>
          <p:cNvSpPr/>
          <p:nvPr/>
        </p:nvSpPr>
        <p:spPr>
          <a:xfrm>
            <a:off x="9362484" y="4199210"/>
            <a:ext cx="809203" cy="3884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F9F81B56-FB64-4DB3-B57F-04E6D5B60EB7}"/>
              </a:ext>
            </a:extLst>
          </p:cNvPr>
          <p:cNvSpPr/>
          <p:nvPr/>
        </p:nvSpPr>
        <p:spPr>
          <a:xfrm rot="18111801">
            <a:off x="9888993" y="5104220"/>
            <a:ext cx="809203" cy="3884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ABCB9E62-07D4-42EA-B113-D5D63CFA9917}"/>
              </a:ext>
            </a:extLst>
          </p:cNvPr>
          <p:cNvSpPr/>
          <p:nvPr/>
        </p:nvSpPr>
        <p:spPr>
          <a:xfrm rot="2959263">
            <a:off x="9767085" y="3304735"/>
            <a:ext cx="809203" cy="3884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918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C5E02-C1D9-4CA1-94C2-8975EC06D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how information is used to ensure safety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C6388-0677-4DAA-8346-223BA9427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2052918"/>
            <a:ext cx="7053459" cy="4195481"/>
          </a:xfrm>
        </p:spPr>
        <p:txBody>
          <a:bodyPr>
            <a:normAutofit/>
          </a:bodyPr>
          <a:lstStyle/>
          <a:p>
            <a:r>
              <a:rPr lang="en-US" dirty="0"/>
              <a:t>Summary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u="sng" dirty="0"/>
              <a:t>Here, critical decisions require critical awareness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Critical awareness is derived from adequate inputs.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Appreciating which inputs are used/ or have the potential to be used in critical decision making.</a:t>
            </a:r>
          </a:p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30D06B3-DD48-471D-8FC6-3098BD83B9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3493487"/>
              </p:ext>
            </p:extLst>
          </p:nvPr>
        </p:nvGraphicFramePr>
        <p:xfrm>
          <a:off x="8270061" y="1853248"/>
          <a:ext cx="3414838" cy="4811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Arrow: Right 4">
            <a:extLst>
              <a:ext uri="{FF2B5EF4-FFF2-40B4-BE49-F238E27FC236}">
                <a16:creationId xmlns:a16="http://schemas.microsoft.com/office/drawing/2014/main" id="{F2F56FB5-6B28-40C5-9BE5-96E68870B50F}"/>
              </a:ext>
            </a:extLst>
          </p:cNvPr>
          <p:cNvSpPr/>
          <p:nvPr/>
        </p:nvSpPr>
        <p:spPr>
          <a:xfrm>
            <a:off x="9362484" y="4199210"/>
            <a:ext cx="809203" cy="3884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F9F81B56-FB64-4DB3-B57F-04E6D5B60EB7}"/>
              </a:ext>
            </a:extLst>
          </p:cNvPr>
          <p:cNvSpPr/>
          <p:nvPr/>
        </p:nvSpPr>
        <p:spPr>
          <a:xfrm rot="18111801">
            <a:off x="9888993" y="5104220"/>
            <a:ext cx="809203" cy="3884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ABCB9E62-07D4-42EA-B113-D5D63CFA9917}"/>
              </a:ext>
            </a:extLst>
          </p:cNvPr>
          <p:cNvSpPr/>
          <p:nvPr/>
        </p:nvSpPr>
        <p:spPr>
          <a:xfrm rot="2959263">
            <a:off x="9767085" y="3304735"/>
            <a:ext cx="809203" cy="3884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0916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C5E02-C1D9-4CA1-94C2-8975EC06D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how info is used to make decisions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C6388-0677-4DAA-8346-223BA9427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2052919"/>
            <a:ext cx="9513437" cy="4606826"/>
          </a:xfrm>
        </p:spPr>
        <p:txBody>
          <a:bodyPr>
            <a:normAutofit/>
          </a:bodyPr>
          <a:lstStyle/>
          <a:p>
            <a:r>
              <a:rPr lang="en-US" dirty="0"/>
              <a:t>EX. EVA Video and Voice Comm</a:t>
            </a:r>
          </a:p>
          <a:p>
            <a:endParaRPr lang="en-US" dirty="0"/>
          </a:p>
          <a:p>
            <a:r>
              <a:rPr lang="en-US" dirty="0"/>
              <a:t>Is EVA Video used to help make critical decisions? Is it in the decision path?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Video is used in decision making to keep crew safe. 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982AA12E-EF79-49C4-8948-F45D81FFE4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6312028"/>
              </p:ext>
            </p:extLst>
          </p:nvPr>
        </p:nvGraphicFramePr>
        <p:xfrm>
          <a:off x="178924" y="3963745"/>
          <a:ext cx="5728262" cy="1828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EB62BAFA-6CCD-4053-A636-990C8756EA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6402032"/>
              </p:ext>
            </p:extLst>
          </p:nvPr>
        </p:nvGraphicFramePr>
        <p:xfrm>
          <a:off x="6392259" y="3963746"/>
          <a:ext cx="5728262" cy="1828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A2A27987-890C-4D1A-86D2-ED7D52A2C93B}"/>
              </a:ext>
            </a:extLst>
          </p:cNvPr>
          <p:cNvGrpSpPr/>
          <p:nvPr/>
        </p:nvGrpSpPr>
        <p:grpSpPr>
          <a:xfrm>
            <a:off x="5990215" y="4691551"/>
            <a:ext cx="319014" cy="373187"/>
            <a:chOff x="3767003" y="727806"/>
            <a:chExt cx="319014" cy="373187"/>
          </a:xfrm>
        </p:grpSpPr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75DCFF9D-08D1-4C46-95B7-40F03C67A423}"/>
                </a:ext>
              </a:extLst>
            </p:cNvPr>
            <p:cNvSpPr/>
            <p:nvPr/>
          </p:nvSpPr>
          <p:spPr>
            <a:xfrm>
              <a:off x="3767003" y="727806"/>
              <a:ext cx="319014" cy="373187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Arrow: Right 4">
              <a:extLst>
                <a:ext uri="{FF2B5EF4-FFF2-40B4-BE49-F238E27FC236}">
                  <a16:creationId xmlns:a16="http://schemas.microsoft.com/office/drawing/2014/main" id="{B94CBC5C-1498-4E4A-A73A-1EE229BA8F34}"/>
                </a:ext>
              </a:extLst>
            </p:cNvPr>
            <p:cNvSpPr txBox="1"/>
            <p:nvPr/>
          </p:nvSpPr>
          <p:spPr>
            <a:xfrm>
              <a:off x="3767003" y="802443"/>
              <a:ext cx="223310" cy="22391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500" kern="1200"/>
            </a:p>
          </p:txBody>
        </p:sp>
      </p:grpSp>
      <p:pic>
        <p:nvPicPr>
          <p:cNvPr id="14" name="Graphic 13" descr="Checkmark with solid fill">
            <a:extLst>
              <a:ext uri="{FF2B5EF4-FFF2-40B4-BE49-F238E27FC236}">
                <a16:creationId xmlns:a16="http://schemas.microsoft.com/office/drawing/2014/main" id="{4A03D112-E2B5-4219-B358-2B3BD10922A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726686" y="3445233"/>
            <a:ext cx="914400" cy="914400"/>
          </a:xfrm>
          <a:prstGeom prst="rect">
            <a:avLst/>
          </a:prstGeom>
        </p:spPr>
      </p:pic>
      <p:pic>
        <p:nvPicPr>
          <p:cNvPr id="15" name="Graphic 14" descr="Checkmark with solid fill">
            <a:extLst>
              <a:ext uri="{FF2B5EF4-FFF2-40B4-BE49-F238E27FC236}">
                <a16:creationId xmlns:a16="http://schemas.microsoft.com/office/drawing/2014/main" id="{9B02B6CA-0690-49F7-AE9A-4677C86BD81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877078" y="330687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0955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C6388-0677-4DAA-8346-223BA9427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649" y="175566"/>
            <a:ext cx="7053459" cy="4195481"/>
          </a:xfrm>
        </p:spPr>
        <p:txBody>
          <a:bodyPr>
            <a:normAutofit/>
          </a:bodyPr>
          <a:lstStyle/>
          <a:p>
            <a:r>
              <a:rPr lang="en-US" sz="3600" dirty="0"/>
              <a:t>Summary</a:t>
            </a:r>
          </a:p>
          <a:p>
            <a:pPr lvl="1"/>
            <a:r>
              <a:rPr lang="en-US" dirty="0"/>
              <a:t>Critical decisions may require critical awareness</a:t>
            </a:r>
          </a:p>
          <a:p>
            <a:pPr lvl="1"/>
            <a:r>
              <a:rPr lang="en-US" dirty="0"/>
              <a:t>Critical awareness is derived from adequate inputs.</a:t>
            </a:r>
          </a:p>
          <a:p>
            <a:pPr lvl="1"/>
            <a:r>
              <a:rPr lang="en-US" dirty="0"/>
              <a:t>Adequate inputs = adequate information </a:t>
            </a:r>
          </a:p>
          <a:p>
            <a:pPr lvl="1"/>
            <a:r>
              <a:rPr lang="en-US" dirty="0"/>
              <a:t>Assessing situations, the potential consequences, and the information used to make critical decisions leads to identification of sources of information that lead to critical awareness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19C362B3-273F-41F0-AF0A-F10DE15AA256}"/>
              </a:ext>
            </a:extLst>
          </p:cNvPr>
          <p:cNvGraphicFramePr/>
          <p:nvPr/>
        </p:nvGraphicFramePr>
        <p:xfrm>
          <a:off x="1473650" y="2839780"/>
          <a:ext cx="8128000" cy="4018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53959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ogram_x0020_Review_x0020_Date xmlns="354d9715-2a28-4cda-a4f6-e83dd43722ae" xsi:nil="true"/>
    <_Version xmlns="http://schemas.microsoft.com/sharepoint/v3/fields" xsi:nil="true"/>
    <Document_x0020_Type xmlns="354d9715-2a28-4cda-a4f6-e83dd43722ae">Reference Document</Document_x0020_Type>
    <Internal_x0020_Review_x0020_Date xmlns="354d9715-2a28-4cda-a4f6-e83dd43722ae" xsi:nil="true"/>
    <Project_x0020_Review_x0020_Date xmlns="354d9715-2a28-4cda-a4f6-e83dd43722ae" xsi:nil="true"/>
    <Document_x0020_Number xmlns="354d9715-2a28-4cda-a4f6-e83dd43722ae" xsi:nil="true"/>
    <Document_x0020_Status xmlns="354d9715-2a28-4cda-a4f6-e83dd43722ae">Internal Review</Document_x0020_Statu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57B79A8F9C2EF4ABD660ADFC7A19387" ma:contentTypeVersion="14" ma:contentTypeDescription="Create a new document." ma:contentTypeScope="" ma:versionID="7a68631340c5880b8ac86b446c03d597">
  <xsd:schema xmlns:xsd="http://www.w3.org/2001/XMLSchema" xmlns:xs="http://www.w3.org/2001/XMLSchema" xmlns:p="http://schemas.microsoft.com/office/2006/metadata/properties" xmlns:ns1="354d9715-2a28-4cda-a4f6-e83dd43722ae" xmlns:ns3="http://schemas.microsoft.com/sharepoint/v3/fields" xmlns:ns4="18db8c24-01da-4d3d-b894-a53e42c51aad" targetNamespace="http://schemas.microsoft.com/office/2006/metadata/properties" ma:root="true" ma:fieldsID="213379dd1e0bbb8b40aa2b8cfeb93f1e" ns1:_="" ns3:_="" ns4:_="">
    <xsd:import namespace="354d9715-2a28-4cda-a4f6-e83dd43722ae"/>
    <xsd:import namespace="http://schemas.microsoft.com/sharepoint/v3/fields"/>
    <xsd:import namespace="18db8c24-01da-4d3d-b894-a53e42c51aad"/>
    <xsd:element name="properties">
      <xsd:complexType>
        <xsd:sequence>
          <xsd:element name="documentManagement">
            <xsd:complexType>
              <xsd:all>
                <xsd:element ref="ns1:Document_x0020_Number" minOccurs="0"/>
                <xsd:element ref="ns1:Document_x0020_Type"/>
                <xsd:element ref="ns1:Document_x0020_Status"/>
                <xsd:element ref="ns3:_Version" minOccurs="0"/>
                <xsd:element ref="ns1:Internal_x0020_Review_x0020_Date" minOccurs="0"/>
                <xsd:element ref="ns1:Project_x0020_Review_x0020_Date" minOccurs="0"/>
                <xsd:element ref="ns1:Program_x0020_Review_x0020_Date" minOccurs="0"/>
                <xsd:element ref="ns4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4d9715-2a28-4cda-a4f6-e83dd43722ae" elementFormDefault="qualified">
    <xsd:import namespace="http://schemas.microsoft.com/office/2006/documentManagement/types"/>
    <xsd:import namespace="http://schemas.microsoft.com/office/infopath/2007/PartnerControls"/>
    <xsd:element name="Document_x0020_Number" ma:index="0" nillable="true" ma:displayName="Document Number" ma:internalName="Document_x0020_Number">
      <xsd:simpleType>
        <xsd:restriction base="dms:Text">
          <xsd:maxLength value="255"/>
        </xsd:restriction>
      </xsd:simpleType>
    </xsd:element>
    <xsd:element name="Document_x0020_Type" ma:index="2" ma:displayName="Document Type" ma:default="Hazard Analysis" ma:description="Hazard Analysis, FMEA, PRA, Reference Document" ma:format="RadioButtons" ma:internalName="Document_x0020_Type">
      <xsd:simpleType>
        <xsd:restriction base="dms:Choice">
          <xsd:enumeration value="Hazard Analysis"/>
          <xsd:enumeration value="FMEA"/>
          <xsd:enumeration value="Fault Trees and PRA"/>
          <xsd:enumeration value="Reference Document"/>
        </xsd:restriction>
      </xsd:simpleType>
    </xsd:element>
    <xsd:element name="Document_x0020_Status" ma:index="3" ma:displayName="Document Status" ma:default="Draft" ma:description="Draft, Internal Review, Project Review, Program Review, Approved, Archive" ma:format="RadioButtons" ma:internalName="Document_x0020_Status">
      <xsd:simpleType>
        <xsd:restriction base="dms:Choice">
          <xsd:enumeration value="Draft"/>
          <xsd:enumeration value="Internal Review"/>
          <xsd:enumeration value="Project Review"/>
          <xsd:enumeration value="Program Review"/>
          <xsd:enumeration value="Approved"/>
          <xsd:enumeration value="Archive"/>
        </xsd:restriction>
      </xsd:simpleType>
    </xsd:element>
    <xsd:element name="Internal_x0020_Review_x0020_Date" ma:index="6" nillable="true" ma:displayName="Internal Review Date" ma:description="Date reviewed by S&amp;MA team." ma:internalName="Internal_x0020_Review_x0020_Date">
      <xsd:simpleType>
        <xsd:restriction base="dms:Text">
          <xsd:maxLength value="255"/>
        </xsd:restriction>
      </xsd:simpleType>
    </xsd:element>
    <xsd:element name="Project_x0020_Review_x0020_Date" ma:index="7" nillable="true" ma:displayName="Project Review Date" ma:description="Date reviewed at Advanced EVA S&amp;MA Forum." ma:internalName="Project_x0020_Review_x0020_Date">
      <xsd:simpleType>
        <xsd:restriction base="dms:Text">
          <xsd:maxLength value="255"/>
        </xsd:restriction>
      </xsd:simpleType>
    </xsd:element>
    <xsd:element name="Program_x0020_Review_x0020_Date" ma:index="8" nillable="true" ma:displayName="Program Review Date" ma:description="Date reviewed at SRP or R&amp;M Panel." ma:internalName="Program_x0020_Review_x0020_Dat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Version" ma:index="4" nillable="true" ma:displayName="Version" ma:internalName="_Vers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db8c24-01da-4d3d-b894-a53e42c51aad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0823DF4-88D5-4E19-A0E0-F8B5285AF5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5B789C-47EF-4DEE-8E69-195B20D97E82}">
  <ds:schemaRefs>
    <ds:schemaRef ds:uri="http://schemas.microsoft.com/office/2006/metadata/properties"/>
    <ds:schemaRef ds:uri="http://schemas.microsoft.com/office/infopath/2007/PartnerControls"/>
    <ds:schemaRef ds:uri="354d9715-2a28-4cda-a4f6-e83dd43722ae"/>
    <ds:schemaRef ds:uri="http://schemas.microsoft.com/sharepoint/v3/fields"/>
  </ds:schemaRefs>
</ds:datastoreItem>
</file>

<file path=customXml/itemProps3.xml><?xml version="1.0" encoding="utf-8"?>
<ds:datastoreItem xmlns:ds="http://schemas.openxmlformats.org/officeDocument/2006/customXml" ds:itemID="{2F652E8B-5450-4344-A281-B9025F91DA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54d9715-2a28-4cda-a4f6-e83dd43722ae"/>
    <ds:schemaRef ds:uri="http://schemas.microsoft.com/sharepoint/v3/fields"/>
    <ds:schemaRef ds:uri="18db8c24-01da-4d3d-b894-a53e42c51a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113201</TotalTime>
  <Words>1336</Words>
  <Application>Microsoft Office PowerPoint</Application>
  <PresentationFormat>Widescreen</PresentationFormat>
  <Paragraphs>184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Century Gothic</vt:lpstr>
      <vt:lpstr>Wingdings 3</vt:lpstr>
      <vt:lpstr>Ion</vt:lpstr>
      <vt:lpstr>Critical Awareness </vt:lpstr>
      <vt:lpstr>Background / History</vt:lpstr>
      <vt:lpstr>Purpose &amp; Scope</vt:lpstr>
      <vt:lpstr>What is Critical Awareness? Background:</vt:lpstr>
      <vt:lpstr>PowerPoint Presentation</vt:lpstr>
      <vt:lpstr>Awareness Examples (EVA)</vt:lpstr>
      <vt:lpstr>Now that we have defined “Critical Awareness”, let’s examine:</vt:lpstr>
      <vt:lpstr>What is needed to achieve “critical awareness”?</vt:lpstr>
      <vt:lpstr>Critical Awareness: Inputs</vt:lpstr>
      <vt:lpstr>Critical Awareness: Cognition</vt:lpstr>
      <vt:lpstr>PowerPoint Presentation</vt:lpstr>
      <vt:lpstr>What makes “awareness” so important for safety?</vt:lpstr>
      <vt:lpstr>What makes “awareness” so important for safety?</vt:lpstr>
      <vt:lpstr>But How do we Determine What Inputs Are Needed for Safety?</vt:lpstr>
      <vt:lpstr>Understanding how information is used to make decisions </vt:lpstr>
      <vt:lpstr>Understanding how information is used to make decisions </vt:lpstr>
      <vt:lpstr>Understanding how information is used to make decisions </vt:lpstr>
      <vt:lpstr>Understanding how information is used to ensure safety </vt:lpstr>
      <vt:lpstr>Understanding how info is used to make decisions </vt:lpstr>
      <vt:lpstr>PowerPoint Presentation</vt:lpstr>
    </vt:vector>
  </TitlesOfParts>
  <Company>SAIC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Lawrence, Ryan M.</dc:creator>
  <cp:lastModifiedBy>Lawrence, Ryan M. (JSC-NE511)</cp:lastModifiedBy>
  <cp:revision>269</cp:revision>
  <dcterms:created xsi:type="dcterms:W3CDTF">2021-07-09T13:16:03Z</dcterms:created>
  <dcterms:modified xsi:type="dcterms:W3CDTF">2024-09-24T16:10:45Z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0x010100357B79A8F9C2EF4ABD660ADFC7A19387</vt:lpwstr>
  </property>
</Properties>
</file>